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handoutMasterIdLst>
    <p:handoutMasterId r:id="rId23"/>
  </p:handoutMasterIdLst>
  <p:sldIdLst>
    <p:sldId id="257" r:id="rId3"/>
    <p:sldId id="272" r:id="rId4"/>
    <p:sldId id="278" r:id="rId5"/>
    <p:sldId id="261" r:id="rId6"/>
    <p:sldId id="279" r:id="rId7"/>
    <p:sldId id="256" r:id="rId8"/>
    <p:sldId id="280" r:id="rId9"/>
    <p:sldId id="281" r:id="rId10"/>
    <p:sldId id="258" r:id="rId11"/>
    <p:sldId id="270" r:id="rId12"/>
    <p:sldId id="282" r:id="rId13"/>
    <p:sldId id="267" r:id="rId14"/>
    <p:sldId id="265" r:id="rId15"/>
    <p:sldId id="277" r:id="rId16"/>
    <p:sldId id="392" r:id="rId17"/>
    <p:sldId id="389" r:id="rId18"/>
    <p:sldId id="390" r:id="rId19"/>
    <p:sldId id="39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CE283-834C-4FE2-B980-7112593B9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266B5-10B0-4971-B7FF-26296A1D5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4B8E-E876-4160-ADC8-F2B9E28EFD0D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68E72-742A-44EB-B29F-4E32DEC625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5734-2800-41AA-B053-4433216E1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1B0-B1C1-4364-854D-0F41E656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42DB-28C1-425A-A7C7-B47A208010DD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3E5B-CF1E-44A1-B33D-CA098E46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12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88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7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3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87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3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1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56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20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53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554B60-45A2-4FFE-BEE2-ED1BD2308A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193644-655A-45C3-BFD3-E5C67FD76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768"/>
          </a:xfrm>
          <a:prstGeom prst="rect">
            <a:avLst/>
          </a:prstGeom>
        </p:spPr>
      </p:pic>
      <p:pic>
        <p:nvPicPr>
          <p:cNvPr id="20" name="图片 101">
            <a:extLst>
              <a:ext uri="{FF2B5EF4-FFF2-40B4-BE49-F238E27FC236}">
                <a16:creationId xmlns:a16="http://schemas.microsoft.com/office/drawing/2014/main" id="{31C5F9D0-F0EA-4EFD-B28E-95CB764767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208105"/>
            <a:ext cx="12194702" cy="165483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1CD222-11AB-49A9-91AE-E6DDE33F31D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2.wdp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2640" y="731520"/>
            <a:ext cx="9955207" cy="5031775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999E10-B925-7E2C-008A-EE37C472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5" b="13845"/>
          <a:stretch/>
        </p:blipFill>
        <p:spPr>
          <a:xfrm>
            <a:off x="8222760" y="3916536"/>
            <a:ext cx="3969240" cy="294146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CF27141-A536-4B6E-8C5A-54BC30242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01"/>
            <a:ext cx="4163635" cy="218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E459A-2367-4B83-9F42-6E582DB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612A2B-18BB-41E1-A805-C611229B0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65DBF-CBCD-4121-A61D-5230E1BC9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051" y="3282804"/>
            <a:ext cx="8047417" cy="1371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72C7338-AC0F-8585-45A3-F93C0FC86310}"/>
              </a:ext>
            </a:extLst>
          </p:cNvPr>
          <p:cNvGrpSpPr/>
          <p:nvPr/>
        </p:nvGrpSpPr>
        <p:grpSpPr>
          <a:xfrm>
            <a:off x="1159728" y="172949"/>
            <a:ext cx="10013794" cy="2111925"/>
            <a:chOff x="3842084" y="172949"/>
            <a:chExt cx="5034289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55B0F5-22F6-2DD4-4BDD-179577FD079B}"/>
                </a:ext>
              </a:extLst>
            </p:cNvPr>
            <p:cNvSpPr txBox="1"/>
            <p:nvPr/>
          </p:nvSpPr>
          <p:spPr>
            <a:xfrm>
              <a:off x="3842084" y="905745"/>
              <a:ext cx="50342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giá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trị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biểu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thức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2 x (3 + 4)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như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sau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: 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6A95C6-E451-436C-92A8-3B6918B45AFC}"/>
              </a:ext>
            </a:extLst>
          </p:cNvPr>
          <p:cNvSpPr txBox="1"/>
          <p:nvPr/>
        </p:nvSpPr>
        <p:spPr>
          <a:xfrm>
            <a:off x="4059045" y="2023263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2 x (3 + 4) = 2 x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CAA027-0087-4CDE-8C1E-EB10CE75D98F}"/>
              </a:ext>
            </a:extLst>
          </p:cNvPr>
          <p:cNvSpPr txBox="1"/>
          <p:nvPr/>
        </p:nvSpPr>
        <p:spPr>
          <a:xfrm>
            <a:off x="6735338" y="2665128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92E603-7CFE-4C7E-BBEC-66106FD9BEC3}"/>
              </a:ext>
            </a:extLst>
          </p:cNvPr>
          <p:cNvSpPr/>
          <p:nvPr/>
        </p:nvSpPr>
        <p:spPr>
          <a:xfrm>
            <a:off x="1159728" y="3880624"/>
            <a:ext cx="10013794" cy="1260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47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3593C-139F-400A-982C-B636431D74D2}"/>
              </a:ext>
            </a:extLst>
          </p:cNvPr>
          <p:cNvSpPr txBox="1"/>
          <p:nvPr/>
        </p:nvSpPr>
        <p:spPr>
          <a:xfrm>
            <a:off x="1182029" y="530331"/>
            <a:ext cx="915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CECA0-EE34-4F97-BA9C-765CEE2F2065}"/>
              </a:ext>
            </a:extLst>
          </p:cNvPr>
          <p:cNvSpPr/>
          <p:nvPr/>
        </p:nvSpPr>
        <p:spPr>
          <a:xfrm>
            <a:off x="724829" y="1482001"/>
            <a:ext cx="5248508" cy="1260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30 : (20 – 14) = 30 : 6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=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6897F-3AD9-4159-8A9C-F1F9BE41B9D5}"/>
              </a:ext>
            </a:extLst>
          </p:cNvPr>
          <p:cNvSpPr txBox="1"/>
          <p:nvPr/>
        </p:nvSpPr>
        <p:spPr>
          <a:xfrm>
            <a:off x="6757639" y="1293102"/>
            <a:ext cx="4252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 : (5 + 4)</a:t>
            </a:r>
          </a:p>
          <a:p>
            <a:r>
              <a:rPr lang="pl-PL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8 x (11 – 6) 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42 – (42 – 5)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7A457-EDC4-41AE-8686-52BA8666ED19}"/>
              </a:ext>
            </a:extLst>
          </p:cNvPr>
          <p:cNvSpPr txBox="1"/>
          <p:nvPr/>
        </p:nvSpPr>
        <p:spPr>
          <a:xfrm>
            <a:off x="5062654" y="3047428"/>
            <a:ext cx="219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8EAA6-2015-41DA-96EE-D7A7BF895833}"/>
              </a:ext>
            </a:extLst>
          </p:cNvPr>
          <p:cNvSpPr txBox="1"/>
          <p:nvPr/>
        </p:nvSpPr>
        <p:spPr>
          <a:xfrm>
            <a:off x="802888" y="372856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a) 45 : (5 + 4)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45 :   9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7B172-378E-4C90-8AB4-990025275F0D}"/>
              </a:ext>
            </a:extLst>
          </p:cNvPr>
          <p:cNvSpPr txBox="1"/>
          <p:nvPr/>
        </p:nvSpPr>
        <p:spPr>
          <a:xfrm>
            <a:off x="4594303" y="384500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b) 8 x (11 – 6) 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EECBA-762E-4875-907D-A940C8FFF2D4}"/>
              </a:ext>
            </a:extLst>
          </p:cNvPr>
          <p:cNvSpPr txBox="1"/>
          <p:nvPr/>
        </p:nvSpPr>
        <p:spPr>
          <a:xfrm>
            <a:off x="8255620" y="3701766"/>
            <a:ext cx="363158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c) 42 – (42 – 5)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42   –    37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F9C4693-1DEE-4DDB-9E95-373EE48756C7}"/>
              </a:ext>
            </a:extLst>
          </p:cNvPr>
          <p:cNvSpPr/>
          <p:nvPr/>
        </p:nvSpPr>
        <p:spPr>
          <a:xfrm rot="16200000">
            <a:off x="2746531" y="3938625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939CFF23-D9E4-4015-95AB-E9FEC0EE8A75}"/>
              </a:ext>
            </a:extLst>
          </p:cNvPr>
          <p:cNvSpPr/>
          <p:nvPr/>
        </p:nvSpPr>
        <p:spPr>
          <a:xfrm rot="16200000">
            <a:off x="6472897" y="4114436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0A72909-B893-4D43-9DCB-757973BB8C0F}"/>
              </a:ext>
            </a:extLst>
          </p:cNvPr>
          <p:cNvSpPr/>
          <p:nvPr/>
        </p:nvSpPr>
        <p:spPr>
          <a:xfrm rot="16200000">
            <a:off x="10448307" y="3958318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4" grpId="0"/>
      <p:bldP spid="6" grpId="0" uiExpand="1" build="p"/>
      <p:bldP spid="20" grpId="0" uiExpand="1" build="p"/>
      <p:bldP spid="21" grpId="0" uiExpand="1" build="p"/>
      <p:bldP spid="7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F3CFB32-B7D0-4A90-A97E-AFF5E230DB15}"/>
              </a:ext>
            </a:extLst>
          </p:cNvPr>
          <p:cNvGrpSpPr/>
          <p:nvPr/>
        </p:nvGrpSpPr>
        <p:grpSpPr>
          <a:xfrm>
            <a:off x="1092469" y="52836"/>
            <a:ext cx="10210800" cy="1036988"/>
            <a:chOff x="2971800" y="403525"/>
            <a:chExt cx="10210800" cy="10369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412F43-71DB-4640-A957-DE89A9120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D9DBA0-0556-499A-A5A7-6CA1808D006B}"/>
                </a:ext>
              </a:extLst>
            </p:cNvPr>
            <p:cNvSpPr txBox="1"/>
            <p:nvPr/>
          </p:nvSpPr>
          <p:spPr>
            <a:xfrm>
              <a:off x="3520429" y="685800"/>
              <a:ext cx="851675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2. 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0" dirty="0" err="1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b="1" i="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12E8259-C093-4376-9238-1402CACB9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443" y="1466617"/>
            <a:ext cx="1994210" cy="4182302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7315FF-9F9B-40F8-986D-C77C70495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" y="4924175"/>
            <a:ext cx="3810357" cy="1206614"/>
          </a:xfrm>
          <a:prstGeom prst="rect">
            <a:avLst/>
          </a:prstGeom>
        </p:spPr>
      </p:pic>
      <p:pic>
        <p:nvPicPr>
          <p:cNvPr id="37" name="Picture 36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57B5A403-3350-4714-ACCC-23637844A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7" y="3833870"/>
            <a:ext cx="3161882" cy="1090305"/>
          </a:xfrm>
          <a:prstGeom prst="rect">
            <a:avLst/>
          </a:prstGeom>
        </p:spPr>
      </p:pic>
      <p:pic>
        <p:nvPicPr>
          <p:cNvPr id="38" name="Picture 37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81F1906F-4C0D-45EE-84EC-D121C063E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2471376"/>
            <a:ext cx="3525773" cy="1230694"/>
          </a:xfrm>
          <a:prstGeom prst="rect">
            <a:avLst/>
          </a:prstGeom>
        </p:spPr>
      </p:pic>
      <p:pic>
        <p:nvPicPr>
          <p:cNvPr id="39" name="Picture 3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776188-9118-4E9D-B5DB-EC3F45111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1415331"/>
            <a:ext cx="3745534" cy="103698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F4A60BD-398D-4FCE-B347-58FAA5FDC469}"/>
              </a:ext>
            </a:extLst>
          </p:cNvPr>
          <p:cNvGrpSpPr/>
          <p:nvPr/>
        </p:nvGrpSpPr>
        <p:grpSpPr>
          <a:xfrm>
            <a:off x="4824628" y="4120582"/>
            <a:ext cx="3584456" cy="2343635"/>
            <a:chOff x="6204712" y="56605"/>
            <a:chExt cx="4114800" cy="24754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8A9EC6-A040-458E-B979-36D768E8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979037" y="56605"/>
              <a:ext cx="2478794" cy="15014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CC57CB-2D6D-4345-A75C-C5ED4D2A764C}"/>
                </a:ext>
              </a:extLst>
            </p:cNvPr>
            <p:cNvGrpSpPr/>
            <p:nvPr/>
          </p:nvGrpSpPr>
          <p:grpSpPr>
            <a:xfrm>
              <a:off x="6204712" y="1628807"/>
              <a:ext cx="4114800" cy="903233"/>
              <a:chOff x="8643111" y="921635"/>
              <a:chExt cx="4114800" cy="903233"/>
            </a:xfrm>
          </p:grpSpPr>
          <p:sp>
            <p:nvSpPr>
              <p:cNvPr id="43" name="Rounded Rectangle 142">
                <a:extLst>
                  <a:ext uri="{FF2B5EF4-FFF2-40B4-BE49-F238E27FC236}">
                    <a16:creationId xmlns:a16="http://schemas.microsoft.com/office/drawing/2014/main" id="{0504B011-D9E5-48FB-B337-FF33A02E1788}"/>
                  </a:ext>
                </a:extLst>
              </p:cNvPr>
              <p:cNvSpPr/>
              <p:nvPr/>
            </p:nvSpPr>
            <p:spPr>
              <a:xfrm>
                <a:off x="8754740" y="921635"/>
                <a:ext cx="3818259" cy="903233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7">
                <a:extLst>
                  <a:ext uri="{FF2B5EF4-FFF2-40B4-BE49-F238E27FC236}">
                    <a16:creationId xmlns:a16="http://schemas.microsoft.com/office/drawing/2014/main" id="{163F2C71-7BB0-4947-8F4B-5E89577A2884}"/>
                  </a:ext>
                </a:extLst>
              </p:cNvPr>
              <p:cNvSpPr txBox="1"/>
              <p:nvPr/>
            </p:nvSpPr>
            <p:spPr>
              <a:xfrm>
                <a:off x="8643111" y="1014316"/>
                <a:ext cx="4114800" cy="665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03"/>
                  </a:lnSpc>
                </a:pPr>
                <a:r>
                  <a:rPr lang="en-US" sz="2800" b="1" dirty="0">
                    <a:solidFill>
                      <a:srgbClr val="2A54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C7C898-08A9-4A35-8280-ACE9F18F5A71}"/>
              </a:ext>
            </a:extLst>
          </p:cNvPr>
          <p:cNvGrpSpPr/>
          <p:nvPr/>
        </p:nvGrpSpPr>
        <p:grpSpPr>
          <a:xfrm>
            <a:off x="3784453" y="1716557"/>
            <a:ext cx="1304209" cy="802736"/>
            <a:chOff x="152400" y="1981200"/>
            <a:chExt cx="2781292" cy="124705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8612E46-6358-4775-8303-D4AEBAA003F4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E4B2174-58AF-44E3-BD5E-894C18E5AC15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ADF71C-B8EC-45AC-92B3-93BFF6DC48BD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C30A47-FFB5-41AA-8B53-9BD80E532D0A}"/>
              </a:ext>
            </a:extLst>
          </p:cNvPr>
          <p:cNvGrpSpPr/>
          <p:nvPr/>
        </p:nvGrpSpPr>
        <p:grpSpPr>
          <a:xfrm>
            <a:off x="3966663" y="2834355"/>
            <a:ext cx="1304209" cy="802736"/>
            <a:chOff x="152400" y="1981200"/>
            <a:chExt cx="2781292" cy="124705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FF2D30C-99A7-4862-84DF-76F47CF42B2C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3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516C9E-077C-42E4-8C72-2F16B666DDD2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8365CC-B61B-4AB5-BDF6-098E19CF73D8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532466-433B-43ED-B651-5ABBD08622CA}"/>
              </a:ext>
            </a:extLst>
          </p:cNvPr>
          <p:cNvGrpSpPr/>
          <p:nvPr/>
        </p:nvGrpSpPr>
        <p:grpSpPr>
          <a:xfrm>
            <a:off x="3966282" y="4125077"/>
            <a:ext cx="1496205" cy="802736"/>
            <a:chOff x="-257041" y="1981200"/>
            <a:chExt cx="3190733" cy="124705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AC62C5C-5249-4E08-86FC-7F78F3E863B9}"/>
                </a:ext>
              </a:extLst>
            </p:cNvPr>
            <p:cNvSpPr/>
            <p:nvPr/>
          </p:nvSpPr>
          <p:spPr>
            <a:xfrm>
              <a:off x="-257041" y="2057400"/>
              <a:ext cx="3190733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9768638-43AF-4E21-ACE8-63051A812FCA}"/>
                </a:ext>
              </a:extLst>
            </p:cNvPr>
            <p:cNvSpPr/>
            <p:nvPr/>
          </p:nvSpPr>
          <p:spPr>
            <a:xfrm>
              <a:off x="-192732" y="1981200"/>
              <a:ext cx="3062927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0612DF8-44D7-43D3-ABE3-490D6141A4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379A81-ED16-4D05-B6B4-83FD04703070}"/>
              </a:ext>
            </a:extLst>
          </p:cNvPr>
          <p:cNvGrpSpPr/>
          <p:nvPr/>
        </p:nvGrpSpPr>
        <p:grpSpPr>
          <a:xfrm>
            <a:off x="3877198" y="5399274"/>
            <a:ext cx="1304209" cy="802736"/>
            <a:chOff x="152400" y="1981200"/>
            <a:chExt cx="2781292" cy="124705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D318C7D-CEB0-4C9D-89B7-3E4A12070233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6CEE55F-E4F0-4C31-BE48-BD9AE8BCE09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5A481D6-77C5-49E3-98D6-3391EA98CC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34A5A51-9AE3-4E76-A0FC-9A5F43405DB9}"/>
              </a:ext>
            </a:extLst>
          </p:cNvPr>
          <p:cNvSpPr txBox="1"/>
          <p:nvPr/>
        </p:nvSpPr>
        <p:spPr>
          <a:xfrm>
            <a:off x="5316698" y="5809828"/>
            <a:ext cx="48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(15 + 5) : 5 = 20 : 5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A94AC2-FC1F-40E9-8BF7-C6EA89E0AE2F}"/>
              </a:ext>
            </a:extLst>
          </p:cNvPr>
          <p:cNvSpPr txBox="1"/>
          <p:nvPr/>
        </p:nvSpPr>
        <p:spPr>
          <a:xfrm>
            <a:off x="5400390" y="5842161"/>
            <a:ext cx="532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 – (25 + 4) = 32 – 29 =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33BA6D-E2BB-4A6B-97B1-FFAF02AB008B}"/>
              </a:ext>
            </a:extLst>
          </p:cNvPr>
          <p:cNvSpPr txBox="1"/>
          <p:nvPr/>
        </p:nvSpPr>
        <p:spPr>
          <a:xfrm>
            <a:off x="5265099" y="5825994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 + (40 – 16) = 16 + 24 = 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41333C-73ED-496D-8B20-96D54E1640A9}"/>
              </a:ext>
            </a:extLst>
          </p:cNvPr>
          <p:cNvSpPr txBox="1"/>
          <p:nvPr/>
        </p:nvSpPr>
        <p:spPr>
          <a:xfrm>
            <a:off x="5190108" y="5811167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: (11 – 3) = 40 : 8 = 5</a:t>
            </a:r>
          </a:p>
        </p:txBody>
      </p:sp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01551 L 0.09987 0.01551 C 0.10807 0.02246 0.11601 0.03056 0.12448 0.03658 C 0.14687 0.05186 0.15455 0.05047 0.17109 0.06575 C 0.18802 0.08149 0.18646 0.08149 0.20312 0.10325 C 0.20651 0.10764 0.20937 0.1132 0.21328 0.11621 C 0.22161 0.12292 0.23424 0.13218 0.24245 0.14051 C 0.25638 0.15463 0.27135 0.17408 0.28281 0.1926 C 0.28672 0.19908 0.30195 0.22477 0.30651 0.22848 C 0.31224 0.23287 0.31875 0.23287 0.32487 0.23496 C 0.32968 0.24028 0.33437 0.2463 0.33945 0.25116 C 0.34179 0.25348 0.34453 0.25371 0.34674 0.25602 C 0.36133 0.27084 0.34336 0.25787 0.35781 0.27061 C 0.36367 0.27593 0.36731 0.27732 0.3733 0.28056 C 0.38593 0.29792 0.37981 0.29028 0.39804 0.30973 C 0.40013 0.31204 0.40234 0.31389 0.40442 0.31621 C 0.40534 0.31737 0.40612 0.31875 0.40716 0.31945 C 0.40833 0.32037 0.4095 0.32084 0.4108 0.32107 C 0.41927 0.32338 0.42057 0.32269 0.42916 0.32269 " pathEditMode="relative" ptsTypes="AAAAAAAAAAAAAAAAAAA">
                                      <p:cBhvr>
                                        <p:cTn id="9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5 0.01181 L 0.10365 0.01181 C 0.18047 0.00278 0.1362 0.01019 0.18867 -0.00139 C 0.20287 -0.0044 0.20755 -0.00417 0.22162 -0.00949 C 0.25404 -0.02153 0.23555 -0.01597 0.26823 -0.0338 C 0.28099 -0.04074 0.29362 -0.04792 0.30664 -0.05324 C 0.31458 -0.05648 0.32266 -0.05903 0.33047 -0.06319 L 0.35886 -0.07778 C 0.38724 -0.09282 0.36146 -0.08009 0.38347 -0.09074 C 0.39193 -0.10023 0.3961 -0.10579 0.40729 -0.11019 L 0.4155 -0.11343 C 0.4168 -0.11412 0.41797 -0.11435 0.41914 -0.11505 C 0.4207 -0.11597 0.42227 -0.11736 0.4237 -0.11829 L 0.42748 -0.12477 " pathEditMode="relative" ptsTypes="AAAAAAAAAAAAAA">
                                      <p:cBhvr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6 0.00717 L 0.09506 0.00717 C 0.10899 0.00162 0.12292 -0.00463 0.13711 -0.00926 C 0.16107 -0.01713 0.18542 -0.0213 0.20925 -0.03033 C 0.22969 -0.0382 0.24974 -0.04862 0.26967 -0.05973 C 0.27995 -0.06528 0.28972 -0.07408 0.29987 -0.08079 C 0.30612 -0.08496 0.3129 -0.08727 0.31902 -0.09213 C 0.32605 -0.09769 0.3323 -0.10579 0.3392 -0.11158 C 0.3543 -0.12431 0.36915 -0.1382 0.3849 -0.14746 C 0.38946 -0.15024 0.39415 -0.15232 0.39857 -0.15556 C 0.41407 -0.16644 0.4017 -0.16227 0.4142 -0.16528 C 0.42487 -0.17362 0.41615 -0.16806 0.42605 -0.17176 C 0.42696 -0.17223 0.42787 -0.17292 0.42878 -0.17338 C 0.43894 -0.17871 0.43542 -0.17824 0.44076 -0.17824 " pathEditMode="relative" ptsTypes="AAAAAAAAAAAAAA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2639 L 0.07435 0.02639 C 0.12917 0.0206 0.03698 0.03194 0.18125 -0.01921 C 0.19193 -0.02292 0.20261 -0.02639 0.21328 -0.03056 C 0.22188 -0.03403 0.23021 -0.03982 0.23894 -0.0419 C 0.25013 -0.04468 0.26146 -0.04445 0.27266 -0.04514 L 0.37969 -0.05162 C 0.38464 -0.05486 0.38933 -0.0588 0.3944 -0.06134 C 0.39727 -0.06296 0.40039 -0.06343 0.40352 -0.06458 C 0.40664 -0.06597 0.40703 -0.06621 0.4099 -0.06783 C 0.41381 -0.06736 0.41784 -0.06621 0.42175 -0.06621 C 0.42578 -0.06621 0.43373 -0.06783 0.43373 -0.06783 " pathEditMode="relative" ptsTypes="AAAAAAAAAAAA">
                                      <p:cBhvr>
                                        <p:cTn id="10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5385573" y="2596297"/>
            <a:ext cx="46649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Vận</a:t>
            </a: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dụng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8">
            <a:extLst>
              <a:ext uri="{FF2B5EF4-FFF2-40B4-BE49-F238E27FC236}">
                <a16:creationId xmlns:a16="http://schemas.microsoft.com/office/drawing/2014/main" id="{4944DAC9-6B81-460C-8A3D-3BE461C976D6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7" name="图片 8">
            <a:extLst>
              <a:ext uri="{FF2B5EF4-FFF2-40B4-BE49-F238E27FC236}">
                <a16:creationId xmlns:a16="http://schemas.microsoft.com/office/drawing/2014/main" id="{325DE320-432A-4CF3-AB4D-9AEBBB8A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68" name="图片 16">
            <a:extLst>
              <a:ext uri="{FF2B5EF4-FFF2-40B4-BE49-F238E27FC236}">
                <a16:creationId xmlns:a16="http://schemas.microsoft.com/office/drawing/2014/main" id="{9B20BEC4-22AE-4CC4-ABC9-1E92EC8F6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17193-C1C2-4C50-8B36-07661C1C71EB}"/>
              </a:ext>
            </a:extLst>
          </p:cNvPr>
          <p:cNvSpPr txBox="1"/>
          <p:nvPr/>
        </p:nvSpPr>
        <p:spPr>
          <a:xfrm>
            <a:off x="1471962" y="2029522"/>
            <a:ext cx="93335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9237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>
            <a:extLst>
              <a:ext uri="{FF2B5EF4-FFF2-40B4-BE49-F238E27FC236}">
                <a16:creationId xmlns:a16="http://schemas.microsoft.com/office/drawing/2014/main" id="{B8F8D2C1-CCFB-4880-99AA-F6BF5923D90B}"/>
              </a:ext>
            </a:extLst>
          </p:cNvPr>
          <p:cNvGrpSpPr>
            <a:grpSpLocks/>
          </p:cNvGrpSpPr>
          <p:nvPr/>
        </p:nvGrpSpPr>
        <p:grpSpPr bwMode="auto">
          <a:xfrm>
            <a:off x="1731676" y="3230236"/>
            <a:ext cx="1828800" cy="1752600"/>
            <a:chOff x="2928" y="2928"/>
            <a:chExt cx="864" cy="1104"/>
          </a:xfrm>
        </p:grpSpPr>
        <p:grpSp>
          <p:nvGrpSpPr>
            <p:cNvPr id="50" name="Group 3">
              <a:extLst>
                <a:ext uri="{FF2B5EF4-FFF2-40B4-BE49-F238E27FC236}">
                  <a16:creationId xmlns:a16="http://schemas.microsoft.com/office/drawing/2014/main" id="{C5F1564F-CD61-4826-8BCE-E22B25C13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928"/>
              <a:ext cx="864" cy="1104"/>
              <a:chOff x="3264" y="3216"/>
              <a:chExt cx="864" cy="1104"/>
            </a:xfrm>
          </p:grpSpPr>
          <p:grpSp>
            <p:nvGrpSpPr>
              <p:cNvPr id="68" name="Group 4">
                <a:extLst>
                  <a:ext uri="{FF2B5EF4-FFF2-40B4-BE49-F238E27FC236}">
                    <a16:creationId xmlns:a16="http://schemas.microsoft.com/office/drawing/2014/main" id="{651BF672-9D35-465A-9C06-48F19D4FA7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216"/>
                <a:ext cx="864" cy="1104"/>
                <a:chOff x="3264" y="960"/>
                <a:chExt cx="864" cy="1104"/>
              </a:xfrm>
            </p:grpSpPr>
            <p:pic>
              <p:nvPicPr>
                <p:cNvPr id="70" name="Picture 5" descr="APE">
                  <a:extLst>
                    <a:ext uri="{FF2B5EF4-FFF2-40B4-BE49-F238E27FC236}">
                      <a16:creationId xmlns:a16="http://schemas.microsoft.com/office/drawing/2014/main" id="{D24B5DC7-DCD6-4A91-9AC0-B44FA3EDF3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" name="Text Box 6">
                  <a:extLst>
                    <a:ext uri="{FF2B5EF4-FFF2-40B4-BE49-F238E27FC236}">
                      <a16:creationId xmlns:a16="http://schemas.microsoft.com/office/drawing/2014/main" id="{7AF72CDC-6081-49B2-A31E-5BA3FA50E9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69" name="Oval 7">
                <a:extLst>
                  <a:ext uri="{FF2B5EF4-FFF2-40B4-BE49-F238E27FC236}">
                    <a16:creationId xmlns:a16="http://schemas.microsoft.com/office/drawing/2014/main" id="{7FB1F8A5-281D-45EE-90E0-CC2996830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74"/>
                <a:ext cx="240" cy="3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A</a:t>
                </a:r>
              </a:p>
            </p:txBody>
          </p:sp>
        </p:grpSp>
        <p:sp>
          <p:nvSpPr>
            <p:cNvPr id="67" name="Text Box 9">
              <a:extLst>
                <a:ext uri="{FF2B5EF4-FFF2-40B4-BE49-F238E27FC236}">
                  <a16:creationId xmlns:a16="http://schemas.microsoft.com/office/drawing/2014/main" id="{9F861FAE-8F3D-4A3E-96D8-01E5986DE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4" y="3430"/>
              <a:ext cx="44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72" name="Text Box 12">
            <a:extLst>
              <a:ext uri="{FF2B5EF4-FFF2-40B4-BE49-F238E27FC236}">
                <a16:creationId xmlns:a16="http://schemas.microsoft.com/office/drawing/2014/main" id="{715859EC-1EE6-47E7-99E2-15FD08A0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304" y="741277"/>
            <a:ext cx="5924086" cy="101565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(20 + 5) : 5 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3" name="AutoShape 14">
            <a:extLst>
              <a:ext uri="{FF2B5EF4-FFF2-40B4-BE49-F238E27FC236}">
                <a16:creationId xmlns:a16="http://schemas.microsoft.com/office/drawing/2014/main" id="{487B8D64-8096-4C63-B719-24DD9085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576" y="3228359"/>
            <a:ext cx="812800" cy="6858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</a:t>
            </a:r>
          </a:p>
        </p:txBody>
      </p:sp>
      <p:grpSp>
        <p:nvGrpSpPr>
          <p:cNvPr id="74" name="Group 16">
            <a:extLst>
              <a:ext uri="{FF2B5EF4-FFF2-40B4-BE49-F238E27FC236}">
                <a16:creationId xmlns:a16="http://schemas.microsoft.com/office/drawing/2014/main" id="{A24FFCCD-2EF9-4414-8549-54B7721850B1}"/>
              </a:ext>
            </a:extLst>
          </p:cNvPr>
          <p:cNvGrpSpPr>
            <a:grpSpLocks/>
          </p:cNvGrpSpPr>
          <p:nvPr/>
        </p:nvGrpSpPr>
        <p:grpSpPr bwMode="auto">
          <a:xfrm>
            <a:off x="9124951" y="3037859"/>
            <a:ext cx="1828800" cy="1752600"/>
            <a:chOff x="4311" y="2139"/>
            <a:chExt cx="864" cy="1104"/>
          </a:xfrm>
        </p:grpSpPr>
        <p:grpSp>
          <p:nvGrpSpPr>
            <p:cNvPr id="75" name="Group 17">
              <a:extLst>
                <a:ext uri="{FF2B5EF4-FFF2-40B4-BE49-F238E27FC236}">
                  <a16:creationId xmlns:a16="http://schemas.microsoft.com/office/drawing/2014/main" id="{BCDCF19E-B3ED-4BA4-BD22-CBBBFD0CE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2139"/>
              <a:ext cx="864" cy="1104"/>
              <a:chOff x="4593" y="2007"/>
              <a:chExt cx="864" cy="1104"/>
            </a:xfrm>
          </p:grpSpPr>
          <p:grpSp>
            <p:nvGrpSpPr>
              <p:cNvPr id="77" name="Group 18">
                <a:extLst>
                  <a:ext uri="{FF2B5EF4-FFF2-40B4-BE49-F238E27FC236}">
                    <a16:creationId xmlns:a16="http://schemas.microsoft.com/office/drawing/2014/main" id="{C666175F-3203-4A08-BE8A-43B6ED0707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3" y="2007"/>
                <a:ext cx="864" cy="1104"/>
                <a:chOff x="3264" y="960"/>
                <a:chExt cx="864" cy="1104"/>
              </a:xfrm>
            </p:grpSpPr>
            <p:pic>
              <p:nvPicPr>
                <p:cNvPr id="79" name="Picture 19" descr="APE">
                  <a:extLst>
                    <a:ext uri="{FF2B5EF4-FFF2-40B4-BE49-F238E27FC236}">
                      <a16:creationId xmlns:a16="http://schemas.microsoft.com/office/drawing/2014/main" id="{883F7001-2042-4AEA-AC18-C2C0072F27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0" name="Text Box 20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7379B7E5-5328-477A-B2A7-729140A96D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78" name="Oval 2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4A3775E-D5BC-474D-A90F-076AEA551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2007"/>
                <a:ext cx="255" cy="3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C</a:t>
                </a:r>
              </a:p>
            </p:txBody>
          </p:sp>
        </p:grpSp>
        <p:sp>
          <p:nvSpPr>
            <p:cNvPr id="76" name="Text Box 23">
              <a:extLst>
                <a:ext uri="{FF2B5EF4-FFF2-40B4-BE49-F238E27FC236}">
                  <a16:creationId xmlns:a16="http://schemas.microsoft.com/office/drawing/2014/main" id="{10607AFA-AF4A-4E55-97D3-DF03FEB97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610"/>
              <a:ext cx="4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</a:t>
              </a:r>
            </a:p>
          </p:txBody>
        </p:sp>
      </p:grpSp>
      <p:grpSp>
        <p:nvGrpSpPr>
          <p:cNvPr id="81" name="Group 27">
            <a:extLst>
              <a:ext uri="{FF2B5EF4-FFF2-40B4-BE49-F238E27FC236}">
                <a16:creationId xmlns:a16="http://schemas.microsoft.com/office/drawing/2014/main" id="{AF4FAA15-897D-4705-8FB4-3F83DD608B70}"/>
              </a:ext>
            </a:extLst>
          </p:cNvPr>
          <p:cNvGrpSpPr>
            <a:grpSpLocks/>
          </p:cNvGrpSpPr>
          <p:nvPr/>
        </p:nvGrpSpPr>
        <p:grpSpPr bwMode="auto">
          <a:xfrm>
            <a:off x="5309720" y="2957086"/>
            <a:ext cx="1828800" cy="1757363"/>
            <a:chOff x="4311" y="2136"/>
            <a:chExt cx="864" cy="1107"/>
          </a:xfrm>
        </p:grpSpPr>
        <p:grpSp>
          <p:nvGrpSpPr>
            <p:cNvPr id="82" name="Group 28">
              <a:extLst>
                <a:ext uri="{FF2B5EF4-FFF2-40B4-BE49-F238E27FC236}">
                  <a16:creationId xmlns:a16="http://schemas.microsoft.com/office/drawing/2014/main" id="{A9E1CED8-DA64-4318-ADA7-D592E1295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2136"/>
              <a:ext cx="864" cy="1107"/>
              <a:chOff x="4593" y="2004"/>
              <a:chExt cx="864" cy="1107"/>
            </a:xfrm>
          </p:grpSpPr>
          <p:grpSp>
            <p:nvGrpSpPr>
              <p:cNvPr id="84" name="Group 29">
                <a:extLst>
                  <a:ext uri="{FF2B5EF4-FFF2-40B4-BE49-F238E27FC236}">
                    <a16:creationId xmlns:a16="http://schemas.microsoft.com/office/drawing/2014/main" id="{9BAA4965-5D09-4F4A-B829-4CA7055C64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3" y="2007"/>
                <a:ext cx="864" cy="1104"/>
                <a:chOff x="3264" y="960"/>
                <a:chExt cx="864" cy="1104"/>
              </a:xfrm>
            </p:grpSpPr>
            <p:pic>
              <p:nvPicPr>
                <p:cNvPr id="86" name="Picture 30" descr="APE">
                  <a:extLst>
                    <a:ext uri="{FF2B5EF4-FFF2-40B4-BE49-F238E27FC236}">
                      <a16:creationId xmlns:a16="http://schemas.microsoft.com/office/drawing/2014/main" id="{9996540A-D23B-4C22-84DE-FAF31C66B8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7" name="Text Box 31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D52ADE13-24FE-4758-916D-B9DBB8CBB2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85" name="Oval 3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C954624-A23A-4A51-8A3D-C4A8F350B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2004"/>
                <a:ext cx="255" cy="3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83" name="Text Box 34">
              <a:extLst>
                <a:ext uri="{FF2B5EF4-FFF2-40B4-BE49-F238E27FC236}">
                  <a16:creationId xmlns:a16="http://schemas.microsoft.com/office/drawing/2014/main" id="{F29318C6-3DBB-4A7E-8F12-364CD734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2634"/>
              <a:ext cx="37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19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>
            <a:extLst>
              <a:ext uri="{FF2B5EF4-FFF2-40B4-BE49-F238E27FC236}">
                <a16:creationId xmlns:a16="http://schemas.microsoft.com/office/drawing/2014/main" id="{472AC537-B370-420B-82B7-031EC60D71D5}"/>
              </a:ext>
            </a:extLst>
          </p:cNvPr>
          <p:cNvGrpSpPr>
            <a:grpSpLocks/>
          </p:cNvGrpSpPr>
          <p:nvPr/>
        </p:nvGrpSpPr>
        <p:grpSpPr bwMode="auto">
          <a:xfrm>
            <a:off x="9204467" y="2963536"/>
            <a:ext cx="1828800" cy="1752600"/>
            <a:chOff x="2928" y="2928"/>
            <a:chExt cx="864" cy="1104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FDC7D55A-08F1-4D06-B441-CECE8DCA56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928"/>
              <a:ext cx="864" cy="1104"/>
              <a:chOff x="3264" y="3216"/>
              <a:chExt cx="864" cy="1104"/>
            </a:xfrm>
          </p:grpSpPr>
          <p:grpSp>
            <p:nvGrpSpPr>
              <p:cNvPr id="28" name="Group 4">
                <a:extLst>
                  <a:ext uri="{FF2B5EF4-FFF2-40B4-BE49-F238E27FC236}">
                    <a16:creationId xmlns:a16="http://schemas.microsoft.com/office/drawing/2014/main" id="{823CEA79-0039-4BE2-9006-393CD2448E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216"/>
                <a:ext cx="864" cy="1104"/>
                <a:chOff x="3264" y="960"/>
                <a:chExt cx="864" cy="1104"/>
              </a:xfrm>
            </p:grpSpPr>
            <p:pic>
              <p:nvPicPr>
                <p:cNvPr id="30" name="Picture 5" descr="APE">
                  <a:extLst>
                    <a:ext uri="{FF2B5EF4-FFF2-40B4-BE49-F238E27FC236}">
                      <a16:creationId xmlns:a16="http://schemas.microsoft.com/office/drawing/2014/main" id="{4FEED26A-FA97-4233-8369-C40116E5EF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Text Box 6">
                  <a:extLst>
                    <a:ext uri="{FF2B5EF4-FFF2-40B4-BE49-F238E27FC236}">
                      <a16:creationId xmlns:a16="http://schemas.microsoft.com/office/drawing/2014/main" id="{AD2CDDFF-E394-4E84-947C-D1B1FE70B7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9" name="Oval 7">
                <a:extLst>
                  <a:ext uri="{FF2B5EF4-FFF2-40B4-BE49-F238E27FC236}">
                    <a16:creationId xmlns:a16="http://schemas.microsoft.com/office/drawing/2014/main" id="{1BE1B591-31FA-4B27-B7FE-413259E47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310"/>
                <a:ext cx="240" cy="2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C</a:t>
                </a:r>
              </a:p>
            </p:txBody>
          </p:sp>
        </p:grpSp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9E98EC10-8DF4-4368-94F3-2889DA996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422"/>
              <a:ext cx="3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8</a:t>
              </a:r>
            </a:p>
          </p:txBody>
        </p:sp>
      </p:grpSp>
      <p:sp>
        <p:nvSpPr>
          <p:cNvPr id="32" name="Text Box 12">
            <a:extLst>
              <a:ext uri="{FF2B5EF4-FFF2-40B4-BE49-F238E27FC236}">
                <a16:creationId xmlns:a16="http://schemas.microsoft.com/office/drawing/2014/main" id="{04F048E9-5365-4C31-8796-6CC613FC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924" y="1157759"/>
            <a:ext cx="6125891" cy="923326"/>
          </a:xfrm>
          <a:prstGeom prst="rect">
            <a:avLst/>
          </a:prstGeom>
          <a:solidFill>
            <a:srgbClr val="FF9999"/>
          </a:solidFill>
          <a:ln>
            <a:solidFill>
              <a:srgbClr val="FF0000"/>
            </a:solidFill>
          </a:ln>
          <a:effectLst/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32 – (20 + 4)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A32A17FE-8063-4804-9919-8A06F200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067" y="2887336"/>
            <a:ext cx="812800" cy="6858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</a:t>
            </a:r>
          </a:p>
        </p:txBody>
      </p:sp>
      <p:grpSp>
        <p:nvGrpSpPr>
          <p:cNvPr id="34" name="Group 16">
            <a:extLst>
              <a:ext uri="{FF2B5EF4-FFF2-40B4-BE49-F238E27FC236}">
                <a16:creationId xmlns:a16="http://schemas.microsoft.com/office/drawing/2014/main" id="{AE15BCAE-9C17-4461-BCFA-A1E487534CB5}"/>
              </a:ext>
            </a:extLst>
          </p:cNvPr>
          <p:cNvGrpSpPr>
            <a:grpSpLocks/>
          </p:cNvGrpSpPr>
          <p:nvPr/>
        </p:nvGrpSpPr>
        <p:grpSpPr bwMode="auto">
          <a:xfrm>
            <a:off x="1547527" y="2757161"/>
            <a:ext cx="1828800" cy="1752600"/>
            <a:chOff x="4311" y="2139"/>
            <a:chExt cx="864" cy="1104"/>
          </a:xfrm>
        </p:grpSpPr>
        <p:grpSp>
          <p:nvGrpSpPr>
            <p:cNvPr id="35" name="Group 17">
              <a:extLst>
                <a:ext uri="{FF2B5EF4-FFF2-40B4-BE49-F238E27FC236}">
                  <a16:creationId xmlns:a16="http://schemas.microsoft.com/office/drawing/2014/main" id="{48CA20F5-9532-446E-87BA-BE17DAD6BD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2139"/>
              <a:ext cx="864" cy="1104"/>
              <a:chOff x="4593" y="2007"/>
              <a:chExt cx="864" cy="1104"/>
            </a:xfrm>
          </p:grpSpPr>
          <p:grpSp>
            <p:nvGrpSpPr>
              <p:cNvPr id="37" name="Group 18">
                <a:extLst>
                  <a:ext uri="{FF2B5EF4-FFF2-40B4-BE49-F238E27FC236}">
                    <a16:creationId xmlns:a16="http://schemas.microsoft.com/office/drawing/2014/main" id="{BE7B5B70-3877-464A-B474-ACD103EA92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3" y="2007"/>
                <a:ext cx="864" cy="1104"/>
                <a:chOff x="3264" y="960"/>
                <a:chExt cx="864" cy="1104"/>
              </a:xfrm>
            </p:grpSpPr>
            <p:pic>
              <p:nvPicPr>
                <p:cNvPr id="39" name="Picture 19" descr="APE">
                  <a:extLst>
                    <a:ext uri="{FF2B5EF4-FFF2-40B4-BE49-F238E27FC236}">
                      <a16:creationId xmlns:a16="http://schemas.microsoft.com/office/drawing/2014/main" id="{08322ED3-971E-401C-995B-D74A1A9C15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Text Box 20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21ABD471-75B9-40BB-B99B-BDF341A3AF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38" name="Oval 2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693ED3A-FFF6-493F-9003-AC3BC8021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2007"/>
                <a:ext cx="255" cy="3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A</a:t>
                </a:r>
              </a:p>
            </p:txBody>
          </p:sp>
        </p:grpSp>
        <p:sp>
          <p:nvSpPr>
            <p:cNvPr id="36" name="Text Box 23">
              <a:extLst>
                <a:ext uri="{FF2B5EF4-FFF2-40B4-BE49-F238E27FC236}">
                  <a16:creationId xmlns:a16="http://schemas.microsoft.com/office/drawing/2014/main" id="{D4128EE5-0914-43BF-9864-3BD08F77A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602"/>
              <a:ext cx="37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7</a:t>
              </a:r>
            </a:p>
          </p:txBody>
        </p:sp>
      </p:grpSp>
      <p:grpSp>
        <p:nvGrpSpPr>
          <p:cNvPr id="41" name="Group 26">
            <a:extLst>
              <a:ext uri="{FF2B5EF4-FFF2-40B4-BE49-F238E27FC236}">
                <a16:creationId xmlns:a16="http://schemas.microsoft.com/office/drawing/2014/main" id="{6919C40F-35C2-4EA7-9184-5E5718AF1BC6}"/>
              </a:ext>
            </a:extLst>
          </p:cNvPr>
          <p:cNvGrpSpPr>
            <a:grpSpLocks/>
          </p:cNvGrpSpPr>
          <p:nvPr/>
        </p:nvGrpSpPr>
        <p:grpSpPr bwMode="auto">
          <a:xfrm>
            <a:off x="5309720" y="3008874"/>
            <a:ext cx="1828800" cy="1752600"/>
            <a:chOff x="3072" y="1248"/>
            <a:chExt cx="864" cy="1104"/>
          </a:xfrm>
        </p:grpSpPr>
        <p:grpSp>
          <p:nvGrpSpPr>
            <p:cNvPr id="42" name="Group 27">
              <a:extLst>
                <a:ext uri="{FF2B5EF4-FFF2-40B4-BE49-F238E27FC236}">
                  <a16:creationId xmlns:a16="http://schemas.microsoft.com/office/drawing/2014/main" id="{9416BAA3-285F-4D57-8B97-A4C55D0F34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248"/>
              <a:ext cx="864" cy="1104"/>
              <a:chOff x="4311" y="2139"/>
              <a:chExt cx="864" cy="1104"/>
            </a:xfrm>
          </p:grpSpPr>
          <p:grpSp>
            <p:nvGrpSpPr>
              <p:cNvPr id="44" name="Group 28">
                <a:extLst>
                  <a:ext uri="{FF2B5EF4-FFF2-40B4-BE49-F238E27FC236}">
                    <a16:creationId xmlns:a16="http://schemas.microsoft.com/office/drawing/2014/main" id="{6E9CCD7B-26A6-40FF-B729-1A677122C9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2139"/>
                <a:ext cx="864" cy="1104"/>
                <a:chOff x="4593" y="2007"/>
                <a:chExt cx="864" cy="1104"/>
              </a:xfrm>
            </p:grpSpPr>
            <p:grpSp>
              <p:nvGrpSpPr>
                <p:cNvPr id="46" name="Group 29">
                  <a:extLst>
                    <a:ext uri="{FF2B5EF4-FFF2-40B4-BE49-F238E27FC236}">
                      <a16:creationId xmlns:a16="http://schemas.microsoft.com/office/drawing/2014/main" id="{BB4D579A-F3DB-4AEB-8FF7-621B7CB06A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93" y="2007"/>
                  <a:ext cx="864" cy="1104"/>
                  <a:chOff x="3264" y="960"/>
                  <a:chExt cx="864" cy="1104"/>
                </a:xfrm>
              </p:grpSpPr>
              <p:pic>
                <p:nvPicPr>
                  <p:cNvPr id="48" name="Picture 30" descr="APE">
                    <a:extLst>
                      <a:ext uri="{FF2B5EF4-FFF2-40B4-BE49-F238E27FC236}">
                        <a16:creationId xmlns:a16="http://schemas.microsoft.com/office/drawing/2014/main" id="{E8BFFEC8-29F9-4C4E-9464-D4A405D31D9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4" y="960"/>
                    <a:ext cx="864" cy="1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1" name="Text Box 31">
                    <a:hlinkClick r:id="rId4" action="ppaction://hlinksldjump"/>
                    <a:extLst>
                      <a:ext uri="{FF2B5EF4-FFF2-40B4-BE49-F238E27FC236}">
                        <a16:creationId xmlns:a16="http://schemas.microsoft.com/office/drawing/2014/main" id="{BC7FEB8A-7C88-4AA8-936B-E58136A15C4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7" y="1452"/>
                    <a:ext cx="528" cy="4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marL="0" marR="0" lvl="0" indent="0" algn="ctr" defTabSz="914264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Arial" charset="0"/>
                    </a:endParaRPr>
                  </a:p>
                </p:txBody>
              </p:sp>
            </p:grpSp>
            <p:sp>
              <p:nvSpPr>
                <p:cNvPr id="47" name="Oval 3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7190E965-BFA3-4768-ADF2-E3F7CEE4EB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3" y="2044"/>
                  <a:ext cx="255" cy="30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Arial" charset="0"/>
                    </a:rPr>
                    <a:t>B</a:t>
                  </a:r>
                </a:p>
              </p:txBody>
            </p:sp>
          </p:grpSp>
          <p:sp>
            <p:nvSpPr>
              <p:cNvPr id="45" name="Text Box 34">
                <a:extLst>
                  <a:ext uri="{FF2B5EF4-FFF2-40B4-BE49-F238E27FC236}">
                    <a16:creationId xmlns:a16="http://schemas.microsoft.com/office/drawing/2014/main" id="{3D3415F6-6492-4FB2-A09F-2BF56A32A2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7" y="2595"/>
                <a:ext cx="432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6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3" name="Text Box 37">
              <a:extLst>
                <a:ext uri="{FF2B5EF4-FFF2-40B4-BE49-F238E27FC236}">
                  <a16:creationId xmlns:a16="http://schemas.microsoft.com/office/drawing/2014/main" id="{3194DC4B-7D45-42AC-B0E3-0F1B895E6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776"/>
              <a:ext cx="38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8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">
            <a:extLst>
              <a:ext uri="{FF2B5EF4-FFF2-40B4-BE49-F238E27FC236}">
                <a16:creationId xmlns:a16="http://schemas.microsoft.com/office/drawing/2014/main" id="{9FFFD7CD-E04D-4BAA-9376-6DDB5D58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216" y="1092821"/>
            <a:ext cx="5341404" cy="83099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42 : (11 – 4) =</a:t>
            </a:r>
          </a:p>
        </p:txBody>
      </p:sp>
      <p:grpSp>
        <p:nvGrpSpPr>
          <p:cNvPr id="50" name="Group 5">
            <a:extLst>
              <a:ext uri="{FF2B5EF4-FFF2-40B4-BE49-F238E27FC236}">
                <a16:creationId xmlns:a16="http://schemas.microsoft.com/office/drawing/2014/main" id="{CA68ED4A-8ECC-42AC-AF44-FA686E7B97D2}"/>
              </a:ext>
            </a:extLst>
          </p:cNvPr>
          <p:cNvGrpSpPr>
            <a:grpSpLocks/>
          </p:cNvGrpSpPr>
          <p:nvPr/>
        </p:nvGrpSpPr>
        <p:grpSpPr bwMode="auto">
          <a:xfrm>
            <a:off x="8546276" y="3498363"/>
            <a:ext cx="2295525" cy="2057400"/>
            <a:chOff x="4647" y="2043"/>
            <a:chExt cx="723" cy="1104"/>
          </a:xfrm>
        </p:grpSpPr>
        <p:grpSp>
          <p:nvGrpSpPr>
            <p:cNvPr id="52" name="Group 6">
              <a:extLst>
                <a:ext uri="{FF2B5EF4-FFF2-40B4-BE49-F238E27FC236}">
                  <a16:creationId xmlns:a16="http://schemas.microsoft.com/office/drawing/2014/main" id="{B1AA7750-726E-445B-A0B4-6D51FE089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7" y="2043"/>
              <a:ext cx="723" cy="1104"/>
              <a:chOff x="4593" y="2007"/>
              <a:chExt cx="723" cy="1104"/>
            </a:xfrm>
          </p:grpSpPr>
          <p:grpSp>
            <p:nvGrpSpPr>
              <p:cNvPr id="54" name="Group 7">
                <a:extLst>
                  <a:ext uri="{FF2B5EF4-FFF2-40B4-BE49-F238E27FC236}">
                    <a16:creationId xmlns:a16="http://schemas.microsoft.com/office/drawing/2014/main" id="{FE2B0AF8-24B4-44E8-A566-2386AFFBC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3" y="2007"/>
                <a:ext cx="723" cy="1104"/>
                <a:chOff x="3264" y="960"/>
                <a:chExt cx="723" cy="1104"/>
              </a:xfrm>
            </p:grpSpPr>
            <p:pic>
              <p:nvPicPr>
                <p:cNvPr id="56" name="Picture 8" descr="APE">
                  <a:extLst>
                    <a:ext uri="{FF2B5EF4-FFF2-40B4-BE49-F238E27FC236}">
                      <a16:creationId xmlns:a16="http://schemas.microsoft.com/office/drawing/2014/main" id="{EF70646B-9951-40E8-8B1D-B3AF59D825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723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Text Box 9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4264FF71-59EE-469C-9BAC-AB242D6CCF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55" name="Oval 1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8CF444A-1FB2-4ABD-9C73-D5EF9668C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2087"/>
                <a:ext cx="195" cy="26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C</a:t>
                </a:r>
              </a:p>
            </p:txBody>
          </p:sp>
        </p:grpSp>
        <p:sp>
          <p:nvSpPr>
            <p:cNvPr id="53" name="Text Box 12">
              <a:extLst>
                <a:ext uri="{FF2B5EF4-FFF2-40B4-BE49-F238E27FC236}">
                  <a16:creationId xmlns:a16="http://schemas.microsoft.com/office/drawing/2014/main" id="{451E58CC-1826-477E-95CE-25A36C4BF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0" y="2532"/>
              <a:ext cx="192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8</a:t>
              </a:r>
            </a:p>
          </p:txBody>
        </p:sp>
      </p:grpSp>
      <p:grpSp>
        <p:nvGrpSpPr>
          <p:cNvPr id="58" name="Group 15">
            <a:extLst>
              <a:ext uri="{FF2B5EF4-FFF2-40B4-BE49-F238E27FC236}">
                <a16:creationId xmlns:a16="http://schemas.microsoft.com/office/drawing/2014/main" id="{A7558209-62B5-4A83-933E-DFF5A7DBE637}"/>
              </a:ext>
            </a:extLst>
          </p:cNvPr>
          <p:cNvGrpSpPr>
            <a:grpSpLocks/>
          </p:cNvGrpSpPr>
          <p:nvPr/>
        </p:nvGrpSpPr>
        <p:grpSpPr bwMode="auto">
          <a:xfrm>
            <a:off x="1634465" y="3568156"/>
            <a:ext cx="2235171" cy="2057400"/>
            <a:chOff x="3264" y="2832"/>
            <a:chExt cx="864" cy="1104"/>
          </a:xfrm>
        </p:grpSpPr>
        <p:grpSp>
          <p:nvGrpSpPr>
            <p:cNvPr id="59" name="Group 16">
              <a:extLst>
                <a:ext uri="{FF2B5EF4-FFF2-40B4-BE49-F238E27FC236}">
                  <a16:creationId xmlns:a16="http://schemas.microsoft.com/office/drawing/2014/main" id="{20C4D992-1BBE-4E74-B196-9F27D09BAF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2832"/>
              <a:ext cx="864" cy="1104"/>
              <a:chOff x="3264" y="3216"/>
              <a:chExt cx="864" cy="1104"/>
            </a:xfrm>
          </p:grpSpPr>
          <p:grpSp>
            <p:nvGrpSpPr>
              <p:cNvPr id="61" name="Group 17">
                <a:extLst>
                  <a:ext uri="{FF2B5EF4-FFF2-40B4-BE49-F238E27FC236}">
                    <a16:creationId xmlns:a16="http://schemas.microsoft.com/office/drawing/2014/main" id="{9F5CA67C-B01D-4215-9C4C-2C9D3D58BD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216"/>
                <a:ext cx="864" cy="1104"/>
                <a:chOff x="3264" y="960"/>
                <a:chExt cx="864" cy="1104"/>
              </a:xfrm>
            </p:grpSpPr>
            <p:pic>
              <p:nvPicPr>
                <p:cNvPr id="63" name="Picture 18" descr="APE">
                  <a:extLst>
                    <a:ext uri="{FF2B5EF4-FFF2-40B4-BE49-F238E27FC236}">
                      <a16:creationId xmlns:a16="http://schemas.microsoft.com/office/drawing/2014/main" id="{A5A7D0BD-357D-4219-9E00-B92229B9B0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4" y="960"/>
                  <a:ext cx="86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Text Box 19">
                  <a:extLst>
                    <a:ext uri="{FF2B5EF4-FFF2-40B4-BE49-F238E27FC236}">
                      <a16:creationId xmlns:a16="http://schemas.microsoft.com/office/drawing/2014/main" id="{7AC2CBBB-0909-42E7-8E2E-DCF522AF50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7" y="1452"/>
                  <a:ext cx="528" cy="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914264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62" name="Oval 20">
                <a:extLst>
                  <a:ext uri="{FF2B5EF4-FFF2-40B4-BE49-F238E27FC236}">
                    <a16:creationId xmlns:a16="http://schemas.microsoft.com/office/drawing/2014/main" id="{2C871C21-5E9A-4386-8914-5F8CD4ED7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3" y="3310"/>
                <a:ext cx="191" cy="2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A</a:t>
                </a:r>
              </a:p>
            </p:txBody>
          </p:sp>
        </p:grp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8543D1BA-4ABB-4E08-9032-554F4400B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5" y="3317"/>
              <a:ext cx="345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7</a:t>
              </a:r>
            </a:p>
          </p:txBody>
        </p:sp>
      </p:grpSp>
      <p:grpSp>
        <p:nvGrpSpPr>
          <p:cNvPr id="65" name="Group 25">
            <a:extLst>
              <a:ext uri="{FF2B5EF4-FFF2-40B4-BE49-F238E27FC236}">
                <a16:creationId xmlns:a16="http://schemas.microsoft.com/office/drawing/2014/main" id="{0D48DCC6-18ED-453F-9C9F-895CC673BE4D}"/>
              </a:ext>
            </a:extLst>
          </p:cNvPr>
          <p:cNvGrpSpPr>
            <a:grpSpLocks/>
          </p:cNvGrpSpPr>
          <p:nvPr/>
        </p:nvGrpSpPr>
        <p:grpSpPr bwMode="auto">
          <a:xfrm>
            <a:off x="4965153" y="3564808"/>
            <a:ext cx="2522331" cy="2057400"/>
            <a:chOff x="3312" y="1008"/>
            <a:chExt cx="912" cy="1104"/>
          </a:xfrm>
        </p:grpSpPr>
        <p:grpSp>
          <p:nvGrpSpPr>
            <p:cNvPr id="66" name="Group 26">
              <a:extLst>
                <a:ext uri="{FF2B5EF4-FFF2-40B4-BE49-F238E27FC236}">
                  <a16:creationId xmlns:a16="http://schemas.microsoft.com/office/drawing/2014/main" id="{1E424D4F-4324-4AAB-B276-1D39C0EB9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008"/>
              <a:ext cx="912" cy="1104"/>
              <a:chOff x="3216" y="960"/>
              <a:chExt cx="912" cy="1104"/>
            </a:xfrm>
          </p:grpSpPr>
          <p:pic>
            <p:nvPicPr>
              <p:cNvPr id="68" name="Picture 28" descr="APE">
                <a:extLst>
                  <a:ext uri="{FF2B5EF4-FFF2-40B4-BE49-F238E27FC236}">
                    <a16:creationId xmlns:a16="http://schemas.microsoft.com/office/drawing/2014/main" id="{D42C445D-CB84-496A-AB25-3EC5BD2F0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960"/>
                <a:ext cx="86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Oval 30">
                <a:extLst>
                  <a:ext uri="{FF2B5EF4-FFF2-40B4-BE49-F238E27FC236}">
                    <a16:creationId xmlns:a16="http://schemas.microsoft.com/office/drawing/2014/main" id="{E1BCBB3F-0400-42C4-AF57-31854E5E5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056"/>
                <a:ext cx="229" cy="2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2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B</a:t>
                </a:r>
              </a:p>
            </p:txBody>
          </p:sp>
        </p:grpSp>
        <p:sp>
          <p:nvSpPr>
            <p:cNvPr id="67" name="Text Box 32">
              <a:extLst>
                <a:ext uri="{FF2B5EF4-FFF2-40B4-BE49-F238E27FC236}">
                  <a16:creationId xmlns:a16="http://schemas.microsoft.com/office/drawing/2014/main" id="{A0F1EA1A-4829-48E0-A83C-180551A59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1" y="1483"/>
              <a:ext cx="284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26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</a:t>
              </a:r>
            </a:p>
          </p:txBody>
        </p:sp>
      </p:grpSp>
      <p:sp>
        <p:nvSpPr>
          <p:cNvPr id="70" name="AutoShape 35">
            <a:extLst>
              <a:ext uri="{FF2B5EF4-FFF2-40B4-BE49-F238E27FC236}">
                <a16:creationId xmlns:a16="http://schemas.microsoft.com/office/drawing/2014/main" id="{B8FE6DC2-6631-494D-A179-DA737246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427" y="3647450"/>
            <a:ext cx="812800" cy="6096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pPr marL="0" marR="0" lvl="0" indent="0" algn="ctr" defTabSz="9142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928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8">
            <a:extLst>
              <a:ext uri="{FF2B5EF4-FFF2-40B4-BE49-F238E27FC236}">
                <a16:creationId xmlns:a16="http://schemas.microsoft.com/office/drawing/2014/main" id="{4944DAC9-6B81-460C-8A3D-3BE461C976D6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7" name="图片 8">
            <a:extLst>
              <a:ext uri="{FF2B5EF4-FFF2-40B4-BE49-F238E27FC236}">
                <a16:creationId xmlns:a16="http://schemas.microsoft.com/office/drawing/2014/main" id="{325DE320-432A-4CF3-AB4D-9AEBBB8A8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68" name="图片 16">
            <a:extLst>
              <a:ext uri="{FF2B5EF4-FFF2-40B4-BE49-F238E27FC236}">
                <a16:creationId xmlns:a16="http://schemas.microsoft.com/office/drawing/2014/main" id="{9B20BEC4-22AE-4CC4-ABC9-1E92EC8F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69" name="图片 12">
            <a:extLst>
              <a:ext uri="{FF2B5EF4-FFF2-40B4-BE49-F238E27FC236}">
                <a16:creationId xmlns:a16="http://schemas.microsoft.com/office/drawing/2014/main" id="{44661E77-9464-4750-A4AD-3EC1E065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70" name="图片 20">
            <a:extLst>
              <a:ext uri="{FF2B5EF4-FFF2-40B4-BE49-F238E27FC236}">
                <a16:creationId xmlns:a16="http://schemas.microsoft.com/office/drawing/2014/main" id="{62516CEE-1AB7-470D-A47B-AE5E83334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29115"/>
            <a:ext cx="3120958" cy="302888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EB8154B-B816-40F0-ADD0-DE93EC60C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20" y="2759144"/>
            <a:ext cx="4116047" cy="4116047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684" y="2547340"/>
            <a:ext cx="3913070" cy="3913070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530" y="2344057"/>
            <a:ext cx="4299744" cy="4299744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308" y="2934119"/>
            <a:ext cx="3709682" cy="37096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11816" y="-93835"/>
            <a:ext cx="4657771" cy="2143954"/>
            <a:chOff x="2174448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74448" y="2960058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0098174" y="-79131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-360750" y="-352726"/>
            <a:ext cx="1604381" cy="127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5135C-855D-44C9-8285-FFF07139CD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7550" y="182312"/>
            <a:ext cx="5078408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2214978"/>
            <a:chOff x="-693571" y="258857"/>
            <a:chExt cx="13579140" cy="2214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40 + 30 – 15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" y="309303"/>
              <a:ext cx="2164532" cy="21645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2103964"/>
            <a:chOff x="-693571" y="258857"/>
            <a:chExt cx="13579140" cy="21039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1237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 x 3 : 2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556" y="372801"/>
              <a:ext cx="1990020" cy="1990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2207417"/>
            <a:chOff x="-693571" y="258857"/>
            <a:chExt cx="13579140" cy="2207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547 – 264 – 200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44" y="332114"/>
              <a:ext cx="2134160" cy="2134160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258857"/>
            <a:ext cx="13579140" cy="2140397"/>
            <a:chOff x="-693571" y="258857"/>
            <a:chExt cx="13579140" cy="21403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60 – 2 x 5 = 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66" y="288007"/>
              <a:ext cx="2111247" cy="2111247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926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434F9-03A5-4A5D-9A78-180B7B9D8BF6}"/>
              </a:ext>
            </a:extLst>
          </p:cNvPr>
          <p:cNvSpPr txBox="1"/>
          <p:nvPr/>
        </p:nvSpPr>
        <p:spPr>
          <a:xfrm>
            <a:off x="1126273" y="535259"/>
            <a:ext cx="10036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9CDAE-6E56-4081-A18A-782616F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82" y="3668867"/>
            <a:ext cx="713422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7C7F2D-2B7F-4EE8-A051-845446F0CAFC}"/>
              </a:ext>
            </a:extLst>
          </p:cNvPr>
          <p:cNvSpPr/>
          <p:nvPr/>
        </p:nvSpPr>
        <p:spPr>
          <a:xfrm>
            <a:off x="936701" y="2291692"/>
            <a:ext cx="3534937" cy="1226518"/>
          </a:xfrm>
          <a:prstGeom prst="wedgeRoundRectCallout">
            <a:avLst>
              <a:gd name="adj1" fmla="val -2537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FD7AB1F-B421-46C6-959D-11904EE028B2}"/>
              </a:ext>
            </a:extLst>
          </p:cNvPr>
          <p:cNvSpPr/>
          <p:nvPr/>
        </p:nvSpPr>
        <p:spPr>
          <a:xfrm>
            <a:off x="4638907" y="1851103"/>
            <a:ext cx="3055435" cy="1226518"/>
          </a:xfrm>
          <a:prstGeom prst="wedgeRoundRectCallout">
            <a:avLst>
              <a:gd name="adj1" fmla="val -17762"/>
              <a:gd name="adj2" fmla="val 925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A26202C-0EC2-4AF6-A188-F9419547F2F4}"/>
              </a:ext>
            </a:extLst>
          </p:cNvPr>
          <p:cNvSpPr/>
          <p:nvPr/>
        </p:nvSpPr>
        <p:spPr>
          <a:xfrm>
            <a:off x="7938389" y="1851103"/>
            <a:ext cx="3534937" cy="1523382"/>
          </a:xfrm>
          <a:prstGeom prst="wedgeRoundRectCallout">
            <a:avLst>
              <a:gd name="adj1" fmla="val -49879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x (3 + 4)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482</Words>
  <Application>Microsoft Office PowerPoint</Application>
  <PresentationFormat>Widescreen</PresentationFormat>
  <Paragraphs>94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#9Slide05 Angelline</vt:lpstr>
      <vt:lpstr>A6 Pngtree</vt:lpstr>
      <vt:lpstr>Arial</vt:lpstr>
      <vt:lpstr>Calibri</vt:lpstr>
      <vt:lpstr>Calibri Light</vt:lpstr>
      <vt:lpstr>Cambria</vt:lpstr>
      <vt:lpstr>Coiny</vt:lpstr>
      <vt:lpstr>等线</vt:lpstr>
      <vt:lpstr>等线 Light</vt:lpstr>
      <vt:lpstr>Tahoma</vt:lpstr>
      <vt:lpstr>UTM Avo</vt:lpstr>
      <vt:lpstr>思源宋体 CN Heavy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2022-08-05T06:25:15Z</dcterms:created>
  <dcterms:modified xsi:type="dcterms:W3CDTF">2022-12-20T08:30:55Z</dcterms:modified>
</cp:coreProperties>
</file>