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305" r:id="rId2"/>
    <p:sldId id="260" r:id="rId3"/>
    <p:sldId id="327" r:id="rId4"/>
    <p:sldId id="331" r:id="rId5"/>
    <p:sldId id="332" r:id="rId6"/>
  </p:sldIdLst>
  <p:sldSz cx="9147175" cy="5145088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  <p:embeddedFont>
      <p:font typeface="Calibri Light" charset="0"/>
      <p:regular r:id="rId11"/>
      <p: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BDD"/>
    <a:srgbClr val="EE00C1"/>
    <a:srgbClr val="73C6E8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6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6" y="-474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5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AAA-LÀM ẢNH SLIDE\ROBO L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3634" y="2012981"/>
            <a:ext cx="2518812" cy="2502242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16871" y="784710"/>
            <a:ext cx="8437830" cy="3994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Bài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13: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Luyện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tập</a:t>
            </a:r>
            <a:r>
              <a:rPr lang="en-GB" sz="3200" b="1" dirty="0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 </a:t>
            </a:r>
            <a:r>
              <a:rPr lang="en-GB" sz="3200" b="1" dirty="0" err="1" smtClean="0">
                <a:solidFill>
                  <a:srgbClr val="40505E"/>
                </a:solidFill>
                <a:latin typeface="Lato Heavy" panose="020F0502020204030203" pitchFamily="34" charset="0"/>
                <a:ea typeface="+mn-ea"/>
                <a:cs typeface="Lato Heavy" panose="020F0502020204030203" pitchFamily="34" charset="0"/>
              </a:rPr>
              <a:t>chung</a:t>
            </a:r>
            <a:endParaRPr lang="en-GB" sz="3200" b="1" dirty="0">
              <a:solidFill>
                <a:srgbClr val="40505E"/>
              </a:solidFill>
              <a:latin typeface="Lato Heavy" panose="020F0502020204030203" pitchFamily="34" charset="0"/>
              <a:ea typeface="+mn-ea"/>
              <a:cs typeface="Lato Heavy" panose="020F050202020403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4921" y="1391594"/>
            <a:ext cx="6949665" cy="310136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err="1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Tiết</a:t>
            </a:r>
            <a:r>
              <a:rPr lang="en-GB" sz="2000" dirty="0" smtClean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2</a:t>
            </a:r>
            <a:endParaRPr lang="en-GB" sz="2000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pic>
        <p:nvPicPr>
          <p:cNvPr id="112" name="Picture 1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740" y="3283479"/>
            <a:ext cx="1436036" cy="1436036"/>
          </a:xfrm>
          <a:prstGeom prst="rect">
            <a:avLst/>
          </a:prstGeom>
        </p:spPr>
      </p:pic>
      <p:grpSp>
        <p:nvGrpSpPr>
          <p:cNvPr id="113" name="Group 13"/>
          <p:cNvGrpSpPr/>
          <p:nvPr/>
        </p:nvGrpSpPr>
        <p:grpSpPr>
          <a:xfrm>
            <a:off x="89211" y="1904926"/>
            <a:ext cx="2765502" cy="983240"/>
            <a:chOff x="429755" y="1406285"/>
            <a:chExt cx="2954747" cy="1140119"/>
          </a:xfrm>
        </p:grpSpPr>
        <p:sp>
          <p:nvSpPr>
            <p:cNvPr id="114" name="Cloud Callout 113"/>
            <p:cNvSpPr/>
            <p:nvPr/>
          </p:nvSpPr>
          <p:spPr>
            <a:xfrm>
              <a:off x="429755" y="1406285"/>
              <a:ext cx="2954747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666789" y="1665747"/>
              <a:ext cx="2435422" cy="74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Đố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các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bạn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những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con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ong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nào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endParaRPr lang="en-US" sz="1200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bằng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4?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4415768" y="1099054"/>
            <a:ext cx="1345391" cy="1331952"/>
            <a:chOff x="4415768" y="1099054"/>
            <a:chExt cx="1345391" cy="1331952"/>
          </a:xfrm>
        </p:grpSpPr>
        <p:sp>
          <p:nvSpPr>
            <p:cNvPr id="116" name="Rectangle 115"/>
            <p:cNvSpPr/>
            <p:nvPr/>
          </p:nvSpPr>
          <p:spPr>
            <a:xfrm>
              <a:off x="4984595" y="1795346"/>
              <a:ext cx="267629" cy="2787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2" name="Picture 4" descr="F:\AAA-LÀM ẢNH SLIDE\Bai13-LT-1(1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15768" y="1099054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29" name="Group 128"/>
          <p:cNvGrpSpPr/>
          <p:nvPr/>
        </p:nvGrpSpPr>
        <p:grpSpPr>
          <a:xfrm>
            <a:off x="6501043" y="1009843"/>
            <a:ext cx="1345391" cy="1331952"/>
            <a:chOff x="6501043" y="1009843"/>
            <a:chExt cx="1345391" cy="1331952"/>
          </a:xfrm>
        </p:grpSpPr>
        <p:sp>
          <p:nvSpPr>
            <p:cNvPr id="117" name="Rectangle 116"/>
            <p:cNvSpPr/>
            <p:nvPr/>
          </p:nvSpPr>
          <p:spPr>
            <a:xfrm>
              <a:off x="7036420" y="1717288"/>
              <a:ext cx="301082" cy="24532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3" name="Picture 5" descr="F:\AAA-LÀM ẢNH SLIDE\Bai13-LT-1(2)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501043" y="1009843"/>
              <a:ext cx="1345391" cy="1331952"/>
            </a:xfrm>
            <a:prstGeom prst="rect">
              <a:avLst/>
            </a:prstGeom>
            <a:noFill/>
          </p:spPr>
        </p:pic>
      </p:grpSp>
      <p:grpSp>
        <p:nvGrpSpPr>
          <p:cNvPr id="133" name="Group 132"/>
          <p:cNvGrpSpPr/>
          <p:nvPr/>
        </p:nvGrpSpPr>
        <p:grpSpPr>
          <a:xfrm>
            <a:off x="2930998" y="2247632"/>
            <a:ext cx="1305075" cy="1331953"/>
            <a:chOff x="2930998" y="2247632"/>
            <a:chExt cx="1305075" cy="1331953"/>
          </a:xfrm>
        </p:grpSpPr>
        <p:sp>
          <p:nvSpPr>
            <p:cNvPr id="119" name="Rectangle 118"/>
            <p:cNvSpPr/>
            <p:nvPr/>
          </p:nvSpPr>
          <p:spPr>
            <a:xfrm>
              <a:off x="3445727" y="2988527"/>
              <a:ext cx="345688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4" name="Picture 6" descr="F:\AAA-LÀM ẢNH SLIDE\Bai13-LT-1(3)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30998" y="2247632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0" name="Group 129"/>
          <p:cNvGrpSpPr/>
          <p:nvPr/>
        </p:nvGrpSpPr>
        <p:grpSpPr>
          <a:xfrm>
            <a:off x="7670258" y="2290530"/>
            <a:ext cx="1305075" cy="1331953"/>
            <a:chOff x="7670258" y="2290530"/>
            <a:chExt cx="1305075" cy="1331953"/>
          </a:xfrm>
        </p:grpSpPr>
        <p:sp>
          <p:nvSpPr>
            <p:cNvPr id="118" name="Rectangle 117"/>
            <p:cNvSpPr/>
            <p:nvPr/>
          </p:nvSpPr>
          <p:spPr>
            <a:xfrm>
              <a:off x="8151541" y="3044283"/>
              <a:ext cx="301083" cy="22302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5" name="Picture 7" descr="F:\AAA-LÀM ẢNH SLIDE\Bai13-LT-1(4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670258" y="2290530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1" name="Group 130"/>
          <p:cNvGrpSpPr/>
          <p:nvPr/>
        </p:nvGrpSpPr>
        <p:grpSpPr>
          <a:xfrm>
            <a:off x="6142548" y="3429661"/>
            <a:ext cx="1305075" cy="1331953"/>
            <a:chOff x="6142548" y="3429661"/>
            <a:chExt cx="1305075" cy="1331953"/>
          </a:xfrm>
        </p:grpSpPr>
        <p:sp>
          <p:nvSpPr>
            <p:cNvPr id="121" name="Rectangle 120"/>
            <p:cNvSpPr/>
            <p:nvPr/>
          </p:nvSpPr>
          <p:spPr>
            <a:xfrm>
              <a:off x="6556917" y="4148254"/>
              <a:ext cx="301083" cy="25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6" name="Picture 8" descr="F:\AAA-LÀM ẢNH SLIDE\Bai13-LT-1(5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2548" y="3429661"/>
              <a:ext cx="1305075" cy="1331953"/>
            </a:xfrm>
            <a:prstGeom prst="rect">
              <a:avLst/>
            </a:prstGeom>
            <a:noFill/>
          </p:spPr>
        </p:pic>
      </p:grpSp>
      <p:grpSp>
        <p:nvGrpSpPr>
          <p:cNvPr id="132" name="Group 131"/>
          <p:cNvGrpSpPr/>
          <p:nvPr/>
        </p:nvGrpSpPr>
        <p:grpSpPr>
          <a:xfrm>
            <a:off x="4178346" y="3717579"/>
            <a:ext cx="1308061" cy="1104983"/>
            <a:chOff x="4178346" y="3717579"/>
            <a:chExt cx="1308061" cy="1104983"/>
          </a:xfrm>
        </p:grpSpPr>
        <p:sp>
          <p:nvSpPr>
            <p:cNvPr id="120" name="Rectangle 119"/>
            <p:cNvSpPr/>
            <p:nvPr/>
          </p:nvSpPr>
          <p:spPr>
            <a:xfrm>
              <a:off x="4638907" y="4326673"/>
              <a:ext cx="490654" cy="16726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9" descr="F:\AAA-LÀM ẢNH SLIDE\Bai13-LT-1(6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178346" y="3717579"/>
              <a:ext cx="1308061" cy="1104983"/>
            </a:xfrm>
            <a:prstGeom prst="rect">
              <a:avLst/>
            </a:prstGeom>
            <a:noFill/>
          </p:spPr>
        </p:pic>
      </p:grpSp>
      <p:sp>
        <p:nvSpPr>
          <p:cNvPr id="28" name="Rectangle 27"/>
          <p:cNvSpPr/>
          <p:nvPr/>
        </p:nvSpPr>
        <p:spPr>
          <a:xfrm>
            <a:off x="205740" y="1406930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9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2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55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8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AAA-PDF-SGK\PNG\Bai13-LT2-2.png"/>
          <p:cNvPicPr>
            <a:picLocks noChangeAspect="1" noChangeArrowheads="1"/>
          </p:cNvPicPr>
          <p:nvPr/>
        </p:nvPicPr>
        <p:blipFill>
          <a:blip r:embed="rId3"/>
          <a:srcRect l="17175" t="61816" r="9814" b="13636"/>
          <a:stretch>
            <a:fillRect/>
          </a:stretch>
        </p:blipFill>
        <p:spPr bwMode="auto">
          <a:xfrm>
            <a:off x="787764" y="1155056"/>
            <a:ext cx="7604941" cy="3450398"/>
          </a:xfrm>
          <a:prstGeom prst="rect">
            <a:avLst/>
          </a:prstGeom>
          <a:noFill/>
        </p:spPr>
      </p:pic>
      <p:grpSp>
        <p:nvGrpSpPr>
          <p:cNvPr id="86" name="Group 85"/>
          <p:cNvGrpSpPr/>
          <p:nvPr/>
        </p:nvGrpSpPr>
        <p:grpSpPr>
          <a:xfrm>
            <a:off x="1732281" y="2587208"/>
            <a:ext cx="410844" cy="461665"/>
            <a:chOff x="5268391" y="3740284"/>
            <a:chExt cx="806199" cy="936525"/>
          </a:xfrm>
        </p:grpSpPr>
        <p:sp>
          <p:nvSpPr>
            <p:cNvPr id="87" name="Rounded Rectangle 8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32279" y="2587208"/>
            <a:ext cx="410845" cy="461665"/>
            <a:chOff x="5268391" y="3716837"/>
            <a:chExt cx="806199" cy="936522"/>
          </a:xfrm>
        </p:grpSpPr>
        <p:sp>
          <p:nvSpPr>
            <p:cNvPr id="90" name="Rounded Rectangle 89"/>
            <p:cNvSpPr/>
            <p:nvPr/>
          </p:nvSpPr>
          <p:spPr>
            <a:xfrm>
              <a:off x="5268391" y="3812156"/>
              <a:ext cx="806199" cy="806198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5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2606201" y="3704014"/>
            <a:ext cx="410844" cy="461665"/>
            <a:chOff x="5268391" y="3740284"/>
            <a:chExt cx="806199" cy="936525"/>
          </a:xfrm>
        </p:grpSpPr>
        <p:sp>
          <p:nvSpPr>
            <p:cNvPr id="93" name="Rounded Rectangle 92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606199" y="3704014"/>
            <a:ext cx="410845" cy="461665"/>
            <a:chOff x="5268391" y="3716837"/>
            <a:chExt cx="806199" cy="936522"/>
          </a:xfrm>
        </p:grpSpPr>
        <p:sp>
          <p:nvSpPr>
            <p:cNvPr id="96" name="Rounded Rectangle 95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0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151509" y="1384676"/>
            <a:ext cx="410844" cy="461665"/>
            <a:chOff x="5268391" y="3740284"/>
            <a:chExt cx="806199" cy="936525"/>
          </a:xfrm>
        </p:grpSpPr>
        <p:sp>
          <p:nvSpPr>
            <p:cNvPr id="99" name="Rounded Rectangle 98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3151507" y="1384676"/>
            <a:ext cx="410845" cy="461665"/>
            <a:chOff x="5268391" y="3716837"/>
            <a:chExt cx="806199" cy="936522"/>
          </a:xfrm>
        </p:grpSpPr>
        <p:sp>
          <p:nvSpPr>
            <p:cNvPr id="102" name="Rounded Rectangle 101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05910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6435251" y="3861174"/>
            <a:ext cx="410844" cy="461665"/>
            <a:chOff x="5268391" y="3740284"/>
            <a:chExt cx="806199" cy="936525"/>
          </a:xfrm>
        </p:grpSpPr>
        <p:sp>
          <p:nvSpPr>
            <p:cNvPr id="105" name="Rounded Rectangle 104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6435249" y="3861174"/>
            <a:ext cx="410845" cy="461665"/>
            <a:chOff x="5268391" y="3716837"/>
            <a:chExt cx="806199" cy="936522"/>
          </a:xfrm>
        </p:grpSpPr>
        <p:sp>
          <p:nvSpPr>
            <p:cNvPr id="108" name="Rounded Rectangle 107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327792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6622558" y="1661251"/>
            <a:ext cx="410844" cy="461665"/>
            <a:chOff x="5268391" y="3740284"/>
            <a:chExt cx="806199" cy="936525"/>
          </a:xfrm>
        </p:grpSpPr>
        <p:sp>
          <p:nvSpPr>
            <p:cNvPr id="111" name="Rounded Rectangle 110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6622555" y="1661251"/>
            <a:ext cx="417298" cy="461665"/>
            <a:chOff x="5268391" y="3716837"/>
            <a:chExt cx="818862" cy="936522"/>
          </a:xfrm>
        </p:grpSpPr>
        <p:sp>
          <p:nvSpPr>
            <p:cNvPr id="114" name="Rounded Rectangle 113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5335657" y="3716837"/>
              <a:ext cx="751596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7791752" y="2809013"/>
            <a:ext cx="410844" cy="461665"/>
            <a:chOff x="5268391" y="3740284"/>
            <a:chExt cx="806199" cy="936525"/>
          </a:xfrm>
        </p:grpSpPr>
        <p:sp>
          <p:nvSpPr>
            <p:cNvPr id="117" name="Rounded Rectangle 116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326291" y="3740284"/>
              <a:ext cx="675175" cy="936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Lato"/>
                </a:rPr>
                <a:t>?</a:t>
              </a:r>
              <a:endPara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ato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791750" y="2809013"/>
            <a:ext cx="410845" cy="461665"/>
            <a:chOff x="5268391" y="3716837"/>
            <a:chExt cx="806199" cy="936522"/>
          </a:xfrm>
        </p:grpSpPr>
        <p:sp>
          <p:nvSpPr>
            <p:cNvPr id="120" name="Rounded Rectangle 119"/>
            <p:cNvSpPr/>
            <p:nvPr/>
          </p:nvSpPr>
          <p:spPr>
            <a:xfrm>
              <a:off x="5268391" y="3812156"/>
              <a:ext cx="806199" cy="806199"/>
            </a:xfrm>
            <a:prstGeom prst="round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35657" y="3716837"/>
              <a:ext cx="711528" cy="9365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Lato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Lato"/>
              </a:endParaRPr>
            </a:p>
          </p:txBody>
        </p:sp>
      </p:grpSp>
      <p:pic>
        <p:nvPicPr>
          <p:cNvPr id="4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3" descr="F:\AAA-LÀM ẢNH SLIDE\Bai13-LT-3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2309" y="670559"/>
            <a:ext cx="4476458" cy="4255837"/>
          </a:xfrm>
          <a:prstGeom prst="rect">
            <a:avLst/>
          </a:prstGeom>
          <a:noFill/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139" y="3283479"/>
            <a:ext cx="1436036" cy="1436036"/>
          </a:xfrm>
          <a:prstGeom prst="rect">
            <a:avLst/>
          </a:prstGeom>
        </p:spPr>
      </p:pic>
      <p:grpSp>
        <p:nvGrpSpPr>
          <p:cNvPr id="88" name="Group 13"/>
          <p:cNvGrpSpPr/>
          <p:nvPr/>
        </p:nvGrpSpPr>
        <p:grpSpPr>
          <a:xfrm>
            <a:off x="680214" y="1994134"/>
            <a:ext cx="2174487" cy="983240"/>
            <a:chOff x="475564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475564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Tìm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trên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mỗi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.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4449926" y="1962335"/>
            <a:ext cx="632713" cy="679436"/>
            <a:chOff x="4449926" y="1962335"/>
            <a:chExt cx="632713" cy="679436"/>
          </a:xfrm>
        </p:grpSpPr>
        <p:pic>
          <p:nvPicPr>
            <p:cNvPr id="3080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2" name="TextBox 111"/>
            <p:cNvSpPr txBox="1"/>
            <p:nvPr/>
          </p:nvSpPr>
          <p:spPr>
            <a:xfrm>
              <a:off x="4472687" y="2164429"/>
              <a:ext cx="5838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0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5126820" y="1629826"/>
            <a:ext cx="632713" cy="679436"/>
            <a:chOff x="5126820" y="1629826"/>
            <a:chExt cx="632713" cy="679436"/>
          </a:xfrm>
        </p:grpSpPr>
        <p:pic>
          <p:nvPicPr>
            <p:cNvPr id="3081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3" name="TextBox 112"/>
            <p:cNvSpPr txBox="1"/>
            <p:nvPr/>
          </p:nvSpPr>
          <p:spPr>
            <a:xfrm>
              <a:off x="5183324" y="1847646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5471204" y="2526412"/>
            <a:ext cx="632713" cy="679436"/>
            <a:chOff x="5471204" y="2526412"/>
            <a:chExt cx="632713" cy="679436"/>
          </a:xfrm>
        </p:grpSpPr>
        <p:pic>
          <p:nvPicPr>
            <p:cNvPr id="3082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4" name="TextBox 113"/>
            <p:cNvSpPr txBox="1"/>
            <p:nvPr/>
          </p:nvSpPr>
          <p:spPr>
            <a:xfrm>
              <a:off x="5505241" y="2806565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5630245" y="1172626"/>
            <a:ext cx="633989" cy="679436"/>
            <a:chOff x="5630245" y="1172626"/>
            <a:chExt cx="633989" cy="679436"/>
          </a:xfrm>
        </p:grpSpPr>
        <p:pic>
          <p:nvPicPr>
            <p:cNvPr id="3083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5" name="TextBox 114"/>
            <p:cNvSpPr txBox="1"/>
            <p:nvPr/>
          </p:nvSpPr>
          <p:spPr>
            <a:xfrm>
              <a:off x="5630245" y="1410983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7 - 2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625583" y="1885145"/>
            <a:ext cx="632713" cy="679436"/>
            <a:chOff x="5625583" y="1885145"/>
            <a:chExt cx="632713" cy="679436"/>
          </a:xfrm>
        </p:grpSpPr>
        <p:pic>
          <p:nvPicPr>
            <p:cNvPr id="3084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6" name="TextBox 115"/>
            <p:cNvSpPr txBox="1"/>
            <p:nvPr/>
          </p:nvSpPr>
          <p:spPr>
            <a:xfrm>
              <a:off x="5669628" y="2118189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3 - 1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7" name="Group 126"/>
          <p:cNvGrpSpPr/>
          <p:nvPr/>
        </p:nvGrpSpPr>
        <p:grpSpPr>
          <a:xfrm>
            <a:off x="5999654" y="2401722"/>
            <a:ext cx="632713" cy="679436"/>
            <a:chOff x="5999654" y="2401722"/>
            <a:chExt cx="632713" cy="679436"/>
          </a:xfrm>
        </p:grpSpPr>
        <p:pic>
          <p:nvPicPr>
            <p:cNvPr id="3085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7" name="TextBox 116"/>
            <p:cNvSpPr txBox="1"/>
            <p:nvPr/>
          </p:nvSpPr>
          <p:spPr>
            <a:xfrm>
              <a:off x="6013814" y="2626766"/>
              <a:ext cx="615874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00" b="1" dirty="0" smtClean="0">
                  <a:latin typeface="Lato Heavy" pitchFamily="34" charset="0"/>
                  <a:cs typeface="Lato Heavy" pitchFamily="34" charset="0"/>
                </a:rPr>
                <a:t>10 - 4</a:t>
              </a:r>
              <a:endParaRPr lang="en-US" sz="13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6148097" y="1071686"/>
            <a:ext cx="637888" cy="679436"/>
            <a:chOff x="6148097" y="1071686"/>
            <a:chExt cx="637888" cy="679436"/>
          </a:xfrm>
        </p:grpSpPr>
        <p:pic>
          <p:nvPicPr>
            <p:cNvPr id="3086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8" name="TextBox 117"/>
            <p:cNvSpPr txBox="1"/>
            <p:nvPr/>
          </p:nvSpPr>
          <p:spPr>
            <a:xfrm>
              <a:off x="6202171" y="1294549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3 + 3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6623111" y="1807955"/>
            <a:ext cx="632713" cy="679436"/>
            <a:chOff x="6623111" y="1807955"/>
            <a:chExt cx="632713" cy="679436"/>
          </a:xfrm>
        </p:grpSpPr>
        <p:pic>
          <p:nvPicPr>
            <p:cNvPr id="3087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19" name="TextBox 118"/>
            <p:cNvSpPr txBox="1"/>
            <p:nvPr/>
          </p:nvSpPr>
          <p:spPr>
            <a:xfrm>
              <a:off x="6697046" y="2015455"/>
              <a:ext cx="546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8 - 4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7175313" y="1558574"/>
            <a:ext cx="632713" cy="679436"/>
            <a:chOff x="7175313" y="1558574"/>
            <a:chExt cx="632713" cy="679436"/>
          </a:xfrm>
        </p:grpSpPr>
        <p:pic>
          <p:nvPicPr>
            <p:cNvPr id="3089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0" name="TextBox 119"/>
            <p:cNvSpPr txBox="1"/>
            <p:nvPr/>
          </p:nvSpPr>
          <p:spPr>
            <a:xfrm>
              <a:off x="7191914" y="1787710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2 + 4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044684" y="2199840"/>
            <a:ext cx="632713" cy="679436"/>
            <a:chOff x="7044684" y="2199840"/>
            <a:chExt cx="632713" cy="679436"/>
          </a:xfrm>
        </p:grpSpPr>
        <p:pic>
          <p:nvPicPr>
            <p:cNvPr id="3088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21" name="TextBox 120"/>
            <p:cNvSpPr txBox="1"/>
            <p:nvPr/>
          </p:nvSpPr>
          <p:spPr>
            <a:xfrm>
              <a:off x="7090883" y="244354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 smtClean="0">
                  <a:latin typeface="Lato Heavy" pitchFamily="34" charset="0"/>
                  <a:cs typeface="Lato Heavy" pitchFamily="34" charset="0"/>
                </a:rPr>
                <a:t>4 + 1</a:t>
              </a:r>
              <a:endParaRPr lang="en-US" sz="1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4448475" y="1961429"/>
            <a:ext cx="632713" cy="679436"/>
            <a:chOff x="4449926" y="1962335"/>
            <a:chExt cx="632713" cy="679436"/>
          </a:xfrm>
        </p:grpSpPr>
        <p:pic>
          <p:nvPicPr>
            <p:cNvPr id="133" name="Picture 8" descr="F:\AAA-LÀM ẢNH SLIDE\Bai13-LT-3(3).png"/>
            <p:cNvPicPr>
              <a:picLocks noChangeAspect="1" noChangeArrowheads="1"/>
            </p:cNvPicPr>
            <p:nvPr/>
          </p:nvPicPr>
          <p:blipFill>
            <a:blip r:embed="rId5" cstate="print"/>
            <a:srcRect l="23040" t="23040" r="24960" b="21120"/>
            <a:stretch>
              <a:fillRect/>
            </a:stretch>
          </p:blipFill>
          <p:spPr bwMode="auto">
            <a:xfrm>
              <a:off x="4449926" y="196233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4" name="TextBox 133"/>
            <p:cNvSpPr txBox="1"/>
            <p:nvPr/>
          </p:nvSpPr>
          <p:spPr>
            <a:xfrm>
              <a:off x="4574283" y="2076687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5125369" y="1628920"/>
            <a:ext cx="632713" cy="679436"/>
            <a:chOff x="5126820" y="1629826"/>
            <a:chExt cx="632713" cy="679436"/>
          </a:xfrm>
        </p:grpSpPr>
        <p:pic>
          <p:nvPicPr>
            <p:cNvPr id="136" name="Picture 9" descr="F:\AAA-LÀM ẢNH SLIDE\Bai13-LT-3(4).png"/>
            <p:cNvPicPr>
              <a:picLocks noChangeAspect="1" noChangeArrowheads="1"/>
            </p:cNvPicPr>
            <p:nvPr/>
          </p:nvPicPr>
          <p:blipFill>
            <a:blip r:embed="rId6" cstate="print"/>
            <a:srcRect l="23040" t="23040" r="24960" b="21120"/>
            <a:stretch>
              <a:fillRect/>
            </a:stretch>
          </p:blipFill>
          <p:spPr bwMode="auto">
            <a:xfrm>
              <a:off x="5126820" y="16298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37" name="TextBox 136"/>
            <p:cNvSpPr txBox="1"/>
            <p:nvPr/>
          </p:nvSpPr>
          <p:spPr>
            <a:xfrm>
              <a:off x="5275684" y="1769140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5469753" y="2525506"/>
            <a:ext cx="632713" cy="679436"/>
            <a:chOff x="5471204" y="2526412"/>
            <a:chExt cx="632713" cy="679436"/>
          </a:xfrm>
        </p:grpSpPr>
        <p:pic>
          <p:nvPicPr>
            <p:cNvPr id="139" name="Picture 10" descr="F:\AAA-LÀM ẢNH SLIDE\Bai13-LT-3(5).png"/>
            <p:cNvPicPr>
              <a:picLocks noChangeAspect="1" noChangeArrowheads="1"/>
            </p:cNvPicPr>
            <p:nvPr/>
          </p:nvPicPr>
          <p:blipFill>
            <a:blip r:embed="rId7" cstate="print"/>
            <a:srcRect l="23040" t="23040" r="24960" b="21120"/>
            <a:stretch>
              <a:fillRect/>
            </a:stretch>
          </p:blipFill>
          <p:spPr bwMode="auto">
            <a:xfrm>
              <a:off x="5471204" y="252641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0" name="TextBox 139"/>
            <p:cNvSpPr txBox="1"/>
            <p:nvPr/>
          </p:nvSpPr>
          <p:spPr>
            <a:xfrm>
              <a:off x="5611455" y="271420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5630070" y="1171720"/>
            <a:ext cx="632713" cy="679436"/>
            <a:chOff x="5631521" y="1172626"/>
            <a:chExt cx="632713" cy="679436"/>
          </a:xfrm>
        </p:grpSpPr>
        <p:pic>
          <p:nvPicPr>
            <p:cNvPr id="142" name="Picture 11" descr="F:\AAA-LÀM ẢNH SLIDE\Bai13-LT-3(6).png"/>
            <p:cNvPicPr>
              <a:picLocks noChangeAspect="1" noChangeArrowheads="1"/>
            </p:cNvPicPr>
            <p:nvPr/>
          </p:nvPicPr>
          <p:blipFill>
            <a:blip r:embed="rId8" cstate="print"/>
            <a:srcRect l="23040" t="23040" r="24960" b="21120"/>
            <a:stretch>
              <a:fillRect/>
            </a:stretch>
          </p:blipFill>
          <p:spPr bwMode="auto">
            <a:xfrm>
              <a:off x="5631521" y="117262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3" name="TextBox 142"/>
            <p:cNvSpPr txBox="1"/>
            <p:nvPr/>
          </p:nvSpPr>
          <p:spPr>
            <a:xfrm>
              <a:off x="5722605" y="1318623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5624132" y="1884239"/>
            <a:ext cx="632713" cy="679436"/>
            <a:chOff x="5625583" y="1885145"/>
            <a:chExt cx="632713" cy="679436"/>
          </a:xfrm>
        </p:grpSpPr>
        <p:pic>
          <p:nvPicPr>
            <p:cNvPr id="145" name="Picture 12" descr="F:\AAA-LÀM ẢNH SLIDE\Bai13-LT-3(7).png"/>
            <p:cNvPicPr>
              <a:picLocks noChangeAspect="1" noChangeArrowheads="1"/>
            </p:cNvPicPr>
            <p:nvPr/>
          </p:nvPicPr>
          <p:blipFill>
            <a:blip r:embed="rId9" cstate="print"/>
            <a:srcRect l="23040" t="23040" r="24960" b="21120"/>
            <a:stretch>
              <a:fillRect/>
            </a:stretch>
          </p:blipFill>
          <p:spPr bwMode="auto">
            <a:xfrm>
              <a:off x="5625583" y="188514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6" name="TextBox 145"/>
            <p:cNvSpPr txBox="1"/>
            <p:nvPr/>
          </p:nvSpPr>
          <p:spPr>
            <a:xfrm>
              <a:off x="5748134" y="201197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5998203" y="2400816"/>
            <a:ext cx="632713" cy="679436"/>
            <a:chOff x="5999654" y="2401722"/>
            <a:chExt cx="632713" cy="679436"/>
          </a:xfrm>
        </p:grpSpPr>
        <p:pic>
          <p:nvPicPr>
            <p:cNvPr id="148" name="Picture 13" descr="F:\AAA-LÀM ẢNH SLIDE\Bai13-LT-3(8).png"/>
            <p:cNvPicPr>
              <a:picLocks noChangeAspect="1" noChangeArrowheads="1"/>
            </p:cNvPicPr>
            <p:nvPr/>
          </p:nvPicPr>
          <p:blipFill>
            <a:blip r:embed="rId10" cstate="print"/>
            <a:srcRect l="23040" t="23040" r="24960" b="21120"/>
            <a:stretch>
              <a:fillRect/>
            </a:stretch>
          </p:blipFill>
          <p:spPr bwMode="auto">
            <a:xfrm>
              <a:off x="5999654" y="2401722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49" name="TextBox 148"/>
            <p:cNvSpPr txBox="1"/>
            <p:nvPr/>
          </p:nvSpPr>
          <p:spPr>
            <a:xfrm>
              <a:off x="6133882" y="251593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0" name="Group 149"/>
          <p:cNvGrpSpPr/>
          <p:nvPr/>
        </p:nvGrpSpPr>
        <p:grpSpPr>
          <a:xfrm>
            <a:off x="6146646" y="1070780"/>
            <a:ext cx="632713" cy="679436"/>
            <a:chOff x="6148097" y="1071686"/>
            <a:chExt cx="632713" cy="679436"/>
          </a:xfrm>
        </p:grpSpPr>
        <p:pic>
          <p:nvPicPr>
            <p:cNvPr id="151" name="Picture 14" descr="F:\AAA-LÀM ẢNH SLIDE\Bai13-LT-3(9).png"/>
            <p:cNvPicPr>
              <a:picLocks noChangeAspect="1" noChangeArrowheads="1"/>
            </p:cNvPicPr>
            <p:nvPr/>
          </p:nvPicPr>
          <p:blipFill>
            <a:blip r:embed="rId11" cstate="print"/>
            <a:srcRect l="23040" t="23040" r="24960" b="21120"/>
            <a:stretch>
              <a:fillRect/>
            </a:stretch>
          </p:blipFill>
          <p:spPr bwMode="auto">
            <a:xfrm>
              <a:off x="6148097" y="1071686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2" name="TextBox 151"/>
            <p:cNvSpPr txBox="1"/>
            <p:nvPr/>
          </p:nvSpPr>
          <p:spPr>
            <a:xfrm>
              <a:off x="6299149" y="1197571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6621660" y="1807049"/>
            <a:ext cx="632713" cy="679436"/>
            <a:chOff x="6623111" y="1807955"/>
            <a:chExt cx="632713" cy="679436"/>
          </a:xfrm>
        </p:grpSpPr>
        <p:pic>
          <p:nvPicPr>
            <p:cNvPr id="154" name="Picture 15" descr="F:\AAA-LÀM ẢNH SLIDE\Bai13-LT-3(10).png"/>
            <p:cNvPicPr>
              <a:picLocks noChangeAspect="1" noChangeArrowheads="1"/>
            </p:cNvPicPr>
            <p:nvPr/>
          </p:nvPicPr>
          <p:blipFill>
            <a:blip r:embed="rId12" cstate="print"/>
            <a:srcRect l="23040" t="23040" r="24960" b="21120"/>
            <a:stretch>
              <a:fillRect/>
            </a:stretch>
          </p:blipFill>
          <p:spPr bwMode="auto">
            <a:xfrm>
              <a:off x="6623111" y="1807955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5" name="TextBox 154"/>
            <p:cNvSpPr txBox="1"/>
            <p:nvPr/>
          </p:nvSpPr>
          <p:spPr>
            <a:xfrm>
              <a:off x="6775552" y="1923095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4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7173862" y="1557668"/>
            <a:ext cx="632713" cy="679436"/>
            <a:chOff x="7175313" y="1558574"/>
            <a:chExt cx="632713" cy="679436"/>
          </a:xfrm>
        </p:grpSpPr>
        <p:pic>
          <p:nvPicPr>
            <p:cNvPr id="157" name="Picture 17" descr="F:\AAA-LÀM ẢNH SLIDE\Bai13-LT-3(12).png"/>
            <p:cNvPicPr>
              <a:picLocks noChangeAspect="1" noChangeArrowheads="1"/>
            </p:cNvPicPr>
            <p:nvPr/>
          </p:nvPicPr>
          <p:blipFill>
            <a:blip r:embed="rId13" cstate="print"/>
            <a:srcRect l="23040" t="23040" r="24960" b="21120"/>
            <a:stretch>
              <a:fillRect/>
            </a:stretch>
          </p:blipFill>
          <p:spPr bwMode="auto">
            <a:xfrm>
              <a:off x="7175313" y="1558574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58" name="TextBox 157"/>
            <p:cNvSpPr txBox="1"/>
            <p:nvPr/>
          </p:nvSpPr>
          <p:spPr>
            <a:xfrm>
              <a:off x="7284274" y="1690732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6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7043233" y="2198934"/>
            <a:ext cx="632713" cy="679436"/>
            <a:chOff x="7044684" y="2199840"/>
            <a:chExt cx="632713" cy="679436"/>
          </a:xfrm>
        </p:grpSpPr>
        <p:pic>
          <p:nvPicPr>
            <p:cNvPr id="160" name="Picture 16" descr="F:\AAA-LÀM ẢNH SLIDE\Bai13-LT-3(11).png"/>
            <p:cNvPicPr>
              <a:picLocks noChangeAspect="1" noChangeArrowheads="1"/>
            </p:cNvPicPr>
            <p:nvPr/>
          </p:nvPicPr>
          <p:blipFill>
            <a:blip r:embed="rId14" cstate="print"/>
            <a:srcRect l="23040" t="23040" r="24960" b="21120"/>
            <a:stretch>
              <a:fillRect/>
            </a:stretch>
          </p:blipFill>
          <p:spPr bwMode="auto">
            <a:xfrm>
              <a:off x="7044684" y="2199840"/>
              <a:ext cx="632713" cy="679436"/>
            </a:xfrm>
            <a:prstGeom prst="rect">
              <a:avLst/>
            </a:prstGeom>
            <a:noFill/>
          </p:spPr>
        </p:pic>
        <p:sp>
          <p:nvSpPr>
            <p:cNvPr id="161" name="TextBox 160"/>
            <p:cNvSpPr txBox="1"/>
            <p:nvPr/>
          </p:nvSpPr>
          <p:spPr>
            <a:xfrm>
              <a:off x="7192479" y="2397364"/>
              <a:ext cx="3626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latin typeface="Lato Heavy" pitchFamily="34" charset="0"/>
                  <a:cs typeface="Lato Heavy" pitchFamily="34" charset="0"/>
                </a:rPr>
                <a:t>5</a:t>
              </a:r>
              <a:endParaRPr lang="en-US" sz="2400" b="1" dirty="0">
                <a:latin typeface="Lato Heavy" pitchFamily="34" charset="0"/>
                <a:cs typeface="Lato Heavy" pitchFamily="34" charset="0"/>
              </a:endParaRPr>
            </a:p>
          </p:txBody>
        </p:sp>
      </p:grpSp>
      <p:sp>
        <p:nvSpPr>
          <p:cNvPr id="162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12351" y="1785749"/>
            <a:ext cx="378092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73" name="Rectangle 7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533" y="3283479"/>
            <a:ext cx="1436036" cy="1436036"/>
          </a:xfrm>
          <a:prstGeom prst="rect">
            <a:avLst/>
          </a:prstGeom>
        </p:spPr>
      </p:pic>
      <p:grpSp>
        <p:nvGrpSpPr>
          <p:cNvPr id="3" name="Group 13"/>
          <p:cNvGrpSpPr/>
          <p:nvPr/>
        </p:nvGrpSpPr>
        <p:grpSpPr>
          <a:xfrm>
            <a:off x="5943605" y="2094493"/>
            <a:ext cx="2174487" cy="983240"/>
            <a:chOff x="544276" y="1367495"/>
            <a:chExt cx="2233240" cy="1140119"/>
          </a:xfrm>
        </p:grpSpPr>
        <p:sp>
          <p:nvSpPr>
            <p:cNvPr id="89" name="Cloud Callout 88"/>
            <p:cNvSpPr/>
            <p:nvPr/>
          </p:nvSpPr>
          <p:spPr>
            <a:xfrm>
              <a:off x="544276" y="1367495"/>
              <a:ext cx="2233240" cy="114011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666788" y="1665747"/>
              <a:ext cx="1871797" cy="535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mấy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bưởi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ghi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phép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tính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có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kết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quả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en-US" sz="1200" dirty="0" err="1" smtClean="0">
                  <a:solidFill>
                    <a:schemeClr val="accent1">
                      <a:lumMod val="75000"/>
                    </a:schemeClr>
                  </a:solidFill>
                </a:rPr>
                <a:t>là</a:t>
              </a:r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</a:rPr>
                <a:t> 5?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167" name="Picture 3" descr="F:\AAA-LÀM ẢNH SLIDE\Bai13-LT-3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552" y="670559"/>
            <a:ext cx="4476458" cy="4255837"/>
          </a:xfrm>
          <a:prstGeom prst="rect">
            <a:avLst/>
          </a:prstGeom>
          <a:noFill/>
        </p:spPr>
      </p:pic>
      <p:sp>
        <p:nvSpPr>
          <p:cNvPr id="229" name="Rounded Rectangle 228"/>
          <p:cNvSpPr/>
          <p:nvPr/>
        </p:nvSpPr>
        <p:spPr>
          <a:xfrm>
            <a:off x="5588299" y="1105098"/>
            <a:ext cx="2843561" cy="59101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Đáp</a:t>
            </a:r>
            <a:r>
              <a:rPr lang="en-US" sz="1400" b="1" dirty="0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Lato" pitchFamily="34" charset="0"/>
                <a:cs typeface="Lato" pitchFamily="34" charset="0"/>
              </a:rPr>
              <a:t>án</a:t>
            </a:r>
            <a:endParaRPr lang="en-US" sz="1400" b="1" dirty="0">
              <a:solidFill>
                <a:schemeClr val="tx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5588298" y="1105098"/>
            <a:ext cx="2843561" cy="591015"/>
          </a:xfrm>
          <a:prstGeom prst="roundRect">
            <a:avLst/>
          </a:prstGeom>
          <a:solidFill>
            <a:schemeClr val="accent2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4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bưởi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ghi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phép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tính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kết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quả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là</a:t>
            </a:r>
            <a:r>
              <a:rPr lang="en-US" sz="1400" b="1" dirty="0" smtClean="0">
                <a:solidFill>
                  <a:schemeClr val="bg1"/>
                </a:solidFill>
                <a:latin typeface="Lato" pitchFamily="34" charset="0"/>
                <a:cs typeface="Lato" pitchFamily="34" charset="0"/>
              </a:rPr>
              <a:t> 5</a:t>
            </a:r>
            <a:endParaRPr lang="en-US" sz="1400" b="1" dirty="0">
              <a:solidFill>
                <a:schemeClr val="bg1"/>
              </a:solidFill>
              <a:latin typeface="Lato" pitchFamily="34" charset="0"/>
              <a:cs typeface="Lato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082" y="1812067"/>
            <a:ext cx="471371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latin typeface="Lato" panose="020F0502020204030203" pitchFamily="34" charset="0"/>
                <a:cs typeface="Lato" panose="020F0502020204030203" pitchFamily="34" charset="0"/>
              </a:rPr>
              <a:t>b</a:t>
            </a:r>
            <a:r>
              <a:rPr lang="en-GB" sz="1800" dirty="0" smtClean="0">
                <a:latin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GB" sz="18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2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082" y="637940"/>
            <a:ext cx="1673352" cy="743806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15523" y="1381746"/>
            <a:ext cx="808235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latin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GB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Số</a:t>
            </a:r>
            <a:r>
              <a:rPr lang="en-GB" b="1" dirty="0" smtClean="0">
                <a:latin typeface="Lato" panose="020F0502020204030203" pitchFamily="34" charset="0"/>
                <a:cs typeface="Lato" panose="020F0502020204030203" pitchFamily="34" charset="0"/>
              </a:rPr>
              <a:t> ?</a:t>
            </a:r>
            <a:endParaRPr lang="en-GB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9"/>
                  </p:tgtEl>
                </p:cond>
              </p:nextCondLst>
            </p:seq>
          </p:childTnLst>
        </p:cTn>
      </p:par>
    </p:tnLst>
    <p:bldLst>
      <p:bldP spid="7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11523</TotalTime>
  <Words>134</Words>
  <Application>Microsoft Office PowerPoint</Application>
  <PresentationFormat>Custom</PresentationFormat>
  <Paragraphs>46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Lato Heavy</vt:lpstr>
      <vt:lpstr>Calibri</vt:lpstr>
      <vt:lpstr>Lato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Admin</cp:lastModifiedBy>
  <cp:revision>385</cp:revision>
  <dcterms:created xsi:type="dcterms:W3CDTF">2020-02-21T03:04:01Z</dcterms:created>
  <dcterms:modified xsi:type="dcterms:W3CDTF">2020-12-02T06:09:04Z</dcterms:modified>
</cp:coreProperties>
</file>