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57" r:id="rId4"/>
    <p:sldId id="258" r:id="rId5"/>
    <p:sldId id="267" r:id="rId6"/>
    <p:sldId id="268" r:id="rId7"/>
    <p:sldId id="261" r:id="rId8"/>
    <p:sldId id="269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08D5-4DB7-498D-A061-F063D950DDD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F83E-866A-4395-9C61-34C2497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280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t</a:t>
            </a:r>
            <a:r>
              <a:rPr lang="en-US" sz="3600" dirty="0" smtClean="0">
                <a:latin typeface=".VnAvant" pitchFamily="34" charset="0"/>
              </a:rPr>
              <a:t>h¼ng </a:t>
            </a:r>
            <a:r>
              <a:rPr lang="en-US" sz="3600" dirty="0" err="1" smtClean="0">
                <a:latin typeface=".VnAvant" pitchFamily="34" charset="0"/>
              </a:rPr>
              <a:t>hµng</a:t>
            </a:r>
            <a:r>
              <a:rPr lang="en-US" sz="3600" dirty="0" smtClean="0">
                <a:latin typeface=".VnAvant" pitchFamily="34" charset="0"/>
              </a:rPr>
              <a:t>   </a:t>
            </a:r>
            <a:r>
              <a:rPr lang="en-US" sz="3600" dirty="0" err="1" smtClean="0">
                <a:latin typeface=".VnAvant" pitchFamily="34" charset="0"/>
              </a:rPr>
              <a:t>chim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chÝch</a:t>
            </a:r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nhÞp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nhµng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       Con </a:t>
            </a:r>
            <a:r>
              <a:rPr lang="en-US" sz="3600" dirty="0" err="1" smtClean="0">
                <a:latin typeface=".VnAvant" pitchFamily="34" charset="0"/>
              </a:rPr>
              <a:t>kªnh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nhá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ch¶y</a:t>
            </a:r>
            <a:r>
              <a:rPr lang="en-US" sz="3600" dirty="0" smtClean="0">
                <a:latin typeface=".VnAvant" pitchFamily="34" charset="0"/>
              </a:rPr>
              <a:t> qua </a:t>
            </a:r>
            <a:r>
              <a:rPr lang="en-US" sz="3600" dirty="0" err="1" smtClean="0">
                <a:latin typeface=".VnAvant" pitchFamily="34" charset="0"/>
              </a:rPr>
              <a:t>c¸nh</a:t>
            </a:r>
            <a:r>
              <a:rPr lang="en-US" sz="3600" dirty="0" smtClean="0">
                <a:latin typeface=".VnAvant" pitchFamily="34" charset="0"/>
              </a:rPr>
              <a:t> ®</a:t>
            </a:r>
            <a:r>
              <a:rPr lang="en-US" sz="3600" dirty="0" err="1" smtClean="0">
                <a:latin typeface=".VnAvant" pitchFamily="34" charset="0"/>
              </a:rPr>
              <a:t>ång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lóa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70284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735888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70284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ưng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90969"/>
              </p:ext>
            </p:extLst>
          </p:nvPr>
        </p:nvGraphicFramePr>
        <p:xfrm>
          <a:off x="3276600" y="167640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.VnAvant" pitchFamily="34" charset="0"/>
                        </a:rPr>
                        <a:t>tr</a:t>
                      </a:r>
                      <a:endParaRPr lang="en-US" sz="36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tr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3048000"/>
            <a:ext cx="781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d</a:t>
            </a:r>
            <a:r>
              <a:rPr lang="en-US" sz="3600" b="1" dirty="0" err="1" smtClean="0">
                <a:latin typeface=".VnAvant" pitchFamily="34" charset="0"/>
              </a:rPr>
              <a:t>ßng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3600" b="1" dirty="0" err="1" smtClean="0">
                <a:latin typeface=".VnAvant" pitchFamily="34" charset="0"/>
              </a:rPr>
              <a:t>vâng</a:t>
            </a:r>
            <a:r>
              <a:rPr lang="en-US" sz="3600" b="1" dirty="0" smtClean="0">
                <a:latin typeface=".VnAvant" pitchFamily="34" charset="0"/>
              </a:rPr>
              <a:t>       </a:t>
            </a:r>
            <a:r>
              <a:rPr lang="en-US" sz="3600" b="1" dirty="0" err="1" smtClean="0">
                <a:latin typeface=".VnAvant" pitchFamily="34" charset="0"/>
              </a:rPr>
              <a:t>bæng</a:t>
            </a:r>
            <a:r>
              <a:rPr lang="en-US" sz="3600" b="1" dirty="0" smtClean="0">
                <a:latin typeface=".VnAvant" pitchFamily="34" charset="0"/>
              </a:rPr>
              <a:t>      </a:t>
            </a:r>
            <a:r>
              <a:rPr lang="en-US" sz="3600" b="1" dirty="0" err="1" smtClean="0">
                <a:latin typeface=".VnAvant" pitchFamily="34" charset="0"/>
              </a:rPr>
              <a:t>céng</a:t>
            </a:r>
            <a:endParaRPr lang="en-US" sz="3600" b="1" dirty="0" smtClean="0">
              <a:latin typeface=".VnAvant" pitchFamily="34" charset="0"/>
            </a:endParaRPr>
          </a:p>
          <a:p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 smtClean="0">
                <a:latin typeface=".VnAvant" pitchFamily="34" charset="0"/>
              </a:rPr>
              <a:t>hóng</a:t>
            </a:r>
            <a:r>
              <a:rPr lang="en-US" sz="3600" b="1" dirty="0" smtClean="0">
                <a:latin typeface=".VnAvant" pitchFamily="34" charset="0"/>
              </a:rPr>
              <a:t>    </a:t>
            </a:r>
            <a:r>
              <a:rPr lang="en-US" sz="3600" b="1" dirty="0" err="1" smtClean="0">
                <a:latin typeface=".VnAvant" pitchFamily="34" charset="0"/>
              </a:rPr>
              <a:t>vòng</a:t>
            </a:r>
            <a:r>
              <a:rPr lang="en-US" sz="3600" b="1" dirty="0" smtClean="0">
                <a:latin typeface=".VnAvant" pitchFamily="34" charset="0"/>
              </a:rPr>
              <a:t>       ®</a:t>
            </a:r>
            <a:r>
              <a:rPr lang="en-US" sz="3600" b="1" dirty="0" err="1" smtClean="0">
                <a:latin typeface=".VnAvant" pitchFamily="34" charset="0"/>
              </a:rPr>
              <a:t>ùng</a:t>
            </a:r>
            <a:r>
              <a:rPr lang="en-US" sz="3600" b="1" dirty="0" smtClean="0">
                <a:latin typeface=".VnAvant" pitchFamily="34" charset="0"/>
              </a:rPr>
              <a:t>       </a:t>
            </a:r>
            <a:r>
              <a:rPr lang="en-US" sz="3600" b="1" dirty="0" err="1" smtClean="0">
                <a:latin typeface=".VnAvant" pitchFamily="34" charset="0"/>
              </a:rPr>
              <a:t>höng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0"/>
            <a:ext cx="3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 smtClean="0">
                <a:latin typeface=".VnAvant" pitchFamily="34" charset="0"/>
              </a:rPr>
              <a:t>hong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chãng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 smtClean="0">
                <a:latin typeface=".VnAvant" pitchFamily="34" charset="0"/>
              </a:rPr>
              <a:t>«ng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sóng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609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 smtClean="0">
                <a:latin typeface=".VnAvant" pitchFamily="34" charset="0"/>
              </a:rPr>
              <a:t>¸nh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chưng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85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8" y="4419600"/>
            <a:ext cx="2124941" cy="16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59" y="4419600"/>
            <a:ext cx="22765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4419600"/>
            <a:ext cx="2319338" cy="168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784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4267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       Nam </a:t>
            </a:r>
            <a:r>
              <a:rPr lang="en-US" sz="3200" dirty="0" err="1" smtClean="0">
                <a:latin typeface=".VnAvant" pitchFamily="34" charset="0"/>
              </a:rPr>
              <a:t>theo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mÑ</a:t>
            </a:r>
            <a:r>
              <a:rPr lang="en-US" sz="3200" dirty="0" smtClean="0">
                <a:latin typeface=".VnAvant" pitchFamily="34" charset="0"/>
              </a:rPr>
              <a:t> ®i </a:t>
            </a:r>
            <a:r>
              <a:rPr lang="en-US" sz="3200" dirty="0" err="1" smtClean="0">
                <a:latin typeface=".VnAvant" pitchFamily="34" charset="0"/>
              </a:rPr>
              <a:t>chî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Chî</a:t>
            </a:r>
            <a:r>
              <a:rPr lang="en-US" sz="3200" dirty="0" smtClean="0">
                <a:latin typeface=".VnAvant" pitchFamily="34" charset="0"/>
              </a:rPr>
              <a:t> ®«</a:t>
            </a:r>
            <a:r>
              <a:rPr lang="en-US" sz="3200" dirty="0" err="1" smtClean="0">
                <a:latin typeface=".VnAvant" pitchFamily="34" charset="0"/>
              </a:rPr>
              <a:t>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vui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b¸n</a:t>
            </a:r>
            <a:r>
              <a:rPr lang="en-US" sz="3200" dirty="0" smtClean="0">
                <a:latin typeface=".VnAvant" pitchFamily="34" charset="0"/>
              </a:rPr>
              <a:t> ®ñ </a:t>
            </a:r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Ngay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cæng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d·y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hµng</a:t>
            </a:r>
            <a:r>
              <a:rPr lang="en-US" sz="3200" dirty="0" smtClean="0">
                <a:latin typeface=".VnAvant" pitchFamily="34" charset="0"/>
              </a:rPr>
              <a:t> ®å </a:t>
            </a:r>
            <a:r>
              <a:rPr lang="en-US" sz="3200" dirty="0" err="1" smtClean="0">
                <a:latin typeface=".VnAvant" pitchFamily="34" charset="0"/>
              </a:rPr>
              <a:t>dïng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gia</a:t>
            </a:r>
            <a:r>
              <a:rPr lang="en-US" sz="3200" dirty="0" smtClean="0">
                <a:latin typeface=".VnAvant" pitchFamily="34" charset="0"/>
              </a:rPr>
              <a:t> ®×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trong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hµng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rau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thÞt</a:t>
            </a:r>
            <a:r>
              <a:rPr lang="en-US" sz="3200" dirty="0" smtClean="0">
                <a:latin typeface=".VnAvant" pitchFamily="34" charset="0"/>
              </a:rPr>
              <a:t> vµ c¸. Nam </a:t>
            </a:r>
            <a:r>
              <a:rPr lang="en-US" sz="3200" dirty="0" err="1" smtClean="0">
                <a:latin typeface=".VnAvant" pitchFamily="34" charset="0"/>
              </a:rPr>
              <a:t>thÝch</a:t>
            </a:r>
            <a:r>
              <a:rPr lang="en-US" sz="3200" dirty="0" smtClean="0">
                <a:latin typeface=".VnAvant" pitchFamily="34" charset="0"/>
              </a:rPr>
              <a:t> l¾m v× </a:t>
            </a:r>
            <a:r>
              <a:rPr lang="en-US" sz="3200" dirty="0" err="1" smtClean="0">
                <a:latin typeface=".VnAvant" pitchFamily="34" charset="0"/>
              </a:rPr>
              <a:t>lÇn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mÑ</a:t>
            </a:r>
            <a:r>
              <a:rPr lang="en-US" sz="3200" dirty="0" smtClean="0">
                <a:latin typeface=".VnAvant" pitchFamily="34" charset="0"/>
              </a:rPr>
              <a:t> ®i </a:t>
            </a:r>
            <a:r>
              <a:rPr lang="en-US" sz="3200" dirty="0" err="1" smtClean="0">
                <a:latin typeface=".VnAvant" pitchFamily="34" charset="0"/>
              </a:rPr>
              <a:t>chî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004"/>
            <a:ext cx="8915400" cy="42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0843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782"/>
            <a:ext cx="8946741" cy="672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96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132</Words>
  <Application>Microsoft Office PowerPoint</Application>
  <PresentationFormat>On-screen Show (4:3)</PresentationFormat>
  <Paragraphs>29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7</cp:revision>
  <dcterms:created xsi:type="dcterms:W3CDTF">2020-08-18T11:46:26Z</dcterms:created>
  <dcterms:modified xsi:type="dcterms:W3CDTF">2022-10-04T02:42:13Z</dcterms:modified>
</cp:coreProperties>
</file>