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6" r:id="rId4"/>
    <p:sldMasterId id="2147483697" r:id="rId5"/>
  </p:sldMasterIdLst>
  <p:notesMasterIdLst>
    <p:notesMasterId r:id="rId19"/>
  </p:notesMasterIdLst>
  <p:sldIdLst>
    <p:sldId id="280" r:id="rId6"/>
    <p:sldId id="268" r:id="rId7"/>
    <p:sldId id="501" r:id="rId8"/>
    <p:sldId id="502" r:id="rId9"/>
    <p:sldId id="503" r:id="rId10"/>
    <p:sldId id="270" r:id="rId11"/>
    <p:sldId id="263" r:id="rId12"/>
    <p:sldId id="505" r:id="rId13"/>
    <p:sldId id="506" r:id="rId14"/>
    <p:sldId id="275" r:id="rId15"/>
    <p:sldId id="276" r:id="rId16"/>
    <p:sldId id="272" r:id="rId17"/>
    <p:sldId id="260" r:id="rId1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54" y="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801358-275E-40CA-9DD4-C656B977E956}" type="datetimeFigureOut">
              <a:rPr lang="en-US" smtClean="0"/>
              <a:t>10/4/2022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098065-FFE3-4DA8-AC82-96E3CB8BA1B8}" type="slidenum">
              <a:rPr lang="en-US" smtClean="0"/>
              <a:t>‹#›</a:t>
            </a:fld>
            <a:endParaRPr lang="en-US"/>
          </a:p>
        </p:txBody>
      </p:sp>
    </p:spTree>
    <p:extLst>
      <p:ext uri="{BB962C8B-B14F-4D97-AF65-F5344CB8AC3E}">
        <p14:creationId xmlns:p14="http://schemas.microsoft.com/office/powerpoint/2010/main" val="577165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3.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slideMaster" Target="../slideMasters/slideMaster4.xml"/><Relationship Id="rId9"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4.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4.xml"/><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29.png"/><Relationship Id="rId5" Type="http://schemas.openxmlformats.org/officeDocument/2006/relationships/image" Target="../media/image16.png"/><Relationship Id="rId4" Type="http://schemas.openxmlformats.org/officeDocument/2006/relationships/image" Target="../media/image28.png"/></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1.png"/><Relationship Id="rId4" Type="http://schemas.openxmlformats.org/officeDocument/2006/relationships/image" Target="../media/image30.jp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3" Type="http://schemas.openxmlformats.org/officeDocument/2006/relationships/image" Target="../media/image18.pn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Master" Target="../slideMasters/slideMaster4.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19.png"/><Relationship Id="rId4" Type="http://schemas.openxmlformats.org/officeDocument/2006/relationships/image" Target="../media/image33.png"/><Relationship Id="rId9" Type="http://schemas.openxmlformats.org/officeDocument/2006/relationships/image" Target="../media/image3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B376B70-7C3C-4895-A148-936DD2DA3E13}" type="datetimeFigureOut">
              <a:rPr lang="vi-VN" smtClean="0"/>
              <a:t>04/10/2022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388955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B376B70-7C3C-4895-A148-936DD2DA3E13}" type="datetimeFigureOut">
              <a:rPr lang="vi-VN" smtClean="0"/>
              <a:t>04/10/2022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3028111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B376B70-7C3C-4895-A148-936DD2DA3E13}" type="datetimeFigureOut">
              <a:rPr lang="vi-VN" smtClean="0"/>
              <a:t>04/10/2022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292742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8132204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58169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509894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2022/10/4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322400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2022/10/4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06614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2022/10/4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72798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2022/10/4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8876578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2022/10/4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022798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B376B70-7C3C-4895-A148-936DD2DA3E13}" type="datetimeFigureOut">
              <a:rPr lang="vi-VN" smtClean="0"/>
              <a:t>04/10/2022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1173948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2022/10/4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223746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51433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512080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10/4/2022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8702415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矩形 10">
            <a:extLst>
              <a:ext uri="{FF2B5EF4-FFF2-40B4-BE49-F238E27FC236}">
                <a16:creationId xmlns:a16="http://schemas.microsoft.com/office/drawing/2014/main" id="{9CB81897-4A43-4CCC-BCF1-7B4FADC56E1E}"/>
              </a:ext>
            </a:extLst>
          </p:cNvPr>
          <p:cNvSpPr/>
          <p:nvPr userDrawn="1"/>
        </p:nvSpPr>
        <p:spPr>
          <a:xfrm flipV="1">
            <a:off x="2205" y="926508"/>
            <a:ext cx="12187592" cy="45708"/>
          </a:xfrm>
          <a:prstGeom prst="rect">
            <a:avLst/>
          </a:prstGeom>
          <a:solidFill>
            <a:srgbClr val="5D8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a:solidFill>
                <a:srgbClr val="FFFFFF"/>
              </a:solidFill>
              <a:latin typeface="Arial"/>
              <a:ea typeface="微软雅黑"/>
              <a:sym typeface="Arial"/>
            </a:endParaRPr>
          </a:p>
        </p:txBody>
      </p:sp>
    </p:spTree>
    <p:extLst>
      <p:ext uri="{BB962C8B-B14F-4D97-AF65-F5344CB8AC3E}">
        <p14:creationId xmlns:p14="http://schemas.microsoft.com/office/powerpoint/2010/main" val="16793740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图片 6">
            <a:extLst>
              <a:ext uri="{FF2B5EF4-FFF2-40B4-BE49-F238E27FC236}">
                <a16:creationId xmlns:a16="http://schemas.microsoft.com/office/drawing/2014/main" id="{44773403-DE5C-44A4-8777-AEED10B84E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08" y="2480"/>
            <a:ext cx="12187592" cy="6855520"/>
          </a:xfrm>
          <a:prstGeom prst="rect">
            <a:avLst/>
          </a:prstGeom>
        </p:spPr>
      </p:pic>
    </p:spTree>
    <p:extLst>
      <p:ext uri="{BB962C8B-B14F-4D97-AF65-F5344CB8AC3E}">
        <p14:creationId xmlns:p14="http://schemas.microsoft.com/office/powerpoint/2010/main" val="126228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10/4/2022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14458275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390228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59345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80250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376B70-7C3C-4895-A148-936DD2DA3E13}" type="datetimeFigureOut">
              <a:rPr lang="vi-VN" smtClean="0"/>
              <a:t>04/10/2022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12092568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10/4/2022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72389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10/4/2022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4100268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928572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361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10/4/2022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23976156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084906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29445117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241995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3955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06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0B376B70-7C3C-4895-A148-936DD2DA3E13}" type="datetimeFigureOut">
              <a:rPr lang="vi-VN" smtClean="0"/>
              <a:t>04/10/2022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14125977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7620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50986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10/4/2022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31658599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10/4/2022</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332129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10/4/2022</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1063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449959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121353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6723446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993136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431900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0B376B70-7C3C-4895-A148-936DD2DA3E13}" type="datetimeFigureOut">
              <a:rPr lang="vi-VN" smtClean="0"/>
              <a:t>04/10/2022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8196555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2022/10/4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5513783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2022/10/4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1037710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2022/10/4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286705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8458681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2022/10/4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914992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766659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2022/10/4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788598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0B376B70-7C3C-4895-A148-936DD2DA3E13}" type="datetimeFigureOut">
              <a:rPr lang="vi-VN" smtClean="0"/>
              <a:t>04/10/2022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251718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376B70-7C3C-4895-A148-936DD2DA3E13}" type="datetimeFigureOut">
              <a:rPr lang="vi-VN" smtClean="0"/>
              <a:t>04/10/2022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405833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376B70-7C3C-4895-A148-936DD2DA3E13}" type="datetimeFigureOut">
              <a:rPr lang="vi-VN" smtClean="0"/>
              <a:t>04/10/2022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4065727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376B70-7C3C-4895-A148-936DD2DA3E13}" type="datetimeFigureOut">
              <a:rPr lang="vi-VN" smtClean="0"/>
              <a:t>04/10/2022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62C355C2-97AA-463F-8AA7-190EABED7D90}" type="slidenum">
              <a:rPr lang="vi-VN" smtClean="0"/>
              <a:t>‹#›</a:t>
            </a:fld>
            <a:endParaRPr lang="vi-VN"/>
          </a:p>
        </p:txBody>
      </p:sp>
    </p:spTree>
    <p:extLst>
      <p:ext uri="{BB962C8B-B14F-4D97-AF65-F5344CB8AC3E}">
        <p14:creationId xmlns:p14="http://schemas.microsoft.com/office/powerpoint/2010/main" val="2120205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2.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21" Type="http://schemas.openxmlformats.org/officeDocument/2006/relationships/theme" Target="../theme/theme4.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376B70-7C3C-4895-A148-936DD2DA3E13}" type="datetimeFigureOut">
              <a:rPr lang="vi-VN" smtClean="0"/>
              <a:t>04/10/2022</a:t>
            </a:fld>
            <a:endParaRPr lang="vi-V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C355C2-97AA-463F-8AA7-190EABED7D90}" type="slidenum">
              <a:rPr lang="vi-VN" smtClean="0"/>
              <a:t>‹#›</a:t>
            </a:fld>
            <a:endParaRPr lang="vi-VN"/>
          </a:p>
        </p:txBody>
      </p:sp>
    </p:spTree>
    <p:extLst>
      <p:ext uri="{BB962C8B-B14F-4D97-AF65-F5344CB8AC3E}">
        <p14:creationId xmlns:p14="http://schemas.microsoft.com/office/powerpoint/2010/main" val="2110949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2022/10/4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9537113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10/4/2022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26508605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ctr" defTabSz="1218321" rtl="0" eaLnBrk="1" latinLnBrk="0" hangingPunct="1">
        <a:spcBef>
          <a:spcPct val="0"/>
        </a:spcBef>
        <a:buNone/>
        <a:defRPr sz="5899" kern="1200">
          <a:solidFill>
            <a:schemeClr val="tx1"/>
          </a:solidFill>
          <a:latin typeface="+mj-lt"/>
          <a:ea typeface="+mj-ea"/>
          <a:cs typeface="+mj-cs"/>
        </a:defRPr>
      </a:lvl1pPr>
    </p:titleStyle>
    <p:bodyStyle>
      <a:lvl1pPr marL="457109" indent="-457109" algn="l" defTabSz="1218321"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402" indent="-380924" algn="l" defTabSz="1218321"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95" indent="-304739" algn="l" defTabSz="1218321"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73"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651"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129"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8"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6"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4"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321" rtl="0" eaLnBrk="1" latinLnBrk="0" hangingPunct="1">
        <a:defRPr sz="2400" kern="1200">
          <a:solidFill>
            <a:schemeClr val="tx1"/>
          </a:solidFill>
          <a:latin typeface="+mn-lt"/>
          <a:ea typeface="+mn-ea"/>
          <a:cs typeface="+mn-cs"/>
        </a:defRPr>
      </a:lvl1pPr>
      <a:lvl2pPr marL="609478" algn="l" defTabSz="1218321" rtl="0" eaLnBrk="1" latinLnBrk="0" hangingPunct="1">
        <a:defRPr sz="2400" kern="1200">
          <a:solidFill>
            <a:schemeClr val="tx1"/>
          </a:solidFill>
          <a:latin typeface="+mn-lt"/>
          <a:ea typeface="+mn-ea"/>
          <a:cs typeface="+mn-cs"/>
        </a:defRPr>
      </a:lvl2pPr>
      <a:lvl3pPr marL="1218956" algn="l" defTabSz="1218321" rtl="0" eaLnBrk="1" latinLnBrk="0" hangingPunct="1">
        <a:defRPr sz="2400" kern="1200">
          <a:solidFill>
            <a:schemeClr val="tx1"/>
          </a:solidFill>
          <a:latin typeface="+mn-lt"/>
          <a:ea typeface="+mn-ea"/>
          <a:cs typeface="+mn-cs"/>
        </a:defRPr>
      </a:lvl3pPr>
      <a:lvl4pPr marL="1828434" algn="l" defTabSz="1218321" rtl="0" eaLnBrk="1" latinLnBrk="0" hangingPunct="1">
        <a:defRPr sz="2400" kern="1200">
          <a:solidFill>
            <a:schemeClr val="tx1"/>
          </a:solidFill>
          <a:latin typeface="+mn-lt"/>
          <a:ea typeface="+mn-ea"/>
          <a:cs typeface="+mn-cs"/>
        </a:defRPr>
      </a:lvl4pPr>
      <a:lvl5pPr marL="2437912" algn="l" defTabSz="1218321" rtl="0" eaLnBrk="1" latinLnBrk="0" hangingPunct="1">
        <a:defRPr sz="2400" kern="1200">
          <a:solidFill>
            <a:schemeClr val="tx1"/>
          </a:solidFill>
          <a:latin typeface="+mn-lt"/>
          <a:ea typeface="+mn-ea"/>
          <a:cs typeface="+mn-cs"/>
        </a:defRPr>
      </a:lvl5pPr>
      <a:lvl6pPr marL="3047390" algn="l" defTabSz="1218321" rtl="0" eaLnBrk="1" latinLnBrk="0" hangingPunct="1">
        <a:defRPr sz="2400" kern="1200">
          <a:solidFill>
            <a:schemeClr val="tx1"/>
          </a:solidFill>
          <a:latin typeface="+mn-lt"/>
          <a:ea typeface="+mn-ea"/>
          <a:cs typeface="+mn-cs"/>
        </a:defRPr>
      </a:lvl6pPr>
      <a:lvl7pPr marL="3656868" algn="l" defTabSz="1218321" rtl="0" eaLnBrk="1" latinLnBrk="0" hangingPunct="1">
        <a:defRPr sz="2400" kern="1200">
          <a:solidFill>
            <a:schemeClr val="tx1"/>
          </a:solidFill>
          <a:latin typeface="+mn-lt"/>
          <a:ea typeface="+mn-ea"/>
          <a:cs typeface="+mn-cs"/>
        </a:defRPr>
      </a:lvl7pPr>
      <a:lvl8pPr marL="4266347" algn="l" defTabSz="1218321" rtl="0" eaLnBrk="1" latinLnBrk="0" hangingPunct="1">
        <a:defRPr sz="2400" kern="1200">
          <a:solidFill>
            <a:schemeClr val="tx1"/>
          </a:solidFill>
          <a:latin typeface="+mn-lt"/>
          <a:ea typeface="+mn-ea"/>
          <a:cs typeface="+mn-cs"/>
        </a:defRPr>
      </a:lvl8pPr>
      <a:lvl9pPr marL="4875825" algn="l" defTabSz="1218321"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10/4/2022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410605463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2022/10/4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9805554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2.xml"/><Relationship Id="rId7" Type="http://schemas.openxmlformats.org/officeDocument/2006/relationships/image" Target="../media/image4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5.emf"/><Relationship Id="rId1" Type="http://schemas.openxmlformats.org/officeDocument/2006/relationships/slideLayout" Target="../slideLayouts/slideLayout47.xml"/><Relationship Id="rId4" Type="http://schemas.openxmlformats.org/officeDocument/2006/relationships/image" Target="../media/image65.emf"/></Relationships>
</file>

<file path=ppt/slides/_rels/slide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0.emf"/><Relationship Id="rId1" Type="http://schemas.openxmlformats.org/officeDocument/2006/relationships/slideLayout" Target="../slideLayouts/slideLayout13.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36.xml"/><Relationship Id="rId4" Type="http://schemas.openxmlformats.org/officeDocument/2006/relationships/image" Target="../media/image53.jpeg"/></Relationships>
</file>

<file path=ppt/slides/_rels/slide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47.xml"/><Relationship Id="rId5" Type="http://schemas.openxmlformats.org/officeDocument/2006/relationships/image" Target="../media/image57.png"/><Relationship Id="rId4" Type="http://schemas.openxmlformats.org/officeDocument/2006/relationships/image" Target="../media/image56.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47.xml"/><Relationship Id="rId5" Type="http://schemas.openxmlformats.org/officeDocument/2006/relationships/image" Target="../media/image57.png"/><Relationship Id="rId4" Type="http://schemas.openxmlformats.org/officeDocument/2006/relationships/image" Target="../media/image5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19967">
            <a:off x="1181449" y="-408584"/>
            <a:ext cx="10036276" cy="6858000"/>
          </a:xfrm>
          <a:prstGeom prst="rect">
            <a:avLst/>
          </a:prstGeom>
        </p:spPr>
      </p:pic>
      <p:pic>
        <p:nvPicPr>
          <p:cNvPr id="6" name="图片 5" descr="图片包含 玩偶, 玩具, 室内, 天空&#10;&#10;已生成极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sp>
        <p:nvSpPr>
          <p:cNvPr id="8" name="文本框 7"/>
          <p:cNvSpPr txBox="1"/>
          <p:nvPr/>
        </p:nvSpPr>
        <p:spPr>
          <a:xfrm>
            <a:off x="2303411" y="3590865"/>
            <a:ext cx="832196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6AB3E7"/>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BÀI</a:t>
            </a:r>
            <a:r>
              <a:rPr kumimoji="0" lang="en-US" altLang="zh-CN" sz="6000" b="1" i="0" u="none" strike="noStrike" kern="1200" cap="none" spc="0" normalizeH="0" noProof="0" dirty="0">
                <a:ln>
                  <a:noFill/>
                </a:ln>
                <a:solidFill>
                  <a:srgbClr val="6AB3E7"/>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71: ƯƠC         ƯƠT</a:t>
            </a:r>
            <a:endParaRPr kumimoji="0" lang="zh-CN" altLang="en-US" sz="6000" b="1" i="0" u="none" strike="noStrike" kern="1200" cap="none" spc="0" normalizeH="0" baseline="0" noProof="0" dirty="0">
              <a:ln>
                <a:noFill/>
              </a:ln>
              <a:solidFill>
                <a:srgbClr val="6AB3E7"/>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pic>
        <p:nvPicPr>
          <p:cNvPr id="13" name="陈羿淳 - 你说的小故事">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13400" y="-95613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26" presetClass="entr" presetSubtype="0" fill="hold" grpId="0" nodeType="withEffect">
                                  <p:stCondLst>
                                    <p:cond delay="250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80">
                                          <p:stCondLst>
                                            <p:cond delay="0"/>
                                          </p:stCondLst>
                                        </p:cTn>
                                        <p:tgtEl>
                                          <p:spTgt spid="8"/>
                                        </p:tgtEl>
                                      </p:cBhvr>
                                    </p:animEffect>
                                    <p:anim calcmode="lin" valueType="num">
                                      <p:cBhvr>
                                        <p:cTn id="2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2" dur="26">
                                          <p:stCondLst>
                                            <p:cond delay="650"/>
                                          </p:stCondLst>
                                        </p:cTn>
                                        <p:tgtEl>
                                          <p:spTgt spid="8"/>
                                        </p:tgtEl>
                                      </p:cBhvr>
                                      <p:to x="100000" y="60000"/>
                                    </p:animScale>
                                    <p:animScale>
                                      <p:cBhvr>
                                        <p:cTn id="33" dur="166" decel="50000">
                                          <p:stCondLst>
                                            <p:cond delay="676"/>
                                          </p:stCondLst>
                                        </p:cTn>
                                        <p:tgtEl>
                                          <p:spTgt spid="8"/>
                                        </p:tgtEl>
                                      </p:cBhvr>
                                      <p:to x="100000" y="100000"/>
                                    </p:animScale>
                                    <p:animScale>
                                      <p:cBhvr>
                                        <p:cTn id="34" dur="26">
                                          <p:stCondLst>
                                            <p:cond delay="1312"/>
                                          </p:stCondLst>
                                        </p:cTn>
                                        <p:tgtEl>
                                          <p:spTgt spid="8"/>
                                        </p:tgtEl>
                                      </p:cBhvr>
                                      <p:to x="100000" y="80000"/>
                                    </p:animScale>
                                    <p:animScale>
                                      <p:cBhvr>
                                        <p:cTn id="35" dur="166" decel="50000">
                                          <p:stCondLst>
                                            <p:cond delay="1338"/>
                                          </p:stCondLst>
                                        </p:cTn>
                                        <p:tgtEl>
                                          <p:spTgt spid="8"/>
                                        </p:tgtEl>
                                      </p:cBhvr>
                                      <p:to x="100000" y="100000"/>
                                    </p:animScale>
                                    <p:animScale>
                                      <p:cBhvr>
                                        <p:cTn id="36" dur="26">
                                          <p:stCondLst>
                                            <p:cond delay="1642"/>
                                          </p:stCondLst>
                                        </p:cTn>
                                        <p:tgtEl>
                                          <p:spTgt spid="8"/>
                                        </p:tgtEl>
                                      </p:cBhvr>
                                      <p:to x="100000" y="90000"/>
                                    </p:animScale>
                                    <p:animScale>
                                      <p:cBhvr>
                                        <p:cTn id="37" dur="166" decel="50000">
                                          <p:stCondLst>
                                            <p:cond delay="1668"/>
                                          </p:stCondLst>
                                        </p:cTn>
                                        <p:tgtEl>
                                          <p:spTgt spid="8"/>
                                        </p:tgtEl>
                                      </p:cBhvr>
                                      <p:to x="100000" y="100000"/>
                                    </p:animScale>
                                    <p:animScale>
                                      <p:cBhvr>
                                        <p:cTn id="38" dur="26">
                                          <p:stCondLst>
                                            <p:cond delay="1808"/>
                                          </p:stCondLst>
                                        </p:cTn>
                                        <p:tgtEl>
                                          <p:spTgt spid="8"/>
                                        </p:tgtEl>
                                      </p:cBhvr>
                                      <p:to x="100000" y="95000"/>
                                    </p:animScale>
                                    <p:animScale>
                                      <p:cBhvr>
                                        <p:cTn id="39" dur="166" decel="50000">
                                          <p:stCondLst>
                                            <p:cond delay="1834"/>
                                          </p:stCondLst>
                                        </p:cTn>
                                        <p:tgtEl>
                                          <p:spTgt spid="8"/>
                                        </p:tgtEl>
                                      </p:cBhvr>
                                      <p:to x="100000" y="100000"/>
                                    </p:animScale>
                                  </p:childTnLst>
                                </p:cTn>
                              </p:par>
                              <p:par>
                                <p:cTn id="40" presetID="47"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224065" fill="hold"/>
                                        <p:tgtEl>
                                          <p:spTgt spid="13"/>
                                        </p:tgtEl>
                                      </p:cBhvr>
                                    </p:cmd>
                                  </p:childTnLst>
                                </p:cTn>
                              </p:par>
                            </p:childTnLst>
                          </p:cTn>
                        </p:par>
                      </p:childTnLst>
                    </p:cTn>
                  </p:par>
                </p:childTnLst>
              </p:cTn>
              <p:nextCondLst>
                <p:cond evt="onClick" delay="0">
                  <p:tgtEl>
                    <p:spTgt spid="13"/>
                  </p:tgtEl>
                </p:cond>
              </p:nextCondLst>
            </p:seq>
            <p:audio>
              <p:cMediaNode vol="80000">
                <p:cTn id="55" fill="hold" display="0">
                  <p:stCondLst>
                    <p:cond delay="indefinite"/>
                  </p:stCondLst>
                  <p:endCondLst>
                    <p:cond evt="onStopAudio" delay="0">
                      <p:tgtEl>
                        <p:sldTgt/>
                      </p:tgtEl>
                    </p:cond>
                  </p:endCondLst>
                </p:cTn>
                <p:tgtEl>
                  <p:spTgt spid="13"/>
                </p:tgtEl>
              </p:cMediaNode>
            </p:audio>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663615" y="748194"/>
            <a:ext cx="1765738" cy="588149"/>
            <a:chOff x="228600" y="228600"/>
            <a:chExt cx="2514600" cy="838200"/>
          </a:xfrm>
        </p:grpSpPr>
        <p:sp>
          <p:nvSpPr>
            <p:cNvPr id="5" name="Rounded Rectangle 4"/>
            <p:cNvSpPr/>
            <p:nvPr/>
          </p:nvSpPr>
          <p:spPr>
            <a:xfrm>
              <a:off x="961104" y="275304"/>
              <a:ext cx="1782096"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4</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57" t="3960" r="44315" b="51199"/>
          <a:stretch/>
        </p:blipFill>
        <p:spPr bwMode="auto">
          <a:xfrm>
            <a:off x="4191000" y="990600"/>
            <a:ext cx="2569427" cy="12796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5325" r="60816"/>
          <a:stretch/>
        </p:blipFill>
        <p:spPr bwMode="auto">
          <a:xfrm>
            <a:off x="2391638" y="2270235"/>
            <a:ext cx="3084074" cy="147341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789" t="9976" r="6859" b="50000"/>
          <a:stretch/>
        </p:blipFill>
        <p:spPr bwMode="auto">
          <a:xfrm>
            <a:off x="6949612" y="990600"/>
            <a:ext cx="2695904" cy="12796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0244" t="55058" r="1712" b="4620"/>
          <a:stretch/>
        </p:blipFill>
        <p:spPr bwMode="auto">
          <a:xfrm>
            <a:off x="7787812" y="2510420"/>
            <a:ext cx="2049518" cy="1233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9831" t="37272" r="34549"/>
          <a:stretch/>
        </p:blipFill>
        <p:spPr bwMode="auto">
          <a:xfrm>
            <a:off x="5959012" y="1913465"/>
            <a:ext cx="1387366" cy="210831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884422" y="3867681"/>
            <a:ext cx="10423156" cy="2554545"/>
          </a:xfrm>
          <a:prstGeom prst="rect">
            <a:avLst/>
          </a:prstGeom>
          <a:noFill/>
        </p:spPr>
        <p:txBody>
          <a:bodyPr wrap="square" rtlCol="0">
            <a:spAutoFit/>
          </a:bodyPr>
          <a:lstStyle/>
          <a:p>
            <a:pPr indent="457200" algn="just"/>
            <a:r>
              <a:rPr lang="vi-VN" sz="3200" b="1" dirty="0">
                <a:latin typeface="Arial-Rounded" panose="020B0500000000000000" pitchFamily="34" charset="0"/>
                <a:ea typeface="Arial-Rounded" panose="020B0500000000000000" pitchFamily="34" charset="0"/>
                <a:cs typeface="Arial-Rounded" panose="020B0500000000000000" pitchFamily="34" charset="0"/>
              </a:rPr>
              <a:t>Lúc học hát, Nam ước làm ca sĩ. Lúc nghe mẹ đọc thơ, Nam lại ước trở thành nhà thơ. Khi ra biển, Nam ước là người lái tàu, vượt qua những con sóng lớn. Nhìn lên bầu trời, Nam lại ước làm phi công. Nam tự hỏi: </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r>
              <a:rPr lang="vi-VN" sz="3200" b="1" dirty="0">
                <a:latin typeface="Arial-Rounded" panose="020B0500000000000000" pitchFamily="34" charset="0"/>
                <a:ea typeface="Arial-Rounded" panose="020B0500000000000000" pitchFamily="34" charset="0"/>
                <a:cs typeface="Arial-Rounded" panose="020B0500000000000000" pitchFamily="34" charset="0"/>
              </a:rPr>
              <a:t>Bao giờ mình mới lớn nhỉ</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56538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87125" y="678490"/>
            <a:ext cx="1765738" cy="588149"/>
            <a:chOff x="228600" y="228600"/>
            <a:chExt cx="2514600" cy="838200"/>
          </a:xfrm>
          <a:noFill/>
        </p:grpSpPr>
        <p:sp>
          <p:nvSpPr>
            <p:cNvPr id="3" name="Rounded Rectangle 2"/>
            <p:cNvSpPr/>
            <p:nvPr/>
          </p:nvSpPr>
          <p:spPr>
            <a:xfrm>
              <a:off x="961104" y="275304"/>
              <a:ext cx="1782096" cy="7620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accent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Oval 3"/>
            <p:cNvSpPr/>
            <p:nvPr/>
          </p:nvSpPr>
          <p:spPr>
            <a:xfrm>
              <a:off x="228600" y="228600"/>
              <a:ext cx="1151355" cy="838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4.</a:t>
              </a:r>
              <a:endParaRPr lang="vi-VN" sz="36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570" t="3960" r="1369"/>
          <a:stretch/>
        </p:blipFill>
        <p:spPr bwMode="auto">
          <a:xfrm>
            <a:off x="7748391" y="743253"/>
            <a:ext cx="3986409" cy="2698891"/>
          </a:xfrm>
          <a:prstGeom prst="rect">
            <a:avLst/>
          </a:prstGeom>
          <a:noFill/>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6" name="TextBox 5"/>
          <p:cNvSpPr txBox="1"/>
          <p:nvPr/>
        </p:nvSpPr>
        <p:spPr>
          <a:xfrm>
            <a:off x="854698" y="3975231"/>
            <a:ext cx="10668000" cy="2062103"/>
          </a:xfrm>
          <a:prstGeom prst="rect">
            <a:avLst/>
          </a:prstGeom>
          <a:noFill/>
        </p:spPr>
        <p:txBody>
          <a:bodyPr wrap="square" rtlCol="0">
            <a:spAutoFit/>
          </a:bodyPr>
          <a:lstStyle/>
          <a:p>
            <a:pPr indent="457200" algn="just"/>
            <a:r>
              <a:rPr lang="vi-VN" sz="3200" b="1" dirty="0">
                <a:latin typeface="Arial-Rounded" panose="020B0500000000000000" pitchFamily="34" charset="0"/>
                <a:ea typeface="Arial-Rounded" panose="020B0500000000000000" pitchFamily="34" charset="0"/>
                <a:cs typeface="Arial-Rounded" panose="020B0500000000000000" pitchFamily="34" charset="0"/>
              </a:rPr>
              <a:t>Lúc học hát, Nam ước làm ca sĩ.  Lúc nghe mẹ đọc thơ, Nam lại ước trở thành nhà thơ.   Khi ra biển, Nam ước là người lái tàu, vượt qua những con sóng lớn.  Nhìn lên bầu trời, Nam lại ước làm phi công.  Nam tự hỏi: ‘Bao giờ mình mới lớn nhỉ’.</a:t>
            </a:r>
          </a:p>
        </p:txBody>
      </p:sp>
      <p:sp>
        <p:nvSpPr>
          <p:cNvPr id="5" name="Rectangle 4"/>
          <p:cNvSpPr/>
          <p:nvPr/>
        </p:nvSpPr>
        <p:spPr>
          <a:xfrm>
            <a:off x="1838448" y="1493967"/>
            <a:ext cx="4225837" cy="584775"/>
          </a:xfrm>
          <a:prstGeom prst="rect">
            <a:avLst/>
          </a:prstGeom>
          <a:solidFill>
            <a:schemeClr val="accent1">
              <a:lumMod val="20000"/>
              <a:lumOff val="80000"/>
            </a:schemeClr>
          </a:solidFill>
          <a:ln>
            <a:solidFill>
              <a:schemeClr val="accent1"/>
            </a:solidFill>
            <a:prstDash val="lgDash"/>
          </a:ln>
        </p:spPr>
        <p:txBody>
          <a:bodyPr wrap="none">
            <a:spAutoFit/>
          </a:bodyPr>
          <a:lstStyle/>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 văn chia mấy câu</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1630766" y="1503729"/>
            <a:ext cx="5006499" cy="584775"/>
          </a:xfrm>
          <a:prstGeom prst="rect">
            <a:avLst/>
          </a:prstGeom>
          <a:solidFill>
            <a:schemeClr val="accent1">
              <a:lumMod val="20000"/>
              <a:lumOff val="80000"/>
            </a:schemeClr>
          </a:solidFill>
          <a:ln>
            <a:solidFill>
              <a:schemeClr val="accent1"/>
            </a:solidFill>
            <a:prstDash val="lgDash"/>
          </a:ln>
        </p:spPr>
        <p:txBody>
          <a:bodyPr wrap="none">
            <a:spAutoFit/>
          </a:bodyPr>
          <a:lstStyle/>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 các tiếng có vần ươc ươt</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6879" y="3957686"/>
            <a:ext cx="347663" cy="652463"/>
          </a:xfrm>
          <a:prstGeom prst="rect">
            <a:avLst/>
          </a:prstGeom>
          <a:noFill/>
          <a:ln>
            <a:noFill/>
          </a:ln>
          <a:effectLst/>
        </p:spPr>
      </p:pic>
      <p:pic>
        <p:nvPicPr>
          <p:cNvPr id="1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0920" y="3957687"/>
            <a:ext cx="347663" cy="652463"/>
          </a:xfrm>
          <a:prstGeom prst="rect">
            <a:avLst/>
          </a:prstGeom>
          <a:noFill/>
          <a:ln>
            <a:noFill/>
          </a:ln>
          <a:effectLst/>
        </p:spPr>
      </p:pic>
      <p:pic>
        <p:nvPicPr>
          <p:cNvPr id="11"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3563" y="4453109"/>
            <a:ext cx="347663" cy="652463"/>
          </a:xfrm>
          <a:prstGeom prst="rect">
            <a:avLst/>
          </a:prstGeom>
          <a:noFill/>
          <a:ln>
            <a:noFill/>
          </a:ln>
          <a:effectLst/>
        </p:spPr>
      </p:pic>
      <p:pic>
        <p:nvPicPr>
          <p:cNvPr id="1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8604" y="4453109"/>
            <a:ext cx="347663" cy="652463"/>
          </a:xfrm>
          <a:prstGeom prst="rect">
            <a:avLst/>
          </a:prstGeom>
          <a:noFill/>
          <a:ln>
            <a:noFill/>
          </a:ln>
          <a:effectLst/>
        </p:spPr>
      </p:pic>
      <p:pic>
        <p:nvPicPr>
          <p:cNvPr id="13"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0844" y="4879065"/>
            <a:ext cx="347663" cy="652463"/>
          </a:xfrm>
          <a:prstGeom prst="rect">
            <a:avLst/>
          </a:prstGeom>
          <a:noFill/>
          <a:ln>
            <a:noFill/>
          </a:ln>
          <a:effectLst/>
        </p:spPr>
      </p:pic>
      <p:pic>
        <p:nvPicPr>
          <p:cNvPr id="14"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5803" y="4896610"/>
            <a:ext cx="347663" cy="652463"/>
          </a:xfrm>
          <a:prstGeom prst="rect">
            <a:avLst/>
          </a:prstGeom>
          <a:noFill/>
          <a:ln>
            <a:noFill/>
          </a:ln>
          <a:effectLst/>
        </p:spPr>
      </p:pic>
      <p:pic>
        <p:nvPicPr>
          <p:cNvPr id="1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8606" y="5419628"/>
            <a:ext cx="347663" cy="652463"/>
          </a:xfrm>
          <a:prstGeom prst="rect">
            <a:avLst/>
          </a:prstGeom>
          <a:noFill/>
          <a:ln>
            <a:noFill/>
          </a:ln>
          <a:effectLst/>
        </p:spPr>
      </p:pic>
      <p:pic>
        <p:nvPicPr>
          <p:cNvPr id="1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9778" y="5416626"/>
            <a:ext cx="347663" cy="652463"/>
          </a:xfrm>
          <a:prstGeom prst="rect">
            <a:avLst/>
          </a:prstGeom>
          <a:noFill/>
          <a:ln>
            <a:noFill/>
          </a:ln>
          <a:effectLst/>
        </p:spPr>
      </p:pic>
      <p:pic>
        <p:nvPicPr>
          <p:cNvPr id="1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9633" y="5384871"/>
            <a:ext cx="347663" cy="652463"/>
          </a:xfrm>
          <a:prstGeom prst="rect">
            <a:avLst/>
          </a:prstGeom>
          <a:noFill/>
          <a:ln>
            <a:noFill/>
          </a:ln>
          <a:effectLst/>
        </p:spPr>
      </p:pic>
      <p:pic>
        <p:nvPicPr>
          <p:cNvPr id="18"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4449" y="5359305"/>
            <a:ext cx="347663" cy="652463"/>
          </a:xfrm>
          <a:prstGeom prst="rect">
            <a:avLst/>
          </a:prstGeom>
          <a:noFill/>
          <a:ln>
            <a:noFill/>
          </a:ln>
          <a:effectLst/>
        </p:spPr>
      </p:pic>
      <p:cxnSp>
        <p:nvCxnSpPr>
          <p:cNvPr id="19" name="Straight Connector 18"/>
          <p:cNvCxnSpPr>
            <a:cxnSpLocks/>
          </p:cNvCxnSpPr>
          <p:nvPr/>
        </p:nvCxnSpPr>
        <p:spPr>
          <a:xfrm>
            <a:off x="2446215" y="4954704"/>
            <a:ext cx="44938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p:cNvCxnSpPr/>
          <p:nvPr/>
        </p:nvCxnSpPr>
        <p:spPr>
          <a:xfrm>
            <a:off x="9380591" y="4943574"/>
            <a:ext cx="669303" cy="9427"/>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p:cNvCxnSpPr/>
          <p:nvPr/>
        </p:nvCxnSpPr>
        <p:spPr>
          <a:xfrm>
            <a:off x="2336255" y="5481879"/>
            <a:ext cx="669303" cy="9427"/>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p:cNvCxnSpPr/>
          <p:nvPr/>
        </p:nvCxnSpPr>
        <p:spPr>
          <a:xfrm>
            <a:off x="1447747" y="5943600"/>
            <a:ext cx="669303" cy="9427"/>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p:cNvCxnSpPr>
            <a:cxnSpLocks/>
          </p:cNvCxnSpPr>
          <p:nvPr/>
        </p:nvCxnSpPr>
        <p:spPr>
          <a:xfrm>
            <a:off x="4740179" y="4495800"/>
            <a:ext cx="593822" cy="0"/>
          </a:xfrm>
          <a:prstGeom prst="line">
            <a:avLst/>
          </a:prstGeom>
        </p:spPr>
        <p:style>
          <a:lnRef idx="3">
            <a:schemeClr val="accent2"/>
          </a:lnRef>
          <a:fillRef idx="0">
            <a:schemeClr val="accent2"/>
          </a:fillRef>
          <a:effectRef idx="2">
            <a:schemeClr val="accent2"/>
          </a:effectRef>
          <a:fontRef idx="minor">
            <a:schemeClr val="tx1"/>
          </a:fontRef>
        </p:style>
      </p:cxnSp>
      <p:sp>
        <p:nvSpPr>
          <p:cNvPr id="8" name="Rectangle 7"/>
          <p:cNvSpPr/>
          <p:nvPr/>
        </p:nvSpPr>
        <p:spPr>
          <a:xfrm>
            <a:off x="1607080" y="1503729"/>
            <a:ext cx="5947462" cy="584775"/>
          </a:xfrm>
          <a:prstGeom prst="rect">
            <a:avLst/>
          </a:prstGeom>
          <a:solidFill>
            <a:schemeClr val="accent1">
              <a:lumMod val="20000"/>
              <a:lumOff val="80000"/>
            </a:schemeClr>
          </a:solidFill>
          <a:ln>
            <a:solidFill>
              <a:schemeClr val="accent1"/>
            </a:solidFill>
            <a:prstDash val="lgDash"/>
          </a:ln>
        </p:spPr>
        <p:txBody>
          <a:bodyPr wrap="none">
            <a:spAutoFit/>
          </a:bodyPr>
          <a:lstStyle/>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Nam mơ ước làm những nghề gì?</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Rectangle 24"/>
          <p:cNvSpPr/>
          <p:nvPr/>
        </p:nvSpPr>
        <p:spPr>
          <a:xfrm>
            <a:off x="1644599" y="1489164"/>
            <a:ext cx="5814412" cy="1077218"/>
          </a:xfrm>
          <a:prstGeom prst="rect">
            <a:avLst/>
          </a:prstGeom>
          <a:solidFill>
            <a:schemeClr val="accent1">
              <a:lumMod val="20000"/>
              <a:lumOff val="80000"/>
            </a:schemeClr>
          </a:solidFill>
          <a:ln>
            <a:solidFill>
              <a:schemeClr val="accent1"/>
            </a:solidFill>
            <a:prstDash val="lgDash"/>
          </a:ln>
        </p:spPr>
        <p:txBody>
          <a:bodyPr wrap="none">
            <a:spAutoFit/>
          </a:bodyPr>
          <a:lstStyle/>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Em có thích làm những nghề như</a:t>
            </a:r>
          </a:p>
          <a:p>
            <a:r>
              <a:rPr lang="vi-VN"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Hà không?</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1372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ppt_x"/>
                                          </p:val>
                                        </p:tav>
                                        <p:tav tm="100000">
                                          <p:val>
                                            <p:strVal val="#ppt_x"/>
                                          </p:val>
                                        </p:tav>
                                      </p:tavLst>
                                    </p:anim>
                                    <p:anim calcmode="lin" valueType="num">
                                      <p:cBhvr additive="base">
                                        <p:cTn id="6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7"/>
                                        </p:tgtEl>
                                        <p:attrNameLst>
                                          <p:attrName>style.visibility</p:attrName>
                                        </p:attrNameLst>
                                      </p:cBhvr>
                                      <p:to>
                                        <p:strVal val="visible"/>
                                      </p:to>
                                    </p:set>
                                    <p:anim calcmode="lin" valueType="num">
                                      <p:cBhvr additive="base">
                                        <p:cTn id="65" dur="500" fill="hold"/>
                                        <p:tgtEl>
                                          <p:spTgt spid="17"/>
                                        </p:tgtEl>
                                        <p:attrNameLst>
                                          <p:attrName>ppt_x</p:attrName>
                                        </p:attrNameLst>
                                      </p:cBhvr>
                                      <p:tavLst>
                                        <p:tav tm="0">
                                          <p:val>
                                            <p:strVal val="#ppt_x"/>
                                          </p:val>
                                        </p:tav>
                                        <p:tav tm="100000">
                                          <p:val>
                                            <p:strVal val="#ppt_x"/>
                                          </p:val>
                                        </p:tav>
                                      </p:tavLst>
                                    </p:anim>
                                    <p:anim calcmode="lin" valueType="num">
                                      <p:cBhvr additive="base">
                                        <p:cTn id="6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anim calcmode="lin" valueType="num">
                                      <p:cBhvr additive="base">
                                        <p:cTn id="71" dur="500" fill="hold"/>
                                        <p:tgtEl>
                                          <p:spTgt spid="18"/>
                                        </p:tgtEl>
                                        <p:attrNameLst>
                                          <p:attrName>ppt_x</p:attrName>
                                        </p:attrNameLst>
                                      </p:cBhvr>
                                      <p:tavLst>
                                        <p:tav tm="0">
                                          <p:val>
                                            <p:strVal val="#ppt_x"/>
                                          </p:val>
                                        </p:tav>
                                        <p:tav tm="100000">
                                          <p:val>
                                            <p:strVal val="#ppt_x"/>
                                          </p:val>
                                        </p:tav>
                                      </p:tavLst>
                                    </p:anim>
                                    <p:anim calcmode="lin" valueType="num">
                                      <p:cBhvr additive="base">
                                        <p:cTn id="7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7"/>
                                        </p:tgtEl>
                                        <p:attrNameLst>
                                          <p:attrName>style.visibility</p:attrName>
                                        </p:attrNameLst>
                                      </p:cBhvr>
                                      <p:to>
                                        <p:strVal val="visible"/>
                                      </p:to>
                                    </p:set>
                                    <p:animEffect transition="in" filter="barn(inVertical)">
                                      <p:cBhvr>
                                        <p:cTn id="77" dur="500"/>
                                        <p:tgtEl>
                                          <p:spTgt spid="7"/>
                                        </p:tgtEl>
                                      </p:cBhvr>
                                    </p:animEffect>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additive="base">
                                        <p:cTn id="82" dur="500" fill="hold"/>
                                        <p:tgtEl>
                                          <p:spTgt spid="19"/>
                                        </p:tgtEl>
                                        <p:attrNameLst>
                                          <p:attrName>ppt_x</p:attrName>
                                        </p:attrNameLst>
                                      </p:cBhvr>
                                      <p:tavLst>
                                        <p:tav tm="0">
                                          <p:val>
                                            <p:strVal val="#ppt_x"/>
                                          </p:val>
                                        </p:tav>
                                        <p:tav tm="100000">
                                          <p:val>
                                            <p:strVal val="#ppt_x"/>
                                          </p:val>
                                        </p:tav>
                                      </p:tavLst>
                                    </p:anim>
                                    <p:anim calcmode="lin" valueType="num">
                                      <p:cBhvr additive="base">
                                        <p:cTn id="8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20"/>
                                        </p:tgtEl>
                                        <p:attrNameLst>
                                          <p:attrName>style.visibility</p:attrName>
                                        </p:attrNameLst>
                                      </p:cBhvr>
                                      <p:to>
                                        <p:strVal val="visible"/>
                                      </p:to>
                                    </p:set>
                                    <p:anim calcmode="lin" valueType="num">
                                      <p:cBhvr additive="base">
                                        <p:cTn id="88" dur="500" fill="hold"/>
                                        <p:tgtEl>
                                          <p:spTgt spid="20"/>
                                        </p:tgtEl>
                                        <p:attrNameLst>
                                          <p:attrName>ppt_x</p:attrName>
                                        </p:attrNameLst>
                                      </p:cBhvr>
                                      <p:tavLst>
                                        <p:tav tm="0">
                                          <p:val>
                                            <p:strVal val="#ppt_x"/>
                                          </p:val>
                                        </p:tav>
                                        <p:tav tm="100000">
                                          <p:val>
                                            <p:strVal val="#ppt_x"/>
                                          </p:val>
                                        </p:tav>
                                      </p:tavLst>
                                    </p:anim>
                                    <p:anim calcmode="lin" valueType="num">
                                      <p:cBhvr additive="base">
                                        <p:cTn id="8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21"/>
                                        </p:tgtEl>
                                        <p:attrNameLst>
                                          <p:attrName>style.visibility</p:attrName>
                                        </p:attrNameLst>
                                      </p:cBhvr>
                                      <p:to>
                                        <p:strVal val="visible"/>
                                      </p:to>
                                    </p:set>
                                    <p:anim calcmode="lin" valueType="num">
                                      <p:cBhvr additive="base">
                                        <p:cTn id="94" dur="500" fill="hold"/>
                                        <p:tgtEl>
                                          <p:spTgt spid="21"/>
                                        </p:tgtEl>
                                        <p:attrNameLst>
                                          <p:attrName>ppt_x</p:attrName>
                                        </p:attrNameLst>
                                      </p:cBhvr>
                                      <p:tavLst>
                                        <p:tav tm="0">
                                          <p:val>
                                            <p:strVal val="#ppt_x"/>
                                          </p:val>
                                        </p:tav>
                                        <p:tav tm="100000">
                                          <p:val>
                                            <p:strVal val="#ppt_x"/>
                                          </p:val>
                                        </p:tav>
                                      </p:tavLst>
                                    </p:anim>
                                    <p:anim calcmode="lin" valueType="num">
                                      <p:cBhvr additive="base">
                                        <p:cTn id="9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22"/>
                                        </p:tgtEl>
                                        <p:attrNameLst>
                                          <p:attrName>style.visibility</p:attrName>
                                        </p:attrNameLst>
                                      </p:cBhvr>
                                      <p:to>
                                        <p:strVal val="visible"/>
                                      </p:to>
                                    </p:set>
                                    <p:anim calcmode="lin" valueType="num">
                                      <p:cBhvr additive="base">
                                        <p:cTn id="100" dur="500" fill="hold"/>
                                        <p:tgtEl>
                                          <p:spTgt spid="22"/>
                                        </p:tgtEl>
                                        <p:attrNameLst>
                                          <p:attrName>ppt_x</p:attrName>
                                        </p:attrNameLst>
                                      </p:cBhvr>
                                      <p:tavLst>
                                        <p:tav tm="0">
                                          <p:val>
                                            <p:strVal val="#ppt_x"/>
                                          </p:val>
                                        </p:tav>
                                        <p:tav tm="100000">
                                          <p:val>
                                            <p:strVal val="#ppt_x"/>
                                          </p:val>
                                        </p:tav>
                                      </p:tavLst>
                                    </p:anim>
                                    <p:anim calcmode="lin" valueType="num">
                                      <p:cBhvr additive="base">
                                        <p:cTn id="10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nodeType="clickEffect">
                                  <p:stCondLst>
                                    <p:cond delay="0"/>
                                  </p:stCondLst>
                                  <p:childTnLst>
                                    <p:set>
                                      <p:cBhvr>
                                        <p:cTn id="105" dur="1" fill="hold">
                                          <p:stCondLst>
                                            <p:cond delay="0"/>
                                          </p:stCondLst>
                                        </p:cTn>
                                        <p:tgtEl>
                                          <p:spTgt spid="23"/>
                                        </p:tgtEl>
                                        <p:attrNameLst>
                                          <p:attrName>style.visibility</p:attrName>
                                        </p:attrNameLst>
                                      </p:cBhvr>
                                      <p:to>
                                        <p:strVal val="visible"/>
                                      </p:to>
                                    </p:set>
                                    <p:anim calcmode="lin" valueType="num">
                                      <p:cBhvr additive="base">
                                        <p:cTn id="106" dur="500" fill="hold"/>
                                        <p:tgtEl>
                                          <p:spTgt spid="23"/>
                                        </p:tgtEl>
                                        <p:attrNameLst>
                                          <p:attrName>ppt_x</p:attrName>
                                        </p:attrNameLst>
                                      </p:cBhvr>
                                      <p:tavLst>
                                        <p:tav tm="0">
                                          <p:val>
                                            <p:strVal val="#ppt_x"/>
                                          </p:val>
                                        </p:tav>
                                        <p:tav tm="100000">
                                          <p:val>
                                            <p:strVal val="#ppt_x"/>
                                          </p:val>
                                        </p:tav>
                                      </p:tavLst>
                                    </p:anim>
                                    <p:anim calcmode="lin" valueType="num">
                                      <p:cBhvr additive="base">
                                        <p:cTn id="10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8"/>
                                        </p:tgtEl>
                                        <p:attrNameLst>
                                          <p:attrName>style.visibility</p:attrName>
                                        </p:attrNameLst>
                                      </p:cBhvr>
                                      <p:to>
                                        <p:strVal val="visible"/>
                                      </p:to>
                                    </p:set>
                                    <p:animEffect transition="in" filter="barn(inVertical)">
                                      <p:cBhvr>
                                        <p:cTn id="112" dur="500"/>
                                        <p:tgtEl>
                                          <p:spTgt spid="8"/>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25"/>
                                        </p:tgtEl>
                                        <p:attrNameLst>
                                          <p:attrName>style.visibility</p:attrName>
                                        </p:attrNameLst>
                                      </p:cBhvr>
                                      <p:to>
                                        <p:strVal val="visible"/>
                                      </p:to>
                                    </p:set>
                                    <p:animEffect transition="in" filter="barn(inVertical)">
                                      <p:cBhvr>
                                        <p:cTn id="1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7" grpId="0" animBg="1"/>
      <p:bldP spid="8"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29869">
            <a:off x="1059116" y="-1072313"/>
            <a:ext cx="10073767" cy="9497266"/>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2322" y="699122"/>
            <a:ext cx="2353061" cy="2410973"/>
          </a:xfrm>
          <a:prstGeom prst="rect">
            <a:avLst/>
          </a:prstGeom>
        </p:spPr>
      </p:pic>
      <p:sp>
        <p:nvSpPr>
          <p:cNvPr id="2" name="TextBox 1">
            <a:extLst>
              <a:ext uri="{FF2B5EF4-FFF2-40B4-BE49-F238E27FC236}">
                <a16:creationId xmlns:a16="http://schemas.microsoft.com/office/drawing/2014/main" id="{FB340FB8-CFD7-4D10-9FF1-A35C57C10EB1}"/>
              </a:ext>
            </a:extLst>
          </p:cNvPr>
          <p:cNvSpPr txBox="1"/>
          <p:nvPr/>
        </p:nvSpPr>
        <p:spPr>
          <a:xfrm>
            <a:off x="2971800" y="3110095"/>
            <a:ext cx="6477000" cy="1015663"/>
          </a:xfrm>
          <a:prstGeom prst="rect">
            <a:avLst/>
          </a:prstGeom>
          <a:noFill/>
        </p:spPr>
        <p:txBody>
          <a:bodyPr wrap="square" rtlCol="0">
            <a:spAutoFit/>
          </a:bodyPr>
          <a:lstStyle/>
          <a:p>
            <a:r>
              <a:rPr lang="en-US" sz="60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Luyện</a:t>
            </a:r>
            <a:r>
              <a:rPr lang="en-US" sz="60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60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nhóm</a:t>
            </a:r>
            <a:r>
              <a:rPr lang="en-US" sz="60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5</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任意多边形 9"/>
          <p:cNvSpPr/>
          <p:nvPr/>
        </p:nvSpPr>
        <p:spPr>
          <a:xfrm rot="21090491">
            <a:off x="-411796" y="-934606"/>
            <a:ext cx="12719473" cy="3980296"/>
          </a:xfrm>
          <a:custGeom>
            <a:avLst/>
            <a:gdLst>
              <a:gd name="connsiteX0" fmla="*/ 539329 w 12597668"/>
              <a:gd name="connsiteY0" fmla="*/ 0 h 3980296"/>
              <a:gd name="connsiteX1" fmla="*/ 12597668 w 12597668"/>
              <a:gd name="connsiteY1" fmla="*/ 1800371 h 3980296"/>
              <a:gd name="connsiteX2" fmla="*/ 12272194 w 12597668"/>
              <a:gd name="connsiteY2" fmla="*/ 3980296 h 3980296"/>
              <a:gd name="connsiteX3" fmla="*/ 12209824 w 12597668"/>
              <a:gd name="connsiteY3" fmla="*/ 3871729 h 3980296"/>
              <a:gd name="connsiteX4" fmla="*/ 6029169 w 12597668"/>
              <a:gd name="connsiteY4" fmla="*/ 1948699 h 3980296"/>
              <a:gd name="connsiteX5" fmla="*/ 149099 w 12597668"/>
              <a:gd name="connsiteY5" fmla="*/ 3514523 h 3980296"/>
              <a:gd name="connsiteX6" fmla="*/ 46375 w 12597668"/>
              <a:gd name="connsiteY6" fmla="*/ 3619190 h 3980296"/>
              <a:gd name="connsiteX7" fmla="*/ 0 w 12597668"/>
              <a:gd name="connsiteY7" fmla="*/ 3612266 h 3980296"/>
              <a:gd name="connsiteX8" fmla="*/ 539329 w 12597668"/>
              <a:gd name="connsiteY8" fmla="*/ 0 h 398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97668" h="3980296">
                <a:moveTo>
                  <a:pt x="539329" y="0"/>
                </a:moveTo>
                <a:lnTo>
                  <a:pt x="12597668" y="1800371"/>
                </a:lnTo>
                <a:lnTo>
                  <a:pt x="12272194" y="3980296"/>
                </a:lnTo>
                <a:lnTo>
                  <a:pt x="12209824" y="3871729"/>
                </a:lnTo>
                <a:cubicBezTo>
                  <a:pt x="11501589" y="2765855"/>
                  <a:pt x="9002915" y="1948698"/>
                  <a:pt x="6029169" y="1948699"/>
                </a:cubicBezTo>
                <a:cubicBezTo>
                  <a:pt x="3385838" y="1948698"/>
                  <a:pt x="1117873" y="2594353"/>
                  <a:pt x="149099" y="3514523"/>
                </a:cubicBezTo>
                <a:lnTo>
                  <a:pt x="46375" y="3619190"/>
                </a:lnTo>
                <a:lnTo>
                  <a:pt x="0" y="3612266"/>
                </a:lnTo>
                <a:lnTo>
                  <a:pt x="539329" y="0"/>
                </a:lnTo>
                <a:close/>
              </a:path>
            </a:pathLst>
          </a:custGeom>
          <a:solidFill>
            <a:srgbClr val="83E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grpSp>
        <p:nvGrpSpPr>
          <p:cNvPr id="21" name="组合 20"/>
          <p:cNvGrpSpPr/>
          <p:nvPr/>
        </p:nvGrpSpPr>
        <p:grpSpPr>
          <a:xfrm>
            <a:off x="512177" y="165021"/>
            <a:ext cx="4742130" cy="1149417"/>
            <a:chOff x="512177" y="165021"/>
            <a:chExt cx="4742130" cy="1149417"/>
          </a:xfrm>
        </p:grpSpPr>
        <p:sp>
          <p:nvSpPr>
            <p:cNvPr id="22" name="文本框 14"/>
            <p:cNvSpPr/>
            <p:nvPr/>
          </p:nvSpPr>
          <p:spPr>
            <a:xfrm>
              <a:off x="1524000" y="339542"/>
              <a:ext cx="3730307" cy="707886"/>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5. NÓI</a:t>
              </a:r>
            </a:p>
          </p:txBody>
        </p:sp>
        <p:pic>
          <p:nvPicPr>
            <p:cNvPr id="23" name="图片 22"/>
            <p:cNvPicPr>
              <a:picLocks noChangeAspect="1"/>
            </p:cNvPicPr>
            <p:nvPr/>
          </p:nvPicPr>
          <p:blipFill>
            <a:blip r:embed="rId2"/>
            <a:stretch>
              <a:fillRect/>
            </a:stretch>
          </p:blipFill>
          <p:spPr>
            <a:xfrm>
              <a:off x="512177" y="165021"/>
              <a:ext cx="837560" cy="1149417"/>
            </a:xfrm>
            <a:prstGeom prst="rect">
              <a:avLst/>
            </a:prstGeom>
          </p:spPr>
        </p:pic>
      </p:grpSp>
      <p:sp>
        <p:nvSpPr>
          <p:cNvPr id="33" name="Rectangle 32">
            <a:extLst>
              <a:ext uri="{FF2B5EF4-FFF2-40B4-BE49-F238E27FC236}">
                <a16:creationId xmlns:a16="http://schemas.microsoft.com/office/drawing/2014/main" id="{0CC67297-6E07-41D2-A750-AE1B5C7B4AEE}"/>
              </a:ext>
            </a:extLst>
          </p:cNvPr>
          <p:cNvSpPr/>
          <p:nvPr/>
        </p:nvSpPr>
        <p:spPr>
          <a:xfrm>
            <a:off x="4419600" y="1320389"/>
            <a:ext cx="3967753" cy="769441"/>
          </a:xfrm>
          <a:prstGeom prst="rect">
            <a:avLst/>
          </a:prstGeom>
        </p:spPr>
        <p:txBody>
          <a:bodyPr wrap="none">
            <a:spAutoFit/>
          </a:bodyPr>
          <a:lstStyle/>
          <a:p>
            <a:r>
              <a:rPr lang="vi-VN" sz="44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Ư</a:t>
            </a:r>
            <a:r>
              <a:rPr lang="en-US" sz="44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ớc</a:t>
            </a:r>
            <a:r>
              <a:rPr lang="en-US" sz="44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mơ</a:t>
            </a:r>
            <a:r>
              <a:rPr lang="en-US" sz="44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của</a:t>
            </a:r>
            <a:r>
              <a:rPr lang="en-US" sz="4400" b="1"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em</a:t>
            </a:r>
            <a:endParaRPr lang="vi-VN" sz="2000" dirty="0">
              <a:solidFill>
                <a:srgbClr val="0070C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Picture 33">
            <a:extLst>
              <a:ext uri="{FF2B5EF4-FFF2-40B4-BE49-F238E27FC236}">
                <a16:creationId xmlns:a16="http://schemas.microsoft.com/office/drawing/2014/main" id="{5FCA0747-42CF-4036-A8C5-50011175DA6E}"/>
              </a:ext>
            </a:extLst>
          </p:cNvPr>
          <p:cNvPicPr>
            <a:picLocks noChangeAspect="1"/>
          </p:cNvPicPr>
          <p:nvPr/>
        </p:nvPicPr>
        <p:blipFill>
          <a:blip r:embed="rId3"/>
          <a:stretch>
            <a:fillRect/>
          </a:stretch>
        </p:blipFill>
        <p:spPr>
          <a:xfrm>
            <a:off x="2083520" y="2029622"/>
            <a:ext cx="8162597" cy="3269518"/>
          </a:xfrm>
          <a:prstGeom prst="rect">
            <a:avLst/>
          </a:prstGeom>
          <a:ln>
            <a:noFill/>
          </a:ln>
          <a:effectLst>
            <a:softEdge rad="112500"/>
          </a:effectLst>
        </p:spPr>
      </p:pic>
      <p:sp>
        <p:nvSpPr>
          <p:cNvPr id="35" name="Rectangle 34">
            <a:extLst>
              <a:ext uri="{FF2B5EF4-FFF2-40B4-BE49-F238E27FC236}">
                <a16:creationId xmlns:a16="http://schemas.microsoft.com/office/drawing/2014/main" id="{CCD97EBD-8A29-4427-9436-0AD0D0B15F1D}"/>
              </a:ext>
            </a:extLst>
          </p:cNvPr>
          <p:cNvSpPr/>
          <p:nvPr/>
        </p:nvSpPr>
        <p:spPr>
          <a:xfrm>
            <a:off x="2214968" y="5403118"/>
            <a:ext cx="7762061" cy="1323439"/>
          </a:xfrm>
          <a:prstGeom prst="rect">
            <a:avLst/>
          </a:prstGeom>
          <a:solidFill>
            <a:schemeClr val="accent1">
              <a:lumMod val="20000"/>
              <a:lumOff val="80000"/>
            </a:schemeClr>
          </a:solidFill>
        </p:spPr>
        <p:txBody>
          <a:bodyPr wrap="none">
            <a:spAutoFit/>
          </a:bodyPr>
          <a:lstStyle/>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Hãy nói về nghề nghiệp của những</a:t>
            </a:r>
          </a:p>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người trong tranh</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ectangle 35">
            <a:extLst>
              <a:ext uri="{FF2B5EF4-FFF2-40B4-BE49-F238E27FC236}">
                <a16:creationId xmlns:a16="http://schemas.microsoft.com/office/drawing/2014/main" id="{B3CC81F3-8D41-4066-8FAB-2E74AE1049ED}"/>
              </a:ext>
            </a:extLst>
          </p:cNvPr>
          <p:cNvSpPr/>
          <p:nvPr/>
        </p:nvSpPr>
        <p:spPr>
          <a:xfrm>
            <a:off x="2083520" y="5403117"/>
            <a:ext cx="8024954" cy="1323439"/>
          </a:xfrm>
          <a:prstGeom prst="rect">
            <a:avLst/>
          </a:prstGeom>
          <a:solidFill>
            <a:schemeClr val="accent1">
              <a:lumMod val="20000"/>
              <a:lumOff val="80000"/>
            </a:schemeClr>
          </a:solidFill>
        </p:spPr>
        <p:txBody>
          <a:bodyPr wrap="none">
            <a:spAutoFit/>
          </a:bodyPr>
          <a:lstStyle/>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Nhiệm vụ của bác sĩ, phi công, kiến </a:t>
            </a:r>
          </a:p>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trúc sư, thầy giáo là gì?</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ectangle 36">
            <a:extLst>
              <a:ext uri="{FF2B5EF4-FFF2-40B4-BE49-F238E27FC236}">
                <a16:creationId xmlns:a16="http://schemas.microsoft.com/office/drawing/2014/main" id="{90A55755-F90E-4ECD-8367-830B6B7CF393}"/>
              </a:ext>
            </a:extLst>
          </p:cNvPr>
          <p:cNvSpPr/>
          <p:nvPr/>
        </p:nvSpPr>
        <p:spPr>
          <a:xfrm>
            <a:off x="2083520" y="5398295"/>
            <a:ext cx="8093777" cy="1323439"/>
          </a:xfrm>
          <a:prstGeom prst="rect">
            <a:avLst/>
          </a:prstGeom>
          <a:solidFill>
            <a:schemeClr val="accent1">
              <a:lumMod val="20000"/>
              <a:lumOff val="80000"/>
            </a:schemeClr>
          </a:solidFill>
        </p:spPr>
        <p:txBody>
          <a:bodyPr wrap="square">
            <a:spAutoFit/>
          </a:bodyPr>
          <a:lstStyle/>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Nếu là em, em mơ ước sau này </a:t>
            </a:r>
          </a:p>
          <a:p>
            <a:pPr algn="ctr"/>
            <a:r>
              <a:rPr lang="vi-VN"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mình làm nghề gì?</a:t>
            </a:r>
            <a:endParaRPr lang="vi-VN"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6" name="图片 55"/>
          <p:cNvPicPr>
            <a:picLocks noChangeAspect="1"/>
          </p:cNvPicPr>
          <p:nvPr/>
        </p:nvPicPr>
        <p:blipFill>
          <a:blip r:embed="rId4"/>
          <a:stretch>
            <a:fillRect/>
          </a:stretch>
        </p:blipFill>
        <p:spPr>
          <a:xfrm>
            <a:off x="10148805" y="1128788"/>
            <a:ext cx="2295749" cy="57292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3125"/>
          <a:stretch/>
        </p:blipFill>
        <p:spPr>
          <a:xfrm>
            <a:off x="0" y="0"/>
            <a:ext cx="12192000" cy="4724401"/>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716" y="381000"/>
            <a:ext cx="1752600"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6531" y="347246"/>
            <a:ext cx="712713"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534512" y="5334000"/>
            <a:ext cx="9607463" cy="923330"/>
          </a:xfrm>
          <a:prstGeom prst="rect">
            <a:avLst/>
          </a:prstGeom>
          <a:noFill/>
        </p:spPr>
        <p:txBody>
          <a:bodyPr wrap="square" rtlCol="0">
            <a:spAutoFit/>
          </a:bodyPr>
          <a:lstStyle/>
          <a:p>
            <a:r>
              <a:rPr lang="en-US" sz="5400" b="1" dirty="0" err="1">
                <a:latin typeface="Arial-Rounded" panose="020B0500000000000000" pitchFamily="34" charset="0"/>
                <a:ea typeface="Arial-Rounded" panose="020B0500000000000000" pitchFamily="34" charset="0"/>
                <a:cs typeface="Arial-Rounded" panose="020B0500000000000000" pitchFamily="34" charset="0"/>
              </a:rPr>
              <a:t>Hà</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ước</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được</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lướt</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sóng</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54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8" name="Rectangle 7"/>
          <p:cNvSpPr/>
          <p:nvPr/>
        </p:nvSpPr>
        <p:spPr>
          <a:xfrm>
            <a:off x="2565519" y="5353183"/>
            <a:ext cx="1233030" cy="923330"/>
          </a:xfrm>
          <a:prstGeom prst="rect">
            <a:avLst/>
          </a:prstGeom>
        </p:spPr>
        <p:txBody>
          <a:bodyPr wrap="none">
            <a:spAutoFit/>
          </a:bodyPr>
          <a:lstStyle/>
          <a:p>
            <a:r>
              <a:rPr lang="en-US" sz="5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ước</a:t>
            </a:r>
            <a:endParaRPr lang="vi-VN"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5486400" y="5353183"/>
            <a:ext cx="1091966" cy="923330"/>
          </a:xfrm>
          <a:prstGeom prst="rect">
            <a:avLst/>
          </a:prstGeom>
        </p:spPr>
        <p:txBody>
          <a:bodyPr wrap="none">
            <a:spAutoFit/>
          </a:bodyPr>
          <a:lstStyle/>
          <a:p>
            <a:pPr lvl="0"/>
            <a:r>
              <a:rPr lang="en-US" sz="54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ướt</a:t>
            </a:r>
            <a:endParaRPr lang="vi-VN"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70196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flipV="1">
            <a:off x="2205" y="926508"/>
            <a:ext cx="12187592" cy="45708"/>
          </a:xfrm>
          <a:prstGeom prst="rect">
            <a:avLst/>
          </a:prstGeom>
          <a:solidFill>
            <a:srgbClr val="5D89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sym typeface="Arial"/>
            </a:endParaRPr>
          </a:p>
        </p:txBody>
      </p:sp>
      <p:sp>
        <p:nvSpPr>
          <p:cNvPr id="15" name="Rounded Rectangle 7">
            <a:extLst>
              <a:ext uri="{FF2B5EF4-FFF2-40B4-BE49-F238E27FC236}">
                <a16:creationId xmlns:a16="http://schemas.microsoft.com/office/drawing/2014/main" id="{E08AF4AB-86E4-472E-B4C6-610DDAAABA79}"/>
              </a:ext>
            </a:extLst>
          </p:cNvPr>
          <p:cNvSpPr/>
          <p:nvPr/>
        </p:nvSpPr>
        <p:spPr>
          <a:xfrm>
            <a:off x="5181600" y="1238224"/>
            <a:ext cx="1600200" cy="762000"/>
          </a:xfrm>
          <a:prstGeom prst="roundRect">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vi-VN" sz="48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Oval 15">
            <a:extLst>
              <a:ext uri="{FF2B5EF4-FFF2-40B4-BE49-F238E27FC236}">
                <a16:creationId xmlns:a16="http://schemas.microsoft.com/office/drawing/2014/main" id="{493532EF-5798-4E83-872B-01FAA48151B5}"/>
              </a:ext>
            </a:extLst>
          </p:cNvPr>
          <p:cNvSpPr/>
          <p:nvPr/>
        </p:nvSpPr>
        <p:spPr>
          <a:xfrm>
            <a:off x="4520852" y="1226120"/>
            <a:ext cx="914400" cy="774105"/>
          </a:xfrm>
          <a:prstGeom prst="ellipse">
            <a:avLst/>
          </a:prstGeom>
          <a:solidFill>
            <a:srgbClr val="FFFF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EEECE1">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vi-VN" sz="4800" b="1" i="0" u="none" strike="noStrike" kern="0" cap="none" spc="0" normalizeH="0" baseline="0" noProof="0" dirty="0">
              <a:ln>
                <a:noFill/>
              </a:ln>
              <a:solidFill>
                <a:srgbClr val="EEECE1">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1C154667-264D-4C0F-8EC3-783ECB010C22}"/>
              </a:ext>
            </a:extLst>
          </p:cNvPr>
          <p:cNvSpPr txBox="1"/>
          <p:nvPr/>
        </p:nvSpPr>
        <p:spPr>
          <a:xfrm>
            <a:off x="2971800" y="2057400"/>
            <a:ext cx="2669376" cy="1446550"/>
          </a:xfrm>
          <a:prstGeom prst="rect">
            <a:avLst/>
          </a:prstGeom>
          <a:noFill/>
        </p:spPr>
        <p:txBody>
          <a:bodyPr wrap="square" rtlCol="0">
            <a:spAutoFit/>
          </a:bodyPr>
          <a:lstStyle/>
          <a:p>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8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TextBox 17">
            <a:extLst>
              <a:ext uri="{FF2B5EF4-FFF2-40B4-BE49-F238E27FC236}">
                <a16:creationId xmlns:a16="http://schemas.microsoft.com/office/drawing/2014/main" id="{44DF93E2-268E-43FD-81B2-1D3DB36B4A88}"/>
              </a:ext>
            </a:extLst>
          </p:cNvPr>
          <p:cNvSpPr txBox="1"/>
          <p:nvPr/>
        </p:nvSpPr>
        <p:spPr>
          <a:xfrm>
            <a:off x="6474441" y="2104696"/>
            <a:ext cx="2587618" cy="1446550"/>
          </a:xfrm>
          <a:prstGeom prst="rect">
            <a:avLst/>
          </a:prstGeom>
          <a:noFill/>
        </p:spPr>
        <p:txBody>
          <a:bodyPr wrap="square" rtlCol="0">
            <a:spAutoFit/>
          </a:bodyPr>
          <a:lstStyle/>
          <a:p>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ươt</a:t>
            </a:r>
            <a:r>
              <a:rPr lang="en-US" sz="8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9" name="Minus 11">
            <a:extLst>
              <a:ext uri="{FF2B5EF4-FFF2-40B4-BE49-F238E27FC236}">
                <a16:creationId xmlns:a16="http://schemas.microsoft.com/office/drawing/2014/main" id="{1D099B12-7100-4B1D-8AF0-DDC6906ADEF4}"/>
              </a:ext>
            </a:extLst>
          </p:cNvPr>
          <p:cNvSpPr/>
          <p:nvPr/>
        </p:nvSpPr>
        <p:spPr bwMode="auto">
          <a:xfrm>
            <a:off x="3031186" y="3160667"/>
            <a:ext cx="1259389" cy="190500"/>
          </a:xfrm>
          <a:prstGeom prst="mathMinus">
            <a:avLst/>
          </a:prstGeom>
          <a:solidFill>
            <a:sysClr val="windowText" lastClr="0000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Minus 12">
            <a:extLst>
              <a:ext uri="{FF2B5EF4-FFF2-40B4-BE49-F238E27FC236}">
                <a16:creationId xmlns:a16="http://schemas.microsoft.com/office/drawing/2014/main" id="{FAC6FC78-926C-4C42-A288-3D12A99A4DA7}"/>
              </a:ext>
            </a:extLst>
          </p:cNvPr>
          <p:cNvSpPr/>
          <p:nvPr/>
        </p:nvSpPr>
        <p:spPr bwMode="auto">
          <a:xfrm>
            <a:off x="6533618" y="3214721"/>
            <a:ext cx="1259389" cy="190500"/>
          </a:xfrm>
          <a:prstGeom prst="mathMinus">
            <a:avLst/>
          </a:prstGeom>
          <a:solidFill>
            <a:sysClr val="windowText" lastClr="00000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aphicFrame>
        <p:nvGraphicFramePr>
          <p:cNvPr id="21" name="Table 2">
            <a:extLst>
              <a:ext uri="{FF2B5EF4-FFF2-40B4-BE49-F238E27FC236}">
                <a16:creationId xmlns:a16="http://schemas.microsoft.com/office/drawing/2014/main" id="{7905FCAD-8EF9-405B-AAC9-00A39F9BD3B2}"/>
              </a:ext>
            </a:extLst>
          </p:cNvPr>
          <p:cNvGraphicFramePr>
            <a:graphicFrameLocks noGrp="1"/>
          </p:cNvGraphicFramePr>
          <p:nvPr>
            <p:extLst>
              <p:ext uri="{D42A27DB-BD31-4B8C-83A1-F6EECF244321}">
                <p14:modId xmlns:p14="http://schemas.microsoft.com/office/powerpoint/2010/main" val="3801474513"/>
              </p:ext>
            </p:extLst>
          </p:nvPr>
        </p:nvGraphicFramePr>
        <p:xfrm>
          <a:off x="3366097" y="3503950"/>
          <a:ext cx="4765184" cy="1306122"/>
        </p:xfrm>
        <a:graphic>
          <a:graphicData uri="http://schemas.openxmlformats.org/drawingml/2006/table">
            <a:tbl>
              <a:tblPr firstRow="1" bandRow="1"/>
              <a:tblGrid>
                <a:gridCol w="2382592">
                  <a:extLst>
                    <a:ext uri="{9D8B030D-6E8A-4147-A177-3AD203B41FA5}">
                      <a16:colId xmlns:a16="http://schemas.microsoft.com/office/drawing/2014/main" val="20000"/>
                    </a:ext>
                  </a:extLst>
                </a:gridCol>
                <a:gridCol w="2382592">
                  <a:extLst>
                    <a:ext uri="{9D8B030D-6E8A-4147-A177-3AD203B41FA5}">
                      <a16:colId xmlns:a16="http://schemas.microsoft.com/office/drawing/2014/main" val="20001"/>
                    </a:ext>
                  </a:extLst>
                </a:gridCol>
              </a:tblGrid>
              <a:tr h="1306122">
                <a:tc>
                  <a:txBody>
                    <a:bodyPr/>
                    <a:lstStyle>
                      <a:lvl1pPr marL="0" algn="l" defTabSz="1218321" rtl="0" eaLnBrk="1" latinLnBrk="0" hangingPunct="1">
                        <a:defRPr sz="2400" b="1" kern="1200">
                          <a:solidFill>
                            <a:schemeClr val="lt1"/>
                          </a:solidFill>
                          <a:latin typeface="Calibri"/>
                        </a:defRPr>
                      </a:lvl1pPr>
                      <a:lvl2pPr marL="609478" algn="l" defTabSz="1218321" rtl="0" eaLnBrk="1" latinLnBrk="0" hangingPunct="1">
                        <a:defRPr sz="2400" b="1" kern="1200">
                          <a:solidFill>
                            <a:schemeClr val="lt1"/>
                          </a:solidFill>
                          <a:latin typeface="Calibri"/>
                        </a:defRPr>
                      </a:lvl2pPr>
                      <a:lvl3pPr marL="1218956" algn="l" defTabSz="1218321" rtl="0" eaLnBrk="1" latinLnBrk="0" hangingPunct="1">
                        <a:defRPr sz="2400" b="1" kern="1200">
                          <a:solidFill>
                            <a:schemeClr val="lt1"/>
                          </a:solidFill>
                          <a:latin typeface="Calibri"/>
                        </a:defRPr>
                      </a:lvl3pPr>
                      <a:lvl4pPr marL="1828434" algn="l" defTabSz="1218321" rtl="0" eaLnBrk="1" latinLnBrk="0" hangingPunct="1">
                        <a:defRPr sz="2400" b="1" kern="1200">
                          <a:solidFill>
                            <a:schemeClr val="lt1"/>
                          </a:solidFill>
                          <a:latin typeface="Calibri"/>
                        </a:defRPr>
                      </a:lvl4pPr>
                      <a:lvl5pPr marL="2437912" algn="l" defTabSz="1218321" rtl="0" eaLnBrk="1" latinLnBrk="0" hangingPunct="1">
                        <a:defRPr sz="2400" b="1" kern="1200">
                          <a:solidFill>
                            <a:schemeClr val="lt1"/>
                          </a:solidFill>
                          <a:latin typeface="Calibri"/>
                        </a:defRPr>
                      </a:lvl5pPr>
                      <a:lvl6pPr marL="3047390" algn="l" defTabSz="1218321" rtl="0" eaLnBrk="1" latinLnBrk="0" hangingPunct="1">
                        <a:defRPr sz="2400" b="1" kern="1200">
                          <a:solidFill>
                            <a:schemeClr val="lt1"/>
                          </a:solidFill>
                          <a:latin typeface="Calibri"/>
                        </a:defRPr>
                      </a:lvl6pPr>
                      <a:lvl7pPr marL="3656868" algn="l" defTabSz="1218321" rtl="0" eaLnBrk="1" latinLnBrk="0" hangingPunct="1">
                        <a:defRPr sz="2400" b="1" kern="1200">
                          <a:solidFill>
                            <a:schemeClr val="lt1"/>
                          </a:solidFill>
                          <a:latin typeface="Calibri"/>
                        </a:defRPr>
                      </a:lvl7pPr>
                      <a:lvl8pPr marL="4266347" algn="l" defTabSz="1218321" rtl="0" eaLnBrk="1" latinLnBrk="0" hangingPunct="1">
                        <a:defRPr sz="2400" b="1" kern="1200">
                          <a:solidFill>
                            <a:schemeClr val="lt1"/>
                          </a:solidFill>
                          <a:latin typeface="Calibri"/>
                        </a:defRPr>
                      </a:lvl8pPr>
                      <a:lvl9pPr marL="4875825" algn="l" defTabSz="1218321" rtl="0" eaLnBrk="1" latinLnBrk="0" hangingPunct="1">
                        <a:defRPr sz="2400" b="1" kern="1200">
                          <a:solidFill>
                            <a:schemeClr val="lt1"/>
                          </a:solidFill>
                          <a:latin typeface="Calibri"/>
                        </a:defRPr>
                      </a:lvl9pPr>
                    </a:lstStyle>
                    <a:p>
                      <a:pPr algn="ctr"/>
                      <a:endParaRPr lang="en-US" sz="4800" dirty="0">
                        <a:solidFill>
                          <a:schemeClr val="tx1"/>
                        </a:solidFill>
                        <a:latin typeface=".VnAvant" panose="020B7200000000000000"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1218321" rtl="0" eaLnBrk="1" latinLnBrk="0" hangingPunct="1">
                        <a:defRPr sz="2400" b="1" kern="1200">
                          <a:solidFill>
                            <a:schemeClr val="lt1"/>
                          </a:solidFill>
                          <a:latin typeface="Calibri"/>
                        </a:defRPr>
                      </a:lvl1pPr>
                      <a:lvl2pPr marL="609478" algn="l" defTabSz="1218321" rtl="0" eaLnBrk="1" latinLnBrk="0" hangingPunct="1">
                        <a:defRPr sz="2400" b="1" kern="1200">
                          <a:solidFill>
                            <a:schemeClr val="lt1"/>
                          </a:solidFill>
                          <a:latin typeface="Calibri"/>
                        </a:defRPr>
                      </a:lvl2pPr>
                      <a:lvl3pPr marL="1218956" algn="l" defTabSz="1218321" rtl="0" eaLnBrk="1" latinLnBrk="0" hangingPunct="1">
                        <a:defRPr sz="2400" b="1" kern="1200">
                          <a:solidFill>
                            <a:schemeClr val="lt1"/>
                          </a:solidFill>
                          <a:latin typeface="Calibri"/>
                        </a:defRPr>
                      </a:lvl3pPr>
                      <a:lvl4pPr marL="1828434" algn="l" defTabSz="1218321" rtl="0" eaLnBrk="1" latinLnBrk="0" hangingPunct="1">
                        <a:defRPr sz="2400" b="1" kern="1200">
                          <a:solidFill>
                            <a:schemeClr val="lt1"/>
                          </a:solidFill>
                          <a:latin typeface="Calibri"/>
                        </a:defRPr>
                      </a:lvl4pPr>
                      <a:lvl5pPr marL="2437912" algn="l" defTabSz="1218321" rtl="0" eaLnBrk="1" latinLnBrk="0" hangingPunct="1">
                        <a:defRPr sz="2400" b="1" kern="1200">
                          <a:solidFill>
                            <a:schemeClr val="lt1"/>
                          </a:solidFill>
                          <a:latin typeface="Calibri"/>
                        </a:defRPr>
                      </a:lvl5pPr>
                      <a:lvl6pPr marL="3047390" algn="l" defTabSz="1218321" rtl="0" eaLnBrk="1" latinLnBrk="0" hangingPunct="1">
                        <a:defRPr sz="2400" b="1" kern="1200">
                          <a:solidFill>
                            <a:schemeClr val="lt1"/>
                          </a:solidFill>
                          <a:latin typeface="Calibri"/>
                        </a:defRPr>
                      </a:lvl6pPr>
                      <a:lvl7pPr marL="3656868" algn="l" defTabSz="1218321" rtl="0" eaLnBrk="1" latinLnBrk="0" hangingPunct="1">
                        <a:defRPr sz="2400" b="1" kern="1200">
                          <a:solidFill>
                            <a:schemeClr val="lt1"/>
                          </a:solidFill>
                          <a:latin typeface="Calibri"/>
                        </a:defRPr>
                      </a:lvl7pPr>
                      <a:lvl8pPr marL="4266347" algn="l" defTabSz="1218321" rtl="0" eaLnBrk="1" latinLnBrk="0" hangingPunct="1">
                        <a:defRPr sz="2400" b="1" kern="1200">
                          <a:solidFill>
                            <a:schemeClr val="lt1"/>
                          </a:solidFill>
                          <a:latin typeface="Calibri"/>
                        </a:defRPr>
                      </a:lvl8pPr>
                      <a:lvl9pPr marL="4875825" algn="l" defTabSz="1218321" rtl="0" eaLnBrk="1" latinLnBrk="0" hangingPunct="1">
                        <a:defRPr sz="2400" b="1" kern="1200">
                          <a:solidFill>
                            <a:schemeClr val="lt1"/>
                          </a:solidFill>
                          <a:latin typeface="Calibri"/>
                        </a:defRPr>
                      </a:lvl9pPr>
                    </a:lstStyle>
                    <a:p>
                      <a:pPr algn="ctr"/>
                      <a:endParaRPr lang="en-US" sz="4800" dirty="0">
                        <a:solidFill>
                          <a:srgbClr val="FF0000"/>
                        </a:solidFill>
                        <a:latin typeface=".VnAvant" panose="020B7200000000000000"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extLst>
                  <a:ext uri="{0D108BD9-81ED-4DB2-BD59-A6C34878D82A}">
                    <a16:rowId xmlns:a16="http://schemas.microsoft.com/office/drawing/2014/main" val="10000"/>
                  </a:ext>
                </a:extLst>
              </a:tr>
            </a:tbl>
          </a:graphicData>
        </a:graphic>
      </p:graphicFrame>
      <p:sp>
        <p:nvSpPr>
          <p:cNvPr id="22" name="Rectangle 21">
            <a:extLst>
              <a:ext uri="{FF2B5EF4-FFF2-40B4-BE49-F238E27FC236}">
                <a16:creationId xmlns:a16="http://schemas.microsoft.com/office/drawing/2014/main" id="{F91CCFCB-2D07-4B52-AA03-99F4E94C902A}"/>
              </a:ext>
            </a:extLst>
          </p:cNvPr>
          <p:cNvSpPr/>
          <p:nvPr/>
        </p:nvSpPr>
        <p:spPr>
          <a:xfrm>
            <a:off x="3366097" y="4876800"/>
            <a:ext cx="4781562" cy="1245300"/>
          </a:xfrm>
          <a:prstGeom prst="rect">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B6A9BF16-FC5E-45D6-9AC6-FB9EC90B78A0}"/>
              </a:ext>
            </a:extLst>
          </p:cNvPr>
          <p:cNvSpPr txBox="1"/>
          <p:nvPr/>
        </p:nvSpPr>
        <p:spPr>
          <a:xfrm>
            <a:off x="4212992" y="3649119"/>
            <a:ext cx="1543886" cy="1323439"/>
          </a:xfrm>
          <a:prstGeom prst="rect">
            <a:avLst/>
          </a:prstGeom>
          <a:noFill/>
        </p:spPr>
        <p:txBody>
          <a:bodyPr wrap="square" rtlCol="0">
            <a:spAutoFit/>
          </a:bodyPr>
          <a:lstStyle/>
          <a:p>
            <a:r>
              <a:rPr lang="en-US" sz="8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8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4" name="TextBox 23">
            <a:extLst>
              <a:ext uri="{FF2B5EF4-FFF2-40B4-BE49-F238E27FC236}">
                <a16:creationId xmlns:a16="http://schemas.microsoft.com/office/drawing/2014/main" id="{723868A3-7B7E-4803-A04C-ED1276DE7CB6}"/>
              </a:ext>
            </a:extLst>
          </p:cNvPr>
          <p:cNvSpPr txBox="1"/>
          <p:nvPr/>
        </p:nvSpPr>
        <p:spPr>
          <a:xfrm>
            <a:off x="5877425" y="3551247"/>
            <a:ext cx="2286000" cy="1323439"/>
          </a:xfrm>
          <a:prstGeom prst="rect">
            <a:avLst/>
          </a:prstGeom>
          <a:noFill/>
        </p:spPr>
        <p:txBody>
          <a:bodyPr wrap="square" rtlCol="0">
            <a:spAutoFit/>
          </a:bodyPr>
          <a:lstStyle/>
          <a:p>
            <a:r>
              <a:rPr lang="en-US" sz="8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8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5" name="TextBox 24">
            <a:extLst>
              <a:ext uri="{FF2B5EF4-FFF2-40B4-BE49-F238E27FC236}">
                <a16:creationId xmlns:a16="http://schemas.microsoft.com/office/drawing/2014/main" id="{4E3C19A2-1A3E-4166-951D-E43F350DD1F1}"/>
              </a:ext>
            </a:extLst>
          </p:cNvPr>
          <p:cNvSpPr txBox="1"/>
          <p:nvPr/>
        </p:nvSpPr>
        <p:spPr>
          <a:xfrm>
            <a:off x="4708214" y="4757115"/>
            <a:ext cx="4307871" cy="1323439"/>
          </a:xfrm>
          <a:prstGeom prst="rect">
            <a:avLst/>
          </a:prstGeom>
          <a:noFill/>
        </p:spPr>
        <p:txBody>
          <a:bodyPr wrap="square" rtlCol="0">
            <a:spAutoFit/>
          </a:bodyPr>
          <a:lstStyle/>
          <a:p>
            <a:r>
              <a:rPr lang="en-US" sz="8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8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ược</a:t>
            </a:r>
            <a:r>
              <a:rPr lang="en-US" sz="8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heel(1)">
                                      <p:cBhvr>
                                        <p:cTn id="15" dur="2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heel(1)">
                                      <p:cBhvr>
                                        <p:cTn id="20" dur="20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in)">
                                      <p:cBhvr>
                                        <p:cTn id="25" dur="20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circle(in)">
                                      <p:cBhvr>
                                        <p:cTn id="30" dur="20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circle(in)">
                                      <p:cBhvr>
                                        <p:cTn id="35"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P spid="20" grpId="0" animBg="1"/>
      <p:bldP spid="23" grpId="0"/>
      <p:bldP spid="2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8F103826-C425-4924-B418-1048C9EC439A}"/>
              </a:ext>
            </a:extLst>
          </p:cNvPr>
          <p:cNvGrpSpPr/>
          <p:nvPr/>
        </p:nvGrpSpPr>
        <p:grpSpPr>
          <a:xfrm>
            <a:off x="209616" y="1133887"/>
            <a:ext cx="2332704" cy="732504"/>
            <a:chOff x="228600" y="228600"/>
            <a:chExt cx="2332704" cy="838200"/>
          </a:xfrm>
        </p:grpSpPr>
        <p:sp>
          <p:nvSpPr>
            <p:cNvPr id="31" name="Rounded Rectangle 4">
              <a:extLst>
                <a:ext uri="{FF2B5EF4-FFF2-40B4-BE49-F238E27FC236}">
                  <a16:creationId xmlns:a16="http://schemas.microsoft.com/office/drawing/2014/main" id="{499AC4FE-75BF-42E7-A3DD-CA25CE933872}"/>
                </a:ext>
              </a:extLst>
            </p:cNvPr>
            <p:cNvSpPr/>
            <p:nvPr/>
          </p:nvSpPr>
          <p:spPr>
            <a:xfrm>
              <a:off x="961104" y="275304"/>
              <a:ext cx="1600200" cy="762000"/>
            </a:xfrm>
            <a:prstGeom prst="roundRect">
              <a:avLst/>
            </a:prstGeom>
            <a:solidFill>
              <a:srgbClr val="0070C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vi-VN" sz="48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Oval 31">
              <a:extLst>
                <a:ext uri="{FF2B5EF4-FFF2-40B4-BE49-F238E27FC236}">
                  <a16:creationId xmlns:a16="http://schemas.microsoft.com/office/drawing/2014/main" id="{B7161A0C-9E96-4201-8D06-1D71AF80AAED}"/>
                </a:ext>
              </a:extLst>
            </p:cNvPr>
            <p:cNvSpPr/>
            <p:nvPr/>
          </p:nvSpPr>
          <p:spPr>
            <a:xfrm>
              <a:off x="228600" y="228600"/>
              <a:ext cx="914400" cy="838200"/>
            </a:xfrm>
            <a:prstGeom prst="ellipse">
              <a:avLst/>
            </a:prstGeom>
            <a:solidFill>
              <a:srgbClr val="FFFF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800" b="1" i="0" u="none" strike="noStrike" kern="0" cap="none" spc="0" normalizeH="0" baseline="0" noProof="0" dirty="0">
                  <a:ln>
                    <a:noFill/>
                  </a:ln>
                  <a:solidFill>
                    <a:srgbClr val="EEECE1">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endParaRPr kumimoji="0" lang="vi-VN" sz="4800" b="1" i="0" u="none" strike="noStrike" kern="0" cap="none" spc="0" normalizeH="0" baseline="0" noProof="0" dirty="0">
                <a:ln>
                  <a:noFill/>
                </a:ln>
                <a:solidFill>
                  <a:srgbClr val="EEECE1">
                    <a:lumMod val="1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3" name="TextBox 32">
            <a:extLst>
              <a:ext uri="{FF2B5EF4-FFF2-40B4-BE49-F238E27FC236}">
                <a16:creationId xmlns:a16="http://schemas.microsoft.com/office/drawing/2014/main" id="{06F3FCB7-E7A9-4219-96E0-D9ECC73C5CE5}"/>
              </a:ext>
            </a:extLst>
          </p:cNvPr>
          <p:cNvSpPr txBox="1"/>
          <p:nvPr/>
        </p:nvSpPr>
        <p:spPr>
          <a:xfrm>
            <a:off x="3295714" y="948313"/>
            <a:ext cx="2669376" cy="1446550"/>
          </a:xfrm>
          <a:prstGeom prst="rect">
            <a:avLst/>
          </a:prstGeom>
          <a:noFill/>
        </p:spPr>
        <p:txBody>
          <a:bodyPr wrap="square" rtlCol="0">
            <a:spAutoFit/>
          </a:bodyPr>
          <a:lstStyle/>
          <a:p>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8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4" name="TextBox 33">
            <a:extLst>
              <a:ext uri="{FF2B5EF4-FFF2-40B4-BE49-F238E27FC236}">
                <a16:creationId xmlns:a16="http://schemas.microsoft.com/office/drawing/2014/main" id="{076FA118-F751-48F5-8451-9A2457C5F0ED}"/>
              </a:ext>
            </a:extLst>
          </p:cNvPr>
          <p:cNvSpPr txBox="1"/>
          <p:nvPr/>
        </p:nvSpPr>
        <p:spPr>
          <a:xfrm>
            <a:off x="7062062" y="948313"/>
            <a:ext cx="2587618" cy="1446550"/>
          </a:xfrm>
          <a:prstGeom prst="rect">
            <a:avLst/>
          </a:prstGeom>
          <a:noFill/>
        </p:spPr>
        <p:txBody>
          <a:bodyPr wrap="square" rtlCol="0">
            <a:spAutoFit/>
          </a:bodyPr>
          <a:lstStyle/>
          <a:p>
            <a:r>
              <a:rPr lang="en-US" sz="88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ươt</a:t>
            </a:r>
            <a:r>
              <a:rPr lang="en-US" sz="88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5" name="Rectangle 34">
            <a:extLst>
              <a:ext uri="{FF2B5EF4-FFF2-40B4-BE49-F238E27FC236}">
                <a16:creationId xmlns:a16="http://schemas.microsoft.com/office/drawing/2014/main" id="{94C58FAA-0B78-440A-BF83-CFD29E7D49DF}"/>
              </a:ext>
            </a:extLst>
          </p:cNvPr>
          <p:cNvSpPr/>
          <p:nvPr/>
        </p:nvSpPr>
        <p:spPr>
          <a:xfrm>
            <a:off x="4085305" y="3398804"/>
            <a:ext cx="4270567" cy="1053504"/>
          </a:xfrm>
          <a:prstGeom prst="rect">
            <a:avLst/>
          </a:prstGeom>
          <a:solidFill>
            <a:srgbClr val="4BACC6">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4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aphicFrame>
        <p:nvGraphicFramePr>
          <p:cNvPr id="36" name="Table 2">
            <a:extLst>
              <a:ext uri="{FF2B5EF4-FFF2-40B4-BE49-F238E27FC236}">
                <a16:creationId xmlns:a16="http://schemas.microsoft.com/office/drawing/2014/main" id="{716232CA-5D85-4959-9DDF-0E813C74B68C}"/>
              </a:ext>
            </a:extLst>
          </p:cNvPr>
          <p:cNvGraphicFramePr>
            <a:graphicFrameLocks noGrp="1"/>
          </p:cNvGraphicFramePr>
          <p:nvPr>
            <p:extLst>
              <p:ext uri="{D42A27DB-BD31-4B8C-83A1-F6EECF244321}">
                <p14:modId xmlns:p14="http://schemas.microsoft.com/office/powerpoint/2010/main" val="2757910792"/>
              </p:ext>
            </p:extLst>
          </p:nvPr>
        </p:nvGraphicFramePr>
        <p:xfrm>
          <a:off x="4085304" y="2381046"/>
          <a:ext cx="4262378" cy="990600"/>
        </p:xfrm>
        <a:graphic>
          <a:graphicData uri="http://schemas.openxmlformats.org/drawingml/2006/table">
            <a:tbl>
              <a:tblPr firstRow="1" bandRow="1"/>
              <a:tblGrid>
                <a:gridCol w="2131189">
                  <a:extLst>
                    <a:ext uri="{9D8B030D-6E8A-4147-A177-3AD203B41FA5}">
                      <a16:colId xmlns:a16="http://schemas.microsoft.com/office/drawing/2014/main" val="20000"/>
                    </a:ext>
                  </a:extLst>
                </a:gridCol>
                <a:gridCol w="2131189">
                  <a:extLst>
                    <a:ext uri="{9D8B030D-6E8A-4147-A177-3AD203B41FA5}">
                      <a16:colId xmlns:a16="http://schemas.microsoft.com/office/drawing/2014/main" val="20001"/>
                    </a:ext>
                  </a:extLst>
                </a:gridCol>
              </a:tblGrid>
              <a:tr h="990600">
                <a:tc>
                  <a:txBody>
                    <a:bodyPr/>
                    <a:lstStyle>
                      <a:lvl1pPr marL="0" algn="l" defTabSz="1218321" rtl="0" eaLnBrk="1" latinLnBrk="0" hangingPunct="1">
                        <a:defRPr sz="2400" b="1" kern="1200">
                          <a:solidFill>
                            <a:schemeClr val="lt1"/>
                          </a:solidFill>
                          <a:latin typeface="Calibri"/>
                        </a:defRPr>
                      </a:lvl1pPr>
                      <a:lvl2pPr marL="609478" algn="l" defTabSz="1218321" rtl="0" eaLnBrk="1" latinLnBrk="0" hangingPunct="1">
                        <a:defRPr sz="2400" b="1" kern="1200">
                          <a:solidFill>
                            <a:schemeClr val="lt1"/>
                          </a:solidFill>
                          <a:latin typeface="Calibri"/>
                        </a:defRPr>
                      </a:lvl2pPr>
                      <a:lvl3pPr marL="1218956" algn="l" defTabSz="1218321" rtl="0" eaLnBrk="1" latinLnBrk="0" hangingPunct="1">
                        <a:defRPr sz="2400" b="1" kern="1200">
                          <a:solidFill>
                            <a:schemeClr val="lt1"/>
                          </a:solidFill>
                          <a:latin typeface="Calibri"/>
                        </a:defRPr>
                      </a:lvl3pPr>
                      <a:lvl4pPr marL="1828434" algn="l" defTabSz="1218321" rtl="0" eaLnBrk="1" latinLnBrk="0" hangingPunct="1">
                        <a:defRPr sz="2400" b="1" kern="1200">
                          <a:solidFill>
                            <a:schemeClr val="lt1"/>
                          </a:solidFill>
                          <a:latin typeface="Calibri"/>
                        </a:defRPr>
                      </a:lvl4pPr>
                      <a:lvl5pPr marL="2437912" algn="l" defTabSz="1218321" rtl="0" eaLnBrk="1" latinLnBrk="0" hangingPunct="1">
                        <a:defRPr sz="2400" b="1" kern="1200">
                          <a:solidFill>
                            <a:schemeClr val="lt1"/>
                          </a:solidFill>
                          <a:latin typeface="Calibri"/>
                        </a:defRPr>
                      </a:lvl5pPr>
                      <a:lvl6pPr marL="3047390" algn="l" defTabSz="1218321" rtl="0" eaLnBrk="1" latinLnBrk="0" hangingPunct="1">
                        <a:defRPr sz="2400" b="1" kern="1200">
                          <a:solidFill>
                            <a:schemeClr val="lt1"/>
                          </a:solidFill>
                          <a:latin typeface="Calibri"/>
                        </a:defRPr>
                      </a:lvl6pPr>
                      <a:lvl7pPr marL="3656868" algn="l" defTabSz="1218321" rtl="0" eaLnBrk="1" latinLnBrk="0" hangingPunct="1">
                        <a:defRPr sz="2400" b="1" kern="1200">
                          <a:solidFill>
                            <a:schemeClr val="lt1"/>
                          </a:solidFill>
                          <a:latin typeface="Calibri"/>
                        </a:defRPr>
                      </a:lvl7pPr>
                      <a:lvl8pPr marL="4266347" algn="l" defTabSz="1218321" rtl="0" eaLnBrk="1" latinLnBrk="0" hangingPunct="1">
                        <a:defRPr sz="2400" b="1" kern="1200">
                          <a:solidFill>
                            <a:schemeClr val="lt1"/>
                          </a:solidFill>
                          <a:latin typeface="Calibri"/>
                        </a:defRPr>
                      </a:lvl8pPr>
                      <a:lvl9pPr marL="4875825" algn="l" defTabSz="1218321" rtl="0" eaLnBrk="1" latinLnBrk="0" hangingPunct="1">
                        <a:defRPr sz="2400" b="1" kern="1200">
                          <a:solidFill>
                            <a:schemeClr val="lt1"/>
                          </a:solidFill>
                          <a:latin typeface="Calibri"/>
                        </a:defRPr>
                      </a:lvl9pPr>
                    </a:lstStyle>
                    <a:p>
                      <a:pPr algn="ctr"/>
                      <a:endParaRPr lang="en-US" sz="4800" dirty="0">
                        <a:solidFill>
                          <a:schemeClr val="tx1"/>
                        </a:solidFill>
                        <a:latin typeface=".VnAvant" panose="020B7200000000000000"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1218321" rtl="0" eaLnBrk="1" latinLnBrk="0" hangingPunct="1">
                        <a:defRPr sz="2400" b="1" kern="1200">
                          <a:solidFill>
                            <a:schemeClr val="lt1"/>
                          </a:solidFill>
                          <a:latin typeface="Calibri"/>
                        </a:defRPr>
                      </a:lvl1pPr>
                      <a:lvl2pPr marL="609478" algn="l" defTabSz="1218321" rtl="0" eaLnBrk="1" latinLnBrk="0" hangingPunct="1">
                        <a:defRPr sz="2400" b="1" kern="1200">
                          <a:solidFill>
                            <a:schemeClr val="lt1"/>
                          </a:solidFill>
                          <a:latin typeface="Calibri"/>
                        </a:defRPr>
                      </a:lvl2pPr>
                      <a:lvl3pPr marL="1218956" algn="l" defTabSz="1218321" rtl="0" eaLnBrk="1" latinLnBrk="0" hangingPunct="1">
                        <a:defRPr sz="2400" b="1" kern="1200">
                          <a:solidFill>
                            <a:schemeClr val="lt1"/>
                          </a:solidFill>
                          <a:latin typeface="Calibri"/>
                        </a:defRPr>
                      </a:lvl3pPr>
                      <a:lvl4pPr marL="1828434" algn="l" defTabSz="1218321" rtl="0" eaLnBrk="1" latinLnBrk="0" hangingPunct="1">
                        <a:defRPr sz="2400" b="1" kern="1200">
                          <a:solidFill>
                            <a:schemeClr val="lt1"/>
                          </a:solidFill>
                          <a:latin typeface="Calibri"/>
                        </a:defRPr>
                      </a:lvl4pPr>
                      <a:lvl5pPr marL="2437912" algn="l" defTabSz="1218321" rtl="0" eaLnBrk="1" latinLnBrk="0" hangingPunct="1">
                        <a:defRPr sz="2400" b="1" kern="1200">
                          <a:solidFill>
                            <a:schemeClr val="lt1"/>
                          </a:solidFill>
                          <a:latin typeface="Calibri"/>
                        </a:defRPr>
                      </a:lvl5pPr>
                      <a:lvl6pPr marL="3047390" algn="l" defTabSz="1218321" rtl="0" eaLnBrk="1" latinLnBrk="0" hangingPunct="1">
                        <a:defRPr sz="2400" b="1" kern="1200">
                          <a:solidFill>
                            <a:schemeClr val="lt1"/>
                          </a:solidFill>
                          <a:latin typeface="Calibri"/>
                        </a:defRPr>
                      </a:lvl6pPr>
                      <a:lvl7pPr marL="3656868" algn="l" defTabSz="1218321" rtl="0" eaLnBrk="1" latinLnBrk="0" hangingPunct="1">
                        <a:defRPr sz="2400" b="1" kern="1200">
                          <a:solidFill>
                            <a:schemeClr val="lt1"/>
                          </a:solidFill>
                          <a:latin typeface="Calibri"/>
                        </a:defRPr>
                      </a:lvl7pPr>
                      <a:lvl8pPr marL="4266347" algn="l" defTabSz="1218321" rtl="0" eaLnBrk="1" latinLnBrk="0" hangingPunct="1">
                        <a:defRPr sz="2400" b="1" kern="1200">
                          <a:solidFill>
                            <a:schemeClr val="lt1"/>
                          </a:solidFill>
                          <a:latin typeface="Calibri"/>
                        </a:defRPr>
                      </a:lvl8pPr>
                      <a:lvl9pPr marL="4875825" algn="l" defTabSz="1218321" rtl="0" eaLnBrk="1" latinLnBrk="0" hangingPunct="1">
                        <a:defRPr sz="2400" b="1" kern="1200">
                          <a:solidFill>
                            <a:schemeClr val="lt1"/>
                          </a:solidFill>
                          <a:latin typeface="Calibri"/>
                        </a:defRPr>
                      </a:lvl9pPr>
                    </a:lstStyle>
                    <a:p>
                      <a:pPr algn="ctr"/>
                      <a:endParaRPr lang="en-US" sz="4800" dirty="0">
                        <a:solidFill>
                          <a:srgbClr val="FF0000"/>
                        </a:solidFill>
                        <a:latin typeface=".VnAvant" panose="020B7200000000000000" pitchFamily="34" charset="0"/>
                      </a:endParaRP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extLst>
                  <a:ext uri="{0D108BD9-81ED-4DB2-BD59-A6C34878D82A}">
                    <a16:rowId xmlns:a16="http://schemas.microsoft.com/office/drawing/2014/main" val="10000"/>
                  </a:ext>
                </a:extLst>
              </a:tr>
            </a:tbl>
          </a:graphicData>
        </a:graphic>
      </p:graphicFrame>
      <p:sp>
        <p:nvSpPr>
          <p:cNvPr id="37" name="TextBox 36">
            <a:extLst>
              <a:ext uri="{FF2B5EF4-FFF2-40B4-BE49-F238E27FC236}">
                <a16:creationId xmlns:a16="http://schemas.microsoft.com/office/drawing/2014/main" id="{0A0C1FE9-8970-43FF-B6DB-2744C066B75F}"/>
              </a:ext>
            </a:extLst>
          </p:cNvPr>
          <p:cNvSpPr txBox="1"/>
          <p:nvPr/>
        </p:nvSpPr>
        <p:spPr>
          <a:xfrm>
            <a:off x="4875992" y="2353007"/>
            <a:ext cx="1543886" cy="1107996"/>
          </a:xfrm>
          <a:prstGeom prst="rect">
            <a:avLst/>
          </a:prstGeom>
          <a:noFill/>
        </p:spPr>
        <p:txBody>
          <a:bodyPr wrap="square" rtlCol="0">
            <a:spAutoFit/>
          </a:bodyPr>
          <a:lstStyle/>
          <a:p>
            <a:r>
              <a:rPr lang="en-US" sz="6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6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8" name="TextBox 37">
            <a:extLst>
              <a:ext uri="{FF2B5EF4-FFF2-40B4-BE49-F238E27FC236}">
                <a16:creationId xmlns:a16="http://schemas.microsoft.com/office/drawing/2014/main" id="{F86E1E05-9CAF-458B-9797-F515CA954549}"/>
              </a:ext>
            </a:extLst>
          </p:cNvPr>
          <p:cNvSpPr txBox="1"/>
          <p:nvPr/>
        </p:nvSpPr>
        <p:spPr>
          <a:xfrm>
            <a:off x="6547945" y="2114780"/>
            <a:ext cx="2286000" cy="1323439"/>
          </a:xfrm>
          <a:prstGeom prst="rect">
            <a:avLst/>
          </a:prstGeom>
          <a:noFill/>
        </p:spPr>
        <p:txBody>
          <a:bodyPr wrap="square" rtlCol="0">
            <a:spAutoFit/>
          </a:bodyPr>
          <a:lstStyle/>
          <a:p>
            <a:r>
              <a:rPr lang="en-US" sz="6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8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39" name="TextBox 38">
            <a:extLst>
              <a:ext uri="{FF2B5EF4-FFF2-40B4-BE49-F238E27FC236}">
                <a16:creationId xmlns:a16="http://schemas.microsoft.com/office/drawing/2014/main" id="{369BCEFA-CD8E-47F9-804C-0EBB168C447E}"/>
              </a:ext>
            </a:extLst>
          </p:cNvPr>
          <p:cNvSpPr txBox="1"/>
          <p:nvPr/>
        </p:nvSpPr>
        <p:spPr>
          <a:xfrm>
            <a:off x="5304407" y="3344312"/>
            <a:ext cx="4307871" cy="1107996"/>
          </a:xfrm>
          <a:prstGeom prst="rect">
            <a:avLst/>
          </a:prstGeom>
          <a:noFill/>
        </p:spPr>
        <p:txBody>
          <a:bodyPr wrap="square" rtlCol="0">
            <a:spAutoFit/>
          </a:bodyPr>
          <a:lstStyle/>
          <a:p>
            <a:r>
              <a:rPr lang="en-US" sz="6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66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ược</a:t>
            </a:r>
            <a:r>
              <a:rPr lang="en-US" sz="6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40" name="Group 39">
            <a:extLst>
              <a:ext uri="{FF2B5EF4-FFF2-40B4-BE49-F238E27FC236}">
                <a16:creationId xmlns:a16="http://schemas.microsoft.com/office/drawing/2014/main" id="{6F850B74-2EEC-44F0-855C-F9727B41111B}"/>
              </a:ext>
            </a:extLst>
          </p:cNvPr>
          <p:cNvGrpSpPr/>
          <p:nvPr/>
        </p:nvGrpSpPr>
        <p:grpSpPr>
          <a:xfrm>
            <a:off x="1524001" y="4399842"/>
            <a:ext cx="9544999" cy="958019"/>
            <a:chOff x="1006900" y="4386123"/>
            <a:chExt cx="9544999" cy="958019"/>
          </a:xfrm>
        </p:grpSpPr>
        <p:sp>
          <p:nvSpPr>
            <p:cNvPr id="41" name="TextBox 40">
              <a:extLst>
                <a:ext uri="{FF2B5EF4-FFF2-40B4-BE49-F238E27FC236}">
                  <a16:creationId xmlns:a16="http://schemas.microsoft.com/office/drawing/2014/main" id="{A3ACCC7C-8443-4ABB-B516-56155D4CA7BA}"/>
                </a:ext>
              </a:extLst>
            </p:cNvPr>
            <p:cNvSpPr txBox="1"/>
            <p:nvPr/>
          </p:nvSpPr>
          <p:spPr>
            <a:xfrm>
              <a:off x="1006900" y="4420812"/>
              <a:ext cx="2360612"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bước</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2" name="TextBox 41">
              <a:extLst>
                <a:ext uri="{FF2B5EF4-FFF2-40B4-BE49-F238E27FC236}">
                  <a16:creationId xmlns:a16="http://schemas.microsoft.com/office/drawing/2014/main" id="{88112051-87DA-4648-8EC8-6D7B35254893}"/>
                </a:ext>
              </a:extLst>
            </p:cNvPr>
            <p:cNvSpPr txBox="1"/>
            <p:nvPr/>
          </p:nvSpPr>
          <p:spPr>
            <a:xfrm>
              <a:off x="3367514" y="4393375"/>
              <a:ext cx="2360612"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lược</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3" name="TextBox 42">
              <a:extLst>
                <a:ext uri="{FF2B5EF4-FFF2-40B4-BE49-F238E27FC236}">
                  <a16:creationId xmlns:a16="http://schemas.microsoft.com/office/drawing/2014/main" id="{7FF71ED8-5211-465F-AF27-55051F24440E}"/>
                </a:ext>
              </a:extLst>
            </p:cNvPr>
            <p:cNvSpPr txBox="1"/>
            <p:nvPr/>
          </p:nvSpPr>
          <p:spPr>
            <a:xfrm>
              <a:off x="5676321" y="4386123"/>
              <a:ext cx="2514966"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ngược</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44" name="TextBox 43">
              <a:extLst>
                <a:ext uri="{FF2B5EF4-FFF2-40B4-BE49-F238E27FC236}">
                  <a16:creationId xmlns:a16="http://schemas.microsoft.com/office/drawing/2014/main" id="{29A0678B-3EFB-418C-8FF7-6062FCE73379}"/>
                </a:ext>
              </a:extLst>
            </p:cNvPr>
            <p:cNvSpPr txBox="1"/>
            <p:nvPr/>
          </p:nvSpPr>
          <p:spPr>
            <a:xfrm>
              <a:off x="8191287" y="4386123"/>
              <a:ext cx="2360612"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nước</a:t>
              </a:r>
              <a:r>
                <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p:txBody>
        </p:sp>
      </p:grpSp>
      <p:grpSp>
        <p:nvGrpSpPr>
          <p:cNvPr id="45" name="Group 44">
            <a:extLst>
              <a:ext uri="{FF2B5EF4-FFF2-40B4-BE49-F238E27FC236}">
                <a16:creationId xmlns:a16="http://schemas.microsoft.com/office/drawing/2014/main" id="{B9004E80-E1DB-407A-A025-23744154504D}"/>
              </a:ext>
            </a:extLst>
          </p:cNvPr>
          <p:cNvGrpSpPr/>
          <p:nvPr/>
        </p:nvGrpSpPr>
        <p:grpSpPr>
          <a:xfrm>
            <a:off x="1552905" y="5497761"/>
            <a:ext cx="9438919" cy="967791"/>
            <a:chOff x="1142347" y="5282363"/>
            <a:chExt cx="9438919" cy="967791"/>
          </a:xfrm>
        </p:grpSpPr>
        <p:sp>
          <p:nvSpPr>
            <p:cNvPr id="46" name="TextBox 45">
              <a:extLst>
                <a:ext uri="{FF2B5EF4-FFF2-40B4-BE49-F238E27FC236}">
                  <a16:creationId xmlns:a16="http://schemas.microsoft.com/office/drawing/2014/main" id="{A4659A5A-5804-42AF-9BD6-13C9676340E2}"/>
                </a:ext>
              </a:extLst>
            </p:cNvPr>
            <p:cNvSpPr txBox="1"/>
            <p:nvPr/>
          </p:nvSpPr>
          <p:spPr>
            <a:xfrm>
              <a:off x="5860040" y="5303775"/>
              <a:ext cx="2360613"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mướt</a:t>
              </a:r>
              <a:endPar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TextBox 46">
              <a:extLst>
                <a:ext uri="{FF2B5EF4-FFF2-40B4-BE49-F238E27FC236}">
                  <a16:creationId xmlns:a16="http://schemas.microsoft.com/office/drawing/2014/main" id="{8B45D632-F0F9-461F-91BF-09726B6C46A8}"/>
                </a:ext>
              </a:extLst>
            </p:cNvPr>
            <p:cNvSpPr txBox="1"/>
            <p:nvPr/>
          </p:nvSpPr>
          <p:spPr>
            <a:xfrm>
              <a:off x="8220653" y="5282363"/>
              <a:ext cx="2360613"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mượt</a:t>
              </a:r>
              <a:endPar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TextBox 47">
              <a:extLst>
                <a:ext uri="{FF2B5EF4-FFF2-40B4-BE49-F238E27FC236}">
                  <a16:creationId xmlns:a16="http://schemas.microsoft.com/office/drawing/2014/main" id="{478DF9B8-1816-4CBD-88EE-0FC1D730AA82}"/>
                </a:ext>
              </a:extLst>
            </p:cNvPr>
            <p:cNvSpPr txBox="1"/>
            <p:nvPr/>
          </p:nvSpPr>
          <p:spPr>
            <a:xfrm>
              <a:off x="1142347" y="5326824"/>
              <a:ext cx="2360613"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lướt</a:t>
              </a:r>
              <a:endPar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TextBox 48">
              <a:extLst>
                <a:ext uri="{FF2B5EF4-FFF2-40B4-BE49-F238E27FC236}">
                  <a16:creationId xmlns:a16="http://schemas.microsoft.com/office/drawing/2014/main" id="{BE843B30-1504-4C8D-A34E-605B3EEDB48A}"/>
                </a:ext>
              </a:extLst>
            </p:cNvPr>
            <p:cNvSpPr txBox="1"/>
            <p:nvPr/>
          </p:nvSpPr>
          <p:spPr>
            <a:xfrm>
              <a:off x="3193920" y="5311016"/>
              <a:ext cx="2360613" cy="923330"/>
            </a:xfrm>
            <a:prstGeom prst="rect">
              <a:avLst/>
            </a:prstGeom>
            <a:noFill/>
          </p:spPr>
          <p:txBody>
            <a:bodyPr wrap="square" rtlCol="0">
              <a:spAutoFit/>
            </a:bodyPr>
            <a:lstStyle/>
            <a:p>
              <a:r>
                <a:rPr lang="en-US" sz="54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lược</a:t>
              </a:r>
              <a:endParaRPr lang="en-US" sz="54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0" name="Minus 23">
            <a:extLst>
              <a:ext uri="{FF2B5EF4-FFF2-40B4-BE49-F238E27FC236}">
                <a16:creationId xmlns:a16="http://schemas.microsoft.com/office/drawing/2014/main" id="{4E3F88CB-6AB1-4EB2-AD2C-5F988BAAA12F}"/>
              </a:ext>
            </a:extLst>
          </p:cNvPr>
          <p:cNvSpPr/>
          <p:nvPr/>
        </p:nvSpPr>
        <p:spPr bwMode="auto">
          <a:xfrm>
            <a:off x="1874907" y="5132671"/>
            <a:ext cx="1259389" cy="190500"/>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1" name="Minus 24">
            <a:extLst>
              <a:ext uri="{FF2B5EF4-FFF2-40B4-BE49-F238E27FC236}">
                <a16:creationId xmlns:a16="http://schemas.microsoft.com/office/drawing/2014/main" id="{5356A64E-59B9-4052-85AC-E7F5F903DA0D}"/>
              </a:ext>
            </a:extLst>
          </p:cNvPr>
          <p:cNvSpPr/>
          <p:nvPr/>
        </p:nvSpPr>
        <p:spPr bwMode="auto">
          <a:xfrm>
            <a:off x="4000707" y="5207920"/>
            <a:ext cx="1259389" cy="95250"/>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2" name="Minus 25">
            <a:extLst>
              <a:ext uri="{FF2B5EF4-FFF2-40B4-BE49-F238E27FC236}">
                <a16:creationId xmlns:a16="http://schemas.microsoft.com/office/drawing/2014/main" id="{037E0A3F-E44A-4747-AA7E-AC44709CE759}"/>
              </a:ext>
            </a:extLst>
          </p:cNvPr>
          <p:cNvSpPr/>
          <p:nvPr/>
        </p:nvSpPr>
        <p:spPr bwMode="auto">
          <a:xfrm>
            <a:off x="6939208" y="5168128"/>
            <a:ext cx="1259389" cy="190500"/>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Minus 26">
            <a:extLst>
              <a:ext uri="{FF2B5EF4-FFF2-40B4-BE49-F238E27FC236}">
                <a16:creationId xmlns:a16="http://schemas.microsoft.com/office/drawing/2014/main" id="{3198F62B-BF50-410E-A7F5-8B06F1D95BCA}"/>
              </a:ext>
            </a:extLst>
          </p:cNvPr>
          <p:cNvSpPr/>
          <p:nvPr/>
        </p:nvSpPr>
        <p:spPr bwMode="auto">
          <a:xfrm>
            <a:off x="9057704" y="5139924"/>
            <a:ext cx="1259389" cy="190500"/>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Minus 27">
            <a:extLst>
              <a:ext uri="{FF2B5EF4-FFF2-40B4-BE49-F238E27FC236}">
                <a16:creationId xmlns:a16="http://schemas.microsoft.com/office/drawing/2014/main" id="{3AC9EC2C-70FE-4DBC-B48E-B413210F10B7}"/>
              </a:ext>
            </a:extLst>
          </p:cNvPr>
          <p:cNvSpPr/>
          <p:nvPr/>
        </p:nvSpPr>
        <p:spPr bwMode="auto">
          <a:xfrm>
            <a:off x="1704713" y="6216226"/>
            <a:ext cx="1114688" cy="161847"/>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Minus 28">
            <a:extLst>
              <a:ext uri="{FF2B5EF4-FFF2-40B4-BE49-F238E27FC236}">
                <a16:creationId xmlns:a16="http://schemas.microsoft.com/office/drawing/2014/main" id="{3B75AD47-2553-41B2-A550-B5BD2AE4D571}"/>
              </a:ext>
            </a:extLst>
          </p:cNvPr>
          <p:cNvSpPr/>
          <p:nvPr/>
        </p:nvSpPr>
        <p:spPr bwMode="auto">
          <a:xfrm>
            <a:off x="3751819" y="6287789"/>
            <a:ext cx="1259389" cy="204187"/>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6" name="Minus 29">
            <a:extLst>
              <a:ext uri="{FF2B5EF4-FFF2-40B4-BE49-F238E27FC236}">
                <a16:creationId xmlns:a16="http://schemas.microsoft.com/office/drawing/2014/main" id="{72F1131D-572E-4FCE-B3EC-D59AEBD8F53F}"/>
              </a:ext>
            </a:extLst>
          </p:cNvPr>
          <p:cNvSpPr/>
          <p:nvPr/>
        </p:nvSpPr>
        <p:spPr bwMode="auto">
          <a:xfrm>
            <a:off x="6821209" y="6187573"/>
            <a:ext cx="1259389" cy="190500"/>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7" name="Minus 30">
            <a:extLst>
              <a:ext uri="{FF2B5EF4-FFF2-40B4-BE49-F238E27FC236}">
                <a16:creationId xmlns:a16="http://schemas.microsoft.com/office/drawing/2014/main" id="{4C864FE7-2BAF-4CFE-92FC-3E818B818F5D}"/>
              </a:ext>
            </a:extLst>
          </p:cNvPr>
          <p:cNvSpPr/>
          <p:nvPr/>
        </p:nvSpPr>
        <p:spPr bwMode="auto">
          <a:xfrm>
            <a:off x="9181822" y="6282823"/>
            <a:ext cx="1259389" cy="157567"/>
          </a:xfrm>
          <a:prstGeom prst="mathMinus">
            <a:avLst/>
          </a:prstGeom>
          <a:solidFill>
            <a:srgbClr val="00B0F0"/>
          </a:solidFill>
          <a:ln w="9525" cap="flat" cmpd="sng" algn="ctr">
            <a:solidFill>
              <a:sysClr val="windowText" lastClr="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0435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circle(in)">
                                      <p:cBhvr>
                                        <p:cTn id="15" dur="20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circle(in)">
                                      <p:cBhvr>
                                        <p:cTn id="20" dur="20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ircle(in)">
                                      <p:cBhvr>
                                        <p:cTn id="25" dur="2000"/>
                                        <p:tgtEl>
                                          <p:spTgt spid="3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500"/>
                                        <p:tgtEl>
                                          <p:spTgt spid="4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500"/>
                                        <p:tgtEl>
                                          <p:spTgt spid="45"/>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wheel(1)">
                                      <p:cBhvr>
                                        <p:cTn id="40" dur="2000"/>
                                        <p:tgtEl>
                                          <p:spTgt spid="50"/>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wheel(1)">
                                      <p:cBhvr>
                                        <p:cTn id="45" dur="2000"/>
                                        <p:tgtEl>
                                          <p:spTgt spid="51"/>
                                        </p:tgtEl>
                                      </p:cBhvr>
                                    </p:animEffec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grpId="0" nodeType="click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wheel(1)">
                                      <p:cBhvr>
                                        <p:cTn id="50" dur="2000"/>
                                        <p:tgtEl>
                                          <p:spTgt spid="52"/>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heel(1)">
                                      <p:cBhvr>
                                        <p:cTn id="55" dur="2000"/>
                                        <p:tgtEl>
                                          <p:spTgt spid="53"/>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wheel(1)">
                                      <p:cBhvr>
                                        <p:cTn id="60" dur="2000"/>
                                        <p:tgtEl>
                                          <p:spTgt spid="54"/>
                                        </p:tgtEl>
                                      </p:cBhvr>
                                    </p:animEffect>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grpId="0" nodeType="clickEffect">
                                  <p:stCondLst>
                                    <p:cond delay="0"/>
                                  </p:stCondLst>
                                  <p:childTnLst>
                                    <p:set>
                                      <p:cBhvr>
                                        <p:cTn id="64" dur="1" fill="hold">
                                          <p:stCondLst>
                                            <p:cond delay="0"/>
                                          </p:stCondLst>
                                        </p:cTn>
                                        <p:tgtEl>
                                          <p:spTgt spid="55"/>
                                        </p:tgtEl>
                                        <p:attrNameLst>
                                          <p:attrName>style.visibility</p:attrName>
                                        </p:attrNameLst>
                                      </p:cBhvr>
                                      <p:to>
                                        <p:strVal val="visible"/>
                                      </p:to>
                                    </p:set>
                                    <p:animEffect transition="in" filter="wheel(1)">
                                      <p:cBhvr>
                                        <p:cTn id="65" dur="2000"/>
                                        <p:tgtEl>
                                          <p:spTgt spid="55"/>
                                        </p:tgtEl>
                                      </p:cBhvr>
                                    </p:animEffect>
                                  </p:childTnLst>
                                </p:cTn>
                              </p:par>
                            </p:childTnLst>
                          </p:cTn>
                        </p:par>
                      </p:childTnLst>
                    </p:cTn>
                  </p:par>
                  <p:par>
                    <p:cTn id="66" fill="hold">
                      <p:stCondLst>
                        <p:cond delay="indefinite"/>
                      </p:stCondLst>
                      <p:childTnLst>
                        <p:par>
                          <p:cTn id="67" fill="hold">
                            <p:stCondLst>
                              <p:cond delay="0"/>
                            </p:stCondLst>
                            <p:childTnLst>
                              <p:par>
                                <p:cTn id="68" presetID="21" presetClass="entr" presetSubtype="1" fill="hold" grpId="0" nodeType="clickEffect">
                                  <p:stCondLst>
                                    <p:cond delay="0"/>
                                  </p:stCondLst>
                                  <p:childTnLst>
                                    <p:set>
                                      <p:cBhvr>
                                        <p:cTn id="69" dur="1" fill="hold">
                                          <p:stCondLst>
                                            <p:cond delay="0"/>
                                          </p:stCondLst>
                                        </p:cTn>
                                        <p:tgtEl>
                                          <p:spTgt spid="56"/>
                                        </p:tgtEl>
                                        <p:attrNameLst>
                                          <p:attrName>style.visibility</p:attrName>
                                        </p:attrNameLst>
                                      </p:cBhvr>
                                      <p:to>
                                        <p:strVal val="visible"/>
                                      </p:to>
                                    </p:set>
                                    <p:animEffect transition="in" filter="wheel(1)">
                                      <p:cBhvr>
                                        <p:cTn id="70" dur="2000"/>
                                        <p:tgtEl>
                                          <p:spTgt spid="56"/>
                                        </p:tgtEl>
                                      </p:cBhvr>
                                    </p:animEffect>
                                  </p:childTnLst>
                                </p:cTn>
                              </p:par>
                            </p:childTnLst>
                          </p:cTn>
                        </p:par>
                      </p:childTnLst>
                    </p:cTn>
                  </p:par>
                  <p:par>
                    <p:cTn id="71" fill="hold">
                      <p:stCondLst>
                        <p:cond delay="indefinite"/>
                      </p:stCondLst>
                      <p:childTnLst>
                        <p:par>
                          <p:cTn id="72" fill="hold">
                            <p:stCondLst>
                              <p:cond delay="0"/>
                            </p:stCondLst>
                            <p:childTnLst>
                              <p:par>
                                <p:cTn id="73" presetID="21" presetClass="entr" presetSubtype="1" fill="hold" grpId="0" nodeType="clickEffect">
                                  <p:stCondLst>
                                    <p:cond delay="0"/>
                                  </p:stCondLst>
                                  <p:childTnLst>
                                    <p:set>
                                      <p:cBhvr>
                                        <p:cTn id="74" dur="1" fill="hold">
                                          <p:stCondLst>
                                            <p:cond delay="0"/>
                                          </p:stCondLst>
                                        </p:cTn>
                                        <p:tgtEl>
                                          <p:spTgt spid="57"/>
                                        </p:tgtEl>
                                        <p:attrNameLst>
                                          <p:attrName>style.visibility</p:attrName>
                                        </p:attrNameLst>
                                      </p:cBhvr>
                                      <p:to>
                                        <p:strVal val="visible"/>
                                      </p:to>
                                    </p:set>
                                    <p:animEffect transition="in" filter="wheel(1)">
                                      <p:cBhvr>
                                        <p:cTn id="75"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7" grpId="0"/>
      <p:bldP spid="38" grpId="0"/>
      <p:bldP spid="39" grpId="0"/>
      <p:bldP spid="50" grpId="0" animBg="1"/>
      <p:bldP spid="51" grpId="0" animBg="1"/>
      <p:bldP spid="52" grpId="0" animBg="1"/>
      <p:bldP spid="53" grpId="0" animBg="1"/>
      <p:bldP spid="54" grpId="0" animBg="1"/>
      <p:bldP spid="55" grpId="0" animBg="1"/>
      <p:bldP spid="56" grpId="0" animBg="1"/>
      <p:bldP spid="5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1116676" y="1068074"/>
            <a:ext cx="9958647" cy="5548372"/>
          </a:xfrm>
          <a:prstGeom prst="rect">
            <a:avLst/>
          </a:prstGeom>
        </p:spPr>
      </p:pic>
      <p:pic>
        <p:nvPicPr>
          <p:cNvPr id="41" name="图片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94114" y="57150"/>
            <a:ext cx="1302586" cy="1207834"/>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0337" y="957983"/>
            <a:ext cx="5374251" cy="740376"/>
          </a:xfrm>
          <a:prstGeom prst="rect">
            <a:avLst/>
          </a:prstGeom>
        </p:spPr>
      </p:pic>
      <p:grpSp>
        <p:nvGrpSpPr>
          <p:cNvPr id="37" name="Group 36">
            <a:extLst>
              <a:ext uri="{FF2B5EF4-FFF2-40B4-BE49-F238E27FC236}">
                <a16:creationId xmlns:a16="http://schemas.microsoft.com/office/drawing/2014/main" id="{2AE6F0C5-5BBD-4432-B88E-0F1A9C373CFE}"/>
              </a:ext>
            </a:extLst>
          </p:cNvPr>
          <p:cNvGrpSpPr/>
          <p:nvPr/>
        </p:nvGrpSpPr>
        <p:grpSpPr>
          <a:xfrm>
            <a:off x="1676401" y="1313178"/>
            <a:ext cx="1953318" cy="692182"/>
            <a:chOff x="312667" y="228600"/>
            <a:chExt cx="2248637" cy="838200"/>
          </a:xfrm>
        </p:grpSpPr>
        <p:sp>
          <p:nvSpPr>
            <p:cNvPr id="38" name="Rounded Rectangle 4">
              <a:extLst>
                <a:ext uri="{FF2B5EF4-FFF2-40B4-BE49-F238E27FC236}">
                  <a16:creationId xmlns:a16="http://schemas.microsoft.com/office/drawing/2014/main" id="{45D56BD7-FB53-4C42-A9F3-C1F90BA00B30}"/>
                </a:ext>
              </a:extLst>
            </p:cNvPr>
            <p:cNvSpPr/>
            <p:nvPr/>
          </p:nvSpPr>
          <p:spPr>
            <a:xfrm>
              <a:off x="961104" y="275304"/>
              <a:ext cx="1600200"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Oval 38">
              <a:extLst>
                <a:ext uri="{FF2B5EF4-FFF2-40B4-BE49-F238E27FC236}">
                  <a16:creationId xmlns:a16="http://schemas.microsoft.com/office/drawing/2014/main" id="{1C9C8FB4-ED52-4181-B9C5-C776A45FF6DB}"/>
                </a:ext>
              </a:extLst>
            </p:cNvPr>
            <p:cNvSpPr/>
            <p:nvPr/>
          </p:nvSpPr>
          <p:spPr>
            <a:xfrm>
              <a:off x="312667" y="228600"/>
              <a:ext cx="830334"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2</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0" name="Text Box 23">
            <a:extLst>
              <a:ext uri="{FF2B5EF4-FFF2-40B4-BE49-F238E27FC236}">
                <a16:creationId xmlns:a16="http://schemas.microsoft.com/office/drawing/2014/main" id="{6A81BF85-6723-4B8F-9B00-56C04E7162AC}"/>
              </a:ext>
            </a:extLst>
          </p:cNvPr>
          <p:cNvSpPr txBox="1">
            <a:spLocks noChangeArrowheads="1"/>
          </p:cNvSpPr>
          <p:nvPr/>
        </p:nvSpPr>
        <p:spPr bwMode="auto">
          <a:xfrm>
            <a:off x="3389628" y="79005"/>
            <a:ext cx="5717543" cy="769441"/>
          </a:xfrm>
          <a:prstGeom prst="rect">
            <a:avLst/>
          </a:prstGeom>
          <a:noFill/>
          <a:ln>
            <a:noFill/>
          </a:ln>
          <a:effectLst/>
        </p:spPr>
        <p:txBody>
          <a:bodyPr wrap="square">
            <a:spAutoFit/>
          </a:bodyPr>
          <a:lstStyle>
            <a:lvl1pPr>
              <a:defRPr sz="2800">
                <a:solidFill>
                  <a:schemeClr val="tx2"/>
                </a:solidFill>
                <a:latin typeface="Arial" charset="0"/>
              </a:defRPr>
            </a:lvl1pPr>
            <a:lvl2pPr>
              <a:defRPr sz="2500">
                <a:solidFill>
                  <a:schemeClr val="tx2"/>
                </a:solidFill>
                <a:latin typeface="Arial" charset="0"/>
              </a:defRPr>
            </a:lvl2pPr>
            <a:lvl3pPr>
              <a:defRPr sz="2200">
                <a:solidFill>
                  <a:schemeClr val="tx2"/>
                </a:solidFill>
                <a:latin typeface="Arial" charset="0"/>
              </a:defRPr>
            </a:lvl3pPr>
            <a:lvl4pPr>
              <a:defRPr sz="2000">
                <a:solidFill>
                  <a:schemeClr val="tx2"/>
                </a:solidFill>
                <a:latin typeface="Arial" charset="0"/>
              </a:defRPr>
            </a:lvl4pPr>
            <a:lvl5pPr>
              <a:defRPr sz="2000">
                <a:solidFill>
                  <a:schemeClr val="tx2"/>
                </a:solidFill>
                <a:latin typeface="Arial" charset="0"/>
              </a:defRPr>
            </a:lvl5pPr>
            <a:lvl6pPr eaLnBrk="0" hangingPunct="0">
              <a:defRPr sz="2000">
                <a:solidFill>
                  <a:schemeClr val="tx2"/>
                </a:solidFill>
                <a:latin typeface="Arial" charset="0"/>
              </a:defRPr>
            </a:lvl6pPr>
            <a:lvl7pPr eaLnBrk="0" hangingPunct="0">
              <a:defRPr sz="2000">
                <a:solidFill>
                  <a:schemeClr val="tx2"/>
                </a:solidFill>
                <a:latin typeface="Arial" charset="0"/>
              </a:defRPr>
            </a:lvl7pPr>
            <a:lvl8pPr eaLnBrk="0" hangingPunct="0">
              <a:defRPr sz="2000">
                <a:solidFill>
                  <a:schemeClr val="tx2"/>
                </a:solidFill>
                <a:latin typeface="Arial" charset="0"/>
              </a:defRPr>
            </a:lvl8pPr>
            <a:lvl9pPr eaLnBrk="0" hangingPunct="0">
              <a:defRPr sz="2000">
                <a:solidFill>
                  <a:schemeClr val="tx2"/>
                </a:solidFill>
                <a:latin typeface="Arial" charset="0"/>
              </a:defRPr>
            </a:lvl9pPr>
          </a:lstStyle>
          <a:p>
            <a:pPr eaLnBrk="1" hangingPunct="1">
              <a:spcBef>
                <a:spcPct val="50000"/>
              </a:spcBef>
            </a:pPr>
            <a:r>
              <a:rPr lang="en-US" altLang="vi-VN"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Nối</a:t>
            </a:r>
            <a:r>
              <a:rPr lang="en-US" altLang="vi-VN"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tranh</a:t>
            </a:r>
            <a:r>
              <a:rPr lang="en-US" altLang="vi-VN"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với</a:t>
            </a:r>
            <a:r>
              <a:rPr lang="en-US" altLang="vi-VN"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các</a:t>
            </a:r>
            <a:r>
              <a:rPr lang="en-US" altLang="vi-VN"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từ</a:t>
            </a:r>
            <a:r>
              <a:rPr lang="en-US" altLang="vi-VN"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vi-VN" sz="44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sau</a:t>
            </a:r>
            <a:endParaRPr lang="en-US" altLang="vi-VN" sz="44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AutoShape 2" descr="Thước Kẻ Học Sinh Nhựa Dẻo WinQ C30">
            <a:extLst>
              <a:ext uri="{FF2B5EF4-FFF2-40B4-BE49-F238E27FC236}">
                <a16:creationId xmlns:a16="http://schemas.microsoft.com/office/drawing/2014/main" id="{99E3D1EF-AD3C-4CA0-AC61-77ED31A3B52C}"/>
              </a:ext>
            </a:extLst>
          </p:cNvPr>
          <p:cNvSpPr>
            <a:spLocks noChangeAspect="1" noChangeArrowheads="1"/>
          </p:cNvSpPr>
          <p:nvPr/>
        </p:nvSpPr>
        <p:spPr bwMode="auto">
          <a:xfrm>
            <a:off x="1603375" y="414487"/>
            <a:ext cx="304800" cy="3096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4" name="Picture 3">
            <a:extLst>
              <a:ext uri="{FF2B5EF4-FFF2-40B4-BE49-F238E27FC236}">
                <a16:creationId xmlns:a16="http://schemas.microsoft.com/office/drawing/2014/main" id="{9C1618E0-E260-4A92-B581-E9F13AD789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1" y="2141966"/>
            <a:ext cx="2143125" cy="14031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4" descr="D:\Users\TV1-T1\155.jpg">
            <a:extLst>
              <a:ext uri="{FF2B5EF4-FFF2-40B4-BE49-F238E27FC236}">
                <a16:creationId xmlns:a16="http://schemas.microsoft.com/office/drawing/2014/main" id="{B70D5893-BD61-4687-BBBB-6974E0B7C9D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5742" t="61149" r="35916" b="28046"/>
          <a:stretch/>
        </p:blipFill>
        <p:spPr bwMode="auto">
          <a:xfrm>
            <a:off x="5029200" y="1828800"/>
            <a:ext cx="2438400" cy="19354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6" name="Picture 5" descr="D:\Users\TV1-T1\155.jpg">
            <a:extLst>
              <a:ext uri="{FF2B5EF4-FFF2-40B4-BE49-F238E27FC236}">
                <a16:creationId xmlns:a16="http://schemas.microsoft.com/office/drawing/2014/main" id="{69A29B22-4F5F-4E8D-B278-181B81FEAC2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9789" t="61149" r="6436" b="27586"/>
          <a:stretch/>
        </p:blipFill>
        <p:spPr bwMode="auto">
          <a:xfrm>
            <a:off x="8153400" y="1750168"/>
            <a:ext cx="1981200" cy="20902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7" name="Rounded Rectangle 11">
            <a:extLst>
              <a:ext uri="{FF2B5EF4-FFF2-40B4-BE49-F238E27FC236}">
                <a16:creationId xmlns:a16="http://schemas.microsoft.com/office/drawing/2014/main" id="{A3C36FCF-8B1F-439B-B9FE-C660EA748437}"/>
              </a:ext>
            </a:extLst>
          </p:cNvPr>
          <p:cNvSpPr/>
          <p:nvPr/>
        </p:nvSpPr>
        <p:spPr bwMode="auto">
          <a:xfrm>
            <a:off x="1447801" y="5168514"/>
            <a:ext cx="2707188" cy="929000"/>
          </a:xfrm>
          <a:prstGeom prst="roundRect">
            <a:avLst/>
          </a:prstGeom>
          <a:solidFill>
            <a:schemeClr val="accent5">
              <a:lumMod val="20000"/>
              <a:lumOff val="8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lướt</a:t>
            </a:r>
            <a:r>
              <a:rPr lang="en-US" sz="40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ván</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Rounded Rectangle 12">
            <a:extLst>
              <a:ext uri="{FF2B5EF4-FFF2-40B4-BE49-F238E27FC236}">
                <a16:creationId xmlns:a16="http://schemas.microsoft.com/office/drawing/2014/main" id="{BE534CDB-1C42-4A10-AFE1-8710E03E59E0}"/>
              </a:ext>
            </a:extLst>
          </p:cNvPr>
          <p:cNvSpPr/>
          <p:nvPr/>
        </p:nvSpPr>
        <p:spPr bwMode="auto">
          <a:xfrm>
            <a:off x="4380187" y="5153914"/>
            <a:ext cx="2778430" cy="929000"/>
          </a:xfrm>
          <a:prstGeom prst="roundRect">
            <a:avLst/>
          </a:prstGeom>
          <a:solidFill>
            <a:schemeClr val="accent5">
              <a:lumMod val="20000"/>
              <a:lumOff val="8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dược</a:t>
            </a:r>
            <a:r>
              <a:rPr 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sĩ</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ounded Rectangle 13">
            <a:extLst>
              <a:ext uri="{FF2B5EF4-FFF2-40B4-BE49-F238E27FC236}">
                <a16:creationId xmlns:a16="http://schemas.microsoft.com/office/drawing/2014/main" id="{23A03034-D46C-4A77-BACC-FF48D9217B8E}"/>
              </a:ext>
            </a:extLst>
          </p:cNvPr>
          <p:cNvSpPr/>
          <p:nvPr/>
        </p:nvSpPr>
        <p:spPr bwMode="auto">
          <a:xfrm>
            <a:off x="7383815" y="5153914"/>
            <a:ext cx="3171488" cy="929000"/>
          </a:xfrm>
          <a:prstGeom prst="roundRect">
            <a:avLst/>
          </a:prstGeom>
          <a:solidFill>
            <a:schemeClr val="accent5">
              <a:lumMod val="20000"/>
              <a:lumOff val="8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thước</a:t>
            </a:r>
            <a:r>
              <a:rPr lang="en-US" sz="44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kẻ</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0" name="Straight Connector 49">
            <a:extLst>
              <a:ext uri="{FF2B5EF4-FFF2-40B4-BE49-F238E27FC236}">
                <a16:creationId xmlns:a16="http://schemas.microsoft.com/office/drawing/2014/main" id="{632FC0FA-E6CB-40C4-BD1A-6504E36CADD6}"/>
              </a:ext>
            </a:extLst>
          </p:cNvPr>
          <p:cNvCxnSpPr>
            <a:cxnSpLocks/>
            <a:stCxn id="44" idx="2"/>
            <a:endCxn id="49" idx="0"/>
          </p:cNvCxnSpPr>
          <p:nvPr/>
        </p:nvCxnSpPr>
        <p:spPr>
          <a:xfrm>
            <a:off x="2747964" y="3545142"/>
            <a:ext cx="6221595" cy="16087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7B13B692-4151-4A82-859D-A3D6B89B4B22}"/>
              </a:ext>
            </a:extLst>
          </p:cNvPr>
          <p:cNvCxnSpPr>
            <a:cxnSpLocks/>
            <a:stCxn id="45" idx="2"/>
            <a:endCxn id="48" idx="0"/>
          </p:cNvCxnSpPr>
          <p:nvPr/>
        </p:nvCxnSpPr>
        <p:spPr>
          <a:xfrm flipH="1">
            <a:off x="5769402" y="3764215"/>
            <a:ext cx="478998" cy="13896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87D7D41-6642-4062-BBE0-59B3094FE647}"/>
              </a:ext>
            </a:extLst>
          </p:cNvPr>
          <p:cNvCxnSpPr>
            <a:cxnSpLocks/>
            <a:stCxn id="46" idx="2"/>
            <a:endCxn id="47" idx="0"/>
          </p:cNvCxnSpPr>
          <p:nvPr/>
        </p:nvCxnSpPr>
        <p:spPr>
          <a:xfrm flipH="1">
            <a:off x="2801395" y="3840416"/>
            <a:ext cx="6342605" cy="132809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Minus 15">
            <a:extLst>
              <a:ext uri="{FF2B5EF4-FFF2-40B4-BE49-F238E27FC236}">
                <a16:creationId xmlns:a16="http://schemas.microsoft.com/office/drawing/2014/main" id="{74174249-3825-4E2A-8C43-B8ECAD93171E}"/>
              </a:ext>
            </a:extLst>
          </p:cNvPr>
          <p:cNvSpPr/>
          <p:nvPr/>
        </p:nvSpPr>
        <p:spPr bwMode="auto">
          <a:xfrm>
            <a:off x="1951622" y="5763196"/>
            <a:ext cx="849773" cy="193541"/>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Minus 17">
            <a:extLst>
              <a:ext uri="{FF2B5EF4-FFF2-40B4-BE49-F238E27FC236}">
                <a16:creationId xmlns:a16="http://schemas.microsoft.com/office/drawing/2014/main" id="{13E17B79-7E69-4050-95EA-8967B65026B8}"/>
              </a:ext>
            </a:extLst>
          </p:cNvPr>
          <p:cNvSpPr/>
          <p:nvPr/>
        </p:nvSpPr>
        <p:spPr bwMode="auto">
          <a:xfrm>
            <a:off x="8305800" y="5781109"/>
            <a:ext cx="1106989" cy="149555"/>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55" name="Minus 18">
            <a:extLst>
              <a:ext uri="{FF2B5EF4-FFF2-40B4-BE49-F238E27FC236}">
                <a16:creationId xmlns:a16="http://schemas.microsoft.com/office/drawing/2014/main" id="{F020464F-421D-4F7E-85B8-89EE04D0144A}"/>
              </a:ext>
            </a:extLst>
          </p:cNvPr>
          <p:cNvSpPr/>
          <p:nvPr/>
        </p:nvSpPr>
        <p:spPr bwMode="auto">
          <a:xfrm>
            <a:off x="5029200" y="5896295"/>
            <a:ext cx="1266761" cy="96771"/>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p:cTn id="12" dur="1000" fill="hold"/>
                                        <p:tgtEl>
                                          <p:spTgt spid="41"/>
                                        </p:tgtEl>
                                        <p:attrNameLst>
                                          <p:attrName>ppt_w</p:attrName>
                                        </p:attrNameLst>
                                      </p:cBhvr>
                                      <p:tavLst>
                                        <p:tav tm="0">
                                          <p:val>
                                            <p:fltVal val="0"/>
                                          </p:val>
                                        </p:tav>
                                        <p:tav tm="100000">
                                          <p:val>
                                            <p:strVal val="#ppt_w"/>
                                          </p:val>
                                        </p:tav>
                                      </p:tavLst>
                                    </p:anim>
                                    <p:anim calcmode="lin" valueType="num">
                                      <p:cBhvr>
                                        <p:cTn id="13" dur="1000" fill="hold"/>
                                        <p:tgtEl>
                                          <p:spTgt spid="41"/>
                                        </p:tgtEl>
                                        <p:attrNameLst>
                                          <p:attrName>ppt_h</p:attrName>
                                        </p:attrNameLst>
                                      </p:cBhvr>
                                      <p:tavLst>
                                        <p:tav tm="0">
                                          <p:val>
                                            <p:fltVal val="0"/>
                                          </p:val>
                                        </p:tav>
                                        <p:tav tm="100000">
                                          <p:val>
                                            <p:strVal val="#ppt_h"/>
                                          </p:val>
                                        </p:tav>
                                      </p:tavLst>
                                    </p:anim>
                                    <p:anim calcmode="lin" valueType="num">
                                      <p:cBhvr>
                                        <p:cTn id="14" dur="1000" fill="hold"/>
                                        <p:tgtEl>
                                          <p:spTgt spid="41"/>
                                        </p:tgtEl>
                                        <p:attrNameLst>
                                          <p:attrName>style.rotation</p:attrName>
                                        </p:attrNameLst>
                                      </p:cBhvr>
                                      <p:tavLst>
                                        <p:tav tm="0">
                                          <p:val>
                                            <p:fltVal val="90"/>
                                          </p:val>
                                        </p:tav>
                                        <p:tav tm="100000">
                                          <p:val>
                                            <p:fltVal val="0"/>
                                          </p:val>
                                        </p:tav>
                                      </p:tavLst>
                                    </p:anim>
                                    <p:animEffect transition="in" filter="fade">
                                      <p:cBhvr>
                                        <p:cTn id="15" dur="1000"/>
                                        <p:tgtEl>
                                          <p:spTgt spid="41"/>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circle(in)">
                                      <p:cBhvr>
                                        <p:cTn id="24" dur="2000"/>
                                        <p:tgtEl>
                                          <p:spTgt spid="4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circle(in)">
                                      <p:cBhvr>
                                        <p:cTn id="29" dur="20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circle(in)">
                                      <p:cBhvr>
                                        <p:cTn id="34" dur="20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circle(in)">
                                      <p:cBhvr>
                                        <p:cTn id="39" dur="2000"/>
                                        <p:tgtEl>
                                          <p:spTgt spid="47"/>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circle(in)">
                                      <p:cBhvr>
                                        <p:cTn id="44" dur="2000"/>
                                        <p:tgtEl>
                                          <p:spTgt spid="48"/>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circle(in)">
                                      <p:cBhvr>
                                        <p:cTn id="49" dur="2000"/>
                                        <p:tgtEl>
                                          <p:spTgt spid="49"/>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wipe(down)">
                                      <p:cBhvr>
                                        <p:cTn id="54" dur="580">
                                          <p:stCondLst>
                                            <p:cond delay="0"/>
                                          </p:stCondLst>
                                        </p:cTn>
                                        <p:tgtEl>
                                          <p:spTgt spid="50"/>
                                        </p:tgtEl>
                                      </p:cBhvr>
                                    </p:animEffect>
                                    <p:anim calcmode="lin" valueType="num">
                                      <p:cBhvr>
                                        <p:cTn id="55"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60" dur="26">
                                          <p:stCondLst>
                                            <p:cond delay="650"/>
                                          </p:stCondLst>
                                        </p:cTn>
                                        <p:tgtEl>
                                          <p:spTgt spid="50"/>
                                        </p:tgtEl>
                                      </p:cBhvr>
                                      <p:to x="100000" y="60000"/>
                                    </p:animScale>
                                    <p:animScale>
                                      <p:cBhvr>
                                        <p:cTn id="61" dur="166" decel="50000">
                                          <p:stCondLst>
                                            <p:cond delay="676"/>
                                          </p:stCondLst>
                                        </p:cTn>
                                        <p:tgtEl>
                                          <p:spTgt spid="50"/>
                                        </p:tgtEl>
                                      </p:cBhvr>
                                      <p:to x="100000" y="100000"/>
                                    </p:animScale>
                                    <p:animScale>
                                      <p:cBhvr>
                                        <p:cTn id="62" dur="26">
                                          <p:stCondLst>
                                            <p:cond delay="1312"/>
                                          </p:stCondLst>
                                        </p:cTn>
                                        <p:tgtEl>
                                          <p:spTgt spid="50"/>
                                        </p:tgtEl>
                                      </p:cBhvr>
                                      <p:to x="100000" y="80000"/>
                                    </p:animScale>
                                    <p:animScale>
                                      <p:cBhvr>
                                        <p:cTn id="63" dur="166" decel="50000">
                                          <p:stCondLst>
                                            <p:cond delay="1338"/>
                                          </p:stCondLst>
                                        </p:cTn>
                                        <p:tgtEl>
                                          <p:spTgt spid="50"/>
                                        </p:tgtEl>
                                      </p:cBhvr>
                                      <p:to x="100000" y="100000"/>
                                    </p:animScale>
                                    <p:animScale>
                                      <p:cBhvr>
                                        <p:cTn id="64" dur="26">
                                          <p:stCondLst>
                                            <p:cond delay="1642"/>
                                          </p:stCondLst>
                                        </p:cTn>
                                        <p:tgtEl>
                                          <p:spTgt spid="50"/>
                                        </p:tgtEl>
                                      </p:cBhvr>
                                      <p:to x="100000" y="90000"/>
                                    </p:animScale>
                                    <p:animScale>
                                      <p:cBhvr>
                                        <p:cTn id="65" dur="166" decel="50000">
                                          <p:stCondLst>
                                            <p:cond delay="1668"/>
                                          </p:stCondLst>
                                        </p:cTn>
                                        <p:tgtEl>
                                          <p:spTgt spid="50"/>
                                        </p:tgtEl>
                                      </p:cBhvr>
                                      <p:to x="100000" y="100000"/>
                                    </p:animScale>
                                    <p:animScale>
                                      <p:cBhvr>
                                        <p:cTn id="66" dur="26">
                                          <p:stCondLst>
                                            <p:cond delay="1808"/>
                                          </p:stCondLst>
                                        </p:cTn>
                                        <p:tgtEl>
                                          <p:spTgt spid="50"/>
                                        </p:tgtEl>
                                      </p:cBhvr>
                                      <p:to x="100000" y="95000"/>
                                    </p:animScale>
                                    <p:animScale>
                                      <p:cBhvr>
                                        <p:cTn id="67" dur="166" decel="50000">
                                          <p:stCondLst>
                                            <p:cond delay="1834"/>
                                          </p:stCondLst>
                                        </p:cTn>
                                        <p:tgtEl>
                                          <p:spTgt spid="50"/>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6" presetClass="entr" presetSubtype="0" fill="hold" nodeType="clickEffect">
                                  <p:stCondLst>
                                    <p:cond delay="0"/>
                                  </p:stCondLst>
                                  <p:childTnLst>
                                    <p:set>
                                      <p:cBhvr>
                                        <p:cTn id="71" dur="1" fill="hold">
                                          <p:stCondLst>
                                            <p:cond delay="0"/>
                                          </p:stCondLst>
                                        </p:cTn>
                                        <p:tgtEl>
                                          <p:spTgt spid="51"/>
                                        </p:tgtEl>
                                        <p:attrNameLst>
                                          <p:attrName>style.visibility</p:attrName>
                                        </p:attrNameLst>
                                      </p:cBhvr>
                                      <p:to>
                                        <p:strVal val="visible"/>
                                      </p:to>
                                    </p:set>
                                    <p:animEffect transition="in" filter="wipe(down)">
                                      <p:cBhvr>
                                        <p:cTn id="72" dur="580">
                                          <p:stCondLst>
                                            <p:cond delay="0"/>
                                          </p:stCondLst>
                                        </p:cTn>
                                        <p:tgtEl>
                                          <p:spTgt spid="51"/>
                                        </p:tgtEl>
                                      </p:cBhvr>
                                    </p:animEffect>
                                    <p:anim calcmode="lin" valueType="num">
                                      <p:cBhvr>
                                        <p:cTn id="73"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78" dur="26">
                                          <p:stCondLst>
                                            <p:cond delay="650"/>
                                          </p:stCondLst>
                                        </p:cTn>
                                        <p:tgtEl>
                                          <p:spTgt spid="51"/>
                                        </p:tgtEl>
                                      </p:cBhvr>
                                      <p:to x="100000" y="60000"/>
                                    </p:animScale>
                                    <p:animScale>
                                      <p:cBhvr>
                                        <p:cTn id="79" dur="166" decel="50000">
                                          <p:stCondLst>
                                            <p:cond delay="676"/>
                                          </p:stCondLst>
                                        </p:cTn>
                                        <p:tgtEl>
                                          <p:spTgt spid="51"/>
                                        </p:tgtEl>
                                      </p:cBhvr>
                                      <p:to x="100000" y="100000"/>
                                    </p:animScale>
                                    <p:animScale>
                                      <p:cBhvr>
                                        <p:cTn id="80" dur="26">
                                          <p:stCondLst>
                                            <p:cond delay="1312"/>
                                          </p:stCondLst>
                                        </p:cTn>
                                        <p:tgtEl>
                                          <p:spTgt spid="51"/>
                                        </p:tgtEl>
                                      </p:cBhvr>
                                      <p:to x="100000" y="80000"/>
                                    </p:animScale>
                                    <p:animScale>
                                      <p:cBhvr>
                                        <p:cTn id="81" dur="166" decel="50000">
                                          <p:stCondLst>
                                            <p:cond delay="1338"/>
                                          </p:stCondLst>
                                        </p:cTn>
                                        <p:tgtEl>
                                          <p:spTgt spid="51"/>
                                        </p:tgtEl>
                                      </p:cBhvr>
                                      <p:to x="100000" y="100000"/>
                                    </p:animScale>
                                    <p:animScale>
                                      <p:cBhvr>
                                        <p:cTn id="82" dur="26">
                                          <p:stCondLst>
                                            <p:cond delay="1642"/>
                                          </p:stCondLst>
                                        </p:cTn>
                                        <p:tgtEl>
                                          <p:spTgt spid="51"/>
                                        </p:tgtEl>
                                      </p:cBhvr>
                                      <p:to x="100000" y="90000"/>
                                    </p:animScale>
                                    <p:animScale>
                                      <p:cBhvr>
                                        <p:cTn id="83" dur="166" decel="50000">
                                          <p:stCondLst>
                                            <p:cond delay="1668"/>
                                          </p:stCondLst>
                                        </p:cTn>
                                        <p:tgtEl>
                                          <p:spTgt spid="51"/>
                                        </p:tgtEl>
                                      </p:cBhvr>
                                      <p:to x="100000" y="100000"/>
                                    </p:animScale>
                                    <p:animScale>
                                      <p:cBhvr>
                                        <p:cTn id="84" dur="26">
                                          <p:stCondLst>
                                            <p:cond delay="1808"/>
                                          </p:stCondLst>
                                        </p:cTn>
                                        <p:tgtEl>
                                          <p:spTgt spid="51"/>
                                        </p:tgtEl>
                                      </p:cBhvr>
                                      <p:to x="100000" y="95000"/>
                                    </p:animScale>
                                    <p:animScale>
                                      <p:cBhvr>
                                        <p:cTn id="85" dur="166" decel="50000">
                                          <p:stCondLst>
                                            <p:cond delay="1834"/>
                                          </p:stCondLst>
                                        </p:cTn>
                                        <p:tgtEl>
                                          <p:spTgt spid="51"/>
                                        </p:tgtEl>
                                      </p:cBhvr>
                                      <p:to x="100000" y="100000"/>
                                    </p:animScale>
                                  </p:childTnLst>
                                </p:cTn>
                              </p:par>
                            </p:childTnLst>
                          </p:cTn>
                        </p:par>
                      </p:childTnLst>
                    </p:cTn>
                  </p:par>
                  <p:par>
                    <p:cTn id="86" fill="hold">
                      <p:stCondLst>
                        <p:cond delay="indefinite"/>
                      </p:stCondLst>
                      <p:childTnLst>
                        <p:par>
                          <p:cTn id="87" fill="hold">
                            <p:stCondLst>
                              <p:cond delay="0"/>
                            </p:stCondLst>
                            <p:childTnLst>
                              <p:par>
                                <p:cTn id="88" presetID="26" presetClass="entr" presetSubtype="0" fill="hold" nodeType="clickEffect">
                                  <p:stCondLst>
                                    <p:cond delay="0"/>
                                  </p:stCondLst>
                                  <p:childTnLst>
                                    <p:set>
                                      <p:cBhvr>
                                        <p:cTn id="89" dur="1" fill="hold">
                                          <p:stCondLst>
                                            <p:cond delay="0"/>
                                          </p:stCondLst>
                                        </p:cTn>
                                        <p:tgtEl>
                                          <p:spTgt spid="52"/>
                                        </p:tgtEl>
                                        <p:attrNameLst>
                                          <p:attrName>style.visibility</p:attrName>
                                        </p:attrNameLst>
                                      </p:cBhvr>
                                      <p:to>
                                        <p:strVal val="visible"/>
                                      </p:to>
                                    </p:set>
                                    <p:animEffect transition="in" filter="wipe(down)">
                                      <p:cBhvr>
                                        <p:cTn id="90" dur="580">
                                          <p:stCondLst>
                                            <p:cond delay="0"/>
                                          </p:stCondLst>
                                        </p:cTn>
                                        <p:tgtEl>
                                          <p:spTgt spid="52"/>
                                        </p:tgtEl>
                                      </p:cBhvr>
                                    </p:animEffect>
                                    <p:anim calcmode="lin" valueType="num">
                                      <p:cBhvr>
                                        <p:cTn id="91"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92"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93"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94"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95"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96" dur="26">
                                          <p:stCondLst>
                                            <p:cond delay="650"/>
                                          </p:stCondLst>
                                        </p:cTn>
                                        <p:tgtEl>
                                          <p:spTgt spid="52"/>
                                        </p:tgtEl>
                                      </p:cBhvr>
                                      <p:to x="100000" y="60000"/>
                                    </p:animScale>
                                    <p:animScale>
                                      <p:cBhvr>
                                        <p:cTn id="97" dur="166" decel="50000">
                                          <p:stCondLst>
                                            <p:cond delay="676"/>
                                          </p:stCondLst>
                                        </p:cTn>
                                        <p:tgtEl>
                                          <p:spTgt spid="52"/>
                                        </p:tgtEl>
                                      </p:cBhvr>
                                      <p:to x="100000" y="100000"/>
                                    </p:animScale>
                                    <p:animScale>
                                      <p:cBhvr>
                                        <p:cTn id="98" dur="26">
                                          <p:stCondLst>
                                            <p:cond delay="1312"/>
                                          </p:stCondLst>
                                        </p:cTn>
                                        <p:tgtEl>
                                          <p:spTgt spid="52"/>
                                        </p:tgtEl>
                                      </p:cBhvr>
                                      <p:to x="100000" y="80000"/>
                                    </p:animScale>
                                    <p:animScale>
                                      <p:cBhvr>
                                        <p:cTn id="99" dur="166" decel="50000">
                                          <p:stCondLst>
                                            <p:cond delay="1338"/>
                                          </p:stCondLst>
                                        </p:cTn>
                                        <p:tgtEl>
                                          <p:spTgt spid="52"/>
                                        </p:tgtEl>
                                      </p:cBhvr>
                                      <p:to x="100000" y="100000"/>
                                    </p:animScale>
                                    <p:animScale>
                                      <p:cBhvr>
                                        <p:cTn id="100" dur="26">
                                          <p:stCondLst>
                                            <p:cond delay="1642"/>
                                          </p:stCondLst>
                                        </p:cTn>
                                        <p:tgtEl>
                                          <p:spTgt spid="52"/>
                                        </p:tgtEl>
                                      </p:cBhvr>
                                      <p:to x="100000" y="90000"/>
                                    </p:animScale>
                                    <p:animScale>
                                      <p:cBhvr>
                                        <p:cTn id="101" dur="166" decel="50000">
                                          <p:stCondLst>
                                            <p:cond delay="1668"/>
                                          </p:stCondLst>
                                        </p:cTn>
                                        <p:tgtEl>
                                          <p:spTgt spid="52"/>
                                        </p:tgtEl>
                                      </p:cBhvr>
                                      <p:to x="100000" y="100000"/>
                                    </p:animScale>
                                    <p:animScale>
                                      <p:cBhvr>
                                        <p:cTn id="102" dur="26">
                                          <p:stCondLst>
                                            <p:cond delay="1808"/>
                                          </p:stCondLst>
                                        </p:cTn>
                                        <p:tgtEl>
                                          <p:spTgt spid="52"/>
                                        </p:tgtEl>
                                      </p:cBhvr>
                                      <p:to x="100000" y="95000"/>
                                    </p:animScale>
                                    <p:animScale>
                                      <p:cBhvr>
                                        <p:cTn id="103" dur="166" decel="50000">
                                          <p:stCondLst>
                                            <p:cond delay="1834"/>
                                          </p:stCondLst>
                                        </p:cTn>
                                        <p:tgtEl>
                                          <p:spTgt spid="52"/>
                                        </p:tgtEl>
                                      </p:cBhvr>
                                      <p:to x="100000" y="100000"/>
                                    </p:animScale>
                                  </p:childTnLst>
                                </p:cTn>
                              </p:par>
                            </p:childTnLst>
                          </p:cTn>
                        </p:par>
                      </p:childTnLst>
                    </p:cTn>
                  </p:par>
                  <p:par>
                    <p:cTn id="104" fill="hold">
                      <p:stCondLst>
                        <p:cond delay="indefinite"/>
                      </p:stCondLst>
                      <p:childTnLst>
                        <p:par>
                          <p:cTn id="105" fill="hold">
                            <p:stCondLst>
                              <p:cond delay="0"/>
                            </p:stCondLst>
                            <p:childTnLst>
                              <p:par>
                                <p:cTn id="106" presetID="21" presetClass="entr" presetSubtype="1" fill="hold" grpId="0" nodeType="clickEffect">
                                  <p:stCondLst>
                                    <p:cond delay="0"/>
                                  </p:stCondLst>
                                  <p:childTnLst>
                                    <p:set>
                                      <p:cBhvr>
                                        <p:cTn id="107" dur="1" fill="hold">
                                          <p:stCondLst>
                                            <p:cond delay="0"/>
                                          </p:stCondLst>
                                        </p:cTn>
                                        <p:tgtEl>
                                          <p:spTgt spid="53"/>
                                        </p:tgtEl>
                                        <p:attrNameLst>
                                          <p:attrName>style.visibility</p:attrName>
                                        </p:attrNameLst>
                                      </p:cBhvr>
                                      <p:to>
                                        <p:strVal val="visible"/>
                                      </p:to>
                                    </p:set>
                                    <p:animEffect transition="in" filter="wheel(1)">
                                      <p:cBhvr>
                                        <p:cTn id="108" dur="2000"/>
                                        <p:tgtEl>
                                          <p:spTgt spid="53"/>
                                        </p:tgtEl>
                                      </p:cBhvr>
                                    </p:animEffect>
                                  </p:childTnLst>
                                </p:cTn>
                              </p:par>
                            </p:childTnLst>
                          </p:cTn>
                        </p:par>
                      </p:childTnLst>
                    </p:cTn>
                  </p:par>
                  <p:par>
                    <p:cTn id="109" fill="hold">
                      <p:stCondLst>
                        <p:cond delay="indefinite"/>
                      </p:stCondLst>
                      <p:childTnLst>
                        <p:par>
                          <p:cTn id="110" fill="hold">
                            <p:stCondLst>
                              <p:cond delay="0"/>
                            </p:stCondLst>
                            <p:childTnLst>
                              <p:par>
                                <p:cTn id="111" presetID="21" presetClass="entr" presetSubtype="1" fill="hold" grpId="0" nodeType="clickEffect">
                                  <p:stCondLst>
                                    <p:cond delay="0"/>
                                  </p:stCondLst>
                                  <p:childTnLst>
                                    <p:set>
                                      <p:cBhvr>
                                        <p:cTn id="112" dur="1" fill="hold">
                                          <p:stCondLst>
                                            <p:cond delay="0"/>
                                          </p:stCondLst>
                                        </p:cTn>
                                        <p:tgtEl>
                                          <p:spTgt spid="54"/>
                                        </p:tgtEl>
                                        <p:attrNameLst>
                                          <p:attrName>style.visibility</p:attrName>
                                        </p:attrNameLst>
                                      </p:cBhvr>
                                      <p:to>
                                        <p:strVal val="visible"/>
                                      </p:to>
                                    </p:set>
                                    <p:animEffect transition="in" filter="wheel(1)">
                                      <p:cBhvr>
                                        <p:cTn id="113" dur="2000"/>
                                        <p:tgtEl>
                                          <p:spTgt spid="54"/>
                                        </p:tgtEl>
                                      </p:cBhvr>
                                    </p:animEffect>
                                  </p:childTnLst>
                                </p:cTn>
                              </p:par>
                            </p:childTnLst>
                          </p:cTn>
                        </p:par>
                      </p:childTnLst>
                    </p:cTn>
                  </p:par>
                  <p:par>
                    <p:cTn id="114" fill="hold">
                      <p:stCondLst>
                        <p:cond delay="indefinite"/>
                      </p:stCondLst>
                      <p:childTnLst>
                        <p:par>
                          <p:cTn id="115" fill="hold">
                            <p:stCondLst>
                              <p:cond delay="0"/>
                            </p:stCondLst>
                            <p:childTnLst>
                              <p:par>
                                <p:cTn id="116" presetID="21" presetClass="entr" presetSubtype="1" fill="hold" grpId="0" nodeType="clickEffect">
                                  <p:stCondLst>
                                    <p:cond delay="0"/>
                                  </p:stCondLst>
                                  <p:childTnLst>
                                    <p:set>
                                      <p:cBhvr>
                                        <p:cTn id="117" dur="1" fill="hold">
                                          <p:stCondLst>
                                            <p:cond delay="0"/>
                                          </p:stCondLst>
                                        </p:cTn>
                                        <p:tgtEl>
                                          <p:spTgt spid="55"/>
                                        </p:tgtEl>
                                        <p:attrNameLst>
                                          <p:attrName>style.visibility</p:attrName>
                                        </p:attrNameLst>
                                      </p:cBhvr>
                                      <p:to>
                                        <p:strVal val="visible"/>
                                      </p:to>
                                    </p:set>
                                    <p:animEffect transition="in" filter="wheel(1)">
                                      <p:cBhvr>
                                        <p:cTn id="118"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P spid="53" grpId="0" animBg="1"/>
      <p:bldP spid="54" grpId="0" animBg="1"/>
      <p:bldP spid="5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28600" y="518741"/>
            <a:ext cx="2332704" cy="732504"/>
            <a:chOff x="228600" y="228600"/>
            <a:chExt cx="2332704" cy="838200"/>
          </a:xfrm>
        </p:grpSpPr>
        <p:sp>
          <p:nvSpPr>
            <p:cNvPr id="5" name="Rounded Rectangle 4"/>
            <p:cNvSpPr/>
            <p:nvPr/>
          </p:nvSpPr>
          <p:spPr>
            <a:xfrm>
              <a:off x="961104" y="275304"/>
              <a:ext cx="1600200" cy="76200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Đọc</a:t>
              </a:r>
              <a:endParaRPr lang="vi-VN" sz="48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rPr>
                <a:t>2</a:t>
              </a:r>
              <a:endParaRPr lang="vi-VN" sz="4800" b="1" dirty="0">
                <a:solidFill>
                  <a:schemeClr val="bg2">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7" name="TextBox 6"/>
          <p:cNvSpPr txBox="1"/>
          <p:nvPr/>
        </p:nvSpPr>
        <p:spPr>
          <a:xfrm>
            <a:off x="4599829" y="304533"/>
            <a:ext cx="2669376" cy="1015663"/>
          </a:xfrm>
          <a:prstGeom prst="rect">
            <a:avLst/>
          </a:prstGeom>
          <a:noFill/>
        </p:spPr>
        <p:txBody>
          <a:bodyPr wrap="square" rtlCol="0">
            <a:spAutoFit/>
          </a:bodyPr>
          <a:lstStyle/>
          <a:p>
            <a:r>
              <a:rPr lang="en-US" sz="6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6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8" name="TextBox 7"/>
          <p:cNvSpPr txBox="1"/>
          <p:nvPr/>
        </p:nvSpPr>
        <p:spPr>
          <a:xfrm>
            <a:off x="6586735" y="315419"/>
            <a:ext cx="2587618" cy="1015663"/>
          </a:xfrm>
          <a:prstGeom prst="rect">
            <a:avLst/>
          </a:prstGeom>
          <a:noFill/>
        </p:spPr>
        <p:txBody>
          <a:bodyPr wrap="square" rtlCol="0">
            <a:spAutoFit/>
          </a:bodyPr>
          <a:lstStyle/>
          <a:p>
            <a:r>
              <a:rPr lang="en-US" sz="6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ươt</a:t>
            </a:r>
            <a:r>
              <a:rPr lang="en-US" sz="6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graphicFrame>
        <p:nvGraphicFramePr>
          <p:cNvPr id="9" name="Table 2"/>
          <p:cNvGraphicFramePr>
            <a:graphicFrameLocks noGrp="1"/>
          </p:cNvGraphicFramePr>
          <p:nvPr>
            <p:extLst>
              <p:ext uri="{D42A27DB-BD31-4B8C-83A1-F6EECF244321}">
                <p14:modId xmlns:p14="http://schemas.microsoft.com/office/powerpoint/2010/main" val="868171170"/>
              </p:ext>
            </p:extLst>
          </p:nvPr>
        </p:nvGraphicFramePr>
        <p:xfrm>
          <a:off x="4474427" y="1251578"/>
          <a:ext cx="3660998" cy="822960"/>
        </p:xfrm>
        <a:graphic>
          <a:graphicData uri="http://schemas.openxmlformats.org/drawingml/2006/table">
            <a:tbl>
              <a:tblPr firstRow="1" bandRow="1">
                <a:tableStyleId>{5C22544A-7EE6-4342-B048-85BDC9FD1C3A}</a:tableStyleId>
              </a:tblPr>
              <a:tblGrid>
                <a:gridCol w="1830499">
                  <a:extLst>
                    <a:ext uri="{9D8B030D-6E8A-4147-A177-3AD203B41FA5}">
                      <a16:colId xmlns:a16="http://schemas.microsoft.com/office/drawing/2014/main" val="20000"/>
                    </a:ext>
                  </a:extLst>
                </a:gridCol>
                <a:gridCol w="1830499">
                  <a:extLst>
                    <a:ext uri="{9D8B030D-6E8A-4147-A177-3AD203B41FA5}">
                      <a16:colId xmlns:a16="http://schemas.microsoft.com/office/drawing/2014/main" val="20001"/>
                    </a:ext>
                  </a:extLst>
                </a:gridCol>
              </a:tblGrid>
              <a:tr h="747548">
                <a:tc>
                  <a:txBody>
                    <a:bodyPr/>
                    <a:lstStyle/>
                    <a:p>
                      <a:pPr algn="ctr"/>
                      <a:endParaRPr lang="en-US" sz="4800" dirty="0">
                        <a:solidFill>
                          <a:schemeClr val="tx1"/>
                        </a:solidFill>
                        <a:latin typeface=".VnAvant" panose="020B7200000000000000" pitchFamily="34" charset="0"/>
                      </a:endParaRPr>
                    </a:p>
                  </a:txBody>
                  <a:tcPr>
                    <a:solidFill>
                      <a:schemeClr val="accent5">
                        <a:lumMod val="40000"/>
                        <a:lumOff val="60000"/>
                      </a:schemeClr>
                    </a:solidFill>
                  </a:tcPr>
                </a:tc>
                <a:tc>
                  <a:txBody>
                    <a:bodyPr/>
                    <a:lstStyle/>
                    <a:p>
                      <a:pPr algn="ctr"/>
                      <a:endParaRPr lang="en-US" sz="4800" dirty="0">
                        <a:solidFill>
                          <a:srgbClr val="FF0000"/>
                        </a:solidFill>
                        <a:latin typeface=".VnAvant" panose="020B7200000000000000" pitchFamily="34" charset="0"/>
                      </a:endParaRPr>
                    </a:p>
                  </a:txBody>
                  <a:tcPr>
                    <a:solidFill>
                      <a:schemeClr val="accent5">
                        <a:lumMod val="40000"/>
                        <a:lumOff val="60000"/>
                      </a:schemeClr>
                    </a:solidFill>
                  </a:tcPr>
                </a:tc>
                <a:extLst>
                  <a:ext uri="{0D108BD9-81ED-4DB2-BD59-A6C34878D82A}">
                    <a16:rowId xmlns:a16="http://schemas.microsoft.com/office/drawing/2014/main" val="10000"/>
                  </a:ext>
                </a:extLst>
              </a:tr>
            </a:tbl>
          </a:graphicData>
        </a:graphic>
      </p:graphicFrame>
      <p:sp>
        <p:nvSpPr>
          <p:cNvPr id="10" name="Rectangle 9"/>
          <p:cNvSpPr/>
          <p:nvPr/>
        </p:nvSpPr>
        <p:spPr>
          <a:xfrm>
            <a:off x="4474427" y="2155173"/>
            <a:ext cx="3660997" cy="92757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4937980" y="1166307"/>
            <a:ext cx="1543886" cy="1015663"/>
          </a:xfrm>
          <a:prstGeom prst="rect">
            <a:avLst/>
          </a:prstGeom>
          <a:noFill/>
        </p:spPr>
        <p:txBody>
          <a:bodyPr wrap="square" rtlCol="0">
            <a:spAutoFit/>
          </a:bodyPr>
          <a:lstStyle/>
          <a:p>
            <a:r>
              <a:rPr lang="en-US" sz="6000" b="1" dirty="0">
                <a:latin typeface="Arial-Rounded" panose="020B0500000000000000" pitchFamily="34" charset="0"/>
                <a:ea typeface="Arial-Rounded" panose="020B0500000000000000" pitchFamily="34" charset="0"/>
                <a:cs typeface="Arial-Rounded" panose="020B0500000000000000" pitchFamily="34" charset="0"/>
              </a:rPr>
              <a:t>đ</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2" name="TextBox 11"/>
          <p:cNvSpPr txBox="1"/>
          <p:nvPr/>
        </p:nvSpPr>
        <p:spPr>
          <a:xfrm>
            <a:off x="6426687" y="812363"/>
            <a:ext cx="1543886" cy="1323439"/>
          </a:xfrm>
          <a:prstGeom prst="rect">
            <a:avLst/>
          </a:prstGeom>
          <a:noFill/>
        </p:spPr>
        <p:txBody>
          <a:bodyPr wrap="square" rtlCol="0">
            <a:spAutoFit/>
          </a:bodyPr>
          <a:lstStyle/>
          <a:p>
            <a:r>
              <a:rPr lang="en-US" sz="6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ươc</a:t>
            </a:r>
            <a:r>
              <a:rPr lang="en-US" sz="80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3" name="TextBox 12"/>
          <p:cNvSpPr txBox="1"/>
          <p:nvPr/>
        </p:nvSpPr>
        <p:spPr>
          <a:xfrm>
            <a:off x="5514230" y="2029240"/>
            <a:ext cx="4307871" cy="1015663"/>
          </a:xfrm>
          <a:prstGeom prst="rect">
            <a:avLst/>
          </a:prstGeom>
          <a:noFill/>
        </p:spPr>
        <p:txBody>
          <a:bodyPr wrap="square" rtlCol="0">
            <a:spAutoFit/>
          </a:bodyPr>
          <a:lstStyle/>
          <a:p>
            <a:r>
              <a:rPr lang="en-US" sz="6000" b="1" dirty="0" err="1">
                <a:latin typeface="Arial-Rounded" panose="020B0500000000000000" pitchFamily="34" charset="0"/>
                <a:ea typeface="Arial-Rounded" panose="020B0500000000000000" pitchFamily="34" charset="0"/>
                <a:cs typeface="Arial-Rounded" panose="020B0500000000000000" pitchFamily="34" charset="0"/>
              </a:rPr>
              <a:t>đ</a:t>
            </a:r>
            <a:r>
              <a:rPr lang="en-US" sz="6000" b="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ược</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p>
        </p:txBody>
      </p:sp>
      <p:grpSp>
        <p:nvGrpSpPr>
          <p:cNvPr id="14" name="Group 13"/>
          <p:cNvGrpSpPr/>
          <p:nvPr/>
        </p:nvGrpSpPr>
        <p:grpSpPr>
          <a:xfrm>
            <a:off x="1578827" y="3009098"/>
            <a:ext cx="9544999" cy="958019"/>
            <a:chOff x="1006900" y="4386123"/>
            <a:chExt cx="9544999" cy="958019"/>
          </a:xfrm>
        </p:grpSpPr>
        <p:sp>
          <p:nvSpPr>
            <p:cNvPr id="15" name="TextBox 14"/>
            <p:cNvSpPr txBox="1"/>
            <p:nvPr/>
          </p:nvSpPr>
          <p:spPr>
            <a:xfrm>
              <a:off x="1006900" y="4420812"/>
              <a:ext cx="2360612" cy="923330"/>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bước</a:t>
              </a:r>
              <a:r>
                <a:rPr lang="en-US" sz="54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6" name="TextBox 15"/>
            <p:cNvSpPr txBox="1"/>
            <p:nvPr/>
          </p:nvSpPr>
          <p:spPr>
            <a:xfrm>
              <a:off x="3367514" y="4393375"/>
              <a:ext cx="2360612"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lược</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7" name="TextBox 16"/>
            <p:cNvSpPr txBox="1"/>
            <p:nvPr/>
          </p:nvSpPr>
          <p:spPr>
            <a:xfrm>
              <a:off x="5676321" y="4386123"/>
              <a:ext cx="2514966"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ngược</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18" name="TextBox 17"/>
            <p:cNvSpPr txBox="1"/>
            <p:nvPr/>
          </p:nvSpPr>
          <p:spPr>
            <a:xfrm>
              <a:off x="8191287" y="4386123"/>
              <a:ext cx="2360612"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nước</a:t>
              </a:r>
              <a:r>
                <a:rPr lang="en-US" sz="4800" b="1" dirty="0">
                  <a:latin typeface="Arial-Rounded" panose="020B0500000000000000" pitchFamily="34" charset="0"/>
                  <a:ea typeface="Arial-Rounded" panose="020B0500000000000000" pitchFamily="34" charset="0"/>
                  <a:cs typeface="Arial-Rounded" panose="020B0500000000000000" pitchFamily="34" charset="0"/>
                </a:rPr>
                <a:t> </a:t>
              </a:r>
            </a:p>
          </p:txBody>
        </p:sp>
      </p:grpSp>
      <p:grpSp>
        <p:nvGrpSpPr>
          <p:cNvPr id="19" name="Group 18"/>
          <p:cNvGrpSpPr/>
          <p:nvPr/>
        </p:nvGrpSpPr>
        <p:grpSpPr>
          <a:xfrm>
            <a:off x="1728600" y="3933515"/>
            <a:ext cx="9438919" cy="875458"/>
            <a:chOff x="1142347" y="5282363"/>
            <a:chExt cx="9438919" cy="875458"/>
          </a:xfrm>
        </p:grpSpPr>
        <p:sp>
          <p:nvSpPr>
            <p:cNvPr id="20" name="TextBox 19"/>
            <p:cNvSpPr txBox="1"/>
            <p:nvPr/>
          </p:nvSpPr>
          <p:spPr>
            <a:xfrm>
              <a:off x="5860040" y="5303775"/>
              <a:ext cx="2360613"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mướt</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p:cNvSpPr txBox="1"/>
            <p:nvPr/>
          </p:nvSpPr>
          <p:spPr>
            <a:xfrm>
              <a:off x="8220653" y="5282363"/>
              <a:ext cx="2360613"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mượt</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p:cNvSpPr txBox="1"/>
            <p:nvPr/>
          </p:nvSpPr>
          <p:spPr>
            <a:xfrm>
              <a:off x="1142347" y="5326824"/>
              <a:ext cx="2360613"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lướt</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p:cNvSpPr txBox="1"/>
            <p:nvPr/>
          </p:nvSpPr>
          <p:spPr>
            <a:xfrm>
              <a:off x="3193920" y="5311016"/>
              <a:ext cx="2360613" cy="830997"/>
            </a:xfrm>
            <a:prstGeom prst="rect">
              <a:avLst/>
            </a:prstGeom>
            <a:noFill/>
          </p:spPr>
          <p:txBody>
            <a:bodyPr wrap="square" rtlCol="0">
              <a:spAutoFit/>
            </a:bodyPr>
            <a:lstStyle/>
            <a:p>
              <a:r>
                <a:rPr lang="en-US" sz="4800" b="1" dirty="0" err="1">
                  <a:latin typeface="Arial-Rounded" panose="020B0500000000000000" pitchFamily="34" charset="0"/>
                  <a:ea typeface="Arial-Rounded" panose="020B0500000000000000" pitchFamily="34" charset="0"/>
                  <a:cs typeface="Arial-Rounded" panose="020B0500000000000000" pitchFamily="34" charset="0"/>
                </a:rPr>
                <a:t>lược</a:t>
              </a:r>
              <a:endParaRPr lang="en-US" sz="4800" b="1"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Minus 23"/>
          <p:cNvSpPr/>
          <p:nvPr/>
        </p:nvSpPr>
        <p:spPr bwMode="auto">
          <a:xfrm>
            <a:off x="1883239" y="3721019"/>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Minus 24"/>
          <p:cNvSpPr/>
          <p:nvPr/>
        </p:nvSpPr>
        <p:spPr bwMode="auto">
          <a:xfrm>
            <a:off x="4010386" y="3555819"/>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Minus 25"/>
          <p:cNvSpPr/>
          <p:nvPr/>
        </p:nvSpPr>
        <p:spPr bwMode="auto">
          <a:xfrm>
            <a:off x="6876036" y="3555819"/>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Minus 26"/>
          <p:cNvSpPr/>
          <p:nvPr/>
        </p:nvSpPr>
        <p:spPr bwMode="auto">
          <a:xfrm>
            <a:off x="9019430" y="3603773"/>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Minus 27"/>
          <p:cNvSpPr/>
          <p:nvPr/>
        </p:nvSpPr>
        <p:spPr bwMode="auto">
          <a:xfrm>
            <a:off x="1805319" y="4574012"/>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Minus 28"/>
          <p:cNvSpPr/>
          <p:nvPr/>
        </p:nvSpPr>
        <p:spPr bwMode="auto">
          <a:xfrm>
            <a:off x="3939439" y="4574012"/>
            <a:ext cx="1259389" cy="9525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30" name="Minus 29"/>
          <p:cNvSpPr/>
          <p:nvPr/>
        </p:nvSpPr>
        <p:spPr bwMode="auto">
          <a:xfrm>
            <a:off x="6876035" y="4526387"/>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Minus 30"/>
          <p:cNvSpPr/>
          <p:nvPr/>
        </p:nvSpPr>
        <p:spPr bwMode="auto">
          <a:xfrm>
            <a:off x="9192406" y="4526387"/>
            <a:ext cx="1259389" cy="9525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209" y="4799792"/>
            <a:ext cx="1149583" cy="806963"/>
          </a:xfrm>
          <a:prstGeom prst="ellipse">
            <a:avLst/>
          </a:prstGeom>
          <a:ln>
            <a:solidFill>
              <a:schemeClr val="bg1"/>
            </a:solidFill>
          </a:ln>
          <a:effectLst>
            <a:softEdge rad="112500"/>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4" descr="D:\Users\TV1-T1\155.jpg"/>
          <p:cNvPicPr>
            <a:picLocks noChangeAspect="1" noChangeArrowheads="1"/>
          </p:cNvPicPr>
          <p:nvPr/>
        </p:nvPicPr>
        <p:blipFill rotWithShape="1">
          <a:blip r:embed="rId3">
            <a:extLst>
              <a:ext uri="{28A0092B-C50C-407E-A947-70E740481C1C}">
                <a14:useLocalDpi xmlns:a14="http://schemas.microsoft.com/office/drawing/2010/main" val="0"/>
              </a:ext>
            </a:extLst>
          </a:blip>
          <a:srcRect l="45742" t="61149" r="35916" b="28046"/>
          <a:stretch/>
        </p:blipFill>
        <p:spPr bwMode="auto">
          <a:xfrm>
            <a:off x="5090403" y="4553077"/>
            <a:ext cx="1730975" cy="108572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4" name="Picture 5" descr="D:\Users\TV1-T1\15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9789" t="61149" r="6436" b="27586"/>
          <a:stretch/>
        </p:blipFill>
        <p:spPr bwMode="auto">
          <a:xfrm>
            <a:off x="8223178" y="4793126"/>
            <a:ext cx="1981200" cy="6351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5" name="Rounded Rectangle 34"/>
          <p:cNvSpPr/>
          <p:nvPr/>
        </p:nvSpPr>
        <p:spPr bwMode="auto">
          <a:xfrm>
            <a:off x="7742220" y="5555634"/>
            <a:ext cx="2895600" cy="914400"/>
          </a:xfrm>
          <a:prstGeom prst="roundRect">
            <a:avLst/>
          </a:prstGeom>
          <a:solidFill>
            <a:schemeClr val="bg1"/>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lướt</a:t>
            </a:r>
            <a:r>
              <a:rPr lang="en-US"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ván</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Rounded Rectangle 35"/>
          <p:cNvSpPr/>
          <p:nvPr/>
        </p:nvSpPr>
        <p:spPr bwMode="auto">
          <a:xfrm>
            <a:off x="4776146" y="5555634"/>
            <a:ext cx="2737992" cy="914400"/>
          </a:xfrm>
          <a:prstGeom prst="roundRect">
            <a:avLst/>
          </a:prstGeom>
          <a:solidFill>
            <a:schemeClr val="bg1"/>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dược</a:t>
            </a:r>
            <a:r>
              <a:rPr lang="en-US"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sĩ</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Rounded Rectangle 36"/>
          <p:cNvSpPr/>
          <p:nvPr/>
        </p:nvSpPr>
        <p:spPr bwMode="auto">
          <a:xfrm>
            <a:off x="1573202" y="5595338"/>
            <a:ext cx="3048000" cy="914400"/>
          </a:xfrm>
          <a:prstGeom prst="roundRect">
            <a:avLst/>
          </a:prstGeom>
          <a:solidFill>
            <a:schemeClr val="bg1"/>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thước</a:t>
            </a:r>
            <a:r>
              <a:rPr lang="en-US" sz="4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kẻ</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Minus 37"/>
          <p:cNvSpPr/>
          <p:nvPr/>
        </p:nvSpPr>
        <p:spPr bwMode="auto">
          <a:xfrm>
            <a:off x="2306614" y="6279534"/>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Minus 38"/>
          <p:cNvSpPr/>
          <p:nvPr/>
        </p:nvSpPr>
        <p:spPr bwMode="auto">
          <a:xfrm>
            <a:off x="5343014" y="6162288"/>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Minus 39"/>
          <p:cNvSpPr/>
          <p:nvPr/>
        </p:nvSpPr>
        <p:spPr bwMode="auto">
          <a:xfrm>
            <a:off x="7954390" y="6193819"/>
            <a:ext cx="1259389" cy="190500"/>
          </a:xfrm>
          <a:prstGeom prst="mathMinus">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vi-VN">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9922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heel(1)">
                                      <p:cBhvr>
                                        <p:cTn id="17" dur="2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heel(1)">
                                      <p:cBhvr>
                                        <p:cTn id="22" dur="20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heel(1)">
                                      <p:cBhvr>
                                        <p:cTn id="27" dur="20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heel(1)">
                                      <p:cBhvr>
                                        <p:cTn id="32" dur="20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heel(1)">
                                      <p:cBhvr>
                                        <p:cTn id="37" dur="20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heel(1)">
                                      <p:cBhvr>
                                        <p:cTn id="42" dur="20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heel(1)">
                                      <p:cBhvr>
                                        <p:cTn id="47" dur="20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heel(1)">
                                      <p:cBhvr>
                                        <p:cTn id="52" dur="20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circle(in)">
                                      <p:cBhvr>
                                        <p:cTn id="57" dur="20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circle(in)">
                                      <p:cBhvr>
                                        <p:cTn id="62" dur="2000"/>
                                        <p:tgtEl>
                                          <p:spTgt spid="33"/>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circle(in)">
                                      <p:cBhvr>
                                        <p:cTn id="67" dur="20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circle(in)">
                                      <p:cBhvr>
                                        <p:cTn id="72" dur="20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circle(in)">
                                      <p:cBhvr>
                                        <p:cTn id="77" dur="2000"/>
                                        <p:tgtEl>
                                          <p:spTgt spid="36"/>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16" fill="hold" grpId="0"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circle(in)">
                                      <p:cBhvr>
                                        <p:cTn id="82" dur="20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heel(1)">
                                      <p:cBhvr>
                                        <p:cTn id="87" dur="2000"/>
                                        <p:tgtEl>
                                          <p:spTgt spid="38"/>
                                        </p:tgtEl>
                                      </p:cBhvr>
                                    </p:animEffect>
                                  </p:childTnLst>
                                </p:cTn>
                              </p:par>
                            </p:childTnLst>
                          </p:cTn>
                        </p:par>
                      </p:childTnLst>
                    </p:cTn>
                  </p:par>
                  <p:par>
                    <p:cTn id="88" fill="hold">
                      <p:stCondLst>
                        <p:cond delay="indefinite"/>
                      </p:stCondLst>
                      <p:childTnLst>
                        <p:par>
                          <p:cTn id="89" fill="hold">
                            <p:stCondLst>
                              <p:cond delay="0"/>
                            </p:stCondLst>
                            <p:childTnLst>
                              <p:par>
                                <p:cTn id="90" presetID="21" presetClass="entr" presetSubtype="1" fill="hold" grpId="0" nodeType="click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wheel(1)">
                                      <p:cBhvr>
                                        <p:cTn id="92" dur="2000"/>
                                        <p:tgtEl>
                                          <p:spTgt spid="39"/>
                                        </p:tgtEl>
                                      </p:cBhvr>
                                    </p:animEffect>
                                  </p:childTnLst>
                                </p:cTn>
                              </p:par>
                            </p:childTnLst>
                          </p:cTn>
                        </p:par>
                      </p:childTnLst>
                    </p:cTn>
                  </p:par>
                  <p:par>
                    <p:cTn id="93" fill="hold">
                      <p:stCondLst>
                        <p:cond delay="indefinite"/>
                      </p:stCondLst>
                      <p:childTnLst>
                        <p:par>
                          <p:cTn id="94" fill="hold">
                            <p:stCondLst>
                              <p:cond delay="0"/>
                            </p:stCondLst>
                            <p:childTnLst>
                              <p:par>
                                <p:cTn id="95" presetID="21" presetClass="entr" presetSubtype="1" fill="hold" grpId="0" nodeType="clickEffect">
                                  <p:stCondLst>
                                    <p:cond delay="0"/>
                                  </p:stCondLst>
                                  <p:childTnLst>
                                    <p:set>
                                      <p:cBhvr>
                                        <p:cTn id="96" dur="1" fill="hold">
                                          <p:stCondLst>
                                            <p:cond delay="0"/>
                                          </p:stCondLst>
                                        </p:cTn>
                                        <p:tgtEl>
                                          <p:spTgt spid="40"/>
                                        </p:tgtEl>
                                        <p:attrNameLst>
                                          <p:attrName>style.visibility</p:attrName>
                                        </p:attrNameLst>
                                      </p:cBhvr>
                                      <p:to>
                                        <p:strVal val="visible"/>
                                      </p:to>
                                    </p:set>
                                    <p:animEffect transition="in" filter="wheel(1)">
                                      <p:cBhvr>
                                        <p:cTn id="97"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5" grpId="0" animBg="1"/>
      <p:bldP spid="36" grpId="0" animBg="1"/>
      <p:bldP spid="37" grpId="0" animBg="1"/>
      <p:bldP spid="38" grpId="0" animBg="1"/>
      <p:bldP spid="39"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sp>
        <p:nvSpPr>
          <p:cNvPr id="16" name="圆角矩形 15"/>
          <p:cNvSpPr/>
          <p:nvPr/>
        </p:nvSpPr>
        <p:spPr>
          <a:xfrm>
            <a:off x="1012690" y="1974927"/>
            <a:ext cx="10363200" cy="43372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7" name="圆角矩形 16"/>
          <p:cNvSpPr/>
          <p:nvPr/>
        </p:nvSpPr>
        <p:spPr>
          <a:xfrm>
            <a:off x="1219200" y="2209800"/>
            <a:ext cx="10001250" cy="3924300"/>
          </a:xfrm>
          <a:prstGeom prst="round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pic>
        <p:nvPicPr>
          <p:cNvPr id="18" name="图片 17"/>
          <p:cNvPicPr>
            <a:picLocks noChangeAspect="1"/>
          </p:cNvPicPr>
          <p:nvPr/>
        </p:nvPicPr>
        <p:blipFill>
          <a:blip r:embed="rId2"/>
          <a:stretch>
            <a:fillRect/>
          </a:stretch>
        </p:blipFill>
        <p:spPr>
          <a:xfrm>
            <a:off x="2808039" y="807900"/>
            <a:ext cx="6772501" cy="1440000"/>
          </a:xfrm>
          <a:prstGeom prst="rect">
            <a:avLst/>
          </a:prstGeom>
          <a:effectLst>
            <a:outerShdw blurRad="50800" dist="38100" dir="2700000" algn="tl" rotWithShape="0">
              <a:prstClr val="black">
                <a:alpha val="40000"/>
              </a:prstClr>
            </a:outerShdw>
          </a:effectLst>
        </p:spPr>
      </p:pic>
      <p:grpSp>
        <p:nvGrpSpPr>
          <p:cNvPr id="28" name="组合 27"/>
          <p:cNvGrpSpPr/>
          <p:nvPr/>
        </p:nvGrpSpPr>
        <p:grpSpPr>
          <a:xfrm>
            <a:off x="512177" y="165021"/>
            <a:ext cx="4742130" cy="1149417"/>
            <a:chOff x="512177" y="165021"/>
            <a:chExt cx="4742130" cy="1149417"/>
          </a:xfrm>
        </p:grpSpPr>
        <p:sp>
          <p:nvSpPr>
            <p:cNvPr id="29" name="文本框 14"/>
            <p:cNvSpPr/>
            <p:nvPr/>
          </p:nvSpPr>
          <p:spPr>
            <a:xfrm>
              <a:off x="1524000" y="346235"/>
              <a:ext cx="3730307" cy="923330"/>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altLang="zh-CN" sz="5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altLang="zh-CN"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图片 29"/>
            <p:cNvPicPr>
              <a:picLocks noChangeAspect="1"/>
            </p:cNvPicPr>
            <p:nvPr/>
          </p:nvPicPr>
          <p:blipFill>
            <a:blip r:embed="rId3"/>
            <a:stretch>
              <a:fillRect/>
            </a:stretch>
          </p:blipFill>
          <p:spPr>
            <a:xfrm>
              <a:off x="512177" y="165021"/>
              <a:ext cx="837560" cy="1149417"/>
            </a:xfrm>
            <a:prstGeom prst="rect">
              <a:avLst/>
            </a:prstGeom>
          </p:spPr>
        </p:pic>
      </p:grpSp>
      <p:pic>
        <p:nvPicPr>
          <p:cNvPr id="31" name="图片 30"/>
          <p:cNvPicPr>
            <a:picLocks noChangeAspect="1"/>
          </p:cNvPicPr>
          <p:nvPr/>
        </p:nvPicPr>
        <p:blipFill>
          <a:blip r:embed="rId4"/>
          <a:stretch>
            <a:fillRect/>
          </a:stretch>
        </p:blipFill>
        <p:spPr>
          <a:xfrm>
            <a:off x="10809940" y="3811432"/>
            <a:ext cx="1282500" cy="3161250"/>
          </a:xfrm>
          <a:prstGeom prst="rect">
            <a:avLst/>
          </a:prstGeom>
        </p:spPr>
      </p:pic>
      <p:pic>
        <p:nvPicPr>
          <p:cNvPr id="32" name="Picture 3">
            <a:extLst>
              <a:ext uri="{FF2B5EF4-FFF2-40B4-BE49-F238E27FC236}">
                <a16:creationId xmlns:a16="http://schemas.microsoft.com/office/drawing/2014/main" id="{9A8181C6-087C-402B-9923-173870FA4C4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4472"/>
          <a:stretch/>
        </p:blipFill>
        <p:spPr bwMode="auto">
          <a:xfrm>
            <a:off x="1981200" y="2709565"/>
            <a:ext cx="8580794"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32">
            <a:extLst>
              <a:ext uri="{FF2B5EF4-FFF2-40B4-BE49-F238E27FC236}">
                <a16:creationId xmlns:a16="http://schemas.microsoft.com/office/drawing/2014/main" id="{CE67020F-AE3A-4DF8-92AC-A861D106FE91}"/>
              </a:ext>
            </a:extLst>
          </p:cNvPr>
          <p:cNvSpPr/>
          <p:nvPr/>
        </p:nvSpPr>
        <p:spPr>
          <a:xfrm>
            <a:off x="3053394" y="4020732"/>
            <a:ext cx="1436612" cy="830997"/>
          </a:xfrm>
          <a:prstGeom prst="rect">
            <a:avLst/>
          </a:prstGeom>
        </p:spPr>
        <p:txBody>
          <a:bodyPr wrap="none">
            <a:spAutoFit/>
          </a:bodyPr>
          <a:lstStyle/>
          <a:p>
            <a:pPr lvl="0">
              <a:defRPr/>
            </a:pPr>
            <a:r>
              <a:rPr lang="vi-VN" sz="4800" b="1" kern="0" dirty="0">
                <a:solidFill>
                  <a:srgbClr val="000000">
                    <a:lumMod val="95000"/>
                    <a:lumOff val="5000"/>
                  </a:srgbClr>
                </a:solidFill>
                <a:latin typeface="HP001 4 hàng"/>
              </a:rPr>
              <a:t>dược</a:t>
            </a:r>
            <a:r>
              <a:rPr lang="vi-VN" sz="4400" b="1" kern="0" dirty="0">
                <a:solidFill>
                  <a:srgbClr val="000000">
                    <a:lumMod val="95000"/>
                    <a:lumOff val="5000"/>
                  </a:srgbClr>
                </a:solidFill>
                <a:latin typeface="HP001 4 hàng"/>
              </a:rPr>
              <a:t> </a:t>
            </a:r>
            <a:endParaRPr lang="vi-VN" sz="1200" kern="0" dirty="0">
              <a:solidFill>
                <a:sysClr val="windowText" lastClr="000000"/>
              </a:solidFill>
            </a:endParaRPr>
          </a:p>
        </p:txBody>
      </p:sp>
      <p:sp>
        <p:nvSpPr>
          <p:cNvPr id="34" name="Rectangle 33">
            <a:extLst>
              <a:ext uri="{FF2B5EF4-FFF2-40B4-BE49-F238E27FC236}">
                <a16:creationId xmlns:a16="http://schemas.microsoft.com/office/drawing/2014/main" id="{A9A47DBF-4832-4DAB-8B68-C40E8C4E2C9C}"/>
              </a:ext>
            </a:extLst>
          </p:cNvPr>
          <p:cNvSpPr/>
          <p:nvPr/>
        </p:nvSpPr>
        <p:spPr>
          <a:xfrm>
            <a:off x="6305757" y="4052195"/>
            <a:ext cx="1039067" cy="769441"/>
          </a:xfrm>
          <a:prstGeom prst="rect">
            <a:avLst/>
          </a:prstGeom>
        </p:spPr>
        <p:txBody>
          <a:bodyPr wrap="none">
            <a:spAutoFit/>
          </a:bodyPr>
          <a:lstStyle/>
          <a:p>
            <a:pPr lvl="0">
              <a:defRPr/>
            </a:pPr>
            <a:r>
              <a:rPr lang="vi-VN" sz="4400" b="1" kern="0" dirty="0">
                <a:solidFill>
                  <a:srgbClr val="000000">
                    <a:lumMod val="95000"/>
                    <a:lumOff val="5000"/>
                  </a:srgbClr>
                </a:solidFill>
                <a:latin typeface="HP001 4 hàng"/>
              </a:rPr>
              <a:t>lướt</a:t>
            </a:r>
            <a:endParaRPr lang="vi-VN" sz="1200" kern="0" dirty="0">
              <a:solidFill>
                <a:sysClr val="windowText" lastClr="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heel(1)">
                                      <p:cBhvr>
                                        <p:cTn id="7" dur="20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heel(1)">
                                      <p:cBhvr>
                                        <p:cTn id="12"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FA94862-8B83-4268-94BE-ECAFD63C0378}"/>
              </a:ext>
            </a:extLst>
          </p:cNvPr>
          <p:cNvSpPr txBox="1"/>
          <p:nvPr/>
        </p:nvSpPr>
        <p:spPr>
          <a:xfrm>
            <a:off x="4267200" y="2819400"/>
            <a:ext cx="4648200" cy="1862048"/>
          </a:xfrm>
          <a:prstGeom prst="rect">
            <a:avLst/>
          </a:prstGeom>
          <a:noFill/>
        </p:spPr>
        <p:txBody>
          <a:bodyPr wrap="square" rtlCol="0">
            <a:spAutoFit/>
          </a:bodyPr>
          <a:lstStyle/>
          <a:p>
            <a:r>
              <a:rPr lang="en-US" sz="11500" b="1"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Tiết</a:t>
            </a:r>
            <a:r>
              <a:rPr lang="en-US" sz="11500" b="1"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2</a:t>
            </a:r>
          </a:p>
        </p:txBody>
      </p:sp>
    </p:spTree>
    <p:extLst>
      <p:ext uri="{BB962C8B-B14F-4D97-AF65-F5344CB8AC3E}">
        <p14:creationId xmlns:p14="http://schemas.microsoft.com/office/powerpoint/2010/main" val="1564398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3E1FF"/>
        </a:solidFill>
        <a:effectLst/>
      </p:bgPr>
    </p:bg>
    <p:spTree>
      <p:nvGrpSpPr>
        <p:cNvPr id="1" name=""/>
        <p:cNvGrpSpPr/>
        <p:nvPr/>
      </p:nvGrpSpPr>
      <p:grpSpPr>
        <a:xfrm>
          <a:off x="0" y="0"/>
          <a:ext cx="0" cy="0"/>
          <a:chOff x="0" y="0"/>
          <a:chExt cx="0" cy="0"/>
        </a:xfrm>
      </p:grpSpPr>
      <p:sp>
        <p:nvSpPr>
          <p:cNvPr id="16" name="圆角矩形 15"/>
          <p:cNvSpPr/>
          <p:nvPr/>
        </p:nvSpPr>
        <p:spPr>
          <a:xfrm>
            <a:off x="1012690" y="1974927"/>
            <a:ext cx="10363200" cy="43372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17" name="圆角矩形 16"/>
          <p:cNvSpPr/>
          <p:nvPr/>
        </p:nvSpPr>
        <p:spPr>
          <a:xfrm>
            <a:off x="1219200" y="2209800"/>
            <a:ext cx="10001250" cy="3924300"/>
          </a:xfrm>
          <a:prstGeom prst="roundRect">
            <a:avLst/>
          </a:prstGeom>
          <a:solidFill>
            <a:schemeClr val="bg1"/>
          </a:solidFill>
          <a:ln w="28575">
            <a:solidFill>
              <a:srgbClr val="83E1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0000"/>
              </a:solidFill>
              <a:effectLst/>
              <a:uLnTx/>
              <a:uFillTx/>
              <a:latin typeface="Arial" panose="020B0604020202020204"/>
              <a:ea typeface="黑体" panose="02010609060101010101" pitchFamily="49" charset="-122"/>
              <a:cs typeface="+mn-cs"/>
            </a:endParaRPr>
          </a:p>
        </p:txBody>
      </p:sp>
      <p:pic>
        <p:nvPicPr>
          <p:cNvPr id="18" name="图片 17"/>
          <p:cNvPicPr>
            <a:picLocks noChangeAspect="1"/>
          </p:cNvPicPr>
          <p:nvPr/>
        </p:nvPicPr>
        <p:blipFill>
          <a:blip r:embed="rId2"/>
          <a:stretch>
            <a:fillRect/>
          </a:stretch>
        </p:blipFill>
        <p:spPr>
          <a:xfrm>
            <a:off x="2808039" y="807900"/>
            <a:ext cx="6772501" cy="1440000"/>
          </a:xfrm>
          <a:prstGeom prst="rect">
            <a:avLst/>
          </a:prstGeom>
          <a:effectLst>
            <a:outerShdw blurRad="50800" dist="38100" dir="2700000" algn="tl" rotWithShape="0">
              <a:prstClr val="black">
                <a:alpha val="40000"/>
              </a:prstClr>
            </a:outerShdw>
          </a:effectLst>
        </p:spPr>
      </p:pic>
      <p:grpSp>
        <p:nvGrpSpPr>
          <p:cNvPr id="28" name="组合 27"/>
          <p:cNvGrpSpPr/>
          <p:nvPr/>
        </p:nvGrpSpPr>
        <p:grpSpPr>
          <a:xfrm>
            <a:off x="512177" y="165021"/>
            <a:ext cx="4742130" cy="1149417"/>
            <a:chOff x="512177" y="165021"/>
            <a:chExt cx="4742130" cy="1149417"/>
          </a:xfrm>
        </p:grpSpPr>
        <p:sp>
          <p:nvSpPr>
            <p:cNvPr id="29" name="文本框 14"/>
            <p:cNvSpPr/>
            <p:nvPr/>
          </p:nvSpPr>
          <p:spPr>
            <a:xfrm>
              <a:off x="1524000" y="346235"/>
              <a:ext cx="3730307" cy="923330"/>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altLang="zh-CN" sz="54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Viết</a:t>
              </a:r>
              <a:endParaRPr kumimoji="0" lang="en-US" altLang="zh-CN"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图片 29"/>
            <p:cNvPicPr>
              <a:picLocks noChangeAspect="1"/>
            </p:cNvPicPr>
            <p:nvPr/>
          </p:nvPicPr>
          <p:blipFill>
            <a:blip r:embed="rId3"/>
            <a:stretch>
              <a:fillRect/>
            </a:stretch>
          </p:blipFill>
          <p:spPr>
            <a:xfrm>
              <a:off x="512177" y="165021"/>
              <a:ext cx="837560" cy="1149417"/>
            </a:xfrm>
            <a:prstGeom prst="rect">
              <a:avLst/>
            </a:prstGeom>
          </p:spPr>
        </p:pic>
      </p:grpSp>
      <p:pic>
        <p:nvPicPr>
          <p:cNvPr id="31" name="图片 30"/>
          <p:cNvPicPr>
            <a:picLocks noChangeAspect="1"/>
          </p:cNvPicPr>
          <p:nvPr/>
        </p:nvPicPr>
        <p:blipFill>
          <a:blip r:embed="rId4"/>
          <a:stretch>
            <a:fillRect/>
          </a:stretch>
        </p:blipFill>
        <p:spPr>
          <a:xfrm>
            <a:off x="10809940" y="3811432"/>
            <a:ext cx="1282500" cy="3161250"/>
          </a:xfrm>
          <a:prstGeom prst="rect">
            <a:avLst/>
          </a:prstGeom>
        </p:spPr>
      </p:pic>
      <p:pic>
        <p:nvPicPr>
          <p:cNvPr id="12" name="Picture 3">
            <a:extLst>
              <a:ext uri="{FF2B5EF4-FFF2-40B4-BE49-F238E27FC236}">
                <a16:creationId xmlns:a16="http://schemas.microsoft.com/office/drawing/2014/main" id="{3360072F-8116-4BCB-AA17-1E7AA79458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4472"/>
          <a:stretch/>
        </p:blipFill>
        <p:spPr bwMode="auto">
          <a:xfrm>
            <a:off x="1621806" y="2884929"/>
            <a:ext cx="9084879" cy="2646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a:extLst>
              <a:ext uri="{FF2B5EF4-FFF2-40B4-BE49-F238E27FC236}">
                <a16:creationId xmlns:a16="http://schemas.microsoft.com/office/drawing/2014/main" id="{D5E14FB8-F346-47AD-BE91-1D3DBD51C9B4}"/>
              </a:ext>
            </a:extLst>
          </p:cNvPr>
          <p:cNvSpPr/>
          <p:nvPr/>
        </p:nvSpPr>
        <p:spPr>
          <a:xfrm>
            <a:off x="3160907" y="3352869"/>
            <a:ext cx="992579" cy="707886"/>
          </a:xfrm>
          <a:prstGeom prst="rect">
            <a:avLst/>
          </a:prstGeom>
        </p:spPr>
        <p:txBody>
          <a:bodyPr wrap="none">
            <a:spAutoFit/>
          </a:bodyPr>
          <a:lstStyle/>
          <a:p>
            <a:pPr lvl="0">
              <a:defRPr/>
            </a:pPr>
            <a:r>
              <a:rPr lang="vi-VN" sz="4000" b="1" kern="0" dirty="0">
                <a:solidFill>
                  <a:srgbClr val="000000">
                    <a:lumMod val="95000"/>
                    <a:lumOff val="5000"/>
                  </a:srgbClr>
                </a:solidFill>
                <a:latin typeface="HP001 4 hàng"/>
              </a:rPr>
              <a:t>ươc </a:t>
            </a:r>
            <a:endParaRPr lang="vi-VN" sz="1100" kern="0" dirty="0">
              <a:solidFill>
                <a:sysClr val="windowText" lastClr="000000"/>
              </a:solidFill>
            </a:endParaRPr>
          </a:p>
        </p:txBody>
      </p:sp>
      <p:sp>
        <p:nvSpPr>
          <p:cNvPr id="14" name="Rectangle 13">
            <a:extLst>
              <a:ext uri="{FF2B5EF4-FFF2-40B4-BE49-F238E27FC236}">
                <a16:creationId xmlns:a16="http://schemas.microsoft.com/office/drawing/2014/main" id="{F22C2EB7-15A2-4BAF-B2F5-C6E98FD74B48}"/>
              </a:ext>
            </a:extLst>
          </p:cNvPr>
          <p:cNvSpPr/>
          <p:nvPr/>
        </p:nvSpPr>
        <p:spPr>
          <a:xfrm>
            <a:off x="6497293" y="3352869"/>
            <a:ext cx="755335" cy="707886"/>
          </a:xfrm>
          <a:prstGeom prst="rect">
            <a:avLst/>
          </a:prstGeom>
        </p:spPr>
        <p:txBody>
          <a:bodyPr wrap="none">
            <a:spAutoFit/>
          </a:bodyPr>
          <a:lstStyle/>
          <a:p>
            <a:pPr lvl="0">
              <a:defRPr/>
            </a:pPr>
            <a:r>
              <a:rPr lang="vi-VN" sz="4000" b="1" kern="0" dirty="0">
                <a:solidFill>
                  <a:srgbClr val="000000">
                    <a:lumMod val="95000"/>
                    <a:lumOff val="5000"/>
                  </a:srgbClr>
                </a:solidFill>
                <a:latin typeface="HP001 4 hàng"/>
              </a:rPr>
              <a:t>ươt</a:t>
            </a:r>
            <a:endParaRPr lang="vi-VN" sz="1100" kern="0" dirty="0">
              <a:solidFill>
                <a:sysClr val="windowText" lastClr="000000"/>
              </a:solidFill>
            </a:endParaRPr>
          </a:p>
        </p:txBody>
      </p:sp>
      <p:sp>
        <p:nvSpPr>
          <p:cNvPr id="15" name="Rectangle 14">
            <a:extLst>
              <a:ext uri="{FF2B5EF4-FFF2-40B4-BE49-F238E27FC236}">
                <a16:creationId xmlns:a16="http://schemas.microsoft.com/office/drawing/2014/main" id="{71F9F51D-1622-4D5D-B6E5-9734F48BBB01}"/>
              </a:ext>
            </a:extLst>
          </p:cNvPr>
          <p:cNvSpPr/>
          <p:nvPr/>
        </p:nvSpPr>
        <p:spPr>
          <a:xfrm>
            <a:off x="2915991" y="4118561"/>
            <a:ext cx="2071401" cy="769441"/>
          </a:xfrm>
          <a:prstGeom prst="rect">
            <a:avLst/>
          </a:prstGeom>
        </p:spPr>
        <p:txBody>
          <a:bodyPr wrap="none">
            <a:spAutoFit/>
          </a:bodyPr>
          <a:lstStyle/>
          <a:p>
            <a:pPr lvl="0">
              <a:defRPr/>
            </a:pPr>
            <a:r>
              <a:rPr lang="vi-VN" sz="4400" b="1" kern="0" dirty="0">
                <a:solidFill>
                  <a:srgbClr val="000000">
                    <a:lumMod val="95000"/>
                    <a:lumOff val="5000"/>
                  </a:srgbClr>
                </a:solidFill>
                <a:latin typeface="HP001 4 hàng"/>
              </a:rPr>
              <a:t>thước kẻ</a:t>
            </a:r>
            <a:endParaRPr lang="vi-VN" sz="1200" kern="0" dirty="0">
              <a:solidFill>
                <a:sysClr val="windowText" lastClr="000000"/>
              </a:solidFill>
            </a:endParaRPr>
          </a:p>
        </p:txBody>
      </p:sp>
      <p:sp>
        <p:nvSpPr>
          <p:cNvPr id="19" name="Rectangle 18">
            <a:extLst>
              <a:ext uri="{FF2B5EF4-FFF2-40B4-BE49-F238E27FC236}">
                <a16:creationId xmlns:a16="http://schemas.microsoft.com/office/drawing/2014/main" id="{8C268D69-DF3E-4A71-9E0C-2ADEE5FFD2E7}"/>
              </a:ext>
            </a:extLst>
          </p:cNvPr>
          <p:cNvSpPr/>
          <p:nvPr/>
        </p:nvSpPr>
        <p:spPr>
          <a:xfrm>
            <a:off x="6333417" y="4118562"/>
            <a:ext cx="2222083" cy="769441"/>
          </a:xfrm>
          <a:prstGeom prst="rect">
            <a:avLst/>
          </a:prstGeom>
        </p:spPr>
        <p:txBody>
          <a:bodyPr wrap="none">
            <a:spAutoFit/>
          </a:bodyPr>
          <a:lstStyle/>
          <a:p>
            <a:pPr lvl="0">
              <a:defRPr/>
            </a:pPr>
            <a:r>
              <a:rPr lang="vi-VN" sz="4400" b="1" kern="0" dirty="0">
                <a:solidFill>
                  <a:srgbClr val="000000">
                    <a:lumMod val="95000"/>
                    <a:lumOff val="5000"/>
                  </a:srgbClr>
                </a:solidFill>
                <a:latin typeface="HP001 4 hàng"/>
              </a:rPr>
              <a:t>lướt ván</a:t>
            </a:r>
            <a:endParaRPr lang="vi-VN" sz="1200" kern="0" dirty="0">
              <a:solidFill>
                <a:sysClr val="windowText" lastClr="000000"/>
              </a:solidFill>
            </a:endParaRPr>
          </a:p>
        </p:txBody>
      </p:sp>
    </p:spTree>
    <p:extLst>
      <p:ext uri="{BB962C8B-B14F-4D97-AF65-F5344CB8AC3E}">
        <p14:creationId xmlns:p14="http://schemas.microsoft.com/office/powerpoint/2010/main" val="176444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heel(1)">
                                      <p:cBhvr>
                                        <p:cTn id="2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TotalTime>
  <Words>315</Words>
  <Application>Microsoft Office PowerPoint</Application>
  <PresentationFormat>Widescreen</PresentationFormat>
  <Paragraphs>80</Paragraphs>
  <Slides>13</Slides>
  <Notes>1</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13</vt:i4>
      </vt:variant>
    </vt:vector>
  </HeadingPairs>
  <TitlesOfParts>
    <vt:vector size="28" baseType="lpstr">
      <vt:lpstr>微软雅黑</vt:lpstr>
      <vt:lpstr>宋体</vt:lpstr>
      <vt:lpstr>.VnAvant</vt:lpstr>
      <vt:lpstr>Arial</vt:lpstr>
      <vt:lpstr>Arial-Rounded</vt:lpstr>
      <vt:lpstr>Calibri</vt:lpstr>
      <vt:lpstr>等线</vt:lpstr>
      <vt:lpstr>HP001 4 hàng</vt:lpstr>
      <vt:lpstr>黑体</vt:lpstr>
      <vt:lpstr>Times New Roman</vt:lpstr>
      <vt:lpstr>Office Theme</vt:lpstr>
      <vt:lpstr>Office 主题​​</vt:lpstr>
      <vt:lpstr>1_Office Theme</vt:lpstr>
      <vt:lpstr>2_Office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THUY LINH</cp:lastModifiedBy>
  <cp:revision>58</cp:revision>
  <dcterms:created xsi:type="dcterms:W3CDTF">2020-11-10T02:15:57Z</dcterms:created>
  <dcterms:modified xsi:type="dcterms:W3CDTF">2022-10-03T23:29:52Z</dcterms:modified>
</cp:coreProperties>
</file>