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24" roundtripDataSignature="AMtx7mielZKVbYLi9Bkxtu7cisMQC+Cw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2" name="Google Shape;102;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2" name="Google Shape;222;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31" name="Google Shape;231;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0" name="Google Shape;240;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5" name="Google Shape;245;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061f9fabdc_0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061f9fabdc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4" name="Google Shape;254;g2061f9fabdc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061f9fabdc_0_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061f9fabdc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0" name="Google Shape;260;g2061f9fabdc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65" name="Google Shape;265;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71" name="Google Shape;271;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0" name="Google Shape;320;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2" name="Google Shape;112;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0" name="Google Shape;120;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1" name="Google Shape;131;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72" name="Google Shape;172;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0" name="Google Shape;180;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88" name="Google Shape;188;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6" name="Google Shape;206;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15" name="Google Shape;215;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9" name="Shape 19"/>
        <p:cNvGrpSpPr/>
        <p:nvPr/>
      </p:nvGrpSpPr>
      <p:grpSpPr>
        <a:xfrm>
          <a:off x="0" y="0"/>
          <a:ext cx="0" cy="0"/>
          <a:chOff x="0" y="0"/>
          <a:chExt cx="0" cy="0"/>
        </a:xfrm>
      </p:grpSpPr>
      <p:sp>
        <p:nvSpPr>
          <p:cNvPr id="20" name="Google Shape;20;p18"/>
          <p:cNvSpPr/>
          <p:nvPr/>
        </p:nvSpPr>
        <p:spPr>
          <a:xfrm>
            <a:off x="0" y="3866920"/>
            <a:ext cx="9144000" cy="2991080"/>
          </a:xfrm>
          <a:prstGeom prst="rect">
            <a:avLst/>
          </a:prstGeom>
          <a:gradFill>
            <a:gsLst>
              <a:gs pos="0">
                <a:srgbClr val="FFFFFF">
                  <a:alpha val="90980"/>
                </a:srgbClr>
              </a:gs>
              <a:gs pos="37000">
                <a:srgbClr val="FFFFFF">
                  <a:alpha val="75686"/>
                </a:srgbClr>
              </a:gs>
              <a:gs pos="100000">
                <a:srgbClr val="B4DCFA">
                  <a:alpha val="7882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chemeClr val="lt1"/>
              </a:solidFill>
              <a:latin typeface="Trebuchet MS"/>
              <a:ea typeface="Trebuchet MS"/>
              <a:cs typeface="Trebuchet MS"/>
              <a:sym typeface="Trebuchet MS"/>
            </a:endParaRPr>
          </a:p>
        </p:txBody>
      </p:sp>
      <p:sp>
        <p:nvSpPr>
          <p:cNvPr id="21" name="Google Shape;21;p18"/>
          <p:cNvSpPr/>
          <p:nvPr/>
        </p:nvSpPr>
        <p:spPr>
          <a:xfrm>
            <a:off x="0" y="0"/>
            <a:ext cx="9144000" cy="3866919"/>
          </a:xfrm>
          <a:prstGeom prst="rect">
            <a:avLst/>
          </a:prstGeom>
          <a:gradFill>
            <a:gsLst>
              <a:gs pos="0">
                <a:srgbClr val="FFFFFF">
                  <a:alpha val="88627"/>
                </a:srgbClr>
              </a:gs>
              <a:gs pos="48000">
                <a:srgbClr val="FFFFFF">
                  <a:alpha val="61960"/>
                </a:srgbClr>
              </a:gs>
              <a:gs pos="100000">
                <a:srgbClr val="B4DCFA">
                  <a:alpha val="7882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chemeClr val="lt1"/>
              </a:solidFill>
              <a:latin typeface="Trebuchet MS"/>
              <a:ea typeface="Trebuchet MS"/>
              <a:cs typeface="Trebuchet MS"/>
              <a:sym typeface="Trebuchet MS"/>
            </a:endParaRPr>
          </a:p>
        </p:txBody>
      </p:sp>
      <p:sp>
        <p:nvSpPr>
          <p:cNvPr id="22" name="Google Shape;22;p18"/>
          <p:cNvSpPr/>
          <p:nvPr/>
        </p:nvSpPr>
        <p:spPr>
          <a:xfrm>
            <a:off x="0" y="2652713"/>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chemeClr val="lt1"/>
              </a:solidFill>
              <a:latin typeface="Trebuchet MS"/>
              <a:ea typeface="Trebuchet MS"/>
              <a:cs typeface="Trebuchet MS"/>
              <a:sym typeface="Trebuchet MS"/>
            </a:endParaRPr>
          </a:p>
        </p:txBody>
      </p:sp>
      <p:sp>
        <p:nvSpPr>
          <p:cNvPr id="23" name="Google Shape;23;p18"/>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chemeClr val="lt1"/>
              </a:solidFill>
              <a:latin typeface="Trebuchet MS"/>
              <a:ea typeface="Trebuchet MS"/>
              <a:cs typeface="Trebuchet MS"/>
              <a:sym typeface="Trebuchet MS"/>
            </a:endParaRPr>
          </a:p>
        </p:txBody>
      </p:sp>
      <p:sp>
        <p:nvSpPr>
          <p:cNvPr id="24" name="Google Shape;24;p18"/>
          <p:cNvSpPr txBox="1"/>
          <p:nvPr>
            <p:ph idx="1" type="subTitle"/>
          </p:nvPr>
        </p:nvSpPr>
        <p:spPr>
          <a:xfrm>
            <a:off x="1473795" y="5052545"/>
            <a:ext cx="5637010" cy="882119"/>
          </a:xfrm>
          <a:prstGeom prst="rect">
            <a:avLst/>
          </a:prstGeom>
          <a:noFill/>
          <a:ln>
            <a:noFill/>
          </a:ln>
        </p:spPr>
        <p:txBody>
          <a:bodyPr anchorCtr="0" anchor="t" bIns="45700" lIns="91425" spcFirstLastPara="1" rIns="91425" wrap="square" tIns="45700">
            <a:normAutofit/>
          </a:bodyPr>
          <a:lstStyle>
            <a:lvl1pPr lvl="0" algn="l">
              <a:spcBef>
                <a:spcPts val="440"/>
              </a:spcBef>
              <a:spcAft>
                <a:spcPts val="0"/>
              </a:spcAft>
              <a:buSzPts val="2860"/>
              <a:buNone/>
              <a:defRPr sz="2200">
                <a:solidFill>
                  <a:schemeClr val="dk2"/>
                </a:solidFill>
              </a:defRPr>
            </a:lvl1pPr>
            <a:lvl2pPr lvl="1" algn="ctr">
              <a:spcBef>
                <a:spcPts val="400"/>
              </a:spcBef>
              <a:spcAft>
                <a:spcPts val="0"/>
              </a:spcAft>
              <a:buSzPts val="2600"/>
              <a:buNone/>
              <a:defRPr>
                <a:solidFill>
                  <a:srgbClr val="888888"/>
                </a:solidFill>
              </a:defRPr>
            </a:lvl2pPr>
            <a:lvl3pPr lvl="2" algn="ctr">
              <a:spcBef>
                <a:spcPts val="360"/>
              </a:spcBef>
              <a:spcAft>
                <a:spcPts val="0"/>
              </a:spcAft>
              <a:buSzPts val="2340"/>
              <a:buNone/>
              <a:defRPr>
                <a:solidFill>
                  <a:srgbClr val="888888"/>
                </a:solidFill>
              </a:defRPr>
            </a:lvl3pPr>
            <a:lvl4pPr lvl="3" algn="ctr">
              <a:spcBef>
                <a:spcPts val="320"/>
              </a:spcBef>
              <a:spcAft>
                <a:spcPts val="0"/>
              </a:spcAft>
              <a:buSzPts val="2080"/>
              <a:buNone/>
              <a:defRPr>
                <a:solidFill>
                  <a:srgbClr val="888888"/>
                </a:solidFill>
              </a:defRPr>
            </a:lvl4pPr>
            <a:lvl5pPr lvl="4" algn="ctr">
              <a:spcBef>
                <a:spcPts val="300"/>
              </a:spcBef>
              <a:spcAft>
                <a:spcPts val="0"/>
              </a:spcAft>
              <a:buSzPts val="1820"/>
              <a:buNone/>
              <a:defRPr>
                <a:solidFill>
                  <a:srgbClr val="888888"/>
                </a:solidFill>
              </a:defRPr>
            </a:lvl5pPr>
            <a:lvl6pPr lvl="5" algn="ctr">
              <a:spcBef>
                <a:spcPts val="300"/>
              </a:spcBef>
              <a:spcAft>
                <a:spcPts val="0"/>
              </a:spcAft>
              <a:buSzPts val="1820"/>
              <a:buNone/>
              <a:defRPr>
                <a:solidFill>
                  <a:srgbClr val="888888"/>
                </a:solidFill>
              </a:defRPr>
            </a:lvl6pPr>
            <a:lvl7pPr lvl="6" algn="ctr">
              <a:spcBef>
                <a:spcPts val="300"/>
              </a:spcBef>
              <a:spcAft>
                <a:spcPts val="0"/>
              </a:spcAft>
              <a:buSzPts val="1820"/>
              <a:buNone/>
              <a:defRPr>
                <a:solidFill>
                  <a:srgbClr val="888888"/>
                </a:solidFill>
              </a:defRPr>
            </a:lvl7pPr>
            <a:lvl8pPr lvl="7" algn="ctr">
              <a:spcBef>
                <a:spcPts val="300"/>
              </a:spcBef>
              <a:spcAft>
                <a:spcPts val="0"/>
              </a:spcAft>
              <a:buSzPts val="1820"/>
              <a:buNone/>
              <a:defRPr>
                <a:solidFill>
                  <a:srgbClr val="888888"/>
                </a:solidFill>
              </a:defRPr>
            </a:lvl8pPr>
            <a:lvl9pPr lvl="8" algn="ctr">
              <a:spcBef>
                <a:spcPts val="300"/>
              </a:spcBef>
              <a:spcAft>
                <a:spcPts val="300"/>
              </a:spcAft>
              <a:buSzPts val="1820"/>
              <a:buNone/>
              <a:defRPr>
                <a:solidFill>
                  <a:srgbClr val="888888"/>
                </a:solidFill>
              </a:defRPr>
            </a:lvl9pPr>
          </a:lstStyle>
          <a:p/>
        </p:txBody>
      </p:sp>
      <p:sp>
        <p:nvSpPr>
          <p:cNvPr id="25" name="Google Shape;25;p18"/>
          <p:cNvSpPr txBox="1"/>
          <p:nvPr>
            <p:ph type="ctrTitle"/>
          </p:nvPr>
        </p:nvSpPr>
        <p:spPr>
          <a:xfrm>
            <a:off x="817581" y="3132290"/>
            <a:ext cx="7175351" cy="1793167"/>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6912"/>
              <a:buChar char="*"/>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8"/>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7F7F7F"/>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27" name="Google Shape;27;p18"/>
          <p:cNvSpPr txBox="1"/>
          <p:nvPr>
            <p:ph idx="11" type="ftr"/>
          </p:nvPr>
        </p:nvSpPr>
        <p:spPr>
          <a:xfrm>
            <a:off x="457200" y="6172200"/>
            <a:ext cx="335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28" name="Google Shape;28;p18"/>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Clr>
                <a:srgbClr val="7F7F7F"/>
              </a:buClr>
              <a:buSzPts val="1200"/>
              <a:buFont typeface="Arial"/>
              <a:buNone/>
              <a:defRPr/>
            </a:lvl1pPr>
            <a:lvl2pPr indent="0" lvl="1" marL="0" algn="ctr">
              <a:lnSpc>
                <a:spcPct val="100000"/>
              </a:lnSpc>
              <a:spcBef>
                <a:spcPts val="0"/>
              </a:spcBef>
              <a:spcAft>
                <a:spcPts val="0"/>
              </a:spcAft>
              <a:buClr>
                <a:srgbClr val="7F7F7F"/>
              </a:buClr>
              <a:buSzPts val="1200"/>
              <a:buFont typeface="Arial"/>
              <a:buNone/>
              <a:defRPr/>
            </a:lvl2pPr>
            <a:lvl3pPr indent="0" lvl="2" marL="0" algn="ctr">
              <a:lnSpc>
                <a:spcPct val="100000"/>
              </a:lnSpc>
              <a:spcBef>
                <a:spcPts val="0"/>
              </a:spcBef>
              <a:spcAft>
                <a:spcPts val="0"/>
              </a:spcAft>
              <a:buClr>
                <a:srgbClr val="7F7F7F"/>
              </a:buClr>
              <a:buSzPts val="1200"/>
              <a:buFont typeface="Arial"/>
              <a:buNone/>
              <a:defRPr/>
            </a:lvl3pPr>
            <a:lvl4pPr indent="0" lvl="3" marL="0" algn="ctr">
              <a:lnSpc>
                <a:spcPct val="100000"/>
              </a:lnSpc>
              <a:spcBef>
                <a:spcPts val="0"/>
              </a:spcBef>
              <a:spcAft>
                <a:spcPts val="0"/>
              </a:spcAft>
              <a:buClr>
                <a:srgbClr val="7F7F7F"/>
              </a:buClr>
              <a:buSzPts val="1200"/>
              <a:buFont typeface="Arial"/>
              <a:buNone/>
              <a:defRPr/>
            </a:lvl4pPr>
            <a:lvl5pPr indent="0" lvl="4" marL="0" algn="ctr">
              <a:lnSpc>
                <a:spcPct val="100000"/>
              </a:lnSpc>
              <a:spcBef>
                <a:spcPts val="0"/>
              </a:spcBef>
              <a:spcAft>
                <a:spcPts val="0"/>
              </a:spcAft>
              <a:buClr>
                <a:srgbClr val="7F7F7F"/>
              </a:buClr>
              <a:buSzPts val="1200"/>
              <a:buFont typeface="Arial"/>
              <a:buNone/>
              <a:defRPr/>
            </a:lvl5pPr>
            <a:lvl6pPr indent="0" lvl="5" marL="0" algn="ctr">
              <a:lnSpc>
                <a:spcPct val="100000"/>
              </a:lnSpc>
              <a:spcBef>
                <a:spcPts val="0"/>
              </a:spcBef>
              <a:spcAft>
                <a:spcPts val="0"/>
              </a:spcAft>
              <a:buClr>
                <a:srgbClr val="7F7F7F"/>
              </a:buClr>
              <a:buSzPts val="1200"/>
              <a:buFont typeface="Arial"/>
              <a:buNone/>
              <a:defRPr/>
            </a:lvl6pPr>
            <a:lvl7pPr indent="0" lvl="6" marL="0" algn="ctr">
              <a:lnSpc>
                <a:spcPct val="100000"/>
              </a:lnSpc>
              <a:spcBef>
                <a:spcPts val="0"/>
              </a:spcBef>
              <a:spcAft>
                <a:spcPts val="0"/>
              </a:spcAft>
              <a:buClr>
                <a:srgbClr val="7F7F7F"/>
              </a:buClr>
              <a:buSzPts val="1200"/>
              <a:buFont typeface="Arial"/>
              <a:buNone/>
              <a:defRPr/>
            </a:lvl7pPr>
            <a:lvl8pPr indent="0" lvl="7" marL="0" algn="ctr">
              <a:lnSpc>
                <a:spcPct val="100000"/>
              </a:lnSpc>
              <a:spcBef>
                <a:spcPts val="0"/>
              </a:spcBef>
              <a:spcAft>
                <a:spcPts val="0"/>
              </a:spcAft>
              <a:buClr>
                <a:srgbClr val="7F7F7F"/>
              </a:buClr>
              <a:buSzPts val="1200"/>
              <a:buFont typeface="Arial"/>
              <a:buNone/>
              <a:defRPr/>
            </a:lvl8pPr>
            <a:lvl9pPr indent="0" lvl="8" marL="0" algn="ctr">
              <a:lnSpc>
                <a:spcPct val="100000"/>
              </a:lnSpc>
              <a:spcBef>
                <a:spcPts val="0"/>
              </a:spcBef>
              <a:spcAft>
                <a:spcPts val="0"/>
              </a:spcAft>
              <a:buClr>
                <a:srgbClr val="7F7F7F"/>
              </a:buClr>
              <a:buSzPts val="1200"/>
              <a:buFont typeface="Arial"/>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8" name="Shape 88"/>
        <p:cNvGrpSpPr/>
        <p:nvPr/>
      </p:nvGrpSpPr>
      <p:grpSpPr>
        <a:xfrm>
          <a:off x="0" y="0"/>
          <a:ext cx="0" cy="0"/>
          <a:chOff x="0" y="0"/>
          <a:chExt cx="0" cy="0"/>
        </a:xfrm>
      </p:grpSpPr>
      <p:sp>
        <p:nvSpPr>
          <p:cNvPr id="89" name="Google Shape;89;p27"/>
          <p:cNvSpPr txBox="1"/>
          <p:nvPr>
            <p:ph type="title"/>
          </p:nvPr>
        </p:nvSpPr>
        <p:spPr>
          <a:xfrm>
            <a:off x="1793875" y="4371975"/>
            <a:ext cx="6511925" cy="11430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7"/>
          <p:cNvSpPr txBox="1"/>
          <p:nvPr>
            <p:ph idx="1" type="body"/>
          </p:nvPr>
        </p:nvSpPr>
        <p:spPr>
          <a:xfrm rot="5400000">
            <a:off x="3368040" y="-731521"/>
            <a:ext cx="3474720" cy="6400800"/>
          </a:xfrm>
          <a:prstGeom prst="rect">
            <a:avLst/>
          </a:prstGeom>
          <a:noFill/>
          <a:ln>
            <a:noFill/>
          </a:ln>
        </p:spPr>
        <p:txBody>
          <a:bodyPr anchorCtr="0" anchor="t" bIns="45700" lIns="91425" spcFirstLastPara="1" rIns="91425" wrap="square" tIns="45700">
            <a:noAutofit/>
          </a:bodyPr>
          <a:lstStyle>
            <a:lvl1pPr indent="-377190" lvl="0" marL="457200" algn="l">
              <a:spcBef>
                <a:spcPts val="360"/>
              </a:spcBef>
              <a:spcAft>
                <a:spcPts val="0"/>
              </a:spcAft>
              <a:buSzPts val="2340"/>
              <a:buChar char="*"/>
              <a:defRPr/>
            </a:lvl1pPr>
            <a:lvl2pPr indent="-377190" lvl="1" marL="914400" algn="l">
              <a:spcBef>
                <a:spcPts val="360"/>
              </a:spcBef>
              <a:spcAft>
                <a:spcPts val="0"/>
              </a:spcAft>
              <a:buSzPts val="2340"/>
              <a:buChar char="*"/>
              <a:defRPr/>
            </a:lvl2pPr>
            <a:lvl3pPr indent="-377189" lvl="2" marL="1371600" algn="l">
              <a:spcBef>
                <a:spcPts val="360"/>
              </a:spcBef>
              <a:spcAft>
                <a:spcPts val="0"/>
              </a:spcAft>
              <a:buSzPts val="2340"/>
              <a:buChar char="*"/>
              <a:defRPr/>
            </a:lvl3pPr>
            <a:lvl4pPr indent="-377189" lvl="3" marL="1828800" algn="l">
              <a:spcBef>
                <a:spcPts val="360"/>
              </a:spcBef>
              <a:spcAft>
                <a:spcPts val="0"/>
              </a:spcAft>
              <a:buSzPts val="2340"/>
              <a:buChar char="*"/>
              <a:defRPr/>
            </a:lvl4pPr>
            <a:lvl5pPr indent="-377189" lvl="4" marL="2286000" algn="l">
              <a:spcBef>
                <a:spcPts val="360"/>
              </a:spcBef>
              <a:spcAft>
                <a:spcPts val="0"/>
              </a:spcAft>
              <a:buSzPts val="2340"/>
              <a:buChar char="*"/>
              <a:defRPr/>
            </a:lvl5pPr>
            <a:lvl6pPr indent="-377189" lvl="5" marL="2743200" algn="l">
              <a:spcBef>
                <a:spcPts val="360"/>
              </a:spcBef>
              <a:spcAft>
                <a:spcPts val="0"/>
              </a:spcAft>
              <a:buSzPts val="2340"/>
              <a:buChar char="*"/>
              <a:defRPr/>
            </a:lvl6pPr>
            <a:lvl7pPr indent="-377189" lvl="6" marL="3200400" algn="l">
              <a:spcBef>
                <a:spcPts val="360"/>
              </a:spcBef>
              <a:spcAft>
                <a:spcPts val="0"/>
              </a:spcAft>
              <a:buSzPts val="2340"/>
              <a:buChar char="*"/>
              <a:defRPr/>
            </a:lvl7pPr>
            <a:lvl8pPr indent="-377190" lvl="7" marL="3657600" algn="l">
              <a:spcBef>
                <a:spcPts val="360"/>
              </a:spcBef>
              <a:spcAft>
                <a:spcPts val="0"/>
              </a:spcAft>
              <a:buSzPts val="2340"/>
              <a:buChar char="*"/>
              <a:defRPr/>
            </a:lvl8pPr>
            <a:lvl9pPr indent="-377190" lvl="8" marL="4114800" algn="l">
              <a:spcBef>
                <a:spcPts val="360"/>
              </a:spcBef>
              <a:spcAft>
                <a:spcPts val="300"/>
              </a:spcAft>
              <a:buSzPts val="2340"/>
              <a:buChar char="*"/>
              <a:defRPr/>
            </a:lvl9pPr>
          </a:lstStyle>
          <a:p/>
        </p:txBody>
      </p:sp>
      <p:sp>
        <p:nvSpPr>
          <p:cNvPr id="91" name="Google Shape;91;p27"/>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7F7F7F"/>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92" name="Google Shape;92;p27"/>
          <p:cNvSpPr txBox="1"/>
          <p:nvPr>
            <p:ph idx="11" type="ftr"/>
          </p:nvPr>
        </p:nvSpPr>
        <p:spPr>
          <a:xfrm>
            <a:off x="457200" y="6172200"/>
            <a:ext cx="335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93" name="Google Shape;93;p27"/>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1pPr>
            <a:lvl2pPr indent="0" lvl="1"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2pPr>
            <a:lvl3pPr indent="0" lvl="2"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3pPr>
            <a:lvl4pPr indent="0" lvl="3"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4pPr>
            <a:lvl5pPr indent="0" lvl="4"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5pPr>
            <a:lvl6pPr indent="0" lvl="5"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6pPr>
            <a:lvl7pPr indent="0" lvl="6"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7pPr>
            <a:lvl8pPr indent="0" lvl="7"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8pPr>
            <a:lvl9pPr indent="0" lvl="8"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4" name="Shape 94"/>
        <p:cNvGrpSpPr/>
        <p:nvPr/>
      </p:nvGrpSpPr>
      <p:grpSpPr>
        <a:xfrm>
          <a:off x="0" y="0"/>
          <a:ext cx="0" cy="0"/>
          <a:chOff x="0" y="0"/>
          <a:chExt cx="0" cy="0"/>
        </a:xfrm>
      </p:grpSpPr>
      <p:sp>
        <p:nvSpPr>
          <p:cNvPr id="95" name="Google Shape;95;p28"/>
          <p:cNvSpPr txBox="1"/>
          <p:nvPr>
            <p:ph type="title"/>
          </p:nvPr>
        </p:nvSpPr>
        <p:spPr>
          <a:xfrm rot="5400000">
            <a:off x="-436711" y="1966987"/>
            <a:ext cx="5238339" cy="2057400"/>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5888"/>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28"/>
          <p:cNvSpPr txBox="1"/>
          <p:nvPr>
            <p:ph idx="1" type="body"/>
          </p:nvPr>
        </p:nvSpPr>
        <p:spPr>
          <a:xfrm rot="5400000">
            <a:off x="3291392" y="764240"/>
            <a:ext cx="4894729" cy="4829287"/>
          </a:xfrm>
          <a:prstGeom prst="rect">
            <a:avLst/>
          </a:prstGeom>
          <a:noFill/>
          <a:ln>
            <a:noFill/>
          </a:ln>
        </p:spPr>
        <p:txBody>
          <a:bodyPr anchorCtr="0" anchor="t" bIns="45700" lIns="91425" spcFirstLastPara="1" rIns="91425" wrap="square" tIns="45700">
            <a:noAutofit/>
          </a:bodyPr>
          <a:lstStyle>
            <a:lvl1pPr indent="-377190" lvl="0" marL="457200" algn="l">
              <a:spcBef>
                <a:spcPts val="360"/>
              </a:spcBef>
              <a:spcAft>
                <a:spcPts val="0"/>
              </a:spcAft>
              <a:buSzPts val="2340"/>
              <a:buChar char="*"/>
              <a:defRPr/>
            </a:lvl1pPr>
            <a:lvl2pPr indent="-377190" lvl="1" marL="914400" algn="l">
              <a:spcBef>
                <a:spcPts val="360"/>
              </a:spcBef>
              <a:spcAft>
                <a:spcPts val="0"/>
              </a:spcAft>
              <a:buSzPts val="2340"/>
              <a:buChar char="*"/>
              <a:defRPr/>
            </a:lvl2pPr>
            <a:lvl3pPr indent="-377189" lvl="2" marL="1371600" algn="l">
              <a:spcBef>
                <a:spcPts val="360"/>
              </a:spcBef>
              <a:spcAft>
                <a:spcPts val="0"/>
              </a:spcAft>
              <a:buSzPts val="2340"/>
              <a:buChar char="*"/>
              <a:defRPr/>
            </a:lvl3pPr>
            <a:lvl4pPr indent="-377189" lvl="3" marL="1828800" algn="l">
              <a:spcBef>
                <a:spcPts val="360"/>
              </a:spcBef>
              <a:spcAft>
                <a:spcPts val="0"/>
              </a:spcAft>
              <a:buSzPts val="2340"/>
              <a:buChar char="*"/>
              <a:defRPr/>
            </a:lvl4pPr>
            <a:lvl5pPr indent="-377189" lvl="4" marL="2286000" algn="l">
              <a:spcBef>
                <a:spcPts val="360"/>
              </a:spcBef>
              <a:spcAft>
                <a:spcPts val="0"/>
              </a:spcAft>
              <a:buSzPts val="2340"/>
              <a:buChar char="*"/>
              <a:defRPr/>
            </a:lvl5pPr>
            <a:lvl6pPr indent="-377189" lvl="5" marL="2743200" algn="l">
              <a:spcBef>
                <a:spcPts val="360"/>
              </a:spcBef>
              <a:spcAft>
                <a:spcPts val="0"/>
              </a:spcAft>
              <a:buSzPts val="2340"/>
              <a:buChar char="*"/>
              <a:defRPr/>
            </a:lvl6pPr>
            <a:lvl7pPr indent="-377189" lvl="6" marL="3200400" algn="l">
              <a:spcBef>
                <a:spcPts val="360"/>
              </a:spcBef>
              <a:spcAft>
                <a:spcPts val="0"/>
              </a:spcAft>
              <a:buSzPts val="2340"/>
              <a:buChar char="*"/>
              <a:defRPr/>
            </a:lvl7pPr>
            <a:lvl8pPr indent="-377190" lvl="7" marL="3657600" algn="l">
              <a:spcBef>
                <a:spcPts val="360"/>
              </a:spcBef>
              <a:spcAft>
                <a:spcPts val="0"/>
              </a:spcAft>
              <a:buSzPts val="2340"/>
              <a:buChar char="*"/>
              <a:defRPr/>
            </a:lvl8pPr>
            <a:lvl9pPr indent="-377190" lvl="8" marL="4114800" algn="l">
              <a:spcBef>
                <a:spcPts val="360"/>
              </a:spcBef>
              <a:spcAft>
                <a:spcPts val="300"/>
              </a:spcAft>
              <a:buSzPts val="2340"/>
              <a:buChar char="*"/>
              <a:defRPr/>
            </a:lvl9pPr>
          </a:lstStyle>
          <a:p/>
        </p:txBody>
      </p:sp>
      <p:sp>
        <p:nvSpPr>
          <p:cNvPr id="97" name="Google Shape;97;p28"/>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7F7F7F"/>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98" name="Google Shape;98;p28"/>
          <p:cNvSpPr txBox="1"/>
          <p:nvPr>
            <p:ph idx="11" type="ftr"/>
          </p:nvPr>
        </p:nvSpPr>
        <p:spPr>
          <a:xfrm>
            <a:off x="457200" y="6172200"/>
            <a:ext cx="335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99" name="Google Shape;99;p28"/>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1pPr>
            <a:lvl2pPr indent="0" lvl="1"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2pPr>
            <a:lvl3pPr indent="0" lvl="2"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3pPr>
            <a:lvl4pPr indent="0" lvl="3"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4pPr>
            <a:lvl5pPr indent="0" lvl="4"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5pPr>
            <a:lvl6pPr indent="0" lvl="5"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6pPr>
            <a:lvl7pPr indent="0" lvl="6"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7pPr>
            <a:lvl8pPr indent="0" lvl="7"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8pPr>
            <a:lvl9pPr indent="0" lvl="8"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19"/>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7F7F7F"/>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31" name="Google Shape;31;p19"/>
          <p:cNvSpPr txBox="1"/>
          <p:nvPr>
            <p:ph idx="11" type="ftr"/>
          </p:nvPr>
        </p:nvSpPr>
        <p:spPr>
          <a:xfrm>
            <a:off x="457200" y="6172200"/>
            <a:ext cx="335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32" name="Google Shape;32;p19"/>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1pPr>
            <a:lvl2pPr indent="0" lvl="1"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2pPr>
            <a:lvl3pPr indent="0" lvl="2"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3pPr>
            <a:lvl4pPr indent="0" lvl="3"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4pPr>
            <a:lvl5pPr indent="0" lvl="4"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5pPr>
            <a:lvl6pPr indent="0" lvl="5"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6pPr>
            <a:lvl7pPr indent="0" lvl="6"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7pPr>
            <a:lvl8pPr indent="0" lvl="7"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8pPr>
            <a:lvl9pPr indent="0" lvl="8"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20"/>
          <p:cNvSpPr txBox="1"/>
          <p:nvPr>
            <p:ph type="title"/>
          </p:nvPr>
        </p:nvSpPr>
        <p:spPr>
          <a:xfrm>
            <a:off x="1793875" y="4371975"/>
            <a:ext cx="6511925" cy="11430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0"/>
          <p:cNvSpPr txBox="1"/>
          <p:nvPr>
            <p:ph idx="1" type="body"/>
          </p:nvPr>
        </p:nvSpPr>
        <p:spPr>
          <a:xfrm>
            <a:off x="1143000" y="731520"/>
            <a:ext cx="6400800" cy="3474720"/>
          </a:xfrm>
          <a:prstGeom prst="rect">
            <a:avLst/>
          </a:prstGeom>
          <a:noFill/>
          <a:ln>
            <a:noFill/>
          </a:ln>
        </p:spPr>
        <p:txBody>
          <a:bodyPr anchorCtr="0" anchor="t" bIns="45700" lIns="91425" spcFirstLastPara="1" rIns="91425" wrap="square" tIns="45700">
            <a:noAutofit/>
          </a:bodyPr>
          <a:lstStyle>
            <a:lvl1pPr indent="-377190" lvl="0" marL="457200" algn="l">
              <a:spcBef>
                <a:spcPts val="360"/>
              </a:spcBef>
              <a:spcAft>
                <a:spcPts val="0"/>
              </a:spcAft>
              <a:buSzPts val="2340"/>
              <a:buChar char="*"/>
              <a:defRPr/>
            </a:lvl1pPr>
            <a:lvl2pPr indent="-377190" lvl="1" marL="914400" algn="l">
              <a:spcBef>
                <a:spcPts val="360"/>
              </a:spcBef>
              <a:spcAft>
                <a:spcPts val="0"/>
              </a:spcAft>
              <a:buSzPts val="2340"/>
              <a:buChar char="*"/>
              <a:defRPr/>
            </a:lvl2pPr>
            <a:lvl3pPr indent="-377189" lvl="2" marL="1371600" algn="l">
              <a:spcBef>
                <a:spcPts val="360"/>
              </a:spcBef>
              <a:spcAft>
                <a:spcPts val="0"/>
              </a:spcAft>
              <a:buSzPts val="2340"/>
              <a:buChar char="*"/>
              <a:defRPr/>
            </a:lvl3pPr>
            <a:lvl4pPr indent="-377189" lvl="3" marL="1828800" algn="l">
              <a:spcBef>
                <a:spcPts val="360"/>
              </a:spcBef>
              <a:spcAft>
                <a:spcPts val="0"/>
              </a:spcAft>
              <a:buSzPts val="2340"/>
              <a:buChar char="*"/>
              <a:defRPr/>
            </a:lvl4pPr>
            <a:lvl5pPr indent="-377189" lvl="4" marL="2286000" algn="l">
              <a:spcBef>
                <a:spcPts val="360"/>
              </a:spcBef>
              <a:spcAft>
                <a:spcPts val="0"/>
              </a:spcAft>
              <a:buSzPts val="2340"/>
              <a:buChar char="*"/>
              <a:defRPr/>
            </a:lvl5pPr>
            <a:lvl6pPr indent="-377189" lvl="5" marL="2743200" algn="l">
              <a:spcBef>
                <a:spcPts val="360"/>
              </a:spcBef>
              <a:spcAft>
                <a:spcPts val="0"/>
              </a:spcAft>
              <a:buSzPts val="2340"/>
              <a:buChar char="*"/>
              <a:defRPr/>
            </a:lvl6pPr>
            <a:lvl7pPr indent="-377189" lvl="6" marL="3200400" algn="l">
              <a:spcBef>
                <a:spcPts val="360"/>
              </a:spcBef>
              <a:spcAft>
                <a:spcPts val="0"/>
              </a:spcAft>
              <a:buSzPts val="2340"/>
              <a:buChar char="*"/>
              <a:defRPr/>
            </a:lvl7pPr>
            <a:lvl8pPr indent="-377190" lvl="7" marL="3657600" algn="l">
              <a:spcBef>
                <a:spcPts val="360"/>
              </a:spcBef>
              <a:spcAft>
                <a:spcPts val="0"/>
              </a:spcAft>
              <a:buSzPts val="2340"/>
              <a:buChar char="*"/>
              <a:defRPr/>
            </a:lvl8pPr>
            <a:lvl9pPr indent="-377190" lvl="8" marL="4114800" algn="l">
              <a:spcBef>
                <a:spcPts val="360"/>
              </a:spcBef>
              <a:spcAft>
                <a:spcPts val="300"/>
              </a:spcAft>
              <a:buSzPts val="2340"/>
              <a:buChar char="*"/>
              <a:defRPr/>
            </a:lvl9pPr>
          </a:lstStyle>
          <a:p/>
        </p:txBody>
      </p:sp>
      <p:sp>
        <p:nvSpPr>
          <p:cNvPr id="36" name="Google Shape;36;p20"/>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7F7F7F"/>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37" name="Google Shape;37;p20"/>
          <p:cNvSpPr txBox="1"/>
          <p:nvPr>
            <p:ph idx="11" type="ftr"/>
          </p:nvPr>
        </p:nvSpPr>
        <p:spPr>
          <a:xfrm>
            <a:off x="457200" y="6172200"/>
            <a:ext cx="335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38" name="Google Shape;38;p20"/>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1pPr>
            <a:lvl2pPr indent="0" lvl="1"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2pPr>
            <a:lvl3pPr indent="0" lvl="2"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3pPr>
            <a:lvl4pPr indent="0" lvl="3"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4pPr>
            <a:lvl5pPr indent="0" lvl="4"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5pPr>
            <a:lvl6pPr indent="0" lvl="5"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6pPr>
            <a:lvl7pPr indent="0" lvl="6"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7pPr>
            <a:lvl8pPr indent="0" lvl="7"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8pPr>
            <a:lvl9pPr indent="0" lvl="8"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21"/>
          <p:cNvSpPr/>
          <p:nvPr/>
        </p:nvSpPr>
        <p:spPr>
          <a:xfrm>
            <a:off x="0" y="3866920"/>
            <a:ext cx="9144000" cy="2991080"/>
          </a:xfrm>
          <a:prstGeom prst="rect">
            <a:avLst/>
          </a:prstGeom>
          <a:gradFill>
            <a:gsLst>
              <a:gs pos="0">
                <a:srgbClr val="FFFFFF">
                  <a:alpha val="91764"/>
                </a:srgbClr>
              </a:gs>
              <a:gs pos="37000">
                <a:srgbClr val="FFFFFF">
                  <a:alpha val="76862"/>
                </a:srgbClr>
              </a:gs>
              <a:gs pos="100000">
                <a:srgbClr val="B4DCFA">
                  <a:alpha val="8000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chemeClr val="lt1"/>
              </a:solidFill>
              <a:latin typeface="Trebuchet MS"/>
              <a:ea typeface="Trebuchet MS"/>
              <a:cs typeface="Trebuchet MS"/>
              <a:sym typeface="Trebuchet MS"/>
            </a:endParaRPr>
          </a:p>
        </p:txBody>
      </p:sp>
      <p:sp>
        <p:nvSpPr>
          <p:cNvPr id="41" name="Google Shape;41;p21"/>
          <p:cNvSpPr/>
          <p:nvPr/>
        </p:nvSpPr>
        <p:spPr>
          <a:xfrm>
            <a:off x="0" y="0"/>
            <a:ext cx="9144000" cy="3866919"/>
          </a:xfrm>
          <a:prstGeom prst="rect">
            <a:avLst/>
          </a:prstGeom>
          <a:gradFill>
            <a:gsLst>
              <a:gs pos="0">
                <a:srgbClr val="FFFFFF">
                  <a:alpha val="89803"/>
                </a:srgbClr>
              </a:gs>
              <a:gs pos="48000">
                <a:srgbClr val="FFFFFF">
                  <a:alpha val="62745"/>
                </a:srgbClr>
              </a:gs>
              <a:gs pos="100000">
                <a:srgbClr val="B4DCFA">
                  <a:alpha val="8000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chemeClr val="lt1"/>
              </a:solidFill>
              <a:latin typeface="Trebuchet MS"/>
              <a:ea typeface="Trebuchet MS"/>
              <a:cs typeface="Trebuchet MS"/>
              <a:sym typeface="Trebuchet MS"/>
            </a:endParaRPr>
          </a:p>
        </p:txBody>
      </p:sp>
      <p:sp>
        <p:nvSpPr>
          <p:cNvPr id="42" name="Google Shape;42;p21"/>
          <p:cNvSpPr/>
          <p:nvPr/>
        </p:nvSpPr>
        <p:spPr>
          <a:xfrm>
            <a:off x="0" y="2652713"/>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chemeClr val="lt1"/>
              </a:solidFill>
              <a:latin typeface="Trebuchet MS"/>
              <a:ea typeface="Trebuchet MS"/>
              <a:cs typeface="Trebuchet MS"/>
              <a:sym typeface="Trebuchet MS"/>
            </a:endParaRPr>
          </a:p>
        </p:txBody>
      </p:sp>
      <p:sp>
        <p:nvSpPr>
          <p:cNvPr id="43" name="Google Shape;43;p21"/>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chemeClr val="lt1"/>
              </a:solidFill>
              <a:latin typeface="Trebuchet MS"/>
              <a:ea typeface="Trebuchet MS"/>
              <a:cs typeface="Trebuchet MS"/>
              <a:sym typeface="Trebuchet MS"/>
            </a:endParaRPr>
          </a:p>
        </p:txBody>
      </p:sp>
      <p:sp>
        <p:nvSpPr>
          <p:cNvPr id="44" name="Google Shape;44;p21"/>
          <p:cNvSpPr txBox="1"/>
          <p:nvPr>
            <p:ph type="title"/>
          </p:nvPr>
        </p:nvSpPr>
        <p:spPr>
          <a:xfrm>
            <a:off x="2033195" y="2172648"/>
            <a:ext cx="5966666" cy="2423346"/>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SzPts val="5888"/>
              <a:buChar char="*"/>
              <a:defRPr b="1" sz="46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1"/>
          <p:cNvSpPr txBox="1"/>
          <p:nvPr>
            <p:ph idx="1" type="body"/>
          </p:nvPr>
        </p:nvSpPr>
        <p:spPr>
          <a:xfrm>
            <a:off x="2022438" y="4607511"/>
            <a:ext cx="5970494" cy="835460"/>
          </a:xfrm>
          <a:prstGeom prst="rect">
            <a:avLst/>
          </a:prstGeom>
          <a:noFill/>
          <a:ln>
            <a:noFill/>
          </a:ln>
        </p:spPr>
        <p:txBody>
          <a:bodyPr anchorCtr="0" anchor="t" bIns="45700" lIns="91425" spcFirstLastPara="1" rIns="91425" wrap="square" tIns="45700">
            <a:noAutofit/>
          </a:bodyPr>
          <a:lstStyle>
            <a:lvl1pPr indent="-228600" lvl="0" marL="457200" algn="r">
              <a:spcBef>
                <a:spcPts val="400"/>
              </a:spcBef>
              <a:spcAft>
                <a:spcPts val="0"/>
              </a:spcAft>
              <a:buSzPts val="2600"/>
              <a:buNone/>
              <a:defRPr sz="2000">
                <a:solidFill>
                  <a:schemeClr val="dk2"/>
                </a:solidFill>
              </a:defRPr>
            </a:lvl1pPr>
            <a:lvl2pPr indent="-228600" lvl="1" marL="914400" algn="l">
              <a:spcBef>
                <a:spcPts val="360"/>
              </a:spcBef>
              <a:spcAft>
                <a:spcPts val="0"/>
              </a:spcAft>
              <a:buSzPts val="2340"/>
              <a:buNone/>
              <a:defRPr sz="1800">
                <a:solidFill>
                  <a:srgbClr val="888888"/>
                </a:solidFill>
              </a:defRPr>
            </a:lvl2pPr>
            <a:lvl3pPr indent="-228600" lvl="2" marL="1371600" algn="l">
              <a:spcBef>
                <a:spcPts val="320"/>
              </a:spcBef>
              <a:spcAft>
                <a:spcPts val="0"/>
              </a:spcAft>
              <a:buSzPts val="2080"/>
              <a:buNone/>
              <a:defRPr sz="1600">
                <a:solidFill>
                  <a:srgbClr val="888888"/>
                </a:solidFill>
              </a:defRPr>
            </a:lvl3pPr>
            <a:lvl4pPr indent="-228600" lvl="3" marL="1828800" algn="l">
              <a:spcBef>
                <a:spcPts val="300"/>
              </a:spcBef>
              <a:spcAft>
                <a:spcPts val="0"/>
              </a:spcAft>
              <a:buSzPts val="1820"/>
              <a:buNone/>
              <a:defRPr sz="1400">
                <a:solidFill>
                  <a:srgbClr val="888888"/>
                </a:solidFill>
              </a:defRPr>
            </a:lvl4pPr>
            <a:lvl5pPr indent="-228600" lvl="4" marL="2286000" algn="l">
              <a:spcBef>
                <a:spcPts val="300"/>
              </a:spcBef>
              <a:spcAft>
                <a:spcPts val="0"/>
              </a:spcAft>
              <a:buSzPts val="1820"/>
              <a:buNone/>
              <a:defRPr sz="1400">
                <a:solidFill>
                  <a:srgbClr val="888888"/>
                </a:solidFill>
              </a:defRPr>
            </a:lvl5pPr>
            <a:lvl6pPr indent="-228600" lvl="5" marL="2743200" algn="l">
              <a:spcBef>
                <a:spcPts val="300"/>
              </a:spcBef>
              <a:spcAft>
                <a:spcPts val="0"/>
              </a:spcAft>
              <a:buSzPts val="1820"/>
              <a:buNone/>
              <a:defRPr sz="1400">
                <a:solidFill>
                  <a:srgbClr val="888888"/>
                </a:solidFill>
              </a:defRPr>
            </a:lvl6pPr>
            <a:lvl7pPr indent="-228600" lvl="6" marL="3200400" algn="l">
              <a:spcBef>
                <a:spcPts val="300"/>
              </a:spcBef>
              <a:spcAft>
                <a:spcPts val="0"/>
              </a:spcAft>
              <a:buSzPts val="1820"/>
              <a:buNone/>
              <a:defRPr sz="1400">
                <a:solidFill>
                  <a:srgbClr val="888888"/>
                </a:solidFill>
              </a:defRPr>
            </a:lvl7pPr>
            <a:lvl8pPr indent="-228600" lvl="7" marL="3657600" algn="l">
              <a:spcBef>
                <a:spcPts val="300"/>
              </a:spcBef>
              <a:spcAft>
                <a:spcPts val="0"/>
              </a:spcAft>
              <a:buSzPts val="1820"/>
              <a:buNone/>
              <a:defRPr sz="1400">
                <a:solidFill>
                  <a:srgbClr val="888888"/>
                </a:solidFill>
              </a:defRPr>
            </a:lvl8pPr>
            <a:lvl9pPr indent="-228600" lvl="8" marL="4114800" algn="l">
              <a:spcBef>
                <a:spcPts val="300"/>
              </a:spcBef>
              <a:spcAft>
                <a:spcPts val="300"/>
              </a:spcAft>
              <a:buSzPts val="1820"/>
              <a:buNone/>
              <a:defRPr sz="1400">
                <a:solidFill>
                  <a:srgbClr val="888888"/>
                </a:solidFill>
              </a:defRPr>
            </a:lvl9pPr>
          </a:lstStyle>
          <a:p/>
        </p:txBody>
      </p:sp>
      <p:sp>
        <p:nvSpPr>
          <p:cNvPr id="46" name="Google Shape;46;p21"/>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7F7F7F"/>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47" name="Google Shape;47;p21"/>
          <p:cNvSpPr txBox="1"/>
          <p:nvPr>
            <p:ph idx="11" type="ftr"/>
          </p:nvPr>
        </p:nvSpPr>
        <p:spPr>
          <a:xfrm>
            <a:off x="457200" y="6172200"/>
            <a:ext cx="335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48" name="Google Shape;48;p21"/>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Clr>
                <a:srgbClr val="7F7F7F"/>
              </a:buClr>
              <a:buSzPts val="1200"/>
              <a:buFont typeface="Arial"/>
              <a:buNone/>
              <a:defRPr/>
            </a:lvl1pPr>
            <a:lvl2pPr indent="0" lvl="1" marL="0" algn="ctr">
              <a:lnSpc>
                <a:spcPct val="100000"/>
              </a:lnSpc>
              <a:spcBef>
                <a:spcPts val="0"/>
              </a:spcBef>
              <a:spcAft>
                <a:spcPts val="0"/>
              </a:spcAft>
              <a:buClr>
                <a:srgbClr val="7F7F7F"/>
              </a:buClr>
              <a:buSzPts val="1200"/>
              <a:buFont typeface="Arial"/>
              <a:buNone/>
              <a:defRPr/>
            </a:lvl2pPr>
            <a:lvl3pPr indent="0" lvl="2" marL="0" algn="ctr">
              <a:lnSpc>
                <a:spcPct val="100000"/>
              </a:lnSpc>
              <a:spcBef>
                <a:spcPts val="0"/>
              </a:spcBef>
              <a:spcAft>
                <a:spcPts val="0"/>
              </a:spcAft>
              <a:buClr>
                <a:srgbClr val="7F7F7F"/>
              </a:buClr>
              <a:buSzPts val="1200"/>
              <a:buFont typeface="Arial"/>
              <a:buNone/>
              <a:defRPr/>
            </a:lvl3pPr>
            <a:lvl4pPr indent="0" lvl="3" marL="0" algn="ctr">
              <a:lnSpc>
                <a:spcPct val="100000"/>
              </a:lnSpc>
              <a:spcBef>
                <a:spcPts val="0"/>
              </a:spcBef>
              <a:spcAft>
                <a:spcPts val="0"/>
              </a:spcAft>
              <a:buClr>
                <a:srgbClr val="7F7F7F"/>
              </a:buClr>
              <a:buSzPts val="1200"/>
              <a:buFont typeface="Arial"/>
              <a:buNone/>
              <a:defRPr/>
            </a:lvl4pPr>
            <a:lvl5pPr indent="0" lvl="4" marL="0" algn="ctr">
              <a:lnSpc>
                <a:spcPct val="100000"/>
              </a:lnSpc>
              <a:spcBef>
                <a:spcPts val="0"/>
              </a:spcBef>
              <a:spcAft>
                <a:spcPts val="0"/>
              </a:spcAft>
              <a:buClr>
                <a:srgbClr val="7F7F7F"/>
              </a:buClr>
              <a:buSzPts val="1200"/>
              <a:buFont typeface="Arial"/>
              <a:buNone/>
              <a:defRPr/>
            </a:lvl5pPr>
            <a:lvl6pPr indent="0" lvl="5" marL="0" algn="ctr">
              <a:lnSpc>
                <a:spcPct val="100000"/>
              </a:lnSpc>
              <a:spcBef>
                <a:spcPts val="0"/>
              </a:spcBef>
              <a:spcAft>
                <a:spcPts val="0"/>
              </a:spcAft>
              <a:buClr>
                <a:srgbClr val="7F7F7F"/>
              </a:buClr>
              <a:buSzPts val="1200"/>
              <a:buFont typeface="Arial"/>
              <a:buNone/>
              <a:defRPr/>
            </a:lvl6pPr>
            <a:lvl7pPr indent="0" lvl="6" marL="0" algn="ctr">
              <a:lnSpc>
                <a:spcPct val="100000"/>
              </a:lnSpc>
              <a:spcBef>
                <a:spcPts val="0"/>
              </a:spcBef>
              <a:spcAft>
                <a:spcPts val="0"/>
              </a:spcAft>
              <a:buClr>
                <a:srgbClr val="7F7F7F"/>
              </a:buClr>
              <a:buSzPts val="1200"/>
              <a:buFont typeface="Arial"/>
              <a:buNone/>
              <a:defRPr/>
            </a:lvl7pPr>
            <a:lvl8pPr indent="0" lvl="7" marL="0" algn="ctr">
              <a:lnSpc>
                <a:spcPct val="100000"/>
              </a:lnSpc>
              <a:spcBef>
                <a:spcPts val="0"/>
              </a:spcBef>
              <a:spcAft>
                <a:spcPts val="0"/>
              </a:spcAft>
              <a:buClr>
                <a:srgbClr val="7F7F7F"/>
              </a:buClr>
              <a:buSzPts val="1200"/>
              <a:buFont typeface="Arial"/>
              <a:buNone/>
              <a:defRPr/>
            </a:lvl8pPr>
            <a:lvl9pPr indent="0" lvl="8" marL="0" algn="ctr">
              <a:lnSpc>
                <a:spcPct val="100000"/>
              </a:lnSpc>
              <a:spcBef>
                <a:spcPts val="0"/>
              </a:spcBef>
              <a:spcAft>
                <a:spcPts val="0"/>
              </a:spcAft>
              <a:buClr>
                <a:srgbClr val="7F7F7F"/>
              </a:buClr>
              <a:buSzPts val="1200"/>
              <a:buFont typeface="Arial"/>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 name="Shape 49"/>
        <p:cNvGrpSpPr/>
        <p:nvPr/>
      </p:nvGrpSpPr>
      <p:grpSpPr>
        <a:xfrm>
          <a:off x="0" y="0"/>
          <a:ext cx="0" cy="0"/>
          <a:chOff x="0" y="0"/>
          <a:chExt cx="0" cy="0"/>
        </a:xfrm>
      </p:grpSpPr>
      <p:sp>
        <p:nvSpPr>
          <p:cNvPr id="50" name="Google Shape;50;p22"/>
          <p:cNvSpPr txBox="1"/>
          <p:nvPr>
            <p:ph type="title"/>
          </p:nvPr>
        </p:nvSpPr>
        <p:spPr>
          <a:xfrm>
            <a:off x="1793875" y="4371975"/>
            <a:ext cx="6511925" cy="11430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2"/>
          <p:cNvSpPr txBox="1"/>
          <p:nvPr>
            <p:ph idx="1" type="body"/>
          </p:nvPr>
        </p:nvSpPr>
        <p:spPr>
          <a:xfrm>
            <a:off x="1142999" y="731519"/>
            <a:ext cx="3346704" cy="3474720"/>
          </a:xfrm>
          <a:prstGeom prst="rect">
            <a:avLst/>
          </a:prstGeom>
          <a:noFill/>
          <a:ln>
            <a:noFill/>
          </a:ln>
        </p:spPr>
        <p:txBody>
          <a:bodyPr anchorCtr="0" anchor="t" bIns="45700" lIns="91425" spcFirstLastPara="1" rIns="91425" wrap="square" tIns="45700">
            <a:noAutofit/>
          </a:bodyPr>
          <a:lstStyle>
            <a:lvl1pPr indent="-377190" lvl="0" marL="457200" algn="l">
              <a:spcBef>
                <a:spcPts val="360"/>
              </a:spcBef>
              <a:spcAft>
                <a:spcPts val="0"/>
              </a:spcAft>
              <a:buSzPts val="2340"/>
              <a:buChar char="*"/>
              <a:defRPr/>
            </a:lvl1pPr>
            <a:lvl2pPr indent="-377190" lvl="1" marL="914400" algn="l">
              <a:spcBef>
                <a:spcPts val="360"/>
              </a:spcBef>
              <a:spcAft>
                <a:spcPts val="0"/>
              </a:spcAft>
              <a:buSzPts val="2340"/>
              <a:buChar char="*"/>
              <a:defRPr/>
            </a:lvl2pPr>
            <a:lvl3pPr indent="-377189" lvl="2" marL="1371600" algn="l">
              <a:spcBef>
                <a:spcPts val="360"/>
              </a:spcBef>
              <a:spcAft>
                <a:spcPts val="0"/>
              </a:spcAft>
              <a:buSzPts val="2340"/>
              <a:buChar char="*"/>
              <a:defRPr/>
            </a:lvl3pPr>
            <a:lvl4pPr indent="-377189" lvl="3" marL="1828800" algn="l">
              <a:spcBef>
                <a:spcPts val="360"/>
              </a:spcBef>
              <a:spcAft>
                <a:spcPts val="0"/>
              </a:spcAft>
              <a:buSzPts val="2340"/>
              <a:buChar char="*"/>
              <a:defRPr/>
            </a:lvl4pPr>
            <a:lvl5pPr indent="-377189" lvl="4" marL="2286000" algn="l">
              <a:spcBef>
                <a:spcPts val="360"/>
              </a:spcBef>
              <a:spcAft>
                <a:spcPts val="0"/>
              </a:spcAft>
              <a:buSzPts val="2340"/>
              <a:buChar char="*"/>
              <a:defRPr/>
            </a:lvl5pPr>
            <a:lvl6pPr indent="-377189" lvl="5" marL="2743200" algn="l">
              <a:spcBef>
                <a:spcPts val="360"/>
              </a:spcBef>
              <a:spcAft>
                <a:spcPts val="0"/>
              </a:spcAft>
              <a:buSzPts val="2340"/>
              <a:buChar char="*"/>
              <a:defRPr/>
            </a:lvl6pPr>
            <a:lvl7pPr indent="-377189" lvl="6" marL="3200400" algn="l">
              <a:spcBef>
                <a:spcPts val="360"/>
              </a:spcBef>
              <a:spcAft>
                <a:spcPts val="0"/>
              </a:spcAft>
              <a:buSzPts val="2340"/>
              <a:buChar char="*"/>
              <a:defRPr/>
            </a:lvl7pPr>
            <a:lvl8pPr indent="-377190" lvl="7" marL="3657600" algn="l">
              <a:spcBef>
                <a:spcPts val="360"/>
              </a:spcBef>
              <a:spcAft>
                <a:spcPts val="0"/>
              </a:spcAft>
              <a:buSzPts val="2340"/>
              <a:buChar char="*"/>
              <a:defRPr/>
            </a:lvl8pPr>
            <a:lvl9pPr indent="-377190" lvl="8" marL="4114800" algn="l">
              <a:spcBef>
                <a:spcPts val="360"/>
              </a:spcBef>
              <a:spcAft>
                <a:spcPts val="300"/>
              </a:spcAft>
              <a:buSzPts val="2340"/>
              <a:buChar char="*"/>
              <a:defRPr/>
            </a:lvl9pPr>
          </a:lstStyle>
          <a:p/>
        </p:txBody>
      </p:sp>
      <p:sp>
        <p:nvSpPr>
          <p:cNvPr id="52" name="Google Shape;52;p22"/>
          <p:cNvSpPr txBox="1"/>
          <p:nvPr>
            <p:ph idx="2" type="body"/>
          </p:nvPr>
        </p:nvSpPr>
        <p:spPr>
          <a:xfrm>
            <a:off x="4645152" y="731520"/>
            <a:ext cx="3346704" cy="3474720"/>
          </a:xfrm>
          <a:prstGeom prst="rect">
            <a:avLst/>
          </a:prstGeom>
          <a:noFill/>
          <a:ln>
            <a:noFill/>
          </a:ln>
        </p:spPr>
        <p:txBody>
          <a:bodyPr anchorCtr="0" anchor="t" bIns="45700" lIns="91425" spcFirstLastPara="1" rIns="91425" wrap="square" tIns="45700">
            <a:noAutofit/>
          </a:bodyPr>
          <a:lstStyle>
            <a:lvl1pPr indent="-377190" lvl="0" marL="457200" algn="l">
              <a:spcBef>
                <a:spcPts val="360"/>
              </a:spcBef>
              <a:spcAft>
                <a:spcPts val="0"/>
              </a:spcAft>
              <a:buSzPts val="2340"/>
              <a:buChar char="*"/>
              <a:defRPr/>
            </a:lvl1pPr>
            <a:lvl2pPr indent="-377190" lvl="1" marL="914400" algn="l">
              <a:spcBef>
                <a:spcPts val="360"/>
              </a:spcBef>
              <a:spcAft>
                <a:spcPts val="0"/>
              </a:spcAft>
              <a:buSzPts val="2340"/>
              <a:buChar char="*"/>
              <a:defRPr/>
            </a:lvl2pPr>
            <a:lvl3pPr indent="-377189" lvl="2" marL="1371600" algn="l">
              <a:spcBef>
                <a:spcPts val="360"/>
              </a:spcBef>
              <a:spcAft>
                <a:spcPts val="0"/>
              </a:spcAft>
              <a:buSzPts val="2340"/>
              <a:buChar char="*"/>
              <a:defRPr/>
            </a:lvl3pPr>
            <a:lvl4pPr indent="-377189" lvl="3" marL="1828800" algn="l">
              <a:spcBef>
                <a:spcPts val="360"/>
              </a:spcBef>
              <a:spcAft>
                <a:spcPts val="0"/>
              </a:spcAft>
              <a:buSzPts val="2340"/>
              <a:buChar char="*"/>
              <a:defRPr/>
            </a:lvl4pPr>
            <a:lvl5pPr indent="-377189" lvl="4" marL="2286000" algn="l">
              <a:spcBef>
                <a:spcPts val="360"/>
              </a:spcBef>
              <a:spcAft>
                <a:spcPts val="0"/>
              </a:spcAft>
              <a:buSzPts val="2340"/>
              <a:buChar char="*"/>
              <a:defRPr/>
            </a:lvl5pPr>
            <a:lvl6pPr indent="-377189" lvl="5" marL="2743200" algn="l">
              <a:spcBef>
                <a:spcPts val="360"/>
              </a:spcBef>
              <a:spcAft>
                <a:spcPts val="0"/>
              </a:spcAft>
              <a:buSzPts val="2340"/>
              <a:buChar char="*"/>
              <a:defRPr/>
            </a:lvl6pPr>
            <a:lvl7pPr indent="-377189" lvl="6" marL="3200400" algn="l">
              <a:spcBef>
                <a:spcPts val="360"/>
              </a:spcBef>
              <a:spcAft>
                <a:spcPts val="0"/>
              </a:spcAft>
              <a:buSzPts val="2340"/>
              <a:buChar char="*"/>
              <a:defRPr/>
            </a:lvl7pPr>
            <a:lvl8pPr indent="-377190" lvl="7" marL="3657600" algn="l">
              <a:spcBef>
                <a:spcPts val="360"/>
              </a:spcBef>
              <a:spcAft>
                <a:spcPts val="0"/>
              </a:spcAft>
              <a:buSzPts val="2340"/>
              <a:buChar char="*"/>
              <a:defRPr/>
            </a:lvl8pPr>
            <a:lvl9pPr indent="-377190" lvl="8" marL="4114800" algn="l">
              <a:spcBef>
                <a:spcPts val="360"/>
              </a:spcBef>
              <a:spcAft>
                <a:spcPts val="300"/>
              </a:spcAft>
              <a:buSzPts val="2340"/>
              <a:buChar char="*"/>
              <a:defRPr/>
            </a:lvl9pPr>
          </a:lstStyle>
          <a:p/>
        </p:txBody>
      </p:sp>
      <p:sp>
        <p:nvSpPr>
          <p:cNvPr id="53" name="Google Shape;53;p22"/>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7F7F7F"/>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54" name="Google Shape;54;p22"/>
          <p:cNvSpPr txBox="1"/>
          <p:nvPr>
            <p:ph idx="11" type="ftr"/>
          </p:nvPr>
        </p:nvSpPr>
        <p:spPr>
          <a:xfrm>
            <a:off x="457200" y="6172200"/>
            <a:ext cx="335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55" name="Google Shape;55;p22"/>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1pPr>
            <a:lvl2pPr indent="0" lvl="1"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2pPr>
            <a:lvl3pPr indent="0" lvl="2"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3pPr>
            <a:lvl4pPr indent="0" lvl="3"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4pPr>
            <a:lvl5pPr indent="0" lvl="4"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5pPr>
            <a:lvl6pPr indent="0" lvl="5"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6pPr>
            <a:lvl7pPr indent="0" lvl="6"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7pPr>
            <a:lvl8pPr indent="0" lvl="7"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8pPr>
            <a:lvl9pPr indent="0" lvl="8"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 name="Shape 56"/>
        <p:cNvGrpSpPr/>
        <p:nvPr/>
      </p:nvGrpSpPr>
      <p:grpSpPr>
        <a:xfrm>
          <a:off x="0" y="0"/>
          <a:ext cx="0" cy="0"/>
          <a:chOff x="0" y="0"/>
          <a:chExt cx="0" cy="0"/>
        </a:xfrm>
      </p:grpSpPr>
      <p:sp>
        <p:nvSpPr>
          <p:cNvPr id="57" name="Google Shape;57;p23"/>
          <p:cNvSpPr txBox="1"/>
          <p:nvPr>
            <p:ph idx="1" type="body"/>
          </p:nvPr>
        </p:nvSpPr>
        <p:spPr>
          <a:xfrm>
            <a:off x="1143000" y="731520"/>
            <a:ext cx="3346704" cy="639762"/>
          </a:xfrm>
          <a:prstGeom prst="rect">
            <a:avLst/>
          </a:prstGeom>
          <a:noFill/>
          <a:ln>
            <a:noFill/>
          </a:ln>
        </p:spPr>
        <p:txBody>
          <a:bodyPr anchorCtr="0" anchor="b" bIns="45700" lIns="91425" spcFirstLastPara="1" rIns="91425" wrap="square" tIns="45700">
            <a:noAutofit/>
          </a:bodyPr>
          <a:lstStyle>
            <a:lvl1pPr indent="-228600" lvl="0" marL="457200" algn="ctr">
              <a:spcBef>
                <a:spcPts val="480"/>
              </a:spcBef>
              <a:spcAft>
                <a:spcPts val="0"/>
              </a:spcAft>
              <a:buSzPts val="3120"/>
              <a:buNone/>
              <a:defRPr b="1" i="0" sz="2400">
                <a:solidFill>
                  <a:schemeClr val="dk1"/>
                </a:solidFill>
                <a:latin typeface="Trebuchet MS"/>
                <a:ea typeface="Trebuchet MS"/>
                <a:cs typeface="Trebuchet MS"/>
                <a:sym typeface="Trebuchet MS"/>
              </a:defRPr>
            </a:lvl1pPr>
            <a:lvl2pPr indent="-228600" lvl="1" marL="914400" algn="l">
              <a:spcBef>
                <a:spcPts val="400"/>
              </a:spcBef>
              <a:spcAft>
                <a:spcPts val="0"/>
              </a:spcAft>
              <a:buSzPts val="2600"/>
              <a:buNone/>
              <a:defRPr b="1" sz="2000"/>
            </a:lvl2pPr>
            <a:lvl3pPr indent="-228600" lvl="2" marL="1371600" algn="l">
              <a:spcBef>
                <a:spcPts val="360"/>
              </a:spcBef>
              <a:spcAft>
                <a:spcPts val="0"/>
              </a:spcAft>
              <a:buSzPts val="2340"/>
              <a:buNone/>
              <a:defRPr b="1" sz="1800"/>
            </a:lvl3pPr>
            <a:lvl4pPr indent="-228600" lvl="3" marL="1828800" algn="l">
              <a:spcBef>
                <a:spcPts val="320"/>
              </a:spcBef>
              <a:spcAft>
                <a:spcPts val="0"/>
              </a:spcAft>
              <a:buSzPts val="2080"/>
              <a:buNone/>
              <a:defRPr b="1" sz="1600"/>
            </a:lvl4pPr>
            <a:lvl5pPr indent="-228600" lvl="4" marL="2286000" algn="l">
              <a:spcBef>
                <a:spcPts val="320"/>
              </a:spcBef>
              <a:spcAft>
                <a:spcPts val="0"/>
              </a:spcAft>
              <a:buSzPts val="2080"/>
              <a:buNone/>
              <a:defRPr b="1" sz="1600"/>
            </a:lvl5pPr>
            <a:lvl6pPr indent="-228600" lvl="5" marL="2743200" algn="l">
              <a:spcBef>
                <a:spcPts val="320"/>
              </a:spcBef>
              <a:spcAft>
                <a:spcPts val="0"/>
              </a:spcAft>
              <a:buSzPts val="2080"/>
              <a:buNone/>
              <a:defRPr b="1" sz="1600"/>
            </a:lvl6pPr>
            <a:lvl7pPr indent="-228600" lvl="6" marL="3200400" algn="l">
              <a:spcBef>
                <a:spcPts val="320"/>
              </a:spcBef>
              <a:spcAft>
                <a:spcPts val="0"/>
              </a:spcAft>
              <a:buSzPts val="2080"/>
              <a:buNone/>
              <a:defRPr b="1" sz="1600"/>
            </a:lvl7pPr>
            <a:lvl8pPr indent="-228600" lvl="7" marL="3657600" algn="l">
              <a:spcBef>
                <a:spcPts val="320"/>
              </a:spcBef>
              <a:spcAft>
                <a:spcPts val="0"/>
              </a:spcAft>
              <a:buSzPts val="2080"/>
              <a:buNone/>
              <a:defRPr b="1" sz="1600"/>
            </a:lvl8pPr>
            <a:lvl9pPr indent="-228600" lvl="8" marL="4114800" algn="l">
              <a:spcBef>
                <a:spcPts val="320"/>
              </a:spcBef>
              <a:spcAft>
                <a:spcPts val="300"/>
              </a:spcAft>
              <a:buSzPts val="2080"/>
              <a:buNone/>
              <a:defRPr b="1" sz="1600"/>
            </a:lvl9pPr>
          </a:lstStyle>
          <a:p/>
        </p:txBody>
      </p:sp>
      <p:sp>
        <p:nvSpPr>
          <p:cNvPr id="58" name="Google Shape;58;p23"/>
          <p:cNvSpPr txBox="1"/>
          <p:nvPr>
            <p:ph idx="2" type="body"/>
          </p:nvPr>
        </p:nvSpPr>
        <p:spPr>
          <a:xfrm>
            <a:off x="1156447" y="1400327"/>
            <a:ext cx="3346704" cy="2743200"/>
          </a:xfrm>
          <a:prstGeom prst="rect">
            <a:avLst/>
          </a:prstGeom>
          <a:noFill/>
          <a:ln>
            <a:noFill/>
          </a:ln>
        </p:spPr>
        <p:txBody>
          <a:bodyPr anchorCtr="0" anchor="t" bIns="45700" lIns="91425" spcFirstLastPara="1" rIns="91425" wrap="square" tIns="45700">
            <a:normAutofit/>
          </a:bodyPr>
          <a:lstStyle>
            <a:lvl1pPr indent="-377190" lvl="0" marL="457200" algn="l">
              <a:spcBef>
                <a:spcPts val="360"/>
              </a:spcBef>
              <a:spcAft>
                <a:spcPts val="0"/>
              </a:spcAft>
              <a:buSzPts val="2340"/>
              <a:buChar char="*"/>
              <a:defRPr sz="1800"/>
            </a:lvl1pPr>
            <a:lvl2pPr indent="-377190" lvl="1" marL="914400" algn="l">
              <a:spcBef>
                <a:spcPts val="360"/>
              </a:spcBef>
              <a:spcAft>
                <a:spcPts val="0"/>
              </a:spcAft>
              <a:buSzPts val="2340"/>
              <a:buChar char="*"/>
              <a:defRPr sz="1800"/>
            </a:lvl2pPr>
            <a:lvl3pPr indent="-360680" lvl="2" marL="1371600" algn="l">
              <a:spcBef>
                <a:spcPts val="320"/>
              </a:spcBef>
              <a:spcAft>
                <a:spcPts val="0"/>
              </a:spcAft>
              <a:buSzPts val="2080"/>
              <a:buChar char="*"/>
              <a:defRPr sz="1600"/>
            </a:lvl3pPr>
            <a:lvl4pPr indent="-360680" lvl="3" marL="1828800" algn="l">
              <a:spcBef>
                <a:spcPts val="320"/>
              </a:spcBef>
              <a:spcAft>
                <a:spcPts val="0"/>
              </a:spcAft>
              <a:buSzPts val="2080"/>
              <a:buChar char="*"/>
              <a:defRPr sz="1600"/>
            </a:lvl4pPr>
            <a:lvl5pPr indent="-360679" lvl="4" marL="2286000" algn="l">
              <a:spcBef>
                <a:spcPts val="320"/>
              </a:spcBef>
              <a:spcAft>
                <a:spcPts val="0"/>
              </a:spcAft>
              <a:buSzPts val="2080"/>
              <a:buChar char="*"/>
              <a:defRPr sz="1600"/>
            </a:lvl5pPr>
            <a:lvl6pPr indent="-360679" lvl="5" marL="2743200" algn="l">
              <a:spcBef>
                <a:spcPts val="320"/>
              </a:spcBef>
              <a:spcAft>
                <a:spcPts val="0"/>
              </a:spcAft>
              <a:buSzPts val="2080"/>
              <a:buChar char="*"/>
              <a:defRPr sz="1600"/>
            </a:lvl6pPr>
            <a:lvl7pPr indent="-360679" lvl="6" marL="3200400" algn="l">
              <a:spcBef>
                <a:spcPts val="320"/>
              </a:spcBef>
              <a:spcAft>
                <a:spcPts val="0"/>
              </a:spcAft>
              <a:buSzPts val="2080"/>
              <a:buChar char="*"/>
              <a:defRPr sz="1600"/>
            </a:lvl7pPr>
            <a:lvl8pPr indent="-360679" lvl="7" marL="3657600" algn="l">
              <a:spcBef>
                <a:spcPts val="320"/>
              </a:spcBef>
              <a:spcAft>
                <a:spcPts val="0"/>
              </a:spcAft>
              <a:buSzPts val="2080"/>
              <a:buChar char="*"/>
              <a:defRPr sz="1600"/>
            </a:lvl8pPr>
            <a:lvl9pPr indent="-360679" lvl="8" marL="4114800" algn="l">
              <a:spcBef>
                <a:spcPts val="320"/>
              </a:spcBef>
              <a:spcAft>
                <a:spcPts val="300"/>
              </a:spcAft>
              <a:buSzPts val="2080"/>
              <a:buChar char="*"/>
              <a:defRPr sz="1600"/>
            </a:lvl9pPr>
          </a:lstStyle>
          <a:p/>
        </p:txBody>
      </p:sp>
      <p:sp>
        <p:nvSpPr>
          <p:cNvPr id="59" name="Google Shape;59;p23"/>
          <p:cNvSpPr txBox="1"/>
          <p:nvPr>
            <p:ph idx="3" type="body"/>
          </p:nvPr>
        </p:nvSpPr>
        <p:spPr>
          <a:xfrm>
            <a:off x="4647302" y="731520"/>
            <a:ext cx="3346704" cy="639762"/>
          </a:xfrm>
          <a:prstGeom prst="rect">
            <a:avLst/>
          </a:prstGeom>
          <a:noFill/>
          <a:ln>
            <a:noFill/>
          </a:ln>
        </p:spPr>
        <p:txBody>
          <a:bodyPr anchorCtr="0" anchor="b" bIns="45700" lIns="91425" spcFirstLastPara="1" rIns="91425" wrap="square" tIns="45700">
            <a:noAutofit/>
          </a:bodyPr>
          <a:lstStyle>
            <a:lvl1pPr indent="-228600" lvl="0" marL="457200" algn="ctr">
              <a:spcBef>
                <a:spcPts val="480"/>
              </a:spcBef>
              <a:spcAft>
                <a:spcPts val="0"/>
              </a:spcAft>
              <a:buSzPts val="3120"/>
              <a:buNone/>
              <a:defRPr b="1" i="0" sz="2400">
                <a:solidFill>
                  <a:schemeClr val="dk1"/>
                </a:solidFill>
                <a:latin typeface="Trebuchet MS"/>
                <a:ea typeface="Trebuchet MS"/>
                <a:cs typeface="Trebuchet MS"/>
                <a:sym typeface="Trebuchet MS"/>
              </a:defRPr>
            </a:lvl1pPr>
            <a:lvl2pPr indent="-228600" lvl="1" marL="914400" algn="l">
              <a:spcBef>
                <a:spcPts val="400"/>
              </a:spcBef>
              <a:spcAft>
                <a:spcPts val="0"/>
              </a:spcAft>
              <a:buSzPts val="2600"/>
              <a:buNone/>
              <a:defRPr b="1" sz="2000"/>
            </a:lvl2pPr>
            <a:lvl3pPr indent="-228600" lvl="2" marL="1371600" algn="l">
              <a:spcBef>
                <a:spcPts val="360"/>
              </a:spcBef>
              <a:spcAft>
                <a:spcPts val="0"/>
              </a:spcAft>
              <a:buSzPts val="2340"/>
              <a:buNone/>
              <a:defRPr b="1" sz="1800"/>
            </a:lvl3pPr>
            <a:lvl4pPr indent="-228600" lvl="3" marL="1828800" algn="l">
              <a:spcBef>
                <a:spcPts val="320"/>
              </a:spcBef>
              <a:spcAft>
                <a:spcPts val="0"/>
              </a:spcAft>
              <a:buSzPts val="2080"/>
              <a:buNone/>
              <a:defRPr b="1" sz="1600"/>
            </a:lvl4pPr>
            <a:lvl5pPr indent="-228600" lvl="4" marL="2286000" algn="l">
              <a:spcBef>
                <a:spcPts val="320"/>
              </a:spcBef>
              <a:spcAft>
                <a:spcPts val="0"/>
              </a:spcAft>
              <a:buSzPts val="2080"/>
              <a:buNone/>
              <a:defRPr b="1" sz="1600"/>
            </a:lvl5pPr>
            <a:lvl6pPr indent="-228600" lvl="5" marL="2743200" algn="l">
              <a:spcBef>
                <a:spcPts val="320"/>
              </a:spcBef>
              <a:spcAft>
                <a:spcPts val="0"/>
              </a:spcAft>
              <a:buSzPts val="2080"/>
              <a:buNone/>
              <a:defRPr b="1" sz="1600"/>
            </a:lvl6pPr>
            <a:lvl7pPr indent="-228600" lvl="6" marL="3200400" algn="l">
              <a:spcBef>
                <a:spcPts val="320"/>
              </a:spcBef>
              <a:spcAft>
                <a:spcPts val="0"/>
              </a:spcAft>
              <a:buSzPts val="2080"/>
              <a:buNone/>
              <a:defRPr b="1" sz="1600"/>
            </a:lvl7pPr>
            <a:lvl8pPr indent="-228600" lvl="7" marL="3657600" algn="l">
              <a:spcBef>
                <a:spcPts val="320"/>
              </a:spcBef>
              <a:spcAft>
                <a:spcPts val="0"/>
              </a:spcAft>
              <a:buSzPts val="2080"/>
              <a:buNone/>
              <a:defRPr b="1" sz="1600"/>
            </a:lvl8pPr>
            <a:lvl9pPr indent="-228600" lvl="8" marL="4114800" algn="l">
              <a:spcBef>
                <a:spcPts val="320"/>
              </a:spcBef>
              <a:spcAft>
                <a:spcPts val="300"/>
              </a:spcAft>
              <a:buSzPts val="2080"/>
              <a:buNone/>
              <a:defRPr b="1" sz="1600"/>
            </a:lvl9pPr>
          </a:lstStyle>
          <a:p/>
        </p:txBody>
      </p:sp>
      <p:sp>
        <p:nvSpPr>
          <p:cNvPr id="60" name="Google Shape;60;p23"/>
          <p:cNvSpPr txBox="1"/>
          <p:nvPr>
            <p:ph idx="4" type="body"/>
          </p:nvPr>
        </p:nvSpPr>
        <p:spPr>
          <a:xfrm>
            <a:off x="4645025" y="1399032"/>
            <a:ext cx="3346704" cy="2743200"/>
          </a:xfrm>
          <a:prstGeom prst="rect">
            <a:avLst/>
          </a:prstGeom>
          <a:noFill/>
          <a:ln>
            <a:noFill/>
          </a:ln>
        </p:spPr>
        <p:txBody>
          <a:bodyPr anchorCtr="0" anchor="t" bIns="45700" lIns="91425" spcFirstLastPara="1" rIns="91425" wrap="square" tIns="45700">
            <a:normAutofit/>
          </a:bodyPr>
          <a:lstStyle>
            <a:lvl1pPr indent="-377190" lvl="0" marL="457200" algn="l">
              <a:spcBef>
                <a:spcPts val="360"/>
              </a:spcBef>
              <a:spcAft>
                <a:spcPts val="0"/>
              </a:spcAft>
              <a:buSzPts val="2340"/>
              <a:buChar char="*"/>
              <a:defRPr sz="1800"/>
            </a:lvl1pPr>
            <a:lvl2pPr indent="-377190" lvl="1" marL="914400" algn="l">
              <a:spcBef>
                <a:spcPts val="360"/>
              </a:spcBef>
              <a:spcAft>
                <a:spcPts val="0"/>
              </a:spcAft>
              <a:buSzPts val="2340"/>
              <a:buChar char="*"/>
              <a:defRPr sz="1800"/>
            </a:lvl2pPr>
            <a:lvl3pPr indent="-360680" lvl="2" marL="1371600" algn="l">
              <a:spcBef>
                <a:spcPts val="320"/>
              </a:spcBef>
              <a:spcAft>
                <a:spcPts val="0"/>
              </a:spcAft>
              <a:buSzPts val="2080"/>
              <a:buChar char="*"/>
              <a:defRPr sz="1600"/>
            </a:lvl3pPr>
            <a:lvl4pPr indent="-360680" lvl="3" marL="1828800" algn="l">
              <a:spcBef>
                <a:spcPts val="320"/>
              </a:spcBef>
              <a:spcAft>
                <a:spcPts val="0"/>
              </a:spcAft>
              <a:buSzPts val="2080"/>
              <a:buChar char="*"/>
              <a:defRPr sz="1600"/>
            </a:lvl4pPr>
            <a:lvl5pPr indent="-360679" lvl="4" marL="2286000" algn="l">
              <a:spcBef>
                <a:spcPts val="320"/>
              </a:spcBef>
              <a:spcAft>
                <a:spcPts val="0"/>
              </a:spcAft>
              <a:buSzPts val="2080"/>
              <a:buChar char="*"/>
              <a:defRPr sz="1600"/>
            </a:lvl5pPr>
            <a:lvl6pPr indent="-360679" lvl="5" marL="2743200" algn="l">
              <a:spcBef>
                <a:spcPts val="320"/>
              </a:spcBef>
              <a:spcAft>
                <a:spcPts val="0"/>
              </a:spcAft>
              <a:buSzPts val="2080"/>
              <a:buChar char="*"/>
              <a:defRPr sz="1600"/>
            </a:lvl6pPr>
            <a:lvl7pPr indent="-360679" lvl="6" marL="3200400" algn="l">
              <a:spcBef>
                <a:spcPts val="320"/>
              </a:spcBef>
              <a:spcAft>
                <a:spcPts val="0"/>
              </a:spcAft>
              <a:buSzPts val="2080"/>
              <a:buChar char="*"/>
              <a:defRPr sz="1600"/>
            </a:lvl7pPr>
            <a:lvl8pPr indent="-360679" lvl="7" marL="3657600" algn="l">
              <a:spcBef>
                <a:spcPts val="320"/>
              </a:spcBef>
              <a:spcAft>
                <a:spcPts val="0"/>
              </a:spcAft>
              <a:buSzPts val="2080"/>
              <a:buChar char="*"/>
              <a:defRPr sz="1600"/>
            </a:lvl8pPr>
            <a:lvl9pPr indent="-360679" lvl="8" marL="4114800" algn="l">
              <a:spcBef>
                <a:spcPts val="320"/>
              </a:spcBef>
              <a:spcAft>
                <a:spcPts val="300"/>
              </a:spcAft>
              <a:buSzPts val="2080"/>
              <a:buChar char="*"/>
              <a:defRPr sz="1600"/>
            </a:lvl9pPr>
          </a:lstStyle>
          <a:p/>
        </p:txBody>
      </p:sp>
      <p:sp>
        <p:nvSpPr>
          <p:cNvPr id="61" name="Google Shape;61;p23"/>
          <p:cNvSpPr txBox="1"/>
          <p:nvPr>
            <p:ph type="title"/>
          </p:nvPr>
        </p:nvSpPr>
        <p:spPr>
          <a:xfrm>
            <a:off x="1793875" y="4371975"/>
            <a:ext cx="6511925" cy="11430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3"/>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7F7F7F"/>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63" name="Google Shape;63;p23"/>
          <p:cNvSpPr txBox="1"/>
          <p:nvPr>
            <p:ph idx="11" type="ftr"/>
          </p:nvPr>
        </p:nvSpPr>
        <p:spPr>
          <a:xfrm>
            <a:off x="457200" y="6172200"/>
            <a:ext cx="335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64" name="Google Shape;64;p23"/>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1pPr>
            <a:lvl2pPr indent="0" lvl="1"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2pPr>
            <a:lvl3pPr indent="0" lvl="2"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3pPr>
            <a:lvl4pPr indent="0" lvl="3"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4pPr>
            <a:lvl5pPr indent="0" lvl="4"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5pPr>
            <a:lvl6pPr indent="0" lvl="5"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6pPr>
            <a:lvl7pPr indent="0" lvl="6"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7pPr>
            <a:lvl8pPr indent="0" lvl="7"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8pPr>
            <a:lvl9pPr indent="0" lvl="8"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24"/>
          <p:cNvSpPr txBox="1"/>
          <p:nvPr>
            <p:ph type="title"/>
          </p:nvPr>
        </p:nvSpPr>
        <p:spPr>
          <a:xfrm>
            <a:off x="1793875" y="4371975"/>
            <a:ext cx="6511925" cy="1143000"/>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2304"/>
              <a:buChar char="*"/>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4"/>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7F7F7F"/>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68" name="Google Shape;68;p24"/>
          <p:cNvSpPr txBox="1"/>
          <p:nvPr>
            <p:ph idx="11" type="ftr"/>
          </p:nvPr>
        </p:nvSpPr>
        <p:spPr>
          <a:xfrm>
            <a:off x="457200" y="6172200"/>
            <a:ext cx="335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69" name="Google Shape;69;p24"/>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1pPr>
            <a:lvl2pPr indent="0" lvl="1"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2pPr>
            <a:lvl3pPr indent="0" lvl="2"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3pPr>
            <a:lvl4pPr indent="0" lvl="3"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4pPr>
            <a:lvl5pPr indent="0" lvl="4"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5pPr>
            <a:lvl6pPr indent="0" lvl="5"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6pPr>
            <a:lvl7pPr indent="0" lvl="6"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7pPr>
            <a:lvl8pPr indent="0" lvl="7"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8pPr>
            <a:lvl9pPr indent="0" lvl="8"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25"/>
          <p:cNvSpPr txBox="1"/>
          <p:nvPr>
            <p:ph type="title"/>
          </p:nvPr>
        </p:nvSpPr>
        <p:spPr>
          <a:xfrm>
            <a:off x="839095" y="2209800"/>
            <a:ext cx="3636085" cy="1258493"/>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3584"/>
              <a:buChar char="*"/>
              <a:defRPr b="1"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5"/>
          <p:cNvSpPr txBox="1"/>
          <p:nvPr>
            <p:ph idx="1" type="body"/>
          </p:nvPr>
        </p:nvSpPr>
        <p:spPr>
          <a:xfrm>
            <a:off x="4593515" y="731520"/>
            <a:ext cx="4017085" cy="4894730"/>
          </a:xfrm>
          <a:prstGeom prst="rect">
            <a:avLst/>
          </a:prstGeom>
          <a:noFill/>
          <a:ln>
            <a:noFill/>
          </a:ln>
        </p:spPr>
        <p:txBody>
          <a:bodyPr anchorCtr="0" anchor="ctr" bIns="45700" lIns="91425" spcFirstLastPara="1" rIns="91425" wrap="square" tIns="45700">
            <a:noAutofit/>
          </a:bodyPr>
          <a:lstStyle>
            <a:lvl1pPr indent="-410210" lvl="0" marL="457200" algn="l">
              <a:spcBef>
                <a:spcPts val="440"/>
              </a:spcBef>
              <a:spcAft>
                <a:spcPts val="0"/>
              </a:spcAft>
              <a:buSzPts val="2860"/>
              <a:buChar char="*"/>
              <a:defRPr sz="2200"/>
            </a:lvl1pPr>
            <a:lvl2pPr indent="-393700" lvl="1" marL="914400" algn="l">
              <a:spcBef>
                <a:spcPts val="400"/>
              </a:spcBef>
              <a:spcAft>
                <a:spcPts val="0"/>
              </a:spcAft>
              <a:buSzPts val="2600"/>
              <a:buChar char="*"/>
              <a:defRPr sz="2000"/>
            </a:lvl2pPr>
            <a:lvl3pPr indent="-377189" lvl="2" marL="1371600" algn="l">
              <a:spcBef>
                <a:spcPts val="360"/>
              </a:spcBef>
              <a:spcAft>
                <a:spcPts val="0"/>
              </a:spcAft>
              <a:buSzPts val="2340"/>
              <a:buChar char="*"/>
              <a:defRPr sz="1800"/>
            </a:lvl3pPr>
            <a:lvl4pPr indent="-360680" lvl="3" marL="1828800" algn="l">
              <a:spcBef>
                <a:spcPts val="320"/>
              </a:spcBef>
              <a:spcAft>
                <a:spcPts val="0"/>
              </a:spcAft>
              <a:buSzPts val="2080"/>
              <a:buChar char="*"/>
              <a:defRPr sz="1600"/>
            </a:lvl4pPr>
            <a:lvl5pPr indent="-344170" lvl="4" marL="2286000" algn="l">
              <a:spcBef>
                <a:spcPts val="300"/>
              </a:spcBef>
              <a:spcAft>
                <a:spcPts val="0"/>
              </a:spcAft>
              <a:buSzPts val="1820"/>
              <a:buChar char="*"/>
              <a:defRPr sz="1400"/>
            </a:lvl5pPr>
            <a:lvl6pPr indent="-393700" lvl="5" marL="2743200" algn="l">
              <a:spcBef>
                <a:spcPts val="400"/>
              </a:spcBef>
              <a:spcAft>
                <a:spcPts val="0"/>
              </a:spcAft>
              <a:buSzPts val="2600"/>
              <a:buChar char="*"/>
              <a:defRPr sz="2000"/>
            </a:lvl6pPr>
            <a:lvl7pPr indent="-393700" lvl="6" marL="3200400" algn="l">
              <a:spcBef>
                <a:spcPts val="400"/>
              </a:spcBef>
              <a:spcAft>
                <a:spcPts val="0"/>
              </a:spcAft>
              <a:buSzPts val="2600"/>
              <a:buChar char="*"/>
              <a:defRPr sz="2000"/>
            </a:lvl7pPr>
            <a:lvl8pPr indent="-393700" lvl="7" marL="3657600" algn="l">
              <a:spcBef>
                <a:spcPts val="400"/>
              </a:spcBef>
              <a:spcAft>
                <a:spcPts val="0"/>
              </a:spcAft>
              <a:buSzPts val="2600"/>
              <a:buChar char="*"/>
              <a:defRPr sz="2000"/>
            </a:lvl8pPr>
            <a:lvl9pPr indent="-393700" lvl="8" marL="4114800" algn="l">
              <a:spcBef>
                <a:spcPts val="400"/>
              </a:spcBef>
              <a:spcAft>
                <a:spcPts val="300"/>
              </a:spcAft>
              <a:buSzPts val="2600"/>
              <a:buChar char="*"/>
              <a:defRPr sz="2000"/>
            </a:lvl9pPr>
          </a:lstStyle>
          <a:p/>
        </p:txBody>
      </p:sp>
      <p:sp>
        <p:nvSpPr>
          <p:cNvPr id="73" name="Google Shape;73;p25"/>
          <p:cNvSpPr txBox="1"/>
          <p:nvPr>
            <p:ph idx="2" type="body"/>
          </p:nvPr>
        </p:nvSpPr>
        <p:spPr>
          <a:xfrm>
            <a:off x="1075765" y="3497802"/>
            <a:ext cx="3388660" cy="2139518"/>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820"/>
              <a:buNone/>
              <a:defRPr sz="1400"/>
            </a:lvl1pPr>
            <a:lvl2pPr indent="-228600" lvl="1" marL="914400" algn="l">
              <a:spcBef>
                <a:spcPts val="300"/>
              </a:spcBef>
              <a:spcAft>
                <a:spcPts val="0"/>
              </a:spcAft>
              <a:buSzPts val="1560"/>
              <a:buNone/>
              <a:defRPr sz="1200"/>
            </a:lvl2pPr>
            <a:lvl3pPr indent="-228600" lvl="2" marL="1371600" algn="l">
              <a:spcBef>
                <a:spcPts val="300"/>
              </a:spcBef>
              <a:spcAft>
                <a:spcPts val="0"/>
              </a:spcAft>
              <a:buSzPts val="1300"/>
              <a:buNone/>
              <a:defRPr sz="1000"/>
            </a:lvl3pPr>
            <a:lvl4pPr indent="-228600" lvl="3" marL="1828800" algn="l">
              <a:spcBef>
                <a:spcPts val="300"/>
              </a:spcBef>
              <a:spcAft>
                <a:spcPts val="0"/>
              </a:spcAft>
              <a:buSzPts val="1170"/>
              <a:buNone/>
              <a:defRPr sz="900"/>
            </a:lvl4pPr>
            <a:lvl5pPr indent="-228600" lvl="4" marL="2286000" algn="l">
              <a:spcBef>
                <a:spcPts val="300"/>
              </a:spcBef>
              <a:spcAft>
                <a:spcPts val="0"/>
              </a:spcAft>
              <a:buSzPts val="1170"/>
              <a:buNone/>
              <a:defRPr sz="900"/>
            </a:lvl5pPr>
            <a:lvl6pPr indent="-228600" lvl="5" marL="2743200" algn="l">
              <a:spcBef>
                <a:spcPts val="300"/>
              </a:spcBef>
              <a:spcAft>
                <a:spcPts val="0"/>
              </a:spcAft>
              <a:buSzPts val="1170"/>
              <a:buNone/>
              <a:defRPr sz="900"/>
            </a:lvl6pPr>
            <a:lvl7pPr indent="-228600" lvl="6" marL="3200400" algn="l">
              <a:spcBef>
                <a:spcPts val="300"/>
              </a:spcBef>
              <a:spcAft>
                <a:spcPts val="0"/>
              </a:spcAft>
              <a:buSzPts val="1170"/>
              <a:buNone/>
              <a:defRPr sz="900"/>
            </a:lvl7pPr>
            <a:lvl8pPr indent="-228600" lvl="7" marL="3657600" algn="l">
              <a:spcBef>
                <a:spcPts val="300"/>
              </a:spcBef>
              <a:spcAft>
                <a:spcPts val="0"/>
              </a:spcAft>
              <a:buSzPts val="1170"/>
              <a:buNone/>
              <a:defRPr sz="900"/>
            </a:lvl8pPr>
            <a:lvl9pPr indent="-228600" lvl="8" marL="4114800" algn="l">
              <a:spcBef>
                <a:spcPts val="300"/>
              </a:spcBef>
              <a:spcAft>
                <a:spcPts val="300"/>
              </a:spcAft>
              <a:buSzPts val="1170"/>
              <a:buNone/>
              <a:defRPr sz="900"/>
            </a:lvl9pPr>
          </a:lstStyle>
          <a:p/>
        </p:txBody>
      </p:sp>
      <p:sp>
        <p:nvSpPr>
          <p:cNvPr id="74" name="Google Shape;74;p25"/>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7F7F7F"/>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75" name="Google Shape;75;p25"/>
          <p:cNvSpPr txBox="1"/>
          <p:nvPr>
            <p:ph idx="11" type="ftr"/>
          </p:nvPr>
        </p:nvSpPr>
        <p:spPr>
          <a:xfrm>
            <a:off x="457200" y="6172200"/>
            <a:ext cx="335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76" name="Google Shape;76;p25"/>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1pPr>
            <a:lvl2pPr indent="0" lvl="1"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2pPr>
            <a:lvl3pPr indent="0" lvl="2"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3pPr>
            <a:lvl4pPr indent="0" lvl="3"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4pPr>
            <a:lvl5pPr indent="0" lvl="4"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5pPr>
            <a:lvl6pPr indent="0" lvl="5"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6pPr>
            <a:lvl7pPr indent="0" lvl="6"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7pPr>
            <a:lvl8pPr indent="0" lvl="7"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8pPr>
            <a:lvl9pPr indent="0" lvl="8" marL="0" algn="ctr">
              <a:lnSpc>
                <a:spcPct val="100000"/>
              </a:lnSpc>
              <a:spcBef>
                <a:spcPts val="0"/>
              </a:spcBef>
              <a:spcAft>
                <a:spcPts val="0"/>
              </a:spcAft>
              <a:buClr>
                <a:srgbClr val="7F7F7F"/>
              </a:buClr>
              <a:buSzPts val="1200"/>
              <a:buFont typeface="Arial"/>
              <a:buNone/>
              <a:defRPr>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7" name="Shape 77"/>
        <p:cNvGrpSpPr/>
        <p:nvPr/>
      </p:nvGrpSpPr>
      <p:grpSpPr>
        <a:xfrm>
          <a:off x="0" y="0"/>
          <a:ext cx="0" cy="0"/>
          <a:chOff x="0" y="0"/>
          <a:chExt cx="0" cy="0"/>
        </a:xfrm>
      </p:grpSpPr>
      <p:sp>
        <p:nvSpPr>
          <p:cNvPr id="78" name="Google Shape;78;p26"/>
          <p:cNvSpPr/>
          <p:nvPr/>
        </p:nvSpPr>
        <p:spPr>
          <a:xfrm>
            <a:off x="0" y="3866920"/>
            <a:ext cx="9144000" cy="2991080"/>
          </a:xfrm>
          <a:prstGeom prst="rect">
            <a:avLst/>
          </a:prstGeom>
          <a:gradFill>
            <a:gsLst>
              <a:gs pos="0">
                <a:srgbClr val="FFFFFF">
                  <a:alpha val="91764"/>
                </a:srgbClr>
              </a:gs>
              <a:gs pos="37000">
                <a:srgbClr val="FFFFFF">
                  <a:alpha val="76862"/>
                </a:srgbClr>
              </a:gs>
              <a:gs pos="100000">
                <a:srgbClr val="B4DCFA">
                  <a:alpha val="8000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chemeClr val="lt1"/>
              </a:solidFill>
              <a:latin typeface="Trebuchet MS"/>
              <a:ea typeface="Trebuchet MS"/>
              <a:cs typeface="Trebuchet MS"/>
              <a:sym typeface="Trebuchet MS"/>
            </a:endParaRPr>
          </a:p>
        </p:txBody>
      </p:sp>
      <p:sp>
        <p:nvSpPr>
          <p:cNvPr id="79" name="Google Shape;79;p26"/>
          <p:cNvSpPr/>
          <p:nvPr/>
        </p:nvSpPr>
        <p:spPr>
          <a:xfrm>
            <a:off x="0" y="0"/>
            <a:ext cx="9144000" cy="3866919"/>
          </a:xfrm>
          <a:prstGeom prst="rect">
            <a:avLst/>
          </a:prstGeom>
          <a:gradFill>
            <a:gsLst>
              <a:gs pos="0">
                <a:srgbClr val="FFFFFF">
                  <a:alpha val="89803"/>
                </a:srgbClr>
              </a:gs>
              <a:gs pos="48000">
                <a:srgbClr val="FFFFFF">
                  <a:alpha val="62745"/>
                </a:srgbClr>
              </a:gs>
              <a:gs pos="100000">
                <a:srgbClr val="B4DCFA">
                  <a:alpha val="8000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chemeClr val="lt1"/>
              </a:solidFill>
              <a:latin typeface="Trebuchet MS"/>
              <a:ea typeface="Trebuchet MS"/>
              <a:cs typeface="Trebuchet MS"/>
              <a:sym typeface="Trebuchet MS"/>
            </a:endParaRPr>
          </a:p>
        </p:txBody>
      </p:sp>
      <p:sp>
        <p:nvSpPr>
          <p:cNvPr id="80" name="Google Shape;80;p26"/>
          <p:cNvSpPr/>
          <p:nvPr/>
        </p:nvSpPr>
        <p:spPr>
          <a:xfrm>
            <a:off x="0" y="2652713"/>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chemeClr val="lt1"/>
              </a:solidFill>
              <a:latin typeface="Trebuchet MS"/>
              <a:ea typeface="Trebuchet MS"/>
              <a:cs typeface="Trebuchet MS"/>
              <a:sym typeface="Trebuchet MS"/>
            </a:endParaRPr>
          </a:p>
        </p:txBody>
      </p:sp>
      <p:sp>
        <p:nvSpPr>
          <p:cNvPr id="81" name="Google Shape;81;p26"/>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chemeClr val="lt1"/>
              </a:solidFill>
              <a:latin typeface="Trebuchet MS"/>
              <a:ea typeface="Trebuchet MS"/>
              <a:cs typeface="Trebuchet MS"/>
              <a:sym typeface="Trebuchet MS"/>
            </a:endParaRPr>
          </a:p>
        </p:txBody>
      </p:sp>
      <p:sp>
        <p:nvSpPr>
          <p:cNvPr id="82" name="Google Shape;82;p26"/>
          <p:cNvSpPr/>
          <p:nvPr>
            <p:ph idx="2" type="pic"/>
          </p:nvPr>
        </p:nvSpPr>
        <p:spPr>
          <a:xfrm>
            <a:off x="4475175" y="1143000"/>
            <a:ext cx="4114800" cy="3127806"/>
          </a:xfrm>
          <a:prstGeom prst="roundRect">
            <a:avLst>
              <a:gd fmla="val 4230" name="adj"/>
            </a:avLst>
          </a:prstGeom>
          <a:solidFill>
            <a:srgbClr val="8BC9F7"/>
          </a:solidFill>
          <a:ln>
            <a:noFill/>
          </a:ln>
          <a:effectLst>
            <a:reflection blurRad="0" dir="0" dist="0" endA="300" endPos="28000" kx="0" rotWithShape="0" algn="bl" stA="23000" stPos="0" sy="-100000" ky="0"/>
          </a:effectLst>
        </p:spPr>
      </p:sp>
      <p:sp>
        <p:nvSpPr>
          <p:cNvPr id="83" name="Google Shape;83;p26"/>
          <p:cNvSpPr txBox="1"/>
          <p:nvPr>
            <p:ph idx="1" type="body"/>
          </p:nvPr>
        </p:nvSpPr>
        <p:spPr>
          <a:xfrm>
            <a:off x="877887" y="1010486"/>
            <a:ext cx="3694114" cy="2163020"/>
          </a:xfrm>
          <a:prstGeom prst="rect">
            <a:avLst/>
          </a:prstGeom>
          <a:noFill/>
          <a:ln>
            <a:noFill/>
          </a:ln>
        </p:spPr>
        <p:txBody>
          <a:bodyPr anchorCtr="0" anchor="b" bIns="45700" lIns="91425" spcFirstLastPara="1" rIns="91425" wrap="square" tIns="45700">
            <a:noAutofit/>
          </a:bodyPr>
          <a:lstStyle>
            <a:lvl1pPr indent="-360680" lvl="0" marL="457200" algn="l">
              <a:spcBef>
                <a:spcPts val="320"/>
              </a:spcBef>
              <a:spcAft>
                <a:spcPts val="0"/>
              </a:spcAft>
              <a:buSzPts val="2080"/>
              <a:buFont typeface="Georgia"/>
              <a:buChar char="*"/>
              <a:defRPr sz="1600"/>
            </a:lvl1pPr>
            <a:lvl2pPr indent="-228600" lvl="1" marL="914400" algn="l">
              <a:spcBef>
                <a:spcPts val="300"/>
              </a:spcBef>
              <a:spcAft>
                <a:spcPts val="0"/>
              </a:spcAft>
              <a:buSzPts val="1560"/>
              <a:buNone/>
              <a:defRPr sz="1200"/>
            </a:lvl2pPr>
            <a:lvl3pPr indent="-228600" lvl="2" marL="1371600" algn="l">
              <a:spcBef>
                <a:spcPts val="300"/>
              </a:spcBef>
              <a:spcAft>
                <a:spcPts val="0"/>
              </a:spcAft>
              <a:buSzPts val="1300"/>
              <a:buNone/>
              <a:defRPr sz="1000"/>
            </a:lvl3pPr>
            <a:lvl4pPr indent="-228600" lvl="3" marL="1828800" algn="l">
              <a:spcBef>
                <a:spcPts val="300"/>
              </a:spcBef>
              <a:spcAft>
                <a:spcPts val="0"/>
              </a:spcAft>
              <a:buSzPts val="1170"/>
              <a:buNone/>
              <a:defRPr sz="900"/>
            </a:lvl4pPr>
            <a:lvl5pPr indent="-228600" lvl="4" marL="2286000" algn="l">
              <a:spcBef>
                <a:spcPts val="300"/>
              </a:spcBef>
              <a:spcAft>
                <a:spcPts val="0"/>
              </a:spcAft>
              <a:buSzPts val="1170"/>
              <a:buNone/>
              <a:defRPr sz="900"/>
            </a:lvl5pPr>
            <a:lvl6pPr indent="-228600" lvl="5" marL="2743200" algn="l">
              <a:spcBef>
                <a:spcPts val="300"/>
              </a:spcBef>
              <a:spcAft>
                <a:spcPts val="0"/>
              </a:spcAft>
              <a:buSzPts val="1170"/>
              <a:buNone/>
              <a:defRPr sz="900"/>
            </a:lvl6pPr>
            <a:lvl7pPr indent="-228600" lvl="6" marL="3200400" algn="l">
              <a:spcBef>
                <a:spcPts val="300"/>
              </a:spcBef>
              <a:spcAft>
                <a:spcPts val="0"/>
              </a:spcAft>
              <a:buSzPts val="1170"/>
              <a:buNone/>
              <a:defRPr sz="900"/>
            </a:lvl7pPr>
            <a:lvl8pPr indent="-228600" lvl="7" marL="3657600" algn="l">
              <a:spcBef>
                <a:spcPts val="300"/>
              </a:spcBef>
              <a:spcAft>
                <a:spcPts val="0"/>
              </a:spcAft>
              <a:buSzPts val="1170"/>
              <a:buNone/>
              <a:defRPr sz="900"/>
            </a:lvl8pPr>
            <a:lvl9pPr indent="-228600" lvl="8" marL="4114800" algn="l">
              <a:spcBef>
                <a:spcPts val="300"/>
              </a:spcBef>
              <a:spcAft>
                <a:spcPts val="300"/>
              </a:spcAft>
              <a:buSzPts val="1170"/>
              <a:buNone/>
              <a:defRPr sz="900"/>
            </a:lvl9pPr>
          </a:lstStyle>
          <a:p/>
        </p:txBody>
      </p:sp>
      <p:sp>
        <p:nvSpPr>
          <p:cNvPr id="84" name="Google Shape;84;p26"/>
          <p:cNvSpPr txBox="1"/>
          <p:nvPr>
            <p:ph type="title"/>
          </p:nvPr>
        </p:nvSpPr>
        <p:spPr>
          <a:xfrm>
            <a:off x="727268" y="4464421"/>
            <a:ext cx="6383538" cy="11430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5888"/>
              <a:buChar char="*"/>
              <a:defRPr b="1" sz="4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6"/>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rgbClr val="7F7F7F"/>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86" name="Google Shape;86;p26"/>
          <p:cNvSpPr txBox="1"/>
          <p:nvPr>
            <p:ph idx="11" type="ftr"/>
          </p:nvPr>
        </p:nvSpPr>
        <p:spPr>
          <a:xfrm>
            <a:off x="457200" y="6172200"/>
            <a:ext cx="3352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p:txBody>
      </p:sp>
      <p:sp>
        <p:nvSpPr>
          <p:cNvPr id="87" name="Google Shape;87;p26"/>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algn="ctr">
              <a:lnSpc>
                <a:spcPct val="100000"/>
              </a:lnSpc>
              <a:spcBef>
                <a:spcPts val="0"/>
              </a:spcBef>
              <a:spcAft>
                <a:spcPts val="0"/>
              </a:spcAft>
              <a:buClr>
                <a:srgbClr val="7F7F7F"/>
              </a:buClr>
              <a:buSzPts val="1200"/>
              <a:buFont typeface="Arial"/>
              <a:buNone/>
              <a:defRPr/>
            </a:lvl1pPr>
            <a:lvl2pPr indent="0" lvl="1" marL="0" algn="ctr">
              <a:lnSpc>
                <a:spcPct val="100000"/>
              </a:lnSpc>
              <a:spcBef>
                <a:spcPts val="0"/>
              </a:spcBef>
              <a:spcAft>
                <a:spcPts val="0"/>
              </a:spcAft>
              <a:buClr>
                <a:srgbClr val="7F7F7F"/>
              </a:buClr>
              <a:buSzPts val="1200"/>
              <a:buFont typeface="Arial"/>
              <a:buNone/>
              <a:defRPr/>
            </a:lvl2pPr>
            <a:lvl3pPr indent="0" lvl="2" marL="0" algn="ctr">
              <a:lnSpc>
                <a:spcPct val="100000"/>
              </a:lnSpc>
              <a:spcBef>
                <a:spcPts val="0"/>
              </a:spcBef>
              <a:spcAft>
                <a:spcPts val="0"/>
              </a:spcAft>
              <a:buClr>
                <a:srgbClr val="7F7F7F"/>
              </a:buClr>
              <a:buSzPts val="1200"/>
              <a:buFont typeface="Arial"/>
              <a:buNone/>
              <a:defRPr/>
            </a:lvl3pPr>
            <a:lvl4pPr indent="0" lvl="3" marL="0" algn="ctr">
              <a:lnSpc>
                <a:spcPct val="100000"/>
              </a:lnSpc>
              <a:spcBef>
                <a:spcPts val="0"/>
              </a:spcBef>
              <a:spcAft>
                <a:spcPts val="0"/>
              </a:spcAft>
              <a:buClr>
                <a:srgbClr val="7F7F7F"/>
              </a:buClr>
              <a:buSzPts val="1200"/>
              <a:buFont typeface="Arial"/>
              <a:buNone/>
              <a:defRPr/>
            </a:lvl4pPr>
            <a:lvl5pPr indent="0" lvl="4" marL="0" algn="ctr">
              <a:lnSpc>
                <a:spcPct val="100000"/>
              </a:lnSpc>
              <a:spcBef>
                <a:spcPts val="0"/>
              </a:spcBef>
              <a:spcAft>
                <a:spcPts val="0"/>
              </a:spcAft>
              <a:buClr>
                <a:srgbClr val="7F7F7F"/>
              </a:buClr>
              <a:buSzPts val="1200"/>
              <a:buFont typeface="Arial"/>
              <a:buNone/>
              <a:defRPr/>
            </a:lvl5pPr>
            <a:lvl6pPr indent="0" lvl="5" marL="0" algn="ctr">
              <a:lnSpc>
                <a:spcPct val="100000"/>
              </a:lnSpc>
              <a:spcBef>
                <a:spcPts val="0"/>
              </a:spcBef>
              <a:spcAft>
                <a:spcPts val="0"/>
              </a:spcAft>
              <a:buClr>
                <a:srgbClr val="7F7F7F"/>
              </a:buClr>
              <a:buSzPts val="1200"/>
              <a:buFont typeface="Arial"/>
              <a:buNone/>
              <a:defRPr/>
            </a:lvl6pPr>
            <a:lvl7pPr indent="0" lvl="6" marL="0" algn="ctr">
              <a:lnSpc>
                <a:spcPct val="100000"/>
              </a:lnSpc>
              <a:spcBef>
                <a:spcPts val="0"/>
              </a:spcBef>
              <a:spcAft>
                <a:spcPts val="0"/>
              </a:spcAft>
              <a:buClr>
                <a:srgbClr val="7F7F7F"/>
              </a:buClr>
              <a:buSzPts val="1200"/>
              <a:buFont typeface="Arial"/>
              <a:buNone/>
              <a:defRPr/>
            </a:lvl7pPr>
            <a:lvl8pPr indent="0" lvl="7" marL="0" algn="ctr">
              <a:lnSpc>
                <a:spcPct val="100000"/>
              </a:lnSpc>
              <a:spcBef>
                <a:spcPts val="0"/>
              </a:spcBef>
              <a:spcAft>
                <a:spcPts val="0"/>
              </a:spcAft>
              <a:buClr>
                <a:srgbClr val="7F7F7F"/>
              </a:buClr>
              <a:buSzPts val="1200"/>
              <a:buFont typeface="Arial"/>
              <a:buNone/>
              <a:defRPr/>
            </a:lvl8pPr>
            <a:lvl9pPr indent="0" lvl="8" marL="0" algn="ctr">
              <a:lnSpc>
                <a:spcPct val="100000"/>
              </a:lnSpc>
              <a:spcBef>
                <a:spcPts val="0"/>
              </a:spcBef>
              <a:spcAft>
                <a:spcPts val="0"/>
              </a:spcAft>
              <a:buClr>
                <a:srgbClr val="7F7F7F"/>
              </a:buClr>
              <a:buSzPts val="1200"/>
              <a:buFont typeface="Arial"/>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9D4FE"/>
            </a:gs>
            <a:gs pos="60000">
              <a:srgbClr val="FFFFFF"/>
            </a:gs>
            <a:gs pos="100000">
              <a:srgbClr val="54BDFF"/>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7"/>
          <p:cNvSpPr/>
          <p:nvPr/>
        </p:nvSpPr>
        <p:spPr>
          <a:xfrm>
            <a:off x="0" y="5105400"/>
            <a:ext cx="9144000" cy="1752600"/>
          </a:xfrm>
          <a:prstGeom prst="rect">
            <a:avLst/>
          </a:prstGeom>
          <a:gradFill>
            <a:gsLst>
              <a:gs pos="0">
                <a:srgbClr val="FFFFFF">
                  <a:alpha val="90980"/>
                </a:srgbClr>
              </a:gs>
              <a:gs pos="37000">
                <a:srgbClr val="FFFFFF">
                  <a:alpha val="75686"/>
                </a:srgbClr>
              </a:gs>
              <a:gs pos="100000">
                <a:srgbClr val="B4DCFA">
                  <a:alpha val="7882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chemeClr val="lt1"/>
              </a:solidFill>
              <a:latin typeface="Trebuchet MS"/>
              <a:ea typeface="Trebuchet MS"/>
              <a:cs typeface="Trebuchet MS"/>
              <a:sym typeface="Trebuchet MS"/>
            </a:endParaRPr>
          </a:p>
        </p:txBody>
      </p:sp>
      <p:sp>
        <p:nvSpPr>
          <p:cNvPr id="11" name="Google Shape;11;p17"/>
          <p:cNvSpPr/>
          <p:nvPr/>
        </p:nvSpPr>
        <p:spPr>
          <a:xfrm>
            <a:off x="0" y="0"/>
            <a:ext cx="9144000" cy="5105400"/>
          </a:xfrm>
          <a:prstGeom prst="rect">
            <a:avLst/>
          </a:prstGeom>
          <a:gradFill>
            <a:gsLst>
              <a:gs pos="0">
                <a:srgbClr val="FFFFFF">
                  <a:alpha val="88627"/>
                </a:srgbClr>
              </a:gs>
              <a:gs pos="48000">
                <a:srgbClr val="FFFFFF">
                  <a:alpha val="61960"/>
                </a:srgbClr>
              </a:gs>
              <a:gs pos="100000">
                <a:srgbClr val="B4DCFA">
                  <a:alpha val="78823"/>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chemeClr val="lt1"/>
              </a:solidFill>
              <a:latin typeface="Trebuchet MS"/>
              <a:ea typeface="Trebuchet MS"/>
              <a:cs typeface="Trebuchet MS"/>
              <a:sym typeface="Trebuchet MS"/>
            </a:endParaRPr>
          </a:p>
        </p:txBody>
      </p:sp>
      <p:sp>
        <p:nvSpPr>
          <p:cNvPr id="12" name="Google Shape;12;p17"/>
          <p:cNvSpPr/>
          <p:nvPr/>
        </p:nvSpPr>
        <p:spPr>
          <a:xfrm>
            <a:off x="0" y="3768725"/>
            <a:ext cx="9144000" cy="2286000"/>
          </a:xfrm>
          <a:prstGeom prst="rect">
            <a:avLst/>
          </a:prstGeom>
          <a:gradFill>
            <a:gsLst>
              <a:gs pos="0">
                <a:srgbClr val="FFFFFF">
                  <a:alpha val="0"/>
                </a:srgbClr>
              </a:gs>
              <a:gs pos="29000">
                <a:srgbClr val="FFFFFF">
                  <a:alpha val="29803"/>
                </a:srgbClr>
              </a:gs>
              <a:gs pos="45000">
                <a:srgbClr val="B4DCFA">
                  <a:alpha val="40000"/>
                </a:srgbClr>
              </a:gs>
              <a:gs pos="55000">
                <a:srgbClr val="FFFFFF">
                  <a:alpha val="25882"/>
                </a:srgbClr>
              </a:gs>
              <a:gs pos="65000">
                <a:srgbClr val="B4DCFA">
                  <a:alpha val="6000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chemeClr val="lt1"/>
              </a:solidFill>
              <a:latin typeface="Trebuchet MS"/>
              <a:ea typeface="Trebuchet MS"/>
              <a:cs typeface="Trebuchet MS"/>
              <a:sym typeface="Trebuchet MS"/>
            </a:endParaRPr>
          </a:p>
        </p:txBody>
      </p:sp>
      <p:sp>
        <p:nvSpPr>
          <p:cNvPr id="13" name="Google Shape;13;p17"/>
          <p:cNvSpPr/>
          <p:nvPr/>
        </p:nvSpPr>
        <p:spPr>
          <a:xfrm>
            <a:off x="0" y="1600200"/>
            <a:ext cx="9144000" cy="5105400"/>
          </a:xfrm>
          <a:prstGeom prst="ellipse">
            <a:avLst/>
          </a:prstGeom>
          <a:gradFill>
            <a:gsLst>
              <a:gs pos="0">
                <a:schemeClr val="lt1"/>
              </a:gs>
              <a:gs pos="56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chemeClr val="lt1"/>
              </a:solidFill>
              <a:latin typeface="Trebuchet MS"/>
              <a:ea typeface="Trebuchet MS"/>
              <a:cs typeface="Trebuchet MS"/>
              <a:sym typeface="Trebuchet MS"/>
            </a:endParaRPr>
          </a:p>
        </p:txBody>
      </p:sp>
      <p:sp>
        <p:nvSpPr>
          <p:cNvPr id="14" name="Google Shape;14;p17"/>
          <p:cNvSpPr txBox="1"/>
          <p:nvPr>
            <p:ph type="title"/>
          </p:nvPr>
        </p:nvSpPr>
        <p:spPr>
          <a:xfrm>
            <a:off x="1793875" y="4371975"/>
            <a:ext cx="6511925" cy="11430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Clr>
                <a:srgbClr val="C3260C"/>
              </a:buClr>
              <a:buSzPts val="5888"/>
              <a:buFont typeface="Georgia"/>
              <a:buChar char="*"/>
              <a:defRPr b="1" i="0" sz="4600" u="none" cap="none" strike="noStrike">
                <a:solidFill>
                  <a:schemeClr val="dk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5" name="Google Shape;15;p17"/>
          <p:cNvSpPr txBox="1"/>
          <p:nvPr>
            <p:ph idx="1" type="body"/>
          </p:nvPr>
        </p:nvSpPr>
        <p:spPr>
          <a:xfrm>
            <a:off x="1143000" y="731838"/>
            <a:ext cx="6400800" cy="3475037"/>
          </a:xfrm>
          <a:prstGeom prst="rect">
            <a:avLst/>
          </a:prstGeom>
          <a:noFill/>
          <a:ln>
            <a:noFill/>
          </a:ln>
        </p:spPr>
        <p:txBody>
          <a:bodyPr anchorCtr="0" anchor="t" bIns="45700" lIns="91425" spcFirstLastPara="1" rIns="91425" wrap="square" tIns="45700">
            <a:noAutofit/>
          </a:bodyPr>
          <a:lstStyle>
            <a:lvl1pPr indent="-410210" lvl="0" marL="457200" marR="0" rtl="0" algn="l">
              <a:spcBef>
                <a:spcPts val="440"/>
              </a:spcBef>
              <a:spcAft>
                <a:spcPts val="0"/>
              </a:spcAft>
              <a:buClr>
                <a:srgbClr val="C3260C"/>
              </a:buClr>
              <a:buSzPts val="2860"/>
              <a:buFont typeface="Georgia"/>
              <a:buChar char="*"/>
              <a:defRPr b="0" i="0" sz="2200" u="none" cap="none" strike="noStrike">
                <a:solidFill>
                  <a:srgbClr val="3F3F3F"/>
                </a:solidFill>
                <a:latin typeface="Trebuchet MS"/>
                <a:ea typeface="Trebuchet MS"/>
                <a:cs typeface="Trebuchet MS"/>
                <a:sym typeface="Trebuchet MS"/>
              </a:defRPr>
            </a:lvl1pPr>
            <a:lvl2pPr indent="-393700" lvl="1" marL="914400" marR="0" rtl="0" algn="l">
              <a:spcBef>
                <a:spcPts val="400"/>
              </a:spcBef>
              <a:spcAft>
                <a:spcPts val="0"/>
              </a:spcAft>
              <a:buClr>
                <a:srgbClr val="C3260C"/>
              </a:buClr>
              <a:buSzPts val="2600"/>
              <a:buFont typeface="Georgia"/>
              <a:buChar char="*"/>
              <a:defRPr b="0" i="0" sz="2000" u="none" cap="none" strike="noStrike">
                <a:solidFill>
                  <a:srgbClr val="3F3F3F"/>
                </a:solidFill>
                <a:latin typeface="Trebuchet MS"/>
                <a:ea typeface="Trebuchet MS"/>
                <a:cs typeface="Trebuchet MS"/>
                <a:sym typeface="Trebuchet MS"/>
              </a:defRPr>
            </a:lvl2pPr>
            <a:lvl3pPr indent="-377189" lvl="2" marL="1371600" marR="0" rtl="0" algn="l">
              <a:spcBef>
                <a:spcPts val="360"/>
              </a:spcBef>
              <a:spcAft>
                <a:spcPts val="0"/>
              </a:spcAft>
              <a:buClr>
                <a:srgbClr val="C3260C"/>
              </a:buClr>
              <a:buSzPts val="2340"/>
              <a:buFont typeface="Georgia"/>
              <a:buChar char="*"/>
              <a:defRPr b="0" i="0" sz="1800" u="none" cap="none" strike="noStrike">
                <a:solidFill>
                  <a:srgbClr val="3F3F3F"/>
                </a:solidFill>
                <a:latin typeface="Trebuchet MS"/>
                <a:ea typeface="Trebuchet MS"/>
                <a:cs typeface="Trebuchet MS"/>
                <a:sym typeface="Trebuchet MS"/>
              </a:defRPr>
            </a:lvl3pPr>
            <a:lvl4pPr indent="-360680" lvl="3" marL="1828800" marR="0" rtl="0" algn="l">
              <a:spcBef>
                <a:spcPts val="320"/>
              </a:spcBef>
              <a:spcAft>
                <a:spcPts val="0"/>
              </a:spcAft>
              <a:buClr>
                <a:srgbClr val="C3260C"/>
              </a:buClr>
              <a:buSzPts val="2080"/>
              <a:buFont typeface="Georgia"/>
              <a:buChar char="*"/>
              <a:defRPr b="0" i="0" sz="1600" u="none" cap="none" strike="noStrike">
                <a:solidFill>
                  <a:srgbClr val="3F3F3F"/>
                </a:solidFill>
                <a:latin typeface="Trebuchet MS"/>
                <a:ea typeface="Trebuchet MS"/>
                <a:cs typeface="Trebuchet MS"/>
                <a:sym typeface="Trebuchet MS"/>
              </a:defRPr>
            </a:lvl4pPr>
            <a:lvl5pPr indent="-344170" lvl="4" marL="2286000" marR="0" rtl="0" algn="l">
              <a:spcBef>
                <a:spcPts val="300"/>
              </a:spcBef>
              <a:spcAft>
                <a:spcPts val="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5pPr>
            <a:lvl6pPr indent="-344170" lvl="5" marL="2743200" marR="0" rtl="0" algn="l">
              <a:spcBef>
                <a:spcPts val="300"/>
              </a:spcBef>
              <a:spcAft>
                <a:spcPts val="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6pPr>
            <a:lvl7pPr indent="-344170" lvl="6" marL="3200400" marR="0" rtl="0" algn="l">
              <a:spcBef>
                <a:spcPts val="300"/>
              </a:spcBef>
              <a:spcAft>
                <a:spcPts val="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7pPr>
            <a:lvl8pPr indent="-344170" lvl="7" marL="3657600" marR="0" rtl="0" algn="l">
              <a:spcBef>
                <a:spcPts val="300"/>
              </a:spcBef>
              <a:spcAft>
                <a:spcPts val="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8pPr>
            <a:lvl9pPr indent="-344170" lvl="8" marL="4114800" marR="0" rtl="0" algn="l">
              <a:spcBef>
                <a:spcPts val="300"/>
              </a:spcBef>
              <a:spcAft>
                <a:spcPts val="30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9pPr>
          </a:lstStyle>
          <a:p/>
        </p:txBody>
      </p:sp>
      <p:sp>
        <p:nvSpPr>
          <p:cNvPr id="16" name="Google Shape;16;p17"/>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7F7F7F"/>
              </a:buClr>
              <a:buSzPts val="1100"/>
              <a:buFont typeface="Arial"/>
              <a:buNone/>
              <a:defRPr b="1"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17" name="Google Shape;17;p17"/>
          <p:cNvSpPr txBox="1"/>
          <p:nvPr>
            <p:ph idx="11" type="ftr"/>
          </p:nvPr>
        </p:nvSpPr>
        <p:spPr>
          <a:xfrm>
            <a:off x="457200" y="6172200"/>
            <a:ext cx="3352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100"/>
              <a:buFont typeface="Arial"/>
              <a:buNone/>
              <a:defRPr b="1" i="0" sz="1100" u="none" cap="none" strike="noStrike">
                <a:solidFill>
                  <a:srgbClr val="7F7F7F"/>
                </a:solidFill>
                <a:latin typeface="Arial"/>
                <a:ea typeface="Arial"/>
                <a:cs typeface="Arial"/>
                <a:sym typeface="Arial"/>
              </a:defRPr>
            </a:lvl1pPr>
            <a:lvl2pPr lvl="1"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9pPr>
          </a:lstStyle>
          <a:p/>
        </p:txBody>
      </p:sp>
      <p:sp>
        <p:nvSpPr>
          <p:cNvPr id="18" name="Google Shape;18;p17"/>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7F7F7F"/>
              </a:buClr>
              <a:buSzPts val="1200"/>
              <a:buFont typeface="Arial"/>
              <a:buNone/>
              <a:defRPr b="1" i="0" sz="1200" u="none" cap="none" strike="noStrike">
                <a:solidFill>
                  <a:srgbClr val="7F7F7F"/>
                </a:solidFill>
                <a:latin typeface="Arial"/>
                <a:ea typeface="Arial"/>
                <a:cs typeface="Arial"/>
                <a:sym typeface="Arial"/>
              </a:defRPr>
            </a:lvl1pPr>
            <a:lvl2pPr indent="0" lvl="1" marL="0" marR="0" rtl="0" algn="ctr">
              <a:lnSpc>
                <a:spcPct val="100000"/>
              </a:lnSpc>
              <a:spcBef>
                <a:spcPts val="0"/>
              </a:spcBef>
              <a:spcAft>
                <a:spcPts val="0"/>
              </a:spcAft>
              <a:buClr>
                <a:srgbClr val="7F7F7F"/>
              </a:buClr>
              <a:buSzPts val="1200"/>
              <a:buFont typeface="Arial"/>
              <a:buNone/>
              <a:defRPr b="1" i="0" sz="1200" u="none" cap="none" strike="noStrike">
                <a:solidFill>
                  <a:srgbClr val="7F7F7F"/>
                </a:solidFill>
                <a:latin typeface="Arial"/>
                <a:ea typeface="Arial"/>
                <a:cs typeface="Arial"/>
                <a:sym typeface="Arial"/>
              </a:defRPr>
            </a:lvl2pPr>
            <a:lvl3pPr indent="0" lvl="2" marL="0" marR="0" rtl="0" algn="ctr">
              <a:lnSpc>
                <a:spcPct val="100000"/>
              </a:lnSpc>
              <a:spcBef>
                <a:spcPts val="0"/>
              </a:spcBef>
              <a:spcAft>
                <a:spcPts val="0"/>
              </a:spcAft>
              <a:buClr>
                <a:srgbClr val="7F7F7F"/>
              </a:buClr>
              <a:buSzPts val="1200"/>
              <a:buFont typeface="Arial"/>
              <a:buNone/>
              <a:defRPr b="1" i="0" sz="1200" u="none" cap="none" strike="noStrike">
                <a:solidFill>
                  <a:srgbClr val="7F7F7F"/>
                </a:solidFill>
                <a:latin typeface="Arial"/>
                <a:ea typeface="Arial"/>
                <a:cs typeface="Arial"/>
                <a:sym typeface="Arial"/>
              </a:defRPr>
            </a:lvl3pPr>
            <a:lvl4pPr indent="0" lvl="3" marL="0" marR="0" rtl="0" algn="ctr">
              <a:lnSpc>
                <a:spcPct val="100000"/>
              </a:lnSpc>
              <a:spcBef>
                <a:spcPts val="0"/>
              </a:spcBef>
              <a:spcAft>
                <a:spcPts val="0"/>
              </a:spcAft>
              <a:buClr>
                <a:srgbClr val="7F7F7F"/>
              </a:buClr>
              <a:buSzPts val="1200"/>
              <a:buFont typeface="Arial"/>
              <a:buNone/>
              <a:defRPr b="1" i="0" sz="1200" u="none" cap="none" strike="noStrike">
                <a:solidFill>
                  <a:srgbClr val="7F7F7F"/>
                </a:solidFill>
                <a:latin typeface="Arial"/>
                <a:ea typeface="Arial"/>
                <a:cs typeface="Arial"/>
                <a:sym typeface="Arial"/>
              </a:defRPr>
            </a:lvl4pPr>
            <a:lvl5pPr indent="0" lvl="4" marL="0" marR="0" rtl="0" algn="ctr">
              <a:lnSpc>
                <a:spcPct val="100000"/>
              </a:lnSpc>
              <a:spcBef>
                <a:spcPts val="0"/>
              </a:spcBef>
              <a:spcAft>
                <a:spcPts val="0"/>
              </a:spcAft>
              <a:buClr>
                <a:srgbClr val="7F7F7F"/>
              </a:buClr>
              <a:buSzPts val="1200"/>
              <a:buFont typeface="Arial"/>
              <a:buNone/>
              <a:defRPr b="1" i="0" sz="1200" u="none" cap="none" strike="noStrike">
                <a:solidFill>
                  <a:srgbClr val="7F7F7F"/>
                </a:solidFill>
                <a:latin typeface="Arial"/>
                <a:ea typeface="Arial"/>
                <a:cs typeface="Arial"/>
                <a:sym typeface="Arial"/>
              </a:defRPr>
            </a:lvl5pPr>
            <a:lvl6pPr indent="0" lvl="5" marL="0" marR="0" rtl="0" algn="ctr">
              <a:lnSpc>
                <a:spcPct val="100000"/>
              </a:lnSpc>
              <a:spcBef>
                <a:spcPts val="0"/>
              </a:spcBef>
              <a:spcAft>
                <a:spcPts val="0"/>
              </a:spcAft>
              <a:buClr>
                <a:srgbClr val="7F7F7F"/>
              </a:buClr>
              <a:buSzPts val="1200"/>
              <a:buFont typeface="Arial"/>
              <a:buNone/>
              <a:defRPr b="1" i="0" sz="1200" u="none" cap="none" strike="noStrike">
                <a:solidFill>
                  <a:srgbClr val="7F7F7F"/>
                </a:solidFill>
                <a:latin typeface="Arial"/>
                <a:ea typeface="Arial"/>
                <a:cs typeface="Arial"/>
                <a:sym typeface="Arial"/>
              </a:defRPr>
            </a:lvl6pPr>
            <a:lvl7pPr indent="0" lvl="6" marL="0" marR="0" rtl="0" algn="ctr">
              <a:lnSpc>
                <a:spcPct val="100000"/>
              </a:lnSpc>
              <a:spcBef>
                <a:spcPts val="0"/>
              </a:spcBef>
              <a:spcAft>
                <a:spcPts val="0"/>
              </a:spcAft>
              <a:buClr>
                <a:srgbClr val="7F7F7F"/>
              </a:buClr>
              <a:buSzPts val="1200"/>
              <a:buFont typeface="Arial"/>
              <a:buNone/>
              <a:defRPr b="1" i="0" sz="1200" u="none" cap="none" strike="noStrike">
                <a:solidFill>
                  <a:srgbClr val="7F7F7F"/>
                </a:solidFill>
                <a:latin typeface="Arial"/>
                <a:ea typeface="Arial"/>
                <a:cs typeface="Arial"/>
                <a:sym typeface="Arial"/>
              </a:defRPr>
            </a:lvl7pPr>
            <a:lvl8pPr indent="0" lvl="7" marL="0" marR="0" rtl="0" algn="ctr">
              <a:lnSpc>
                <a:spcPct val="100000"/>
              </a:lnSpc>
              <a:spcBef>
                <a:spcPts val="0"/>
              </a:spcBef>
              <a:spcAft>
                <a:spcPts val="0"/>
              </a:spcAft>
              <a:buClr>
                <a:srgbClr val="7F7F7F"/>
              </a:buClr>
              <a:buSzPts val="1200"/>
              <a:buFont typeface="Arial"/>
              <a:buNone/>
              <a:defRPr b="1" i="0" sz="1200" u="none" cap="none" strike="noStrike">
                <a:solidFill>
                  <a:srgbClr val="7F7F7F"/>
                </a:solidFill>
                <a:latin typeface="Arial"/>
                <a:ea typeface="Arial"/>
                <a:cs typeface="Arial"/>
                <a:sym typeface="Arial"/>
              </a:defRPr>
            </a:lvl8pPr>
            <a:lvl9pPr indent="0" lvl="8" marL="0" marR="0" rtl="0" algn="ctr">
              <a:lnSpc>
                <a:spcPct val="100000"/>
              </a:lnSpc>
              <a:spcBef>
                <a:spcPts val="0"/>
              </a:spcBef>
              <a:spcAft>
                <a:spcPts val="0"/>
              </a:spcAft>
              <a:buClr>
                <a:srgbClr val="7F7F7F"/>
              </a:buClr>
              <a:buSzPts val="1200"/>
              <a:buFont typeface="Arial"/>
              <a:buNone/>
              <a:defRPr b="1" i="0" sz="1200" u="none" cap="none" strike="noStrike">
                <a:solidFill>
                  <a:srgbClr val="7F7F7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jpg"/><Relationship Id="rId4" Type="http://schemas.openxmlformats.org/officeDocument/2006/relationships/image" Target="../media/image29.jpg"/><Relationship Id="rId5" Type="http://schemas.openxmlformats.org/officeDocument/2006/relationships/image" Target="../media/image27.jpg"/><Relationship Id="rId6"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10.jpg"/><Relationship Id="rId5" Type="http://schemas.openxmlformats.org/officeDocument/2006/relationships/image" Target="../media/image7.jpg"/><Relationship Id="rId6" Type="http://schemas.openxmlformats.org/officeDocument/2006/relationships/image" Target="../media/image3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1.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8.png"/><Relationship Id="rId4" Type="http://schemas.openxmlformats.org/officeDocument/2006/relationships/image" Target="../media/image18.gif"/><Relationship Id="rId5" Type="http://schemas.openxmlformats.org/officeDocument/2006/relationships/image" Target="../media/image19.gif"/><Relationship Id="rId6"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jpg"/><Relationship Id="rId4" Type="http://schemas.openxmlformats.org/officeDocument/2006/relationships/image" Target="../media/image13.jpg"/><Relationship Id="rId5" Type="http://schemas.openxmlformats.org/officeDocument/2006/relationships/image" Target="../media/image5.jpg"/><Relationship Id="rId6"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4.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
          <p:cNvSpPr/>
          <p:nvPr/>
        </p:nvSpPr>
        <p:spPr>
          <a:xfrm>
            <a:off x="1676400" y="3124200"/>
            <a:ext cx="5715000" cy="609600"/>
          </a:xfrm>
          <a:prstGeom prst="rect">
            <a:avLst/>
          </a:prstGeom>
        </p:spPr>
        <p:txBody>
          <a:bodyPr>
            <a:prstTxWarp prst="textPlain"/>
          </a:bodyPr>
          <a:lstStyle/>
          <a:p>
            <a:pPr lvl="0" algn="ctr"/>
            <a:r>
              <a:rPr b="1" i="0">
                <a:ln cap="flat" cmpd="sng" w="9525">
                  <a:solidFill>
                    <a:srgbClr val="008000"/>
                  </a:solidFill>
                  <a:prstDash val="solid"/>
                  <a:round/>
                  <a:headEnd len="sm" w="sm" type="none"/>
                  <a:tailEnd len="sm" w="sm" type="none"/>
                </a:ln>
                <a:solidFill>
                  <a:srgbClr val="000000"/>
                </a:solidFill>
                <a:latin typeface="Times New Roman"/>
              </a:rPr>
              <a:t>LUYỆN TỪ VÀ CÂU</a:t>
            </a:r>
            <a:br>
              <a:rPr b="1" i="0">
                <a:ln cap="flat" cmpd="sng" w="9525">
                  <a:solidFill>
                    <a:srgbClr val="008000"/>
                  </a:solidFill>
                  <a:prstDash val="solid"/>
                  <a:round/>
                  <a:headEnd len="sm" w="sm" type="none"/>
                  <a:tailEnd len="sm" w="sm" type="none"/>
                </a:ln>
                <a:solidFill>
                  <a:srgbClr val="000000"/>
                </a:solidFill>
                <a:latin typeface="Times New Roman"/>
              </a:rPr>
            </a:br>
            <a:r>
              <a:rPr b="1" i="0">
                <a:ln cap="flat" cmpd="sng" w="9525">
                  <a:solidFill>
                    <a:srgbClr val="008000"/>
                  </a:solidFill>
                  <a:prstDash val="solid"/>
                  <a:round/>
                  <a:headEnd len="sm" w="sm" type="none"/>
                  <a:tailEnd len="sm" w="sm" type="none"/>
                </a:ln>
                <a:solidFill>
                  <a:srgbClr val="000000"/>
                </a:solidFill>
                <a:latin typeface="Times New Roman"/>
              </a:rPr>
              <a:t>LỚP 5</a:t>
            </a:r>
          </a:p>
        </p:txBody>
      </p:sp>
      <p:sp>
        <p:nvSpPr>
          <p:cNvPr id="105" name="Google Shape;105;p1"/>
          <p:cNvSpPr/>
          <p:nvPr/>
        </p:nvSpPr>
        <p:spPr>
          <a:xfrm>
            <a:off x="1143000" y="152400"/>
            <a:ext cx="6867525" cy="525463"/>
          </a:xfrm>
          <a:prstGeom prst="rect">
            <a:avLst/>
          </a:prstGeom>
        </p:spPr>
        <p:txBody>
          <a:bodyPr>
            <a:prstTxWarp prst="textPlain"/>
          </a:bodyPr>
          <a:lstStyle/>
          <a:p>
            <a:pPr lvl="0" algn="l"/>
            <a:r>
              <a:rPr b="1" i="0">
                <a:ln cap="flat" cmpd="sng" w="9525">
                  <a:solidFill>
                    <a:srgbClr val="0000FF"/>
                  </a:solidFill>
                  <a:prstDash val="solid"/>
                  <a:round/>
                  <a:headEnd len="sm" w="sm" type="none"/>
                  <a:tailEnd len="sm" w="sm" type="none"/>
                </a:ln>
                <a:solidFill>
                  <a:srgbClr val="000000"/>
                </a:solidFill>
                <a:latin typeface="Times New Roman"/>
              </a:rPr>
              <a:t>TRƯỜNG TIỂU HỌC NGỌC THỤY</a:t>
            </a:r>
          </a:p>
        </p:txBody>
      </p:sp>
      <p:pic>
        <p:nvPicPr>
          <p:cNvPr descr="WhitecornerFlower" id="106" name="Google Shape;106;p1"/>
          <p:cNvPicPr preferRelativeResize="0"/>
          <p:nvPr/>
        </p:nvPicPr>
        <p:blipFill rotWithShape="1">
          <a:blip r:embed="rId3">
            <a:alphaModFix/>
          </a:blip>
          <a:srcRect b="0" l="0" r="0" t="0"/>
          <a:stretch/>
        </p:blipFill>
        <p:spPr>
          <a:xfrm>
            <a:off x="0" y="5638800"/>
            <a:ext cx="1219200" cy="1219200"/>
          </a:xfrm>
          <a:prstGeom prst="rect">
            <a:avLst/>
          </a:prstGeom>
          <a:noFill/>
          <a:ln>
            <a:noFill/>
          </a:ln>
        </p:spPr>
      </p:pic>
      <p:pic>
        <p:nvPicPr>
          <p:cNvPr descr="WhitecornerFlower" id="107" name="Google Shape;107;p1"/>
          <p:cNvPicPr preferRelativeResize="0"/>
          <p:nvPr/>
        </p:nvPicPr>
        <p:blipFill rotWithShape="1">
          <a:blip r:embed="rId4">
            <a:alphaModFix/>
          </a:blip>
          <a:srcRect b="0" l="0" r="0" t="0"/>
          <a:stretch/>
        </p:blipFill>
        <p:spPr>
          <a:xfrm>
            <a:off x="7772400" y="5486400"/>
            <a:ext cx="1371600" cy="1371600"/>
          </a:xfrm>
          <a:prstGeom prst="rect">
            <a:avLst/>
          </a:prstGeom>
          <a:noFill/>
          <a:ln>
            <a:noFill/>
          </a:ln>
        </p:spPr>
      </p:pic>
      <p:pic>
        <p:nvPicPr>
          <p:cNvPr id="108" name="Google Shape;108;p1"/>
          <p:cNvPicPr preferRelativeResize="0"/>
          <p:nvPr/>
        </p:nvPicPr>
        <p:blipFill rotWithShape="1">
          <a:blip r:embed="rId5">
            <a:alphaModFix/>
          </a:blip>
          <a:srcRect b="0" l="0" r="0" t="0"/>
          <a:stretch/>
        </p:blipFill>
        <p:spPr>
          <a:xfrm>
            <a:off x="3238500" y="762000"/>
            <a:ext cx="1878013" cy="1981200"/>
          </a:xfrm>
          <a:prstGeom prst="rect">
            <a:avLst/>
          </a:prstGeom>
          <a:noFill/>
          <a:ln>
            <a:noFill/>
          </a:ln>
        </p:spPr>
      </p:pic>
      <p:sp>
        <p:nvSpPr>
          <p:cNvPr id="109" name="Google Shape;109;p1"/>
          <p:cNvSpPr txBox="1"/>
          <p:nvPr/>
        </p:nvSpPr>
        <p:spPr>
          <a:xfrm>
            <a:off x="1447800" y="4038600"/>
            <a:ext cx="6096000" cy="646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3600"/>
              <a:buFont typeface="Arial"/>
              <a:buNone/>
            </a:pPr>
            <a:r>
              <a:rPr b="1" i="0" lang="en-US" sz="3600" u="none" cap="none" strike="noStrike">
                <a:solidFill>
                  <a:srgbClr val="0000CC"/>
                </a:solidFill>
                <a:latin typeface="Arial"/>
                <a:ea typeface="Arial"/>
                <a:cs typeface="Arial"/>
                <a:sym typeface="Arial"/>
              </a:rPr>
              <a:t>Mở rộng vốn từ: Công dân</a:t>
            </a:r>
            <a:endParaRPr b="1" i="0" sz="3600" u="none" cap="none" strike="noStrike">
              <a:solidFill>
                <a:srgbClr val="0000CC"/>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10"/>
          <p:cNvPicPr preferRelativeResize="0"/>
          <p:nvPr/>
        </p:nvPicPr>
        <p:blipFill rotWithShape="1">
          <a:blip r:embed="rId3">
            <a:alphaModFix/>
          </a:blip>
          <a:srcRect b="0" l="0" r="0" t="0"/>
          <a:stretch/>
        </p:blipFill>
        <p:spPr>
          <a:xfrm>
            <a:off x="19050" y="-17462"/>
            <a:ext cx="4546600" cy="3294062"/>
          </a:xfrm>
          <a:prstGeom prst="rect">
            <a:avLst/>
          </a:prstGeom>
          <a:noFill/>
          <a:ln>
            <a:noFill/>
          </a:ln>
        </p:spPr>
      </p:pic>
      <p:pic>
        <p:nvPicPr>
          <p:cNvPr id="225" name="Google Shape;225;p10"/>
          <p:cNvPicPr preferRelativeResize="0"/>
          <p:nvPr/>
        </p:nvPicPr>
        <p:blipFill rotWithShape="1">
          <a:blip r:embed="rId4">
            <a:alphaModFix/>
          </a:blip>
          <a:srcRect b="0" l="0" r="0" t="0"/>
          <a:stretch/>
        </p:blipFill>
        <p:spPr>
          <a:xfrm>
            <a:off x="25400" y="3276600"/>
            <a:ext cx="4546600" cy="3124200"/>
          </a:xfrm>
          <a:prstGeom prst="rect">
            <a:avLst/>
          </a:prstGeom>
          <a:noFill/>
          <a:ln>
            <a:noFill/>
          </a:ln>
        </p:spPr>
      </p:pic>
      <p:pic>
        <p:nvPicPr>
          <p:cNvPr id="226" name="Google Shape;226;p10"/>
          <p:cNvPicPr preferRelativeResize="0"/>
          <p:nvPr/>
        </p:nvPicPr>
        <p:blipFill rotWithShape="1">
          <a:blip r:embed="rId5">
            <a:alphaModFix/>
          </a:blip>
          <a:srcRect b="0" l="0" r="0" t="0"/>
          <a:stretch/>
        </p:blipFill>
        <p:spPr>
          <a:xfrm>
            <a:off x="4572000" y="0"/>
            <a:ext cx="4572000" cy="3429000"/>
          </a:xfrm>
          <a:prstGeom prst="rect">
            <a:avLst/>
          </a:prstGeom>
          <a:noFill/>
          <a:ln>
            <a:noFill/>
          </a:ln>
        </p:spPr>
      </p:pic>
      <p:pic>
        <p:nvPicPr>
          <p:cNvPr id="227" name="Google Shape;227;p10"/>
          <p:cNvPicPr preferRelativeResize="0"/>
          <p:nvPr/>
        </p:nvPicPr>
        <p:blipFill rotWithShape="1">
          <a:blip r:embed="rId6">
            <a:alphaModFix/>
          </a:blip>
          <a:srcRect b="0" l="0" r="0" t="0"/>
          <a:stretch/>
        </p:blipFill>
        <p:spPr>
          <a:xfrm>
            <a:off x="4572000" y="3200400"/>
            <a:ext cx="4648200" cy="3200400"/>
          </a:xfrm>
          <a:prstGeom prst="rect">
            <a:avLst/>
          </a:prstGeom>
          <a:noFill/>
          <a:ln>
            <a:noFill/>
          </a:ln>
        </p:spPr>
      </p:pic>
      <p:sp>
        <p:nvSpPr>
          <p:cNvPr id="228" name="Google Shape;228;p10"/>
          <p:cNvSpPr txBox="1"/>
          <p:nvPr/>
        </p:nvSpPr>
        <p:spPr>
          <a:xfrm>
            <a:off x="2590800" y="6400800"/>
            <a:ext cx="4648200" cy="4619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Trong Hòa bình</a:t>
            </a:r>
            <a:endParaRPr b="1" i="0" sz="2400" u="none">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2000"/>
                                        <p:tgtEl>
                                          <p:spTgt spid="2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20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11"/>
          <p:cNvPicPr preferRelativeResize="0"/>
          <p:nvPr/>
        </p:nvPicPr>
        <p:blipFill rotWithShape="1">
          <a:blip r:embed="rId3">
            <a:alphaModFix/>
          </a:blip>
          <a:srcRect b="0" l="0" r="0" t="0"/>
          <a:stretch/>
        </p:blipFill>
        <p:spPr>
          <a:xfrm>
            <a:off x="0" y="-93662"/>
            <a:ext cx="4648200" cy="3217862"/>
          </a:xfrm>
          <a:prstGeom prst="rect">
            <a:avLst/>
          </a:prstGeom>
          <a:noFill/>
          <a:ln>
            <a:noFill/>
          </a:ln>
        </p:spPr>
      </p:pic>
      <p:pic>
        <p:nvPicPr>
          <p:cNvPr id="234" name="Google Shape;234;p11"/>
          <p:cNvPicPr preferRelativeResize="0"/>
          <p:nvPr/>
        </p:nvPicPr>
        <p:blipFill rotWithShape="1">
          <a:blip r:embed="rId4">
            <a:alphaModFix/>
          </a:blip>
          <a:srcRect b="0" l="0" r="0" t="0"/>
          <a:stretch/>
        </p:blipFill>
        <p:spPr>
          <a:xfrm>
            <a:off x="4648200" y="-58737"/>
            <a:ext cx="4495800" cy="3182937"/>
          </a:xfrm>
          <a:prstGeom prst="rect">
            <a:avLst/>
          </a:prstGeom>
          <a:noFill/>
          <a:ln>
            <a:noFill/>
          </a:ln>
        </p:spPr>
      </p:pic>
      <p:pic>
        <p:nvPicPr>
          <p:cNvPr id="235" name="Google Shape;235;p11"/>
          <p:cNvPicPr preferRelativeResize="0"/>
          <p:nvPr/>
        </p:nvPicPr>
        <p:blipFill rotWithShape="1">
          <a:blip r:embed="rId5">
            <a:alphaModFix/>
          </a:blip>
          <a:srcRect b="0" l="0" r="0" t="0"/>
          <a:stretch/>
        </p:blipFill>
        <p:spPr>
          <a:xfrm>
            <a:off x="0" y="3141663"/>
            <a:ext cx="4648200" cy="3182937"/>
          </a:xfrm>
          <a:prstGeom prst="rect">
            <a:avLst/>
          </a:prstGeom>
          <a:noFill/>
          <a:ln>
            <a:noFill/>
          </a:ln>
        </p:spPr>
      </p:pic>
      <p:pic>
        <p:nvPicPr>
          <p:cNvPr id="236" name="Google Shape;236;p11"/>
          <p:cNvPicPr preferRelativeResize="0"/>
          <p:nvPr/>
        </p:nvPicPr>
        <p:blipFill rotWithShape="1">
          <a:blip r:embed="rId6">
            <a:alphaModFix/>
          </a:blip>
          <a:srcRect b="0" l="0" r="0" t="0"/>
          <a:stretch/>
        </p:blipFill>
        <p:spPr>
          <a:xfrm>
            <a:off x="4648200" y="3125788"/>
            <a:ext cx="4495800" cy="3198812"/>
          </a:xfrm>
          <a:prstGeom prst="rect">
            <a:avLst/>
          </a:prstGeom>
          <a:noFill/>
          <a:ln>
            <a:noFill/>
          </a:ln>
        </p:spPr>
      </p:pic>
      <p:sp>
        <p:nvSpPr>
          <p:cNvPr id="237" name="Google Shape;237;p11"/>
          <p:cNvSpPr txBox="1"/>
          <p:nvPr/>
        </p:nvSpPr>
        <p:spPr>
          <a:xfrm>
            <a:off x="304800" y="6324600"/>
            <a:ext cx="8610600" cy="4619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Bác sĩ và các nhân viên Y tế trong cuộc chiến chống Covid 19</a:t>
            </a:r>
            <a:endParaRPr b="1" i="0" sz="2400" u="none">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2000"/>
                                        <p:tgtEl>
                                          <p:spTgt spid="2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2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500"/>
                                        <p:tgtEl>
                                          <p:spTgt spid="2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7"/>
                                        </p:tgtEl>
                                        <p:attrNameLst>
                                          <p:attrName>style.visibility</p:attrName>
                                        </p:attrNameLst>
                                      </p:cBhvr>
                                      <p:to>
                                        <p:strVal val="visible"/>
                                      </p:to>
                                    </p:set>
                                    <p:anim calcmode="lin" valueType="num">
                                      <p:cBhvr additive="base">
                                        <p:cTn dur="500"/>
                                        <p:tgtEl>
                                          <p:spTgt spid="23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2"/>
          <p:cNvSpPr txBox="1"/>
          <p:nvPr/>
        </p:nvSpPr>
        <p:spPr>
          <a:xfrm>
            <a:off x="228600" y="1760538"/>
            <a:ext cx="8534400" cy="22463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2060"/>
              </a:buClr>
              <a:buSzPts val="2400"/>
              <a:buFont typeface="Arial"/>
              <a:buNone/>
            </a:pPr>
            <a:r>
              <a:rPr b="0" i="0" lang="en-US" sz="2400" u="none">
                <a:solidFill>
                  <a:srgbClr val="002060"/>
                </a:solidFill>
                <a:latin typeface="Arial"/>
                <a:ea typeface="Arial"/>
                <a:cs typeface="Arial"/>
                <a:sym typeface="Arial"/>
              </a:rPr>
              <a:t> </a:t>
            </a:r>
            <a:r>
              <a:rPr b="0" i="0" lang="en-US" sz="2800" u="none">
                <a:solidFill>
                  <a:srgbClr val="002060"/>
                </a:solidFill>
                <a:latin typeface="Times New Roman"/>
                <a:ea typeface="Times New Roman"/>
                <a:cs typeface="Times New Roman"/>
                <a:sym typeface="Times New Roman"/>
              </a:rPr>
              <a:t>    </a:t>
            </a:r>
            <a:r>
              <a:rPr b="1" i="0" lang="en-US" sz="2800" u="none">
                <a:solidFill>
                  <a:srgbClr val="002060"/>
                </a:solidFill>
                <a:latin typeface="Times New Roman"/>
                <a:ea typeface="Times New Roman"/>
                <a:cs typeface="Times New Roman"/>
                <a:sym typeface="Times New Roman"/>
              </a:rPr>
              <a:t>Mỗi người dân Việt nam cần làm tròn bổn phận công dân để xây dựng đất nước . Chúng em là những công dân nhỏ tuổi có bổn phận của tuổi nhỏ .Đó là phải luôn cố gắng học tập , lao động rèn luyện đạo đức để trở thành cười công dân tốt sau này .</a:t>
            </a:r>
            <a:endParaRPr b="1" i="0" sz="2800" u="none">
              <a:solidFill>
                <a:srgbClr val="00206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2"/>
                                        </p:tgtEl>
                                        <p:attrNameLst>
                                          <p:attrName>style.visibility</p:attrName>
                                        </p:attrNameLst>
                                      </p:cBhvr>
                                      <p:to>
                                        <p:strVal val="visible"/>
                                      </p:to>
                                    </p:set>
                                    <p:animEffect filter="fade" transition="in">
                                      <p:cBhvr>
                                        <p:cTn dur="2000"/>
                                        <p:tgtEl>
                                          <p:spTgt spid="2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descr="Froc1" id="247" name="Google Shape;247;p13"/>
          <p:cNvPicPr preferRelativeResize="0"/>
          <p:nvPr/>
        </p:nvPicPr>
        <p:blipFill rotWithShape="1">
          <a:blip r:embed="rId3">
            <a:alphaModFix/>
          </a:blip>
          <a:srcRect b="0" l="0" r="0" t="0"/>
          <a:stretch/>
        </p:blipFill>
        <p:spPr>
          <a:xfrm>
            <a:off x="0" y="0"/>
            <a:ext cx="1066800" cy="990600"/>
          </a:xfrm>
          <a:prstGeom prst="rect">
            <a:avLst/>
          </a:prstGeom>
          <a:noFill/>
          <a:ln>
            <a:noFill/>
          </a:ln>
        </p:spPr>
      </p:pic>
      <p:pic>
        <p:nvPicPr>
          <p:cNvPr descr="Froc1" id="248" name="Google Shape;248;p13"/>
          <p:cNvPicPr preferRelativeResize="0"/>
          <p:nvPr/>
        </p:nvPicPr>
        <p:blipFill rotWithShape="1">
          <a:blip r:embed="rId3">
            <a:alphaModFix/>
          </a:blip>
          <a:srcRect b="0" l="0" r="0" t="0"/>
          <a:stretch/>
        </p:blipFill>
        <p:spPr>
          <a:xfrm>
            <a:off x="8077200" y="0"/>
            <a:ext cx="1066800" cy="990600"/>
          </a:xfrm>
          <a:prstGeom prst="rect">
            <a:avLst/>
          </a:prstGeom>
          <a:noFill/>
          <a:ln>
            <a:noFill/>
          </a:ln>
        </p:spPr>
      </p:pic>
      <p:sp>
        <p:nvSpPr>
          <p:cNvPr id="249" name="Google Shape;249;p13"/>
          <p:cNvSpPr/>
          <p:nvPr/>
        </p:nvSpPr>
        <p:spPr>
          <a:xfrm>
            <a:off x="762000" y="811213"/>
            <a:ext cx="8001000" cy="1169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800"/>
              <a:buFont typeface="Times New Roman"/>
              <a:buNone/>
            </a:pPr>
            <a:r>
              <a:rPr b="1" i="0" lang="en-US" sz="2800" u="sng">
                <a:solidFill>
                  <a:srgbClr val="0000CC"/>
                </a:solidFill>
                <a:latin typeface="Times New Roman"/>
                <a:ea typeface="Times New Roman"/>
                <a:cs typeface="Times New Roman"/>
                <a:sym typeface="Times New Roman"/>
              </a:rPr>
              <a:t>Bài tập :</a:t>
            </a:r>
            <a:r>
              <a:rPr b="1" i="0" lang="en-US" sz="2800" u="sng">
                <a:solidFill>
                  <a:schemeClr val="dk1"/>
                </a:solidFill>
                <a:latin typeface="Times New Roman"/>
                <a:ea typeface="Times New Roman"/>
                <a:cs typeface="Times New Roman"/>
                <a:sym typeface="Times New Roman"/>
              </a:rPr>
              <a:t> </a:t>
            </a:r>
            <a:endParaRPr b="1" i="0" sz="2800" u="sng">
              <a:solidFill>
                <a:schemeClr val="dk1"/>
              </a:solidFill>
              <a:latin typeface="Times New Roman"/>
              <a:ea typeface="Times New Roman"/>
              <a:cs typeface="Times New Roman"/>
              <a:sym typeface="Times New Roman"/>
            </a:endParaRPr>
          </a:p>
          <a:p>
            <a:pPr indent="0" lvl="0" marL="0" marR="0" rtl="0" algn="just">
              <a:lnSpc>
                <a:spcPct val="100000"/>
              </a:lnSpc>
              <a:spcBef>
                <a:spcPts val="1400"/>
              </a:spcBef>
              <a:spcAft>
                <a:spcPts val="0"/>
              </a:spcAft>
              <a:buClr>
                <a:schemeClr val="dk1"/>
              </a:buClr>
              <a:buSzPts val="2800"/>
              <a:buFont typeface="Times New Roman"/>
              <a:buNone/>
            </a:pPr>
            <a:r>
              <a:rPr b="1" i="0" lang="en-US" sz="2800" u="none">
                <a:solidFill>
                  <a:schemeClr val="dk1"/>
                </a:solidFill>
                <a:latin typeface="Times New Roman"/>
                <a:ea typeface="Times New Roman"/>
                <a:cs typeface="Times New Roman"/>
                <a:sym typeface="Times New Roman"/>
              </a:rPr>
              <a:t>	</a:t>
            </a:r>
            <a:endParaRPr b="1" i="0" sz="2800" u="none">
              <a:solidFill>
                <a:srgbClr val="0000FF"/>
              </a:solidFill>
              <a:latin typeface="Times New Roman"/>
              <a:ea typeface="Times New Roman"/>
              <a:cs typeface="Times New Roman"/>
              <a:sym typeface="Times New Roman"/>
            </a:endParaRPr>
          </a:p>
        </p:txBody>
      </p:sp>
      <p:sp>
        <p:nvSpPr>
          <p:cNvPr id="250" name="Google Shape;250;p13"/>
          <p:cNvSpPr/>
          <p:nvPr/>
        </p:nvSpPr>
        <p:spPr>
          <a:xfrm>
            <a:off x="381000" y="1752600"/>
            <a:ext cx="8382000" cy="37861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    Dân tộc ta, cha ông ta đã đổ khôn biết bao nhiêu xương máu để giành được độc lập như ngày hôm nay. Bác Hồ đã từng nói " Các vua Hùng đã có công dựng nước, bác cháu ta phải cùng nhau giữ lấy nước." Qua câu nói chúng ta thấy được trách nhiệm và nghĩa vụ của bản thân để bảo vệ Tổ Quốc tươi đẹp này. Việc trước tiên đó chính là học tập thật tốt, chăm chỉ, nghe lời cha mẹ ông bà. Tiếp đó là yêu quê hương, yêu tổ quốc. Lớn lên trở thành một người con có ích cho đất nước, để đưa đất nước " sánh vai với các cường quốc năm châu".</a:t>
            </a:r>
            <a:endParaRPr b="0" i="0" sz="2400" u="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2061f9fabdc_0_0"/>
          <p:cNvSpPr txBox="1"/>
          <p:nvPr/>
        </p:nvSpPr>
        <p:spPr>
          <a:xfrm>
            <a:off x="0" y="0"/>
            <a:ext cx="9144000" cy="68649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en-US" sz="3100">
                <a:solidFill>
                  <a:schemeClr val="dk1"/>
                </a:solidFill>
                <a:highlight>
                  <a:srgbClr val="FFFFFF"/>
                </a:highlight>
              </a:rPr>
              <a:t>Đất nước ta tự hào với bốn ngàn năm lịch sử, là bốn ngàn năm không ngừng đấu tranh để dựng xây và bảo vệ từng tất đất tổ tiên. Được khởi nguồn từ thời đại của các vua Hùng, nước Việt ta ngày càng được mở mang, bền vững chính nhờ biết bao máu xương cha ông xây đắp. Công lao của những vị anh hùng ấy thật quý giá, lớn lao với lớp lớp con cháu sau này. Tiếp nối truyền thống ấy, ngay từ thế hệ măng non chúng ta cần biết trân trọng, biết ơn và nhận thức được trọng trách bảo vệ, giữ vững nước nhà ngày sau. Noi theo thế hệ cha ông, vâng lời Bác Hồ dặn, thế hệ trẻ chúng ta quyết tâm dốc sức để xứng đáng là tương lai bền vững của quê hương đất nước sau này.</a:t>
            </a:r>
            <a:endParaRPr sz="33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g2061f9fabdc_0_9"/>
          <p:cNvSpPr txBox="1"/>
          <p:nvPr>
            <p:ph idx="1" type="body"/>
          </p:nvPr>
        </p:nvSpPr>
        <p:spPr>
          <a:xfrm>
            <a:off x="297450" y="181775"/>
            <a:ext cx="8493900" cy="6527700"/>
          </a:xfrm>
          <a:prstGeom prst="rect">
            <a:avLst/>
          </a:prstGeom>
        </p:spPr>
        <p:txBody>
          <a:bodyPr anchorCtr="0" anchor="t" bIns="45700" lIns="91425" spcFirstLastPara="1" rIns="91425" wrap="square" tIns="45700">
            <a:noAutofit/>
          </a:bodyPr>
          <a:lstStyle/>
          <a:p>
            <a:pPr indent="0" lvl="0" marL="0" rtl="0" algn="l">
              <a:spcBef>
                <a:spcPts val="360"/>
              </a:spcBef>
              <a:spcAft>
                <a:spcPts val="300"/>
              </a:spcAft>
              <a:buNone/>
            </a:pPr>
            <a:r>
              <a:rPr lang="en-US" sz="3400">
                <a:solidFill>
                  <a:schemeClr val="dk1"/>
                </a:solidFill>
                <a:highlight>
                  <a:srgbClr val="FFFFFF"/>
                </a:highlight>
                <a:latin typeface="Arial"/>
                <a:ea typeface="Arial"/>
                <a:cs typeface="Arial"/>
                <a:sym typeface="Arial"/>
              </a:rPr>
              <a:t>Ngàn đời sau chúng ta vẫn ghi nhớ lời dạy của Bác Hồ về nghĩa vụ "cùng nhau giữ lấy nước". Bởi vì, có thực hiện được lời dạy đó, chúng ta mới không phụ công dựng nước của các vua Hùng. Tuổi nhỏ chúng em phải cố gắng học hành, có nhiều kiến thức, thành người tài giỏi đi xây dựng tổ quốc giàu đẹp. Chúng em luôn nâng cao tinh thần cảnh giác cách mạng để chống mọi sự phá hoại của kẻ thù. Chúng em tham gia tùy theo sức của mình để cùng cha anh xây dựng đất nước phồn vinh.</a:t>
            </a:r>
            <a:endParaRPr sz="4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4"/>
          <p:cNvSpPr/>
          <p:nvPr/>
        </p:nvSpPr>
        <p:spPr>
          <a:xfrm>
            <a:off x="12700" y="12700"/>
            <a:ext cx="9144000" cy="6858000"/>
          </a:xfrm>
          <a:prstGeom prst="rect">
            <a:avLst/>
          </a:prstGeom>
          <a:noFill/>
          <a:ln cap="flat" cmpd="sng" w="57150">
            <a:solidFill>
              <a:srgbClr val="FFFF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
        <p:nvSpPr>
          <p:cNvPr id="268" name="Google Shape;268;p14"/>
          <p:cNvSpPr txBox="1"/>
          <p:nvPr/>
        </p:nvSpPr>
        <p:spPr>
          <a:xfrm>
            <a:off x="228600" y="1760538"/>
            <a:ext cx="8534400" cy="440055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2060"/>
              </a:buClr>
              <a:buSzPts val="2400"/>
              <a:buFont typeface="Arial"/>
              <a:buNone/>
            </a:pPr>
            <a:r>
              <a:rPr b="0" i="0" lang="en-US" sz="2400" u="none">
                <a:solidFill>
                  <a:srgbClr val="002060"/>
                </a:solidFill>
                <a:latin typeface="Arial"/>
                <a:ea typeface="Arial"/>
                <a:cs typeface="Arial"/>
                <a:sym typeface="Arial"/>
              </a:rPr>
              <a:t> </a:t>
            </a:r>
            <a:r>
              <a:rPr b="0" i="0" lang="en-US" sz="2800" u="none">
                <a:solidFill>
                  <a:srgbClr val="002060"/>
                </a:solidFill>
                <a:latin typeface="Times New Roman"/>
                <a:ea typeface="Times New Roman"/>
                <a:cs typeface="Times New Roman"/>
                <a:sym typeface="Times New Roman"/>
              </a:rPr>
              <a:t>- </a:t>
            </a:r>
            <a:r>
              <a:rPr b="1" i="0" lang="en-US" sz="2800" u="none">
                <a:solidFill>
                  <a:srgbClr val="002060"/>
                </a:solidFill>
                <a:latin typeface="Times New Roman"/>
                <a:ea typeface="Times New Roman"/>
                <a:cs typeface="Times New Roman"/>
                <a:sym typeface="Times New Roman"/>
              </a:rPr>
              <a:t>Về nhà xem lại bài, tìm hiểu thêm một số từ ngữ về công dân</a:t>
            </a:r>
            <a:endParaRPr b="1" i="0" sz="2800" u="none">
              <a:solidFill>
                <a:srgbClr val="002060"/>
              </a:solidFill>
              <a:latin typeface="Times New Roman"/>
              <a:ea typeface="Times New Roman"/>
              <a:cs typeface="Times New Roman"/>
              <a:sym typeface="Times New Roman"/>
            </a:endParaRPr>
          </a:p>
          <a:p>
            <a:pPr indent="-177800" lvl="0" marL="0" marR="0" rtl="0" algn="just">
              <a:lnSpc>
                <a:spcPct val="100000"/>
              </a:lnSpc>
              <a:spcBef>
                <a:spcPts val="1400"/>
              </a:spcBef>
              <a:spcAft>
                <a:spcPts val="0"/>
              </a:spcAft>
              <a:buClr>
                <a:srgbClr val="002060"/>
              </a:buClr>
              <a:buSzPts val="2800"/>
              <a:buFont typeface="Times New Roman"/>
              <a:buChar char="-"/>
            </a:pPr>
            <a:r>
              <a:rPr b="1" i="0" lang="en-US" sz="2800" u="none">
                <a:solidFill>
                  <a:srgbClr val="002060"/>
                </a:solidFill>
                <a:latin typeface="Times New Roman"/>
                <a:ea typeface="Times New Roman"/>
                <a:cs typeface="Times New Roman"/>
                <a:sym typeface="Times New Roman"/>
              </a:rPr>
              <a:t>Viết đoạn văn của bài tập 3 vào vở chú ý các tiêu chí:</a:t>
            </a:r>
            <a:endParaRPr b="1" i="0" sz="2800" u="none">
              <a:solidFill>
                <a:srgbClr val="002060"/>
              </a:solidFill>
              <a:latin typeface="Times New Roman"/>
              <a:ea typeface="Times New Roman"/>
              <a:cs typeface="Times New Roman"/>
              <a:sym typeface="Times New Roman"/>
            </a:endParaRPr>
          </a:p>
          <a:p>
            <a:pPr indent="0" lvl="0" marL="0" marR="0" rtl="0" algn="just">
              <a:lnSpc>
                <a:spcPct val="100000"/>
              </a:lnSpc>
              <a:spcBef>
                <a:spcPts val="1400"/>
              </a:spcBef>
              <a:spcAft>
                <a:spcPts val="0"/>
              </a:spcAft>
              <a:buClr>
                <a:srgbClr val="002060"/>
              </a:buClr>
              <a:buSzPts val="2800"/>
              <a:buFont typeface="Times New Roman"/>
              <a:buNone/>
            </a:pPr>
            <a:r>
              <a:rPr b="1" i="0" lang="en-US" sz="2800" u="none">
                <a:solidFill>
                  <a:srgbClr val="002060"/>
                </a:solidFill>
                <a:latin typeface="Times New Roman"/>
                <a:ea typeface="Times New Roman"/>
                <a:cs typeface="Times New Roman"/>
                <a:sym typeface="Times New Roman"/>
              </a:rPr>
              <a:t> + Đoạn văn nêu được yêu cầu: nghĩa vụ bảo vệ Tổ quốc</a:t>
            </a:r>
            <a:endParaRPr b="1" i="0" sz="2800" u="none">
              <a:solidFill>
                <a:srgbClr val="002060"/>
              </a:solidFill>
              <a:latin typeface="Times New Roman"/>
              <a:ea typeface="Times New Roman"/>
              <a:cs typeface="Times New Roman"/>
              <a:sym typeface="Times New Roman"/>
            </a:endParaRPr>
          </a:p>
          <a:p>
            <a:pPr indent="0" lvl="0" marL="0" marR="0" rtl="0" algn="just">
              <a:lnSpc>
                <a:spcPct val="100000"/>
              </a:lnSpc>
              <a:spcBef>
                <a:spcPts val="1400"/>
              </a:spcBef>
              <a:spcAft>
                <a:spcPts val="0"/>
              </a:spcAft>
              <a:buClr>
                <a:srgbClr val="002060"/>
              </a:buClr>
              <a:buSzPts val="2800"/>
              <a:buFont typeface="Times New Roman"/>
              <a:buNone/>
            </a:pPr>
            <a:r>
              <a:rPr b="1" i="0" lang="en-US" sz="2800" u="none">
                <a:solidFill>
                  <a:srgbClr val="002060"/>
                </a:solidFill>
                <a:latin typeface="Times New Roman"/>
                <a:ea typeface="Times New Roman"/>
                <a:cs typeface="Times New Roman"/>
                <a:sym typeface="Times New Roman"/>
              </a:rPr>
              <a:t> + Bố cục: Có câu mở đoạn, thân đoạn, kết đoạn.</a:t>
            </a:r>
            <a:endParaRPr b="1" i="0" sz="2800" u="none">
              <a:solidFill>
                <a:srgbClr val="002060"/>
              </a:solidFill>
              <a:latin typeface="Times New Roman"/>
              <a:ea typeface="Times New Roman"/>
              <a:cs typeface="Times New Roman"/>
              <a:sym typeface="Times New Roman"/>
            </a:endParaRPr>
          </a:p>
          <a:p>
            <a:pPr indent="0" lvl="0" marL="0" marR="0" rtl="0" algn="just">
              <a:lnSpc>
                <a:spcPct val="100000"/>
              </a:lnSpc>
              <a:spcBef>
                <a:spcPts val="1400"/>
              </a:spcBef>
              <a:spcAft>
                <a:spcPts val="0"/>
              </a:spcAft>
              <a:buClr>
                <a:srgbClr val="002060"/>
              </a:buClr>
              <a:buSzPts val="2800"/>
              <a:buFont typeface="Times New Roman"/>
              <a:buNone/>
            </a:pPr>
            <a:r>
              <a:rPr b="1" i="0" lang="en-US" sz="2800" u="none">
                <a:solidFill>
                  <a:srgbClr val="002060"/>
                </a:solidFill>
                <a:latin typeface="Times New Roman"/>
                <a:ea typeface="Times New Roman"/>
                <a:cs typeface="Times New Roman"/>
                <a:sym typeface="Times New Roman"/>
              </a:rPr>
              <a:t> + Hình thức: Viết đúng quy tắc chính tả.</a:t>
            </a:r>
            <a:endParaRPr b="1" i="0" sz="2800" u="none">
              <a:solidFill>
                <a:srgbClr val="00206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8"/>
                                        </p:tgtEl>
                                        <p:attrNameLst>
                                          <p:attrName>style.visibility</p:attrName>
                                        </p:attrNameLst>
                                      </p:cBhvr>
                                      <p:to>
                                        <p:strVal val="visible"/>
                                      </p:to>
                                    </p:set>
                                    <p:animEffect filter="fade" transition="in">
                                      <p:cBhvr>
                                        <p:cTn dur="2000"/>
                                        <p:tgtEl>
                                          <p:spTgt spid="2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FFCC"/>
            </a:gs>
            <a:gs pos="100000">
              <a:srgbClr val="0099CC"/>
            </a:gs>
          </a:gsLst>
          <a:path path="circle">
            <a:fillToRect b="50%" l="50%" r="50%" t="50%"/>
          </a:path>
          <a:tileRect/>
        </a:gradFill>
      </p:bgPr>
    </p:bg>
    <p:spTree>
      <p:nvGrpSpPr>
        <p:cNvPr id="272" name="Shape 272"/>
        <p:cNvGrpSpPr/>
        <p:nvPr/>
      </p:nvGrpSpPr>
      <p:grpSpPr>
        <a:xfrm>
          <a:off x="0" y="0"/>
          <a:ext cx="0" cy="0"/>
          <a:chOff x="0" y="0"/>
          <a:chExt cx="0" cy="0"/>
        </a:xfrm>
      </p:grpSpPr>
      <p:sp>
        <p:nvSpPr>
          <p:cNvPr id="273" name="Google Shape;273;p15"/>
          <p:cNvSpPr/>
          <p:nvPr/>
        </p:nvSpPr>
        <p:spPr>
          <a:xfrm>
            <a:off x="0" y="9525"/>
            <a:ext cx="9144000" cy="6858000"/>
          </a:xfrm>
          <a:prstGeom prst="rect">
            <a:avLst/>
          </a:prstGeom>
          <a:noFill/>
          <a:ln cap="flat" cmpd="sng" w="76200">
            <a:solidFill>
              <a:srgbClr val="FFFF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pic>
        <p:nvPicPr>
          <p:cNvPr descr="rose001" id="274" name="Google Shape;274;p15"/>
          <p:cNvPicPr preferRelativeResize="0"/>
          <p:nvPr/>
        </p:nvPicPr>
        <p:blipFill rotWithShape="1">
          <a:blip r:embed="rId3">
            <a:alphaModFix/>
          </a:blip>
          <a:srcRect b="0" l="0" r="0" t="0"/>
          <a:stretch/>
        </p:blipFill>
        <p:spPr>
          <a:xfrm>
            <a:off x="2268538" y="1390650"/>
            <a:ext cx="3857625" cy="4876800"/>
          </a:xfrm>
          <a:prstGeom prst="rect">
            <a:avLst/>
          </a:prstGeom>
          <a:noFill/>
          <a:ln>
            <a:noFill/>
          </a:ln>
        </p:spPr>
      </p:pic>
      <p:sp>
        <p:nvSpPr>
          <p:cNvPr id="275" name="Google Shape;275;p15"/>
          <p:cNvSpPr txBox="1"/>
          <p:nvPr>
            <p:ph type="title"/>
          </p:nvPr>
        </p:nvSpPr>
        <p:spPr>
          <a:xfrm>
            <a:off x="1550988" y="474663"/>
            <a:ext cx="5791200" cy="533400"/>
          </a:xfrm>
          <a:prstGeom prst="rect">
            <a:avLst/>
          </a:prstGeom>
          <a:noFill/>
          <a:ln>
            <a:noFill/>
          </a:ln>
        </p:spPr>
        <p:txBody>
          <a:bodyPr anchorCtr="0" anchor="t" bIns="45700" lIns="91425" spcFirstLastPara="1" rIns="91425" wrap="square" tIns="45700">
            <a:noAutofit/>
          </a:bodyPr>
          <a:lstStyle/>
          <a:p>
            <a:pPr indent="-325120" lvl="0" marL="320040" marR="0" rtl="0" algn="r">
              <a:lnSpc>
                <a:spcPct val="100000"/>
              </a:lnSpc>
              <a:spcBef>
                <a:spcPts val="0"/>
              </a:spcBef>
              <a:spcAft>
                <a:spcPts val="0"/>
              </a:spcAft>
              <a:buClr>
                <a:srgbClr val="C3260C"/>
              </a:buClr>
              <a:buSzPts val="5120"/>
              <a:buFont typeface="Georgia"/>
              <a:buChar char="*"/>
            </a:pPr>
            <a:r>
              <a:rPr b="1" i="0" lang="en-US" sz="4000" u="none" cap="none" strike="noStrike">
                <a:solidFill>
                  <a:schemeClr val="accent2"/>
                </a:solidFill>
                <a:latin typeface="Arial"/>
                <a:ea typeface="Arial"/>
                <a:cs typeface="Arial"/>
                <a:sym typeface="Arial"/>
              </a:rPr>
              <a:t>TiẾT HỌC KẾT THÚC</a:t>
            </a:r>
            <a:endParaRPr b="1" i="0" sz="4000" u="none" cap="none" strike="noStrike">
              <a:solidFill>
                <a:schemeClr val="accent2"/>
              </a:solidFill>
              <a:latin typeface="Arial"/>
              <a:ea typeface="Arial"/>
              <a:cs typeface="Arial"/>
              <a:sym typeface="Arial"/>
            </a:endParaRPr>
          </a:p>
        </p:txBody>
      </p:sp>
      <p:grpSp>
        <p:nvGrpSpPr>
          <p:cNvPr id="276" name="Google Shape;276;p15"/>
          <p:cNvGrpSpPr/>
          <p:nvPr/>
        </p:nvGrpSpPr>
        <p:grpSpPr>
          <a:xfrm>
            <a:off x="0" y="6343650"/>
            <a:ext cx="9144000" cy="476250"/>
            <a:chOff x="0" y="4020"/>
            <a:chExt cx="5760" cy="300"/>
          </a:xfrm>
        </p:grpSpPr>
        <p:pic>
          <p:nvPicPr>
            <p:cNvPr descr="pink_flower_divider_md_wht" id="277" name="Google Shape;277;p15"/>
            <p:cNvPicPr preferRelativeResize="0"/>
            <p:nvPr/>
          </p:nvPicPr>
          <p:blipFill rotWithShape="1">
            <a:blip r:embed="rId4">
              <a:alphaModFix/>
            </a:blip>
            <a:srcRect b="0" l="0" r="0" t="0"/>
            <a:stretch/>
          </p:blipFill>
          <p:spPr>
            <a:xfrm>
              <a:off x="0" y="4020"/>
              <a:ext cx="2064" cy="300"/>
            </a:xfrm>
            <a:prstGeom prst="rect">
              <a:avLst/>
            </a:prstGeom>
            <a:noFill/>
            <a:ln>
              <a:noFill/>
            </a:ln>
          </p:spPr>
        </p:pic>
        <p:pic>
          <p:nvPicPr>
            <p:cNvPr descr="pink_flower_divider_md_wht" id="278" name="Google Shape;278;p15"/>
            <p:cNvPicPr preferRelativeResize="0"/>
            <p:nvPr/>
          </p:nvPicPr>
          <p:blipFill rotWithShape="1">
            <a:blip r:embed="rId4">
              <a:alphaModFix/>
            </a:blip>
            <a:srcRect b="0" l="0" r="0" t="0"/>
            <a:stretch/>
          </p:blipFill>
          <p:spPr>
            <a:xfrm>
              <a:off x="1824" y="4020"/>
              <a:ext cx="2064" cy="300"/>
            </a:xfrm>
            <a:prstGeom prst="rect">
              <a:avLst/>
            </a:prstGeom>
            <a:noFill/>
            <a:ln>
              <a:noFill/>
            </a:ln>
          </p:spPr>
        </p:pic>
        <p:pic>
          <p:nvPicPr>
            <p:cNvPr descr="pink_flower_divider_md_wht" id="279" name="Google Shape;279;p15"/>
            <p:cNvPicPr preferRelativeResize="0"/>
            <p:nvPr/>
          </p:nvPicPr>
          <p:blipFill rotWithShape="1">
            <a:blip r:embed="rId4">
              <a:alphaModFix/>
            </a:blip>
            <a:srcRect b="0" l="0" r="0" t="0"/>
            <a:stretch/>
          </p:blipFill>
          <p:spPr>
            <a:xfrm>
              <a:off x="3696" y="4020"/>
              <a:ext cx="2064" cy="300"/>
            </a:xfrm>
            <a:prstGeom prst="rect">
              <a:avLst/>
            </a:prstGeom>
            <a:noFill/>
            <a:ln>
              <a:noFill/>
            </a:ln>
          </p:spPr>
        </p:pic>
      </p:grpSp>
      <p:pic>
        <p:nvPicPr>
          <p:cNvPr descr="0 (50)" id="280" name="Google Shape;280;p15"/>
          <p:cNvPicPr preferRelativeResize="0"/>
          <p:nvPr/>
        </p:nvPicPr>
        <p:blipFill rotWithShape="1">
          <a:blip r:embed="rId5">
            <a:alphaModFix/>
          </a:blip>
          <a:srcRect b="0" l="0" r="0" t="0"/>
          <a:stretch/>
        </p:blipFill>
        <p:spPr>
          <a:xfrm>
            <a:off x="2819400" y="6384925"/>
            <a:ext cx="533400" cy="447675"/>
          </a:xfrm>
          <a:prstGeom prst="rect">
            <a:avLst/>
          </a:prstGeom>
          <a:noFill/>
          <a:ln>
            <a:noFill/>
          </a:ln>
        </p:spPr>
      </p:pic>
      <p:pic>
        <p:nvPicPr>
          <p:cNvPr descr="0 (50)" id="281" name="Google Shape;281;p15"/>
          <p:cNvPicPr preferRelativeResize="0"/>
          <p:nvPr/>
        </p:nvPicPr>
        <p:blipFill rotWithShape="1">
          <a:blip r:embed="rId5">
            <a:alphaModFix/>
          </a:blip>
          <a:srcRect b="0" l="0" r="0" t="0"/>
          <a:stretch/>
        </p:blipFill>
        <p:spPr>
          <a:xfrm>
            <a:off x="5562600" y="6400800"/>
            <a:ext cx="533400" cy="447675"/>
          </a:xfrm>
          <a:prstGeom prst="rect">
            <a:avLst/>
          </a:prstGeom>
          <a:noFill/>
          <a:ln>
            <a:noFill/>
          </a:ln>
        </p:spPr>
      </p:pic>
      <p:pic>
        <p:nvPicPr>
          <p:cNvPr descr="0 (50)" id="282" name="Google Shape;282;p15"/>
          <p:cNvPicPr preferRelativeResize="0"/>
          <p:nvPr/>
        </p:nvPicPr>
        <p:blipFill rotWithShape="1">
          <a:blip r:embed="rId5">
            <a:alphaModFix/>
          </a:blip>
          <a:srcRect b="0" l="0" r="0" t="0"/>
          <a:stretch/>
        </p:blipFill>
        <p:spPr>
          <a:xfrm>
            <a:off x="0" y="6400800"/>
            <a:ext cx="533400" cy="447675"/>
          </a:xfrm>
          <a:prstGeom prst="rect">
            <a:avLst/>
          </a:prstGeom>
          <a:noFill/>
          <a:ln>
            <a:noFill/>
          </a:ln>
        </p:spPr>
      </p:pic>
      <p:pic>
        <p:nvPicPr>
          <p:cNvPr descr="0 (50)" id="283" name="Google Shape;283;p15"/>
          <p:cNvPicPr preferRelativeResize="0"/>
          <p:nvPr/>
        </p:nvPicPr>
        <p:blipFill rotWithShape="1">
          <a:blip r:embed="rId5">
            <a:alphaModFix/>
          </a:blip>
          <a:srcRect b="0" l="0" r="0" t="0"/>
          <a:stretch/>
        </p:blipFill>
        <p:spPr>
          <a:xfrm>
            <a:off x="8610600" y="6400800"/>
            <a:ext cx="533400" cy="447675"/>
          </a:xfrm>
          <a:prstGeom prst="rect">
            <a:avLst/>
          </a:prstGeom>
          <a:noFill/>
          <a:ln>
            <a:noFill/>
          </a:ln>
        </p:spPr>
      </p:pic>
      <p:sp>
        <p:nvSpPr>
          <p:cNvPr id="284" name="Google Shape;284;p15"/>
          <p:cNvSpPr/>
          <p:nvPr/>
        </p:nvSpPr>
        <p:spPr>
          <a:xfrm>
            <a:off x="0" y="3505200"/>
            <a:ext cx="403225" cy="431800"/>
          </a:xfrm>
          <a:prstGeom prst="irregularSeal1">
            <a:avLst/>
          </a:prstGeom>
          <a:gradFill>
            <a:gsLst>
              <a:gs pos="0">
                <a:srgbClr val="FF0066"/>
              </a:gs>
              <a:gs pos="100000">
                <a:srgbClr val="FF0000">
                  <a:alpha val="3921"/>
                </a:srgbClr>
              </a:gs>
            </a:gsLst>
            <a:path path="circle">
              <a:fillToRect b="100%" r="100%"/>
            </a:path>
            <a:tileRect l="-10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
        <p:nvSpPr>
          <p:cNvPr id="285" name="Google Shape;285;p15"/>
          <p:cNvSpPr/>
          <p:nvPr/>
        </p:nvSpPr>
        <p:spPr>
          <a:xfrm>
            <a:off x="5616575" y="6172200"/>
            <a:ext cx="250825" cy="685800"/>
          </a:xfrm>
          <a:prstGeom prst="irregularSeal1">
            <a:avLst/>
          </a:prstGeom>
          <a:gradFill>
            <a:gsLst>
              <a:gs pos="0">
                <a:srgbClr val="FF00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
        <p:nvSpPr>
          <p:cNvPr id="286" name="Google Shape;286;p15"/>
          <p:cNvSpPr/>
          <p:nvPr/>
        </p:nvSpPr>
        <p:spPr>
          <a:xfrm>
            <a:off x="2263775" y="6318250"/>
            <a:ext cx="542925" cy="539750"/>
          </a:xfrm>
          <a:prstGeom prst="star4">
            <a:avLst>
              <a:gd fmla="val 12500" name="adj"/>
            </a:avLst>
          </a:prstGeom>
          <a:gradFill>
            <a:gsLst>
              <a:gs pos="0">
                <a:srgbClr val="000082"/>
              </a:gs>
              <a:gs pos="100000">
                <a:srgbClr val="FF82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
        <p:nvSpPr>
          <p:cNvPr id="287" name="Google Shape;287;p15"/>
          <p:cNvSpPr/>
          <p:nvPr/>
        </p:nvSpPr>
        <p:spPr>
          <a:xfrm>
            <a:off x="6035675" y="6454775"/>
            <a:ext cx="558800" cy="403225"/>
          </a:xfrm>
          <a:prstGeom prst="star4">
            <a:avLst>
              <a:gd fmla="val 12500" name="adj"/>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
        <p:nvSpPr>
          <p:cNvPr id="288" name="Google Shape;288;p15"/>
          <p:cNvSpPr/>
          <p:nvPr/>
        </p:nvSpPr>
        <p:spPr>
          <a:xfrm>
            <a:off x="334963" y="3733800"/>
            <a:ext cx="542925" cy="539750"/>
          </a:xfrm>
          <a:prstGeom prst="star4">
            <a:avLst>
              <a:gd fmla="val 12500" name="adj"/>
            </a:avLst>
          </a:prstGeom>
          <a:gradFill>
            <a:gsLst>
              <a:gs pos="0">
                <a:srgbClr val="000082"/>
              </a:gs>
              <a:gs pos="100000">
                <a:srgbClr val="FF82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
        <p:nvSpPr>
          <p:cNvPr id="289" name="Google Shape;289;p15"/>
          <p:cNvSpPr/>
          <p:nvPr/>
        </p:nvSpPr>
        <p:spPr>
          <a:xfrm>
            <a:off x="4694238" y="5791200"/>
            <a:ext cx="542925" cy="539750"/>
          </a:xfrm>
          <a:prstGeom prst="star4">
            <a:avLst>
              <a:gd fmla="val 12500" name="adj"/>
            </a:avLst>
          </a:prstGeom>
          <a:gradFill>
            <a:gsLst>
              <a:gs pos="0">
                <a:srgbClr val="000082"/>
              </a:gs>
              <a:gs pos="100000">
                <a:srgbClr val="FF82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
        <p:nvSpPr>
          <p:cNvPr id="290" name="Google Shape;290;p15"/>
          <p:cNvSpPr/>
          <p:nvPr/>
        </p:nvSpPr>
        <p:spPr>
          <a:xfrm>
            <a:off x="8101013" y="3352800"/>
            <a:ext cx="503238" cy="304800"/>
          </a:xfrm>
          <a:prstGeom prst="star5">
            <a:avLst>
              <a:gd fmla="val 19098" name="adj"/>
              <a:gd fmla="val 105146" name="hf"/>
              <a:gd fmla="val 110557" name="vf"/>
            </a:avLst>
          </a:prstGeom>
          <a:gradFill>
            <a:gsLst>
              <a:gs pos="0">
                <a:srgbClr val="FFFF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91" name="Google Shape;291;p15"/>
          <p:cNvSpPr/>
          <p:nvPr/>
        </p:nvSpPr>
        <p:spPr>
          <a:xfrm>
            <a:off x="0" y="4953000"/>
            <a:ext cx="419100" cy="304800"/>
          </a:xfrm>
          <a:prstGeom prst="star5">
            <a:avLst>
              <a:gd fmla="val 19098" name="adj"/>
              <a:gd fmla="val 105146" name="hf"/>
              <a:gd fmla="val 110557" name="vf"/>
            </a:avLst>
          </a:prstGeom>
          <a:gradFill>
            <a:gsLst>
              <a:gs pos="0">
                <a:srgbClr val="FFFF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92" name="Google Shape;292;p15"/>
          <p:cNvSpPr/>
          <p:nvPr/>
        </p:nvSpPr>
        <p:spPr>
          <a:xfrm>
            <a:off x="6537325" y="4373563"/>
            <a:ext cx="503238" cy="381000"/>
          </a:xfrm>
          <a:prstGeom prst="star5">
            <a:avLst>
              <a:gd fmla="val 19098" name="adj"/>
              <a:gd fmla="val 105146" name="hf"/>
              <a:gd fmla="val 110557" name="vf"/>
            </a:avLst>
          </a:prstGeom>
          <a:gradFill>
            <a:gsLst>
              <a:gs pos="0">
                <a:srgbClr val="FFFF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93" name="Google Shape;293;p15"/>
          <p:cNvSpPr/>
          <p:nvPr/>
        </p:nvSpPr>
        <p:spPr>
          <a:xfrm>
            <a:off x="0" y="2209800"/>
            <a:ext cx="334963" cy="457200"/>
          </a:xfrm>
          <a:prstGeom prst="irregularSeal1">
            <a:avLst/>
          </a:prstGeom>
          <a:gradFill>
            <a:gsLst>
              <a:gs pos="0">
                <a:srgbClr val="FF00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
        <p:nvSpPr>
          <p:cNvPr id="294" name="Google Shape;294;p15"/>
          <p:cNvSpPr/>
          <p:nvPr/>
        </p:nvSpPr>
        <p:spPr>
          <a:xfrm>
            <a:off x="7264400" y="1125538"/>
            <a:ext cx="250825" cy="685800"/>
          </a:xfrm>
          <a:prstGeom prst="irregularSeal1">
            <a:avLst/>
          </a:prstGeom>
          <a:gradFill>
            <a:gsLst>
              <a:gs pos="0">
                <a:srgbClr val="FF00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
        <p:nvSpPr>
          <p:cNvPr id="295" name="Google Shape;295;p15"/>
          <p:cNvSpPr/>
          <p:nvPr/>
        </p:nvSpPr>
        <p:spPr>
          <a:xfrm>
            <a:off x="7983538" y="5267325"/>
            <a:ext cx="334963" cy="304800"/>
          </a:xfrm>
          <a:prstGeom prst="star5">
            <a:avLst>
              <a:gd fmla="val 19098" name="adj"/>
              <a:gd fmla="val 105146" name="hf"/>
              <a:gd fmla="val 110557" name="vf"/>
            </a:avLst>
          </a:prstGeom>
          <a:gradFill>
            <a:gsLst>
              <a:gs pos="0">
                <a:srgbClr val="FF0000"/>
              </a:gs>
              <a:gs pos="100000">
                <a:srgbClr val="FFFF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96" name="Google Shape;296;p15"/>
          <p:cNvSpPr/>
          <p:nvPr/>
        </p:nvSpPr>
        <p:spPr>
          <a:xfrm>
            <a:off x="2011363" y="5562600"/>
            <a:ext cx="334963" cy="304800"/>
          </a:xfrm>
          <a:prstGeom prst="star5">
            <a:avLst>
              <a:gd fmla="val 19098" name="adj"/>
              <a:gd fmla="val 105146" name="hf"/>
              <a:gd fmla="val 110557" name="vf"/>
            </a:avLst>
          </a:prstGeom>
          <a:gradFill>
            <a:gsLst>
              <a:gs pos="0">
                <a:srgbClr val="FF0000"/>
              </a:gs>
              <a:gs pos="100000">
                <a:srgbClr val="FFFF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97" name="Google Shape;297;p15"/>
          <p:cNvSpPr/>
          <p:nvPr/>
        </p:nvSpPr>
        <p:spPr>
          <a:xfrm>
            <a:off x="0" y="1524000"/>
            <a:ext cx="334963" cy="304800"/>
          </a:xfrm>
          <a:prstGeom prst="star5">
            <a:avLst>
              <a:gd fmla="val 19098" name="adj"/>
              <a:gd fmla="val 105146" name="hf"/>
              <a:gd fmla="val 110557" name="vf"/>
            </a:avLst>
          </a:prstGeom>
          <a:gradFill>
            <a:gsLst>
              <a:gs pos="0">
                <a:srgbClr val="FF0000"/>
              </a:gs>
              <a:gs pos="100000">
                <a:srgbClr val="FFFF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98" name="Google Shape;298;p15"/>
          <p:cNvSpPr/>
          <p:nvPr/>
        </p:nvSpPr>
        <p:spPr>
          <a:xfrm>
            <a:off x="1173163" y="4876800"/>
            <a:ext cx="334963" cy="304800"/>
          </a:xfrm>
          <a:prstGeom prst="star5">
            <a:avLst>
              <a:gd fmla="val 19098" name="adj"/>
              <a:gd fmla="val 105146" name="hf"/>
              <a:gd fmla="val 110557" name="vf"/>
            </a:avLst>
          </a:prstGeom>
          <a:gradFill>
            <a:gsLst>
              <a:gs pos="0">
                <a:srgbClr val="FF0000"/>
              </a:gs>
              <a:gs pos="100000">
                <a:srgbClr val="FFFF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299" name="Google Shape;299;p15"/>
          <p:cNvSpPr/>
          <p:nvPr/>
        </p:nvSpPr>
        <p:spPr>
          <a:xfrm>
            <a:off x="7040563" y="6553200"/>
            <a:ext cx="334963" cy="304800"/>
          </a:xfrm>
          <a:prstGeom prst="star5">
            <a:avLst>
              <a:gd fmla="val 19098" name="adj"/>
              <a:gd fmla="val 105146" name="hf"/>
              <a:gd fmla="val 110557" name="vf"/>
            </a:avLst>
          </a:prstGeom>
          <a:gradFill>
            <a:gsLst>
              <a:gs pos="0">
                <a:srgbClr val="FF0000"/>
              </a:gs>
              <a:gs pos="100000">
                <a:srgbClr val="FFFF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00" name="Google Shape;300;p15"/>
          <p:cNvSpPr/>
          <p:nvPr/>
        </p:nvSpPr>
        <p:spPr>
          <a:xfrm>
            <a:off x="8304213" y="1254125"/>
            <a:ext cx="423863" cy="439738"/>
          </a:xfrm>
          <a:prstGeom prst="star5">
            <a:avLst>
              <a:gd fmla="val 19098" name="adj"/>
              <a:gd fmla="val 105146" name="hf"/>
              <a:gd fmla="val 110557" name="vf"/>
            </a:avLst>
          </a:prstGeom>
          <a:gradFill>
            <a:gsLst>
              <a:gs pos="0">
                <a:schemeClr val="accent1"/>
              </a:gs>
              <a:gs pos="100000">
                <a:srgbClr val="FF0066"/>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01" name="Google Shape;301;p15"/>
          <p:cNvSpPr/>
          <p:nvPr/>
        </p:nvSpPr>
        <p:spPr>
          <a:xfrm>
            <a:off x="334963" y="1524000"/>
            <a:ext cx="425450" cy="439738"/>
          </a:xfrm>
          <a:prstGeom prst="star5">
            <a:avLst>
              <a:gd fmla="val 19098" name="adj"/>
              <a:gd fmla="val 105146" name="hf"/>
              <a:gd fmla="val 110557" name="vf"/>
            </a:avLst>
          </a:prstGeom>
          <a:gradFill>
            <a:gsLst>
              <a:gs pos="0">
                <a:schemeClr val="accent1"/>
              </a:gs>
              <a:gs pos="100000">
                <a:srgbClr val="FF0066"/>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02" name="Google Shape;302;p15"/>
          <p:cNvSpPr/>
          <p:nvPr/>
        </p:nvSpPr>
        <p:spPr>
          <a:xfrm>
            <a:off x="3771900" y="6172200"/>
            <a:ext cx="334963" cy="304800"/>
          </a:xfrm>
          <a:prstGeom prst="star5">
            <a:avLst>
              <a:gd fmla="val 19098" name="adj"/>
              <a:gd fmla="val 105146" name="hf"/>
              <a:gd fmla="val 110557" name="vf"/>
            </a:avLst>
          </a:prstGeom>
          <a:gradFill>
            <a:gsLst>
              <a:gs pos="0">
                <a:srgbClr val="FF0000"/>
              </a:gs>
              <a:gs pos="100000">
                <a:srgbClr val="FFFF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03" name="Google Shape;303;p15"/>
          <p:cNvSpPr/>
          <p:nvPr/>
        </p:nvSpPr>
        <p:spPr>
          <a:xfrm>
            <a:off x="419100" y="2590800"/>
            <a:ext cx="334963" cy="304800"/>
          </a:xfrm>
          <a:prstGeom prst="star5">
            <a:avLst>
              <a:gd fmla="val 19098" name="adj"/>
              <a:gd fmla="val 105146" name="hf"/>
              <a:gd fmla="val 110557" name="vf"/>
            </a:avLst>
          </a:prstGeom>
          <a:gradFill>
            <a:gsLst>
              <a:gs pos="0">
                <a:srgbClr val="FF0000"/>
              </a:gs>
              <a:gs pos="100000">
                <a:srgbClr val="FFFF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04" name="Google Shape;304;p15"/>
          <p:cNvSpPr/>
          <p:nvPr/>
        </p:nvSpPr>
        <p:spPr>
          <a:xfrm>
            <a:off x="922338" y="0"/>
            <a:ext cx="558800" cy="403225"/>
          </a:xfrm>
          <a:prstGeom prst="star4">
            <a:avLst>
              <a:gd fmla="val 12500" name="adj"/>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
        <p:nvSpPr>
          <p:cNvPr id="305" name="Google Shape;305;p15"/>
          <p:cNvSpPr/>
          <p:nvPr/>
        </p:nvSpPr>
        <p:spPr>
          <a:xfrm>
            <a:off x="8466138" y="304800"/>
            <a:ext cx="558800" cy="403225"/>
          </a:xfrm>
          <a:prstGeom prst="star4">
            <a:avLst>
              <a:gd fmla="val 12500" name="adj"/>
            </a:avLst>
          </a:prstGeom>
          <a:solidFill>
            <a:srgbClr val="FF000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
        <p:nvSpPr>
          <p:cNvPr id="306" name="Google Shape;306;p15"/>
          <p:cNvSpPr/>
          <p:nvPr/>
        </p:nvSpPr>
        <p:spPr>
          <a:xfrm>
            <a:off x="5616575" y="0"/>
            <a:ext cx="542925" cy="539750"/>
          </a:xfrm>
          <a:prstGeom prst="star4">
            <a:avLst>
              <a:gd fmla="val 12500" name="adj"/>
            </a:avLst>
          </a:prstGeom>
          <a:gradFill>
            <a:gsLst>
              <a:gs pos="0">
                <a:srgbClr val="000082"/>
              </a:gs>
              <a:gs pos="100000">
                <a:srgbClr val="FF82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
        <p:nvSpPr>
          <p:cNvPr id="307" name="Google Shape;307;p15"/>
          <p:cNvSpPr/>
          <p:nvPr/>
        </p:nvSpPr>
        <p:spPr>
          <a:xfrm>
            <a:off x="0" y="838200"/>
            <a:ext cx="419100" cy="381000"/>
          </a:xfrm>
          <a:prstGeom prst="star5">
            <a:avLst>
              <a:gd fmla="val 19098" name="adj"/>
              <a:gd fmla="val 105146" name="hf"/>
              <a:gd fmla="val 110557" name="vf"/>
            </a:avLst>
          </a:prstGeom>
          <a:gradFill>
            <a:gsLst>
              <a:gs pos="0">
                <a:srgbClr val="FFFF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08" name="Google Shape;308;p15"/>
          <p:cNvSpPr/>
          <p:nvPr/>
        </p:nvSpPr>
        <p:spPr>
          <a:xfrm>
            <a:off x="7543800" y="0"/>
            <a:ext cx="250825" cy="381000"/>
          </a:xfrm>
          <a:prstGeom prst="star5">
            <a:avLst>
              <a:gd fmla="val 19098" name="adj"/>
              <a:gd fmla="val 105146" name="hf"/>
              <a:gd fmla="val 110557" name="vf"/>
            </a:avLst>
          </a:prstGeom>
          <a:gradFill>
            <a:gsLst>
              <a:gs pos="0">
                <a:srgbClr val="FFFF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09" name="Google Shape;309;p15"/>
          <p:cNvSpPr/>
          <p:nvPr/>
        </p:nvSpPr>
        <p:spPr>
          <a:xfrm>
            <a:off x="1425575" y="304800"/>
            <a:ext cx="250825" cy="685800"/>
          </a:xfrm>
          <a:prstGeom prst="irregularSeal1">
            <a:avLst/>
          </a:prstGeom>
          <a:gradFill>
            <a:gsLst>
              <a:gs pos="0">
                <a:srgbClr val="FF00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
        <p:nvSpPr>
          <p:cNvPr id="310" name="Google Shape;310;p15"/>
          <p:cNvSpPr/>
          <p:nvPr/>
        </p:nvSpPr>
        <p:spPr>
          <a:xfrm>
            <a:off x="2765425" y="0"/>
            <a:ext cx="252413" cy="381000"/>
          </a:xfrm>
          <a:prstGeom prst="irregularSeal1">
            <a:avLst/>
          </a:prstGeom>
          <a:gradFill>
            <a:gsLst>
              <a:gs pos="0">
                <a:srgbClr val="FF0000"/>
              </a:gs>
              <a:gs pos="100000">
                <a:srgbClr val="1907FD"/>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
        <p:nvSpPr>
          <p:cNvPr id="311" name="Google Shape;311;p15"/>
          <p:cNvSpPr/>
          <p:nvPr/>
        </p:nvSpPr>
        <p:spPr>
          <a:xfrm>
            <a:off x="8801100" y="457200"/>
            <a:ext cx="334963" cy="304800"/>
          </a:xfrm>
          <a:prstGeom prst="star5">
            <a:avLst>
              <a:gd fmla="val 19098" name="adj"/>
              <a:gd fmla="val 105146" name="hf"/>
              <a:gd fmla="val 110557" name="vf"/>
            </a:avLst>
          </a:prstGeom>
          <a:gradFill>
            <a:gsLst>
              <a:gs pos="0">
                <a:srgbClr val="FF0000"/>
              </a:gs>
              <a:gs pos="100000">
                <a:srgbClr val="FFFF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12" name="Google Shape;312;p15"/>
          <p:cNvSpPr/>
          <p:nvPr/>
        </p:nvSpPr>
        <p:spPr>
          <a:xfrm>
            <a:off x="3603625" y="0"/>
            <a:ext cx="336550" cy="304800"/>
          </a:xfrm>
          <a:prstGeom prst="star5">
            <a:avLst>
              <a:gd fmla="val 19098" name="adj"/>
              <a:gd fmla="val 105146" name="hf"/>
              <a:gd fmla="val 110557" name="vf"/>
            </a:avLst>
          </a:prstGeom>
          <a:gradFill>
            <a:gsLst>
              <a:gs pos="0">
                <a:srgbClr val="FF0000"/>
              </a:gs>
              <a:gs pos="100000">
                <a:srgbClr val="FFFF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13" name="Google Shape;313;p15"/>
          <p:cNvSpPr/>
          <p:nvPr/>
        </p:nvSpPr>
        <p:spPr>
          <a:xfrm>
            <a:off x="8632825" y="3581400"/>
            <a:ext cx="336550" cy="304800"/>
          </a:xfrm>
          <a:prstGeom prst="star5">
            <a:avLst>
              <a:gd fmla="val 19098" name="adj"/>
              <a:gd fmla="val 105146" name="hf"/>
              <a:gd fmla="val 110557" name="vf"/>
            </a:avLst>
          </a:prstGeom>
          <a:gradFill>
            <a:gsLst>
              <a:gs pos="0">
                <a:srgbClr val="FF0000"/>
              </a:gs>
              <a:gs pos="100000">
                <a:srgbClr val="FFFF00"/>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14" name="Google Shape;314;p15"/>
          <p:cNvSpPr/>
          <p:nvPr/>
        </p:nvSpPr>
        <p:spPr>
          <a:xfrm>
            <a:off x="2263775" y="304800"/>
            <a:ext cx="423863" cy="439738"/>
          </a:xfrm>
          <a:prstGeom prst="star5">
            <a:avLst>
              <a:gd fmla="val 19098" name="adj"/>
              <a:gd fmla="val 105146" name="hf"/>
              <a:gd fmla="val 110557" name="vf"/>
            </a:avLst>
          </a:prstGeom>
          <a:gradFill>
            <a:gsLst>
              <a:gs pos="0">
                <a:schemeClr val="accent1"/>
              </a:gs>
              <a:gs pos="100000">
                <a:srgbClr val="FF0066"/>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id="315" name="Google Shape;315;p15"/>
          <p:cNvSpPr/>
          <p:nvPr/>
        </p:nvSpPr>
        <p:spPr>
          <a:xfrm>
            <a:off x="6956425" y="381000"/>
            <a:ext cx="425450" cy="439738"/>
          </a:xfrm>
          <a:prstGeom prst="star5">
            <a:avLst>
              <a:gd fmla="val 19098" name="adj"/>
              <a:gd fmla="val 105146" name="hf"/>
              <a:gd fmla="val 110557" name="vf"/>
            </a:avLst>
          </a:prstGeom>
          <a:gradFill>
            <a:gsLst>
              <a:gs pos="0">
                <a:schemeClr val="accent1"/>
              </a:gs>
              <a:gs pos="100000">
                <a:srgbClr val="FF0066"/>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Arial"/>
              <a:ea typeface="Arial"/>
              <a:cs typeface="Arial"/>
              <a:sym typeface="Arial"/>
            </a:endParaRPr>
          </a:p>
        </p:txBody>
      </p:sp>
      <p:sp>
        <p:nvSpPr>
          <p:cNvPr descr="Large grid" id="316" name="Google Shape;316;p15"/>
          <p:cNvSpPr/>
          <p:nvPr/>
        </p:nvSpPr>
        <p:spPr>
          <a:xfrm>
            <a:off x="1371600" y="1371600"/>
            <a:ext cx="6477000" cy="1981200"/>
          </a:xfrm>
          <a:prstGeom prst="rect">
            <a:avLst/>
          </a:prstGeom>
        </p:spPr>
        <p:txBody>
          <a:bodyPr>
            <a:prstTxWarp prst="textPlain"/>
          </a:bodyPr>
          <a:lstStyle/>
          <a:p>
            <a:pPr lvl="0" algn="ctr"/>
            <a:r>
              <a:rPr b="1" i="0">
                <a:ln>
                  <a:noFill/>
                </a:ln>
                <a:solidFill>
                  <a:srgbClr val="000066"/>
                </a:solidFill>
                <a:latin typeface="Times New Roman"/>
              </a:rPr>
              <a:t>Chào tạm biệt các em!</a:t>
            </a:r>
          </a:p>
        </p:txBody>
      </p:sp>
      <p:pic>
        <p:nvPicPr>
          <p:cNvPr id="317" name="Google Shape;317;p15"/>
          <p:cNvPicPr preferRelativeResize="0"/>
          <p:nvPr/>
        </p:nvPicPr>
        <p:blipFill rotWithShape="1">
          <a:blip r:embed="rId6">
            <a:alphaModFix/>
          </a:blip>
          <a:srcRect b="0" l="0" r="0" t="0"/>
          <a:stretch/>
        </p:blipFill>
        <p:spPr>
          <a:xfrm>
            <a:off x="4114800" y="3505200"/>
            <a:ext cx="304800" cy="304800"/>
          </a:xfrm>
          <a:prstGeom prst="rect">
            <a:avLst/>
          </a:prstGeom>
          <a:noFill/>
          <a:ln>
            <a:noFill/>
          </a:ln>
        </p:spPr>
      </p:pic>
    </p:spTree>
  </p:cSld>
  <p:clrMapOvr>
    <a:masterClrMapping/>
  </p:clrMapOvr>
  <p:transition spd="slow">
    <p:split orient="vert" dir="in"/>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0"/>
                                        <p:tgtEl>
                                          <p:spTgt spid="317"/>
                                        </p:tgtEl>
                                      </p:cBhvr>
                                    </p:animEffect>
                                  </p:childTnLst>
                                </p:cTn>
                              </p:par>
                              <p:par>
                                <p:cTn fill="hold" nodeType="withEffect" presetClass="entr" presetID="2" presetSubtype="4">
                                  <p:stCondLst>
                                    <p:cond delay="0"/>
                                  </p:stCondLst>
                                  <p:childTnLst>
                                    <p:set>
                                      <p:cBhvr>
                                        <p:cTn dur="1" fill="hold">
                                          <p:stCondLst>
                                            <p:cond delay="0"/>
                                          </p:stCondLst>
                                        </p:cTn>
                                        <p:tgtEl>
                                          <p:spTgt spid="275"/>
                                        </p:tgtEl>
                                        <p:attrNameLst>
                                          <p:attrName>style.visibility</p:attrName>
                                        </p:attrNameLst>
                                      </p:cBhvr>
                                      <p:to>
                                        <p:strVal val="visible"/>
                                      </p:to>
                                    </p:set>
                                    <p:anim calcmode="lin" valueType="num">
                                      <p:cBhvr additive="base">
                                        <p:cTn dur="3000"/>
                                        <p:tgtEl>
                                          <p:spTgt spid="275"/>
                                        </p:tgtEl>
                                        <p:attrNameLst>
                                          <p:attrName>ppt_y</p:attrName>
                                        </p:attrNameLst>
                                      </p:cBhvr>
                                      <p:tavLst>
                                        <p:tav fmla="" tm="0">
                                          <p:val>
                                            <p:strVal val="#ppt_y+1"/>
                                          </p:val>
                                        </p:tav>
                                        <p:tav fmla="" tm="100000">
                                          <p:val>
                                            <p:strVal val="#ppt_y"/>
                                          </p:val>
                                        </p:tav>
                                      </p:tavLst>
                                    </p:anim>
                                  </p:childTnLst>
                                </p:cTn>
                              </p:par>
                              <p:par>
                                <p:cTn fill="hold" nodeType="withEffect" presetClass="entr" presetID="23" presetSubtype="16">
                                  <p:stCondLst>
                                    <p:cond delay="0"/>
                                  </p:stCondLst>
                                  <p:childTnLst>
                                    <p:set>
                                      <p:cBhvr>
                                        <p:cTn dur="1" fill="hold">
                                          <p:stCondLst>
                                            <p:cond delay="0"/>
                                          </p:stCondLst>
                                        </p:cTn>
                                        <p:tgtEl>
                                          <p:spTgt spid="284"/>
                                        </p:tgtEl>
                                        <p:attrNameLst>
                                          <p:attrName>style.visibility</p:attrName>
                                        </p:attrNameLst>
                                      </p:cBhvr>
                                      <p:to>
                                        <p:strVal val="visible"/>
                                      </p:to>
                                    </p:set>
                                    <p:anim calcmode="lin" valueType="num">
                                      <p:cBhvr additive="base">
                                        <p:cTn dur="1000"/>
                                        <p:tgtEl>
                                          <p:spTgt spid="284"/>
                                        </p:tgtEl>
                                        <p:attrNameLst>
                                          <p:attrName>ppt_w</p:attrName>
                                        </p:attrNameLst>
                                      </p:cBhvr>
                                      <p:tavLst>
                                        <p:tav fmla="" tm="0">
                                          <p:val>
                                            <p:strVal val="0"/>
                                          </p:val>
                                        </p:tav>
                                        <p:tav fmla="" tm="100000">
                                          <p:val>
                                            <p:strVal val="#ppt_w"/>
                                          </p:val>
                                        </p:tav>
                                      </p:tavLst>
                                    </p:anim>
                                    <p:anim calcmode="lin" valueType="num">
                                      <p:cBhvr additive="base">
                                        <p:cTn dur="1000"/>
                                        <p:tgtEl>
                                          <p:spTgt spid="28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85"/>
                                        </p:tgtEl>
                                        <p:attrNameLst>
                                          <p:attrName>style.visibility</p:attrName>
                                        </p:attrNameLst>
                                      </p:cBhvr>
                                      <p:to>
                                        <p:strVal val="visible"/>
                                      </p:to>
                                    </p:set>
                                    <p:anim calcmode="lin" valueType="num">
                                      <p:cBhvr additive="base">
                                        <p:cTn dur="1000"/>
                                        <p:tgtEl>
                                          <p:spTgt spid="285"/>
                                        </p:tgtEl>
                                        <p:attrNameLst>
                                          <p:attrName>ppt_w</p:attrName>
                                        </p:attrNameLst>
                                      </p:cBhvr>
                                      <p:tavLst>
                                        <p:tav fmla="" tm="0">
                                          <p:val>
                                            <p:strVal val="0"/>
                                          </p:val>
                                        </p:tav>
                                        <p:tav fmla="" tm="100000">
                                          <p:val>
                                            <p:strVal val="#ppt_w"/>
                                          </p:val>
                                        </p:tav>
                                      </p:tavLst>
                                    </p:anim>
                                    <p:anim calcmode="lin" valueType="num">
                                      <p:cBhvr additive="base">
                                        <p:cTn dur="1000"/>
                                        <p:tgtEl>
                                          <p:spTgt spid="28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86"/>
                                        </p:tgtEl>
                                        <p:attrNameLst>
                                          <p:attrName>style.visibility</p:attrName>
                                        </p:attrNameLst>
                                      </p:cBhvr>
                                      <p:to>
                                        <p:strVal val="visible"/>
                                      </p:to>
                                    </p:set>
                                    <p:anim calcmode="lin" valueType="num">
                                      <p:cBhvr additive="base">
                                        <p:cTn dur="1000"/>
                                        <p:tgtEl>
                                          <p:spTgt spid="286"/>
                                        </p:tgtEl>
                                        <p:attrNameLst>
                                          <p:attrName>ppt_w</p:attrName>
                                        </p:attrNameLst>
                                      </p:cBhvr>
                                      <p:tavLst>
                                        <p:tav fmla="" tm="0">
                                          <p:val>
                                            <p:strVal val="0"/>
                                          </p:val>
                                        </p:tav>
                                        <p:tav fmla="" tm="100000">
                                          <p:val>
                                            <p:strVal val="#ppt_w"/>
                                          </p:val>
                                        </p:tav>
                                      </p:tavLst>
                                    </p:anim>
                                    <p:anim calcmode="lin" valueType="num">
                                      <p:cBhvr additive="base">
                                        <p:cTn dur="1000"/>
                                        <p:tgtEl>
                                          <p:spTgt spid="28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87"/>
                                        </p:tgtEl>
                                        <p:attrNameLst>
                                          <p:attrName>style.visibility</p:attrName>
                                        </p:attrNameLst>
                                      </p:cBhvr>
                                      <p:to>
                                        <p:strVal val="visible"/>
                                      </p:to>
                                    </p:set>
                                    <p:anim calcmode="lin" valueType="num">
                                      <p:cBhvr additive="base">
                                        <p:cTn dur="1000"/>
                                        <p:tgtEl>
                                          <p:spTgt spid="287"/>
                                        </p:tgtEl>
                                        <p:attrNameLst>
                                          <p:attrName>ppt_w</p:attrName>
                                        </p:attrNameLst>
                                      </p:cBhvr>
                                      <p:tavLst>
                                        <p:tav fmla="" tm="0">
                                          <p:val>
                                            <p:strVal val="0"/>
                                          </p:val>
                                        </p:tav>
                                        <p:tav fmla="" tm="100000">
                                          <p:val>
                                            <p:strVal val="#ppt_w"/>
                                          </p:val>
                                        </p:tav>
                                      </p:tavLst>
                                    </p:anim>
                                    <p:anim calcmode="lin" valueType="num">
                                      <p:cBhvr additive="base">
                                        <p:cTn dur="1000"/>
                                        <p:tgtEl>
                                          <p:spTgt spid="28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88"/>
                                        </p:tgtEl>
                                        <p:attrNameLst>
                                          <p:attrName>style.visibility</p:attrName>
                                        </p:attrNameLst>
                                      </p:cBhvr>
                                      <p:to>
                                        <p:strVal val="visible"/>
                                      </p:to>
                                    </p:set>
                                    <p:anim calcmode="lin" valueType="num">
                                      <p:cBhvr additive="base">
                                        <p:cTn dur="1000"/>
                                        <p:tgtEl>
                                          <p:spTgt spid="288"/>
                                        </p:tgtEl>
                                        <p:attrNameLst>
                                          <p:attrName>ppt_w</p:attrName>
                                        </p:attrNameLst>
                                      </p:cBhvr>
                                      <p:tavLst>
                                        <p:tav fmla="" tm="0">
                                          <p:val>
                                            <p:strVal val="0"/>
                                          </p:val>
                                        </p:tav>
                                        <p:tav fmla="" tm="100000">
                                          <p:val>
                                            <p:strVal val="#ppt_w"/>
                                          </p:val>
                                        </p:tav>
                                      </p:tavLst>
                                    </p:anim>
                                    <p:anim calcmode="lin" valueType="num">
                                      <p:cBhvr additive="base">
                                        <p:cTn dur="1000"/>
                                        <p:tgtEl>
                                          <p:spTgt spid="28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1000"/>
                                        <p:tgtEl>
                                          <p:spTgt spid="289"/>
                                        </p:tgtEl>
                                        <p:attrNameLst>
                                          <p:attrName>ppt_w</p:attrName>
                                        </p:attrNameLst>
                                      </p:cBhvr>
                                      <p:tavLst>
                                        <p:tav fmla="" tm="0">
                                          <p:val>
                                            <p:strVal val="0"/>
                                          </p:val>
                                        </p:tav>
                                        <p:tav fmla="" tm="100000">
                                          <p:val>
                                            <p:strVal val="#ppt_w"/>
                                          </p:val>
                                        </p:tav>
                                      </p:tavLst>
                                    </p:anim>
                                    <p:anim calcmode="lin" valueType="num">
                                      <p:cBhvr additive="base">
                                        <p:cTn dur="1000"/>
                                        <p:tgtEl>
                                          <p:spTgt spid="28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90"/>
                                        </p:tgtEl>
                                        <p:attrNameLst>
                                          <p:attrName>style.visibility</p:attrName>
                                        </p:attrNameLst>
                                      </p:cBhvr>
                                      <p:to>
                                        <p:strVal val="visible"/>
                                      </p:to>
                                    </p:set>
                                    <p:anim calcmode="lin" valueType="num">
                                      <p:cBhvr additive="base">
                                        <p:cTn dur="1000"/>
                                        <p:tgtEl>
                                          <p:spTgt spid="290"/>
                                        </p:tgtEl>
                                        <p:attrNameLst>
                                          <p:attrName>ppt_w</p:attrName>
                                        </p:attrNameLst>
                                      </p:cBhvr>
                                      <p:tavLst>
                                        <p:tav fmla="" tm="0">
                                          <p:val>
                                            <p:strVal val="0"/>
                                          </p:val>
                                        </p:tav>
                                        <p:tav fmla="" tm="100000">
                                          <p:val>
                                            <p:strVal val="#ppt_w"/>
                                          </p:val>
                                        </p:tav>
                                      </p:tavLst>
                                    </p:anim>
                                    <p:anim calcmode="lin" valueType="num">
                                      <p:cBhvr additive="base">
                                        <p:cTn dur="1000"/>
                                        <p:tgtEl>
                                          <p:spTgt spid="29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91"/>
                                        </p:tgtEl>
                                        <p:attrNameLst>
                                          <p:attrName>style.visibility</p:attrName>
                                        </p:attrNameLst>
                                      </p:cBhvr>
                                      <p:to>
                                        <p:strVal val="visible"/>
                                      </p:to>
                                    </p:set>
                                    <p:anim calcmode="lin" valueType="num">
                                      <p:cBhvr additive="base">
                                        <p:cTn dur="1000"/>
                                        <p:tgtEl>
                                          <p:spTgt spid="291"/>
                                        </p:tgtEl>
                                        <p:attrNameLst>
                                          <p:attrName>ppt_w</p:attrName>
                                        </p:attrNameLst>
                                      </p:cBhvr>
                                      <p:tavLst>
                                        <p:tav fmla="" tm="0">
                                          <p:val>
                                            <p:strVal val="0"/>
                                          </p:val>
                                        </p:tav>
                                        <p:tav fmla="" tm="100000">
                                          <p:val>
                                            <p:strVal val="#ppt_w"/>
                                          </p:val>
                                        </p:tav>
                                      </p:tavLst>
                                    </p:anim>
                                    <p:anim calcmode="lin" valueType="num">
                                      <p:cBhvr additive="base">
                                        <p:cTn dur="1000"/>
                                        <p:tgtEl>
                                          <p:spTgt spid="29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92"/>
                                        </p:tgtEl>
                                        <p:attrNameLst>
                                          <p:attrName>style.visibility</p:attrName>
                                        </p:attrNameLst>
                                      </p:cBhvr>
                                      <p:to>
                                        <p:strVal val="visible"/>
                                      </p:to>
                                    </p:set>
                                    <p:anim calcmode="lin" valueType="num">
                                      <p:cBhvr additive="base">
                                        <p:cTn dur="1000"/>
                                        <p:tgtEl>
                                          <p:spTgt spid="292"/>
                                        </p:tgtEl>
                                        <p:attrNameLst>
                                          <p:attrName>ppt_w</p:attrName>
                                        </p:attrNameLst>
                                      </p:cBhvr>
                                      <p:tavLst>
                                        <p:tav fmla="" tm="0">
                                          <p:val>
                                            <p:strVal val="0"/>
                                          </p:val>
                                        </p:tav>
                                        <p:tav fmla="" tm="100000">
                                          <p:val>
                                            <p:strVal val="#ppt_w"/>
                                          </p:val>
                                        </p:tav>
                                      </p:tavLst>
                                    </p:anim>
                                    <p:anim calcmode="lin" valueType="num">
                                      <p:cBhvr additive="base">
                                        <p:cTn dur="1000"/>
                                        <p:tgtEl>
                                          <p:spTgt spid="29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93"/>
                                        </p:tgtEl>
                                        <p:attrNameLst>
                                          <p:attrName>style.visibility</p:attrName>
                                        </p:attrNameLst>
                                      </p:cBhvr>
                                      <p:to>
                                        <p:strVal val="visible"/>
                                      </p:to>
                                    </p:set>
                                    <p:anim calcmode="lin" valueType="num">
                                      <p:cBhvr additive="base">
                                        <p:cTn dur="1000"/>
                                        <p:tgtEl>
                                          <p:spTgt spid="293"/>
                                        </p:tgtEl>
                                        <p:attrNameLst>
                                          <p:attrName>ppt_w</p:attrName>
                                        </p:attrNameLst>
                                      </p:cBhvr>
                                      <p:tavLst>
                                        <p:tav fmla="" tm="0">
                                          <p:val>
                                            <p:strVal val="0"/>
                                          </p:val>
                                        </p:tav>
                                        <p:tav fmla="" tm="100000">
                                          <p:val>
                                            <p:strVal val="#ppt_w"/>
                                          </p:val>
                                        </p:tav>
                                      </p:tavLst>
                                    </p:anim>
                                    <p:anim calcmode="lin" valueType="num">
                                      <p:cBhvr additive="base">
                                        <p:cTn dur="1000"/>
                                        <p:tgtEl>
                                          <p:spTgt spid="29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94"/>
                                        </p:tgtEl>
                                        <p:attrNameLst>
                                          <p:attrName>style.visibility</p:attrName>
                                        </p:attrNameLst>
                                      </p:cBhvr>
                                      <p:to>
                                        <p:strVal val="visible"/>
                                      </p:to>
                                    </p:set>
                                    <p:anim calcmode="lin" valueType="num">
                                      <p:cBhvr additive="base">
                                        <p:cTn dur="1000"/>
                                        <p:tgtEl>
                                          <p:spTgt spid="294"/>
                                        </p:tgtEl>
                                        <p:attrNameLst>
                                          <p:attrName>ppt_w</p:attrName>
                                        </p:attrNameLst>
                                      </p:cBhvr>
                                      <p:tavLst>
                                        <p:tav fmla="" tm="0">
                                          <p:val>
                                            <p:strVal val="0"/>
                                          </p:val>
                                        </p:tav>
                                        <p:tav fmla="" tm="100000">
                                          <p:val>
                                            <p:strVal val="#ppt_w"/>
                                          </p:val>
                                        </p:tav>
                                      </p:tavLst>
                                    </p:anim>
                                    <p:anim calcmode="lin" valueType="num">
                                      <p:cBhvr additive="base">
                                        <p:cTn dur="1000"/>
                                        <p:tgtEl>
                                          <p:spTgt spid="29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95"/>
                                        </p:tgtEl>
                                        <p:attrNameLst>
                                          <p:attrName>style.visibility</p:attrName>
                                        </p:attrNameLst>
                                      </p:cBhvr>
                                      <p:to>
                                        <p:strVal val="visible"/>
                                      </p:to>
                                    </p:set>
                                    <p:anim calcmode="lin" valueType="num">
                                      <p:cBhvr additive="base">
                                        <p:cTn dur="1000"/>
                                        <p:tgtEl>
                                          <p:spTgt spid="295"/>
                                        </p:tgtEl>
                                        <p:attrNameLst>
                                          <p:attrName>ppt_w</p:attrName>
                                        </p:attrNameLst>
                                      </p:cBhvr>
                                      <p:tavLst>
                                        <p:tav fmla="" tm="0">
                                          <p:val>
                                            <p:strVal val="0"/>
                                          </p:val>
                                        </p:tav>
                                        <p:tav fmla="" tm="100000">
                                          <p:val>
                                            <p:strVal val="#ppt_w"/>
                                          </p:val>
                                        </p:tav>
                                      </p:tavLst>
                                    </p:anim>
                                    <p:anim calcmode="lin" valueType="num">
                                      <p:cBhvr additive="base">
                                        <p:cTn dur="1000"/>
                                        <p:tgtEl>
                                          <p:spTgt spid="29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96"/>
                                        </p:tgtEl>
                                        <p:attrNameLst>
                                          <p:attrName>style.visibility</p:attrName>
                                        </p:attrNameLst>
                                      </p:cBhvr>
                                      <p:to>
                                        <p:strVal val="visible"/>
                                      </p:to>
                                    </p:set>
                                    <p:anim calcmode="lin" valueType="num">
                                      <p:cBhvr additive="base">
                                        <p:cTn dur="1000"/>
                                        <p:tgtEl>
                                          <p:spTgt spid="296"/>
                                        </p:tgtEl>
                                        <p:attrNameLst>
                                          <p:attrName>ppt_w</p:attrName>
                                        </p:attrNameLst>
                                      </p:cBhvr>
                                      <p:tavLst>
                                        <p:tav fmla="" tm="0">
                                          <p:val>
                                            <p:strVal val="0"/>
                                          </p:val>
                                        </p:tav>
                                        <p:tav fmla="" tm="100000">
                                          <p:val>
                                            <p:strVal val="#ppt_w"/>
                                          </p:val>
                                        </p:tav>
                                      </p:tavLst>
                                    </p:anim>
                                    <p:anim calcmode="lin" valueType="num">
                                      <p:cBhvr additive="base">
                                        <p:cTn dur="1000"/>
                                        <p:tgtEl>
                                          <p:spTgt spid="29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97"/>
                                        </p:tgtEl>
                                        <p:attrNameLst>
                                          <p:attrName>style.visibility</p:attrName>
                                        </p:attrNameLst>
                                      </p:cBhvr>
                                      <p:to>
                                        <p:strVal val="visible"/>
                                      </p:to>
                                    </p:set>
                                    <p:anim calcmode="lin" valueType="num">
                                      <p:cBhvr additive="base">
                                        <p:cTn dur="1000"/>
                                        <p:tgtEl>
                                          <p:spTgt spid="297"/>
                                        </p:tgtEl>
                                        <p:attrNameLst>
                                          <p:attrName>ppt_w</p:attrName>
                                        </p:attrNameLst>
                                      </p:cBhvr>
                                      <p:tavLst>
                                        <p:tav fmla="" tm="0">
                                          <p:val>
                                            <p:strVal val="0"/>
                                          </p:val>
                                        </p:tav>
                                        <p:tav fmla="" tm="100000">
                                          <p:val>
                                            <p:strVal val="#ppt_w"/>
                                          </p:val>
                                        </p:tav>
                                      </p:tavLst>
                                    </p:anim>
                                    <p:anim calcmode="lin" valueType="num">
                                      <p:cBhvr additive="base">
                                        <p:cTn dur="1000"/>
                                        <p:tgtEl>
                                          <p:spTgt spid="29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98"/>
                                        </p:tgtEl>
                                        <p:attrNameLst>
                                          <p:attrName>style.visibility</p:attrName>
                                        </p:attrNameLst>
                                      </p:cBhvr>
                                      <p:to>
                                        <p:strVal val="visible"/>
                                      </p:to>
                                    </p:set>
                                    <p:anim calcmode="lin" valueType="num">
                                      <p:cBhvr additive="base">
                                        <p:cTn dur="1000"/>
                                        <p:tgtEl>
                                          <p:spTgt spid="298"/>
                                        </p:tgtEl>
                                        <p:attrNameLst>
                                          <p:attrName>ppt_w</p:attrName>
                                        </p:attrNameLst>
                                      </p:cBhvr>
                                      <p:tavLst>
                                        <p:tav fmla="" tm="0">
                                          <p:val>
                                            <p:strVal val="0"/>
                                          </p:val>
                                        </p:tav>
                                        <p:tav fmla="" tm="100000">
                                          <p:val>
                                            <p:strVal val="#ppt_w"/>
                                          </p:val>
                                        </p:tav>
                                      </p:tavLst>
                                    </p:anim>
                                    <p:anim calcmode="lin" valueType="num">
                                      <p:cBhvr additive="base">
                                        <p:cTn dur="1000"/>
                                        <p:tgtEl>
                                          <p:spTgt spid="29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299"/>
                                        </p:tgtEl>
                                        <p:attrNameLst>
                                          <p:attrName>style.visibility</p:attrName>
                                        </p:attrNameLst>
                                      </p:cBhvr>
                                      <p:to>
                                        <p:strVal val="visible"/>
                                      </p:to>
                                    </p:set>
                                    <p:anim calcmode="lin" valueType="num">
                                      <p:cBhvr additive="base">
                                        <p:cTn dur="1000"/>
                                        <p:tgtEl>
                                          <p:spTgt spid="299"/>
                                        </p:tgtEl>
                                        <p:attrNameLst>
                                          <p:attrName>ppt_w</p:attrName>
                                        </p:attrNameLst>
                                      </p:cBhvr>
                                      <p:tavLst>
                                        <p:tav fmla="" tm="0">
                                          <p:val>
                                            <p:strVal val="0"/>
                                          </p:val>
                                        </p:tav>
                                        <p:tav fmla="" tm="100000">
                                          <p:val>
                                            <p:strVal val="#ppt_w"/>
                                          </p:val>
                                        </p:tav>
                                      </p:tavLst>
                                    </p:anim>
                                    <p:anim calcmode="lin" valueType="num">
                                      <p:cBhvr additive="base">
                                        <p:cTn dur="1000"/>
                                        <p:tgtEl>
                                          <p:spTgt spid="29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0"/>
                                        </p:tgtEl>
                                        <p:attrNameLst>
                                          <p:attrName>style.visibility</p:attrName>
                                        </p:attrNameLst>
                                      </p:cBhvr>
                                      <p:to>
                                        <p:strVal val="visible"/>
                                      </p:to>
                                    </p:set>
                                    <p:anim calcmode="lin" valueType="num">
                                      <p:cBhvr additive="base">
                                        <p:cTn dur="1000"/>
                                        <p:tgtEl>
                                          <p:spTgt spid="300"/>
                                        </p:tgtEl>
                                        <p:attrNameLst>
                                          <p:attrName>ppt_w</p:attrName>
                                        </p:attrNameLst>
                                      </p:cBhvr>
                                      <p:tavLst>
                                        <p:tav fmla="" tm="0">
                                          <p:val>
                                            <p:strVal val="0"/>
                                          </p:val>
                                        </p:tav>
                                        <p:tav fmla="" tm="100000">
                                          <p:val>
                                            <p:strVal val="#ppt_w"/>
                                          </p:val>
                                        </p:tav>
                                      </p:tavLst>
                                    </p:anim>
                                    <p:anim calcmode="lin" valueType="num">
                                      <p:cBhvr additive="base">
                                        <p:cTn dur="1000"/>
                                        <p:tgtEl>
                                          <p:spTgt spid="30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1"/>
                                        </p:tgtEl>
                                        <p:attrNameLst>
                                          <p:attrName>style.visibility</p:attrName>
                                        </p:attrNameLst>
                                      </p:cBhvr>
                                      <p:to>
                                        <p:strVal val="visible"/>
                                      </p:to>
                                    </p:set>
                                    <p:anim calcmode="lin" valueType="num">
                                      <p:cBhvr additive="base">
                                        <p:cTn dur="1000"/>
                                        <p:tgtEl>
                                          <p:spTgt spid="301"/>
                                        </p:tgtEl>
                                        <p:attrNameLst>
                                          <p:attrName>ppt_w</p:attrName>
                                        </p:attrNameLst>
                                      </p:cBhvr>
                                      <p:tavLst>
                                        <p:tav fmla="" tm="0">
                                          <p:val>
                                            <p:strVal val="0"/>
                                          </p:val>
                                        </p:tav>
                                        <p:tav fmla="" tm="100000">
                                          <p:val>
                                            <p:strVal val="#ppt_w"/>
                                          </p:val>
                                        </p:tav>
                                      </p:tavLst>
                                    </p:anim>
                                    <p:anim calcmode="lin" valueType="num">
                                      <p:cBhvr additive="base">
                                        <p:cTn dur="1000"/>
                                        <p:tgtEl>
                                          <p:spTgt spid="30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02"/>
                                        </p:tgtEl>
                                        <p:attrNameLst>
                                          <p:attrName>style.visibility</p:attrName>
                                        </p:attrNameLst>
                                      </p:cBhvr>
                                      <p:to>
                                        <p:strVal val="visible"/>
                                      </p:to>
                                    </p:set>
                                    <p:anim calcmode="lin" valueType="num">
                                      <p:cBhvr additive="base">
                                        <p:cTn dur="1000"/>
                                        <p:tgtEl>
                                          <p:spTgt spid="302"/>
                                        </p:tgtEl>
                                        <p:attrNameLst>
                                          <p:attrName>ppt_w</p:attrName>
                                        </p:attrNameLst>
                                      </p:cBhvr>
                                      <p:tavLst>
                                        <p:tav fmla="" tm="0">
                                          <p:val>
                                            <p:strVal val="0"/>
                                          </p:val>
                                        </p:tav>
                                        <p:tav fmla="" tm="100000">
                                          <p:val>
                                            <p:strVal val="#ppt_w"/>
                                          </p:val>
                                        </p:tav>
                                      </p:tavLst>
                                    </p:anim>
                                    <p:anim calcmode="lin" valueType="num">
                                      <p:cBhvr additive="base">
                                        <p:cTn dur="1000"/>
                                        <p:tgtEl>
                                          <p:spTgt spid="30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03"/>
                                        </p:tgtEl>
                                        <p:attrNameLst>
                                          <p:attrName>style.visibility</p:attrName>
                                        </p:attrNameLst>
                                      </p:cBhvr>
                                      <p:to>
                                        <p:strVal val="visible"/>
                                      </p:to>
                                    </p:set>
                                    <p:anim calcmode="lin" valueType="num">
                                      <p:cBhvr additive="base">
                                        <p:cTn dur="1000"/>
                                        <p:tgtEl>
                                          <p:spTgt spid="303"/>
                                        </p:tgtEl>
                                        <p:attrNameLst>
                                          <p:attrName>ppt_w</p:attrName>
                                        </p:attrNameLst>
                                      </p:cBhvr>
                                      <p:tavLst>
                                        <p:tav fmla="" tm="0">
                                          <p:val>
                                            <p:strVal val="0"/>
                                          </p:val>
                                        </p:tav>
                                        <p:tav fmla="" tm="100000">
                                          <p:val>
                                            <p:strVal val="#ppt_w"/>
                                          </p:val>
                                        </p:tav>
                                      </p:tavLst>
                                    </p:anim>
                                    <p:anim calcmode="lin" valueType="num">
                                      <p:cBhvr additive="base">
                                        <p:cTn dur="1000"/>
                                        <p:tgtEl>
                                          <p:spTgt spid="30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4"/>
                                        </p:tgtEl>
                                        <p:attrNameLst>
                                          <p:attrName>style.visibility</p:attrName>
                                        </p:attrNameLst>
                                      </p:cBhvr>
                                      <p:to>
                                        <p:strVal val="visible"/>
                                      </p:to>
                                    </p:set>
                                    <p:anim calcmode="lin" valueType="num">
                                      <p:cBhvr additive="base">
                                        <p:cTn dur="1000"/>
                                        <p:tgtEl>
                                          <p:spTgt spid="304"/>
                                        </p:tgtEl>
                                        <p:attrNameLst>
                                          <p:attrName>ppt_w</p:attrName>
                                        </p:attrNameLst>
                                      </p:cBhvr>
                                      <p:tavLst>
                                        <p:tav fmla="" tm="0">
                                          <p:val>
                                            <p:strVal val="0"/>
                                          </p:val>
                                        </p:tav>
                                        <p:tav fmla="" tm="100000">
                                          <p:val>
                                            <p:strVal val="#ppt_w"/>
                                          </p:val>
                                        </p:tav>
                                      </p:tavLst>
                                    </p:anim>
                                    <p:anim calcmode="lin" valueType="num">
                                      <p:cBhvr additive="base">
                                        <p:cTn dur="1000"/>
                                        <p:tgtEl>
                                          <p:spTgt spid="30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5"/>
                                        </p:tgtEl>
                                        <p:attrNameLst>
                                          <p:attrName>style.visibility</p:attrName>
                                        </p:attrNameLst>
                                      </p:cBhvr>
                                      <p:to>
                                        <p:strVal val="visible"/>
                                      </p:to>
                                    </p:set>
                                    <p:anim calcmode="lin" valueType="num">
                                      <p:cBhvr additive="base">
                                        <p:cTn dur="1000"/>
                                        <p:tgtEl>
                                          <p:spTgt spid="305"/>
                                        </p:tgtEl>
                                        <p:attrNameLst>
                                          <p:attrName>ppt_w</p:attrName>
                                        </p:attrNameLst>
                                      </p:cBhvr>
                                      <p:tavLst>
                                        <p:tav fmla="" tm="0">
                                          <p:val>
                                            <p:strVal val="0"/>
                                          </p:val>
                                        </p:tav>
                                        <p:tav fmla="" tm="100000">
                                          <p:val>
                                            <p:strVal val="#ppt_w"/>
                                          </p:val>
                                        </p:tav>
                                      </p:tavLst>
                                    </p:anim>
                                    <p:anim calcmode="lin" valueType="num">
                                      <p:cBhvr additive="base">
                                        <p:cTn dur="1000"/>
                                        <p:tgtEl>
                                          <p:spTgt spid="30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6"/>
                                        </p:tgtEl>
                                        <p:attrNameLst>
                                          <p:attrName>style.visibility</p:attrName>
                                        </p:attrNameLst>
                                      </p:cBhvr>
                                      <p:to>
                                        <p:strVal val="visible"/>
                                      </p:to>
                                    </p:set>
                                    <p:anim calcmode="lin" valueType="num">
                                      <p:cBhvr additive="base">
                                        <p:cTn dur="1000"/>
                                        <p:tgtEl>
                                          <p:spTgt spid="306"/>
                                        </p:tgtEl>
                                        <p:attrNameLst>
                                          <p:attrName>ppt_w</p:attrName>
                                        </p:attrNameLst>
                                      </p:cBhvr>
                                      <p:tavLst>
                                        <p:tav fmla="" tm="0">
                                          <p:val>
                                            <p:strVal val="0"/>
                                          </p:val>
                                        </p:tav>
                                        <p:tav fmla="" tm="100000">
                                          <p:val>
                                            <p:strVal val="#ppt_w"/>
                                          </p:val>
                                        </p:tav>
                                      </p:tavLst>
                                    </p:anim>
                                    <p:anim calcmode="lin" valueType="num">
                                      <p:cBhvr additive="base">
                                        <p:cTn dur="1000"/>
                                        <p:tgtEl>
                                          <p:spTgt spid="30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7"/>
                                        </p:tgtEl>
                                        <p:attrNameLst>
                                          <p:attrName>style.visibility</p:attrName>
                                        </p:attrNameLst>
                                      </p:cBhvr>
                                      <p:to>
                                        <p:strVal val="visible"/>
                                      </p:to>
                                    </p:set>
                                    <p:anim calcmode="lin" valueType="num">
                                      <p:cBhvr additive="base">
                                        <p:cTn dur="1000"/>
                                        <p:tgtEl>
                                          <p:spTgt spid="307"/>
                                        </p:tgtEl>
                                        <p:attrNameLst>
                                          <p:attrName>ppt_w</p:attrName>
                                        </p:attrNameLst>
                                      </p:cBhvr>
                                      <p:tavLst>
                                        <p:tav fmla="" tm="0">
                                          <p:val>
                                            <p:strVal val="0"/>
                                          </p:val>
                                        </p:tav>
                                        <p:tav fmla="" tm="100000">
                                          <p:val>
                                            <p:strVal val="#ppt_w"/>
                                          </p:val>
                                        </p:tav>
                                      </p:tavLst>
                                    </p:anim>
                                    <p:anim calcmode="lin" valueType="num">
                                      <p:cBhvr additive="base">
                                        <p:cTn dur="1000"/>
                                        <p:tgtEl>
                                          <p:spTgt spid="30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8"/>
                                        </p:tgtEl>
                                        <p:attrNameLst>
                                          <p:attrName>style.visibility</p:attrName>
                                        </p:attrNameLst>
                                      </p:cBhvr>
                                      <p:to>
                                        <p:strVal val="visible"/>
                                      </p:to>
                                    </p:set>
                                    <p:anim calcmode="lin" valueType="num">
                                      <p:cBhvr additive="base">
                                        <p:cTn dur="1000"/>
                                        <p:tgtEl>
                                          <p:spTgt spid="308"/>
                                        </p:tgtEl>
                                        <p:attrNameLst>
                                          <p:attrName>ppt_w</p:attrName>
                                        </p:attrNameLst>
                                      </p:cBhvr>
                                      <p:tavLst>
                                        <p:tav fmla="" tm="0">
                                          <p:val>
                                            <p:strVal val="0"/>
                                          </p:val>
                                        </p:tav>
                                        <p:tav fmla="" tm="100000">
                                          <p:val>
                                            <p:strVal val="#ppt_w"/>
                                          </p:val>
                                        </p:tav>
                                      </p:tavLst>
                                    </p:anim>
                                    <p:anim calcmode="lin" valueType="num">
                                      <p:cBhvr additive="base">
                                        <p:cTn dur="1000"/>
                                        <p:tgtEl>
                                          <p:spTgt spid="30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09"/>
                                        </p:tgtEl>
                                        <p:attrNameLst>
                                          <p:attrName>style.visibility</p:attrName>
                                        </p:attrNameLst>
                                      </p:cBhvr>
                                      <p:to>
                                        <p:strVal val="visible"/>
                                      </p:to>
                                    </p:set>
                                    <p:anim calcmode="lin" valueType="num">
                                      <p:cBhvr additive="base">
                                        <p:cTn dur="1000"/>
                                        <p:tgtEl>
                                          <p:spTgt spid="309"/>
                                        </p:tgtEl>
                                        <p:attrNameLst>
                                          <p:attrName>ppt_w</p:attrName>
                                        </p:attrNameLst>
                                      </p:cBhvr>
                                      <p:tavLst>
                                        <p:tav fmla="" tm="0">
                                          <p:val>
                                            <p:strVal val="0"/>
                                          </p:val>
                                        </p:tav>
                                        <p:tav fmla="" tm="100000">
                                          <p:val>
                                            <p:strVal val="#ppt_w"/>
                                          </p:val>
                                        </p:tav>
                                      </p:tavLst>
                                    </p:anim>
                                    <p:anim calcmode="lin" valueType="num">
                                      <p:cBhvr additive="base">
                                        <p:cTn dur="1000"/>
                                        <p:tgtEl>
                                          <p:spTgt spid="30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10"/>
                                        </p:tgtEl>
                                        <p:attrNameLst>
                                          <p:attrName>style.visibility</p:attrName>
                                        </p:attrNameLst>
                                      </p:cBhvr>
                                      <p:to>
                                        <p:strVal val="visible"/>
                                      </p:to>
                                    </p:set>
                                    <p:anim calcmode="lin" valueType="num">
                                      <p:cBhvr additive="base">
                                        <p:cTn dur="1000"/>
                                        <p:tgtEl>
                                          <p:spTgt spid="310"/>
                                        </p:tgtEl>
                                        <p:attrNameLst>
                                          <p:attrName>ppt_w</p:attrName>
                                        </p:attrNameLst>
                                      </p:cBhvr>
                                      <p:tavLst>
                                        <p:tav fmla="" tm="0">
                                          <p:val>
                                            <p:strVal val="0"/>
                                          </p:val>
                                        </p:tav>
                                        <p:tav fmla="" tm="100000">
                                          <p:val>
                                            <p:strVal val="#ppt_w"/>
                                          </p:val>
                                        </p:tav>
                                      </p:tavLst>
                                    </p:anim>
                                    <p:anim calcmode="lin" valueType="num">
                                      <p:cBhvr additive="base">
                                        <p:cTn dur="1000"/>
                                        <p:tgtEl>
                                          <p:spTgt spid="310"/>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11"/>
                                        </p:tgtEl>
                                        <p:attrNameLst>
                                          <p:attrName>style.visibility</p:attrName>
                                        </p:attrNameLst>
                                      </p:cBhvr>
                                      <p:to>
                                        <p:strVal val="visible"/>
                                      </p:to>
                                    </p:set>
                                    <p:anim calcmode="lin" valueType="num">
                                      <p:cBhvr additive="base">
                                        <p:cTn dur="1000"/>
                                        <p:tgtEl>
                                          <p:spTgt spid="311"/>
                                        </p:tgtEl>
                                        <p:attrNameLst>
                                          <p:attrName>ppt_w</p:attrName>
                                        </p:attrNameLst>
                                      </p:cBhvr>
                                      <p:tavLst>
                                        <p:tav fmla="" tm="0">
                                          <p:val>
                                            <p:strVal val="0"/>
                                          </p:val>
                                        </p:tav>
                                        <p:tav fmla="" tm="100000">
                                          <p:val>
                                            <p:strVal val="#ppt_w"/>
                                          </p:val>
                                        </p:tav>
                                      </p:tavLst>
                                    </p:anim>
                                    <p:anim calcmode="lin" valueType="num">
                                      <p:cBhvr additive="base">
                                        <p:cTn dur="1000"/>
                                        <p:tgtEl>
                                          <p:spTgt spid="311"/>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12"/>
                                        </p:tgtEl>
                                        <p:attrNameLst>
                                          <p:attrName>style.visibility</p:attrName>
                                        </p:attrNameLst>
                                      </p:cBhvr>
                                      <p:to>
                                        <p:strVal val="visible"/>
                                      </p:to>
                                    </p:set>
                                    <p:anim calcmode="lin" valueType="num">
                                      <p:cBhvr additive="base">
                                        <p:cTn dur="1000"/>
                                        <p:tgtEl>
                                          <p:spTgt spid="312"/>
                                        </p:tgtEl>
                                        <p:attrNameLst>
                                          <p:attrName>ppt_w</p:attrName>
                                        </p:attrNameLst>
                                      </p:cBhvr>
                                      <p:tavLst>
                                        <p:tav fmla="" tm="0">
                                          <p:val>
                                            <p:strVal val="0"/>
                                          </p:val>
                                        </p:tav>
                                        <p:tav fmla="" tm="100000">
                                          <p:val>
                                            <p:strVal val="#ppt_w"/>
                                          </p:val>
                                        </p:tav>
                                      </p:tavLst>
                                    </p:anim>
                                    <p:anim calcmode="lin" valueType="num">
                                      <p:cBhvr additive="base">
                                        <p:cTn dur="1000"/>
                                        <p:tgtEl>
                                          <p:spTgt spid="31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500"/>
                                  </p:stCondLst>
                                  <p:childTnLst>
                                    <p:set>
                                      <p:cBhvr>
                                        <p:cTn dur="1" fill="hold">
                                          <p:stCondLst>
                                            <p:cond delay="0"/>
                                          </p:stCondLst>
                                        </p:cTn>
                                        <p:tgtEl>
                                          <p:spTgt spid="313"/>
                                        </p:tgtEl>
                                        <p:attrNameLst>
                                          <p:attrName>style.visibility</p:attrName>
                                        </p:attrNameLst>
                                      </p:cBhvr>
                                      <p:to>
                                        <p:strVal val="visible"/>
                                      </p:to>
                                    </p:set>
                                    <p:anim calcmode="lin" valueType="num">
                                      <p:cBhvr additive="base">
                                        <p:cTn dur="1000"/>
                                        <p:tgtEl>
                                          <p:spTgt spid="313"/>
                                        </p:tgtEl>
                                        <p:attrNameLst>
                                          <p:attrName>ppt_w</p:attrName>
                                        </p:attrNameLst>
                                      </p:cBhvr>
                                      <p:tavLst>
                                        <p:tav fmla="" tm="0">
                                          <p:val>
                                            <p:strVal val="0"/>
                                          </p:val>
                                        </p:tav>
                                        <p:tav fmla="" tm="100000">
                                          <p:val>
                                            <p:strVal val="#ppt_w"/>
                                          </p:val>
                                        </p:tav>
                                      </p:tavLst>
                                    </p:anim>
                                    <p:anim calcmode="lin" valueType="num">
                                      <p:cBhvr additive="base">
                                        <p:cTn dur="1000"/>
                                        <p:tgtEl>
                                          <p:spTgt spid="31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14"/>
                                        </p:tgtEl>
                                        <p:attrNameLst>
                                          <p:attrName>style.visibility</p:attrName>
                                        </p:attrNameLst>
                                      </p:cBhvr>
                                      <p:to>
                                        <p:strVal val="visible"/>
                                      </p:to>
                                    </p:set>
                                    <p:anim calcmode="lin" valueType="num">
                                      <p:cBhvr additive="base">
                                        <p:cTn dur="1000"/>
                                        <p:tgtEl>
                                          <p:spTgt spid="314"/>
                                        </p:tgtEl>
                                        <p:attrNameLst>
                                          <p:attrName>ppt_w</p:attrName>
                                        </p:attrNameLst>
                                      </p:cBhvr>
                                      <p:tavLst>
                                        <p:tav fmla="" tm="0">
                                          <p:val>
                                            <p:strVal val="0"/>
                                          </p:val>
                                        </p:tav>
                                        <p:tav fmla="" tm="100000">
                                          <p:val>
                                            <p:strVal val="#ppt_w"/>
                                          </p:val>
                                        </p:tav>
                                      </p:tavLst>
                                    </p:anim>
                                    <p:anim calcmode="lin" valueType="num">
                                      <p:cBhvr additive="base">
                                        <p:cTn dur="1000"/>
                                        <p:tgtEl>
                                          <p:spTgt spid="31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15"/>
                                        </p:tgtEl>
                                        <p:attrNameLst>
                                          <p:attrName>style.visibility</p:attrName>
                                        </p:attrNameLst>
                                      </p:cBhvr>
                                      <p:to>
                                        <p:strVal val="visible"/>
                                      </p:to>
                                    </p:set>
                                    <p:anim calcmode="lin" valueType="num">
                                      <p:cBhvr additive="base">
                                        <p:cTn dur="1000"/>
                                        <p:tgtEl>
                                          <p:spTgt spid="315"/>
                                        </p:tgtEl>
                                        <p:attrNameLst>
                                          <p:attrName>ppt_w</p:attrName>
                                        </p:attrNameLst>
                                      </p:cBhvr>
                                      <p:tavLst>
                                        <p:tav fmla="" tm="0">
                                          <p:val>
                                            <p:strVal val="0"/>
                                          </p:val>
                                        </p:tav>
                                        <p:tav fmla="" tm="100000">
                                          <p:val>
                                            <p:strVal val="#ppt_w"/>
                                          </p:val>
                                        </p:tav>
                                      </p:tavLst>
                                    </p:anim>
                                    <p:anim calcmode="lin" valueType="num">
                                      <p:cBhvr additive="base">
                                        <p:cTn dur="1000"/>
                                        <p:tgtEl>
                                          <p:spTgt spid="31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274"/>
                                        </p:tgtEl>
                                        <p:attrNameLst>
                                          <p:attrName>style.visibility</p:attrName>
                                        </p:attrNameLst>
                                      </p:cBhvr>
                                      <p:to>
                                        <p:strVal val="visible"/>
                                      </p:to>
                                    </p:set>
                                    <p:anim calcmode="lin" valueType="num">
                                      <p:cBhvr additive="base">
                                        <p:cTn dur="500"/>
                                        <p:tgtEl>
                                          <p:spTgt spid="274"/>
                                        </p:tgtEl>
                                        <p:attrNameLst>
                                          <p:attrName>ppt_w</p:attrName>
                                        </p:attrNameLst>
                                      </p:cBhvr>
                                      <p:tavLst>
                                        <p:tav fmla="" tm="0">
                                          <p:val>
                                            <p:strVal val="0"/>
                                          </p:val>
                                        </p:tav>
                                        <p:tav fmla="" tm="100000">
                                          <p:val>
                                            <p:strVal val="#ppt_w"/>
                                          </p:val>
                                        </p:tav>
                                      </p:tavLst>
                                    </p:anim>
                                    <p:anim calcmode="lin" valueType="num">
                                      <p:cBhvr additive="base">
                                        <p:cTn dur="500"/>
                                        <p:tgtEl>
                                          <p:spTgt spid="27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16"/>
          <p:cNvSpPr txBox="1"/>
          <p:nvPr/>
        </p:nvSpPr>
        <p:spPr>
          <a:xfrm>
            <a:off x="2743200" y="1066800"/>
            <a:ext cx="5105400" cy="15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pic>
        <p:nvPicPr>
          <p:cNvPr descr="k3" id="323" name="Google Shape;323;p1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324" name="Google Shape;324;p16"/>
          <p:cNvSpPr txBox="1"/>
          <p:nvPr/>
        </p:nvSpPr>
        <p:spPr>
          <a:xfrm>
            <a:off x="885825" y="2366963"/>
            <a:ext cx="7239000" cy="21240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6600"/>
              <a:buFont typeface="Arial"/>
              <a:buNone/>
            </a:pPr>
            <a:r>
              <a:rPr b="1" i="0" lang="en-US" sz="6600" u="none">
                <a:solidFill>
                  <a:srgbClr val="FF0000"/>
                </a:solidFill>
                <a:latin typeface="Arial"/>
                <a:ea typeface="Arial"/>
                <a:cs typeface="Arial"/>
                <a:sym typeface="Arial"/>
              </a:rPr>
              <a:t>Luyện từ và câu Lớp 5</a:t>
            </a:r>
            <a:endParaRPr b="1" i="0" sz="6600" u="non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80"/>
                                        <p:tgtEl>
                                          <p:spTgt spid="324"/>
                                        </p:tgtEl>
                                      </p:cBhvr>
                                    </p:animEffect>
                                  </p:childTnLst>
                                </p:cTn>
                              </p:par>
                            </p:childTnLst>
                          </p:cTn>
                        </p:par>
                        <p:par>
                          <p:cTn fill="hold">
                            <p:stCondLst>
                              <p:cond delay="80"/>
                            </p:stCondLst>
                            <p:childTnLst>
                              <p:par>
                                <p:cTn fill="hold" nodeType="afterEffect" presetClass="exit" presetID="10" presetSubtype="0">
                                  <p:stCondLst>
                                    <p:cond delay="0"/>
                                  </p:stCondLst>
                                  <p:childTnLst>
                                    <p:animEffect filter="fade" transition="out">
                                      <p:cBhvr>
                                        <p:cTn dur="1000"/>
                                        <p:tgtEl>
                                          <p:spTgt spid="324"/>
                                        </p:tgtEl>
                                      </p:cBhvr>
                                    </p:animEffect>
                                    <p:set>
                                      <p:cBhvr>
                                        <p:cTn dur="1" fill="hold">
                                          <p:stCondLst>
                                            <p:cond delay="1000"/>
                                          </p:stCondLst>
                                        </p:cTn>
                                        <p:tgtEl>
                                          <p:spTgt spid="324"/>
                                        </p:tgtEl>
                                        <p:attrNameLst>
                                          <p:attrName>style.visibility</p:attrName>
                                        </p:attrNameLst>
                                      </p:cBhvr>
                                      <p:to>
                                        <p:strVal val="hidden"/>
                                      </p:to>
                                    </p:set>
                                  </p:childTnLst>
                                </p:cTn>
                              </p:par>
                            </p:childTnLst>
                          </p:cTn>
                        </p:par>
                        <p:par>
                          <p:cTn fill="hold">
                            <p:stCondLst>
                              <p:cond delay="1080"/>
                            </p:stCondLst>
                            <p:childTnLst>
                              <p:par>
                                <p:cTn fill="hold" nodeType="after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500"/>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txBox="1"/>
          <p:nvPr/>
        </p:nvSpPr>
        <p:spPr>
          <a:xfrm>
            <a:off x="1295400" y="609600"/>
            <a:ext cx="2362200" cy="4619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cap="none" strike="noStrike">
                <a:solidFill>
                  <a:schemeClr val="dk1"/>
                </a:solidFill>
                <a:latin typeface="Arial"/>
                <a:ea typeface="Arial"/>
                <a:cs typeface="Arial"/>
                <a:sym typeface="Arial"/>
              </a:rPr>
              <a:t>KHỞI ĐỘNG</a:t>
            </a:r>
            <a:endParaRPr b="0" i="0" sz="2400" u="none">
              <a:solidFill>
                <a:schemeClr val="dk1"/>
              </a:solidFill>
              <a:latin typeface="Arial"/>
              <a:ea typeface="Arial"/>
              <a:cs typeface="Arial"/>
              <a:sym typeface="Arial"/>
            </a:endParaRPr>
          </a:p>
        </p:txBody>
      </p:sp>
      <p:sp>
        <p:nvSpPr>
          <p:cNvPr id="115" name="Google Shape;115;p2"/>
          <p:cNvSpPr txBox="1"/>
          <p:nvPr/>
        </p:nvSpPr>
        <p:spPr>
          <a:xfrm>
            <a:off x="152400" y="1524000"/>
            <a:ext cx="8839200" cy="492125"/>
          </a:xfrm>
          <a:prstGeom prst="rect">
            <a:avLst/>
          </a:prstGeom>
          <a:noFill/>
          <a:ln>
            <a:noFill/>
          </a:ln>
        </p:spPr>
        <p:txBody>
          <a:bodyPr anchorCtr="0" anchor="t" bIns="45700" lIns="91425" spcFirstLastPara="1" rIns="91425" wrap="square" tIns="45700">
            <a:spAutoFit/>
          </a:bodyPr>
          <a:lstStyle/>
          <a:p>
            <a:pPr indent="0" lvl="1" marL="457200" marR="0" rtl="0" algn="just">
              <a:lnSpc>
                <a:spcPct val="100000"/>
              </a:lnSpc>
              <a:spcBef>
                <a:spcPts val="0"/>
              </a:spcBef>
              <a:spcAft>
                <a:spcPts val="0"/>
              </a:spcAft>
              <a:buClr>
                <a:schemeClr val="dk1"/>
              </a:buClr>
              <a:buSzPts val="2600"/>
              <a:buFont typeface="Times New Roman"/>
              <a:buNone/>
            </a:pPr>
            <a:r>
              <a:rPr b="1" i="0" lang="en-US" sz="2600" u="none" cap="none" strike="noStrike">
                <a:solidFill>
                  <a:schemeClr val="dk1"/>
                </a:solidFill>
                <a:latin typeface="Times New Roman"/>
                <a:ea typeface="Times New Roman"/>
                <a:cs typeface="Times New Roman"/>
                <a:sym typeface="Times New Roman"/>
              </a:rPr>
              <a:t>1.Công dân có nghĩa là gì ?</a:t>
            </a:r>
            <a:endParaRPr b="1" i="0" sz="2600" u="none" cap="none" strike="noStrike">
              <a:solidFill>
                <a:schemeClr val="dk1"/>
              </a:solidFill>
              <a:latin typeface="Times New Roman"/>
              <a:ea typeface="Times New Roman"/>
              <a:cs typeface="Times New Roman"/>
              <a:sym typeface="Times New Roman"/>
            </a:endParaRPr>
          </a:p>
        </p:txBody>
      </p:sp>
      <p:sp>
        <p:nvSpPr>
          <p:cNvPr id="116" name="Google Shape;116;p2"/>
          <p:cNvSpPr/>
          <p:nvPr/>
        </p:nvSpPr>
        <p:spPr>
          <a:xfrm>
            <a:off x="685800" y="2133600"/>
            <a:ext cx="7235825" cy="892175"/>
          </a:xfrm>
          <a:prstGeom prst="rect">
            <a:avLst/>
          </a:prstGeom>
          <a:noFill/>
          <a:ln>
            <a:noFill/>
          </a:ln>
        </p:spPr>
        <p:txBody>
          <a:bodyPr anchorCtr="0" anchor="t" bIns="45700" lIns="91425" spcFirstLastPara="1" rIns="91425" wrap="square" tIns="45700">
            <a:spAutoFit/>
          </a:bodyPr>
          <a:lstStyle/>
          <a:p>
            <a:pPr indent="0" lvl="1" marL="457200" marR="0" rtl="0" algn="just">
              <a:lnSpc>
                <a:spcPct val="100000"/>
              </a:lnSpc>
              <a:spcBef>
                <a:spcPts val="0"/>
              </a:spcBef>
              <a:spcAft>
                <a:spcPts val="0"/>
              </a:spcAft>
              <a:buClr>
                <a:srgbClr val="C00000"/>
              </a:buClr>
              <a:buSzPts val="2600"/>
              <a:buFont typeface="Times New Roman"/>
              <a:buNone/>
            </a:pPr>
            <a:r>
              <a:rPr b="1" i="0" lang="en-US" sz="2600" u="none" cap="none" strike="noStrike">
                <a:solidFill>
                  <a:srgbClr val="C00000"/>
                </a:solidFill>
                <a:latin typeface="Times New Roman"/>
                <a:ea typeface="Times New Roman"/>
                <a:cs typeface="Times New Roman"/>
                <a:sym typeface="Times New Roman"/>
              </a:rPr>
              <a:t>Công dân là người dân một nước có quyền lợi </a:t>
            </a:r>
            <a:endParaRPr b="1" i="0" sz="2600" u="none" cap="none" strike="noStrike">
              <a:solidFill>
                <a:srgbClr val="C00000"/>
              </a:solidFill>
              <a:latin typeface="Times New Roman"/>
              <a:ea typeface="Times New Roman"/>
              <a:cs typeface="Times New Roman"/>
              <a:sym typeface="Times New Roman"/>
            </a:endParaRPr>
          </a:p>
          <a:p>
            <a:pPr indent="0" lvl="1" marL="457200" marR="0" rtl="0" algn="just">
              <a:lnSpc>
                <a:spcPct val="100000"/>
              </a:lnSpc>
              <a:spcBef>
                <a:spcPts val="0"/>
              </a:spcBef>
              <a:spcAft>
                <a:spcPts val="0"/>
              </a:spcAft>
              <a:buClr>
                <a:srgbClr val="C00000"/>
              </a:buClr>
              <a:buSzPts val="2600"/>
              <a:buFont typeface="Times New Roman"/>
              <a:buNone/>
            </a:pPr>
            <a:r>
              <a:rPr b="1" i="0" lang="en-US" sz="2600" u="none" cap="none" strike="noStrike">
                <a:solidFill>
                  <a:srgbClr val="C00000"/>
                </a:solidFill>
                <a:latin typeface="Times New Roman"/>
                <a:ea typeface="Times New Roman"/>
                <a:cs typeface="Times New Roman"/>
                <a:sym typeface="Times New Roman"/>
              </a:rPr>
              <a:t>và trách nhiệm với đất nước ?</a:t>
            </a:r>
            <a:endParaRPr b="1" i="0" sz="2600" u="none" cap="none" strike="noStrike">
              <a:solidFill>
                <a:srgbClr val="C00000"/>
              </a:solidFill>
              <a:latin typeface="Times New Roman"/>
              <a:ea typeface="Times New Roman"/>
              <a:cs typeface="Times New Roman"/>
              <a:sym typeface="Times New Roman"/>
            </a:endParaRPr>
          </a:p>
        </p:txBody>
      </p:sp>
      <p:sp>
        <p:nvSpPr>
          <p:cNvPr id="117" name="Google Shape;117;p2"/>
          <p:cNvSpPr/>
          <p:nvPr/>
        </p:nvSpPr>
        <p:spPr>
          <a:xfrm>
            <a:off x="76200" y="3182938"/>
            <a:ext cx="4457700" cy="492125"/>
          </a:xfrm>
          <a:prstGeom prst="rect">
            <a:avLst/>
          </a:prstGeom>
          <a:noFill/>
          <a:ln>
            <a:noFill/>
          </a:ln>
        </p:spPr>
        <p:txBody>
          <a:bodyPr anchorCtr="0" anchor="t" bIns="45700" lIns="91425" spcFirstLastPara="1" rIns="91425" wrap="square" tIns="45700">
            <a:spAutoFit/>
          </a:bodyPr>
          <a:lstStyle/>
          <a:p>
            <a:pPr indent="0" lvl="1" marL="457200" marR="0" rtl="0" algn="just">
              <a:lnSpc>
                <a:spcPct val="100000"/>
              </a:lnSpc>
              <a:spcBef>
                <a:spcPts val="0"/>
              </a:spcBef>
              <a:spcAft>
                <a:spcPts val="0"/>
              </a:spcAft>
              <a:buClr>
                <a:schemeClr val="dk1"/>
              </a:buClr>
              <a:buSzPts val="2600"/>
              <a:buFont typeface="Times New Roman"/>
              <a:buNone/>
            </a:pPr>
            <a:r>
              <a:rPr b="1" i="0" lang="en-US" sz="2600" u="none" cap="none" strike="noStrike">
                <a:solidFill>
                  <a:schemeClr val="dk1"/>
                </a:solidFill>
                <a:latin typeface="Times New Roman"/>
                <a:ea typeface="Times New Roman"/>
                <a:cs typeface="Times New Roman"/>
                <a:sym typeface="Times New Roman"/>
              </a:rPr>
              <a:t>2.Đặt câu với từ công dân?</a:t>
            </a:r>
            <a:endParaRPr b="1" i="0" sz="26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500"/>
                                        <p:tgtEl>
                                          <p:spTgt spid="11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3"/>
          <p:cNvSpPr txBox="1"/>
          <p:nvPr/>
        </p:nvSpPr>
        <p:spPr>
          <a:xfrm>
            <a:off x="609600" y="381000"/>
            <a:ext cx="8534400" cy="579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Arial"/>
              <a:buNone/>
            </a:pPr>
            <a:r>
              <a:t/>
            </a:r>
            <a:endParaRPr b="1" i="0" sz="3200" u="none">
              <a:solidFill>
                <a:srgbClr val="FF3300"/>
              </a:solidFill>
              <a:latin typeface="Arial"/>
              <a:ea typeface="Arial"/>
              <a:cs typeface="Arial"/>
              <a:sym typeface="Arial"/>
            </a:endParaRPr>
          </a:p>
        </p:txBody>
      </p:sp>
      <p:sp>
        <p:nvSpPr>
          <p:cNvPr id="123" name="Google Shape;123;p3"/>
          <p:cNvSpPr/>
          <p:nvPr/>
        </p:nvSpPr>
        <p:spPr>
          <a:xfrm>
            <a:off x="3048000" y="609600"/>
            <a:ext cx="252095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Arial"/>
              <a:buNone/>
            </a:pPr>
            <a:r>
              <a:rPr b="1" i="0" lang="en-US" sz="2400" u="sng">
                <a:solidFill>
                  <a:srgbClr val="FF0000"/>
                </a:solidFill>
                <a:latin typeface="Arial"/>
                <a:ea typeface="Arial"/>
                <a:cs typeface="Arial"/>
                <a:sym typeface="Arial"/>
              </a:rPr>
              <a:t>Luyện từ và câu</a:t>
            </a:r>
            <a:endParaRPr b="1" i="0" sz="2400" u="sng">
              <a:solidFill>
                <a:srgbClr val="FF0000"/>
              </a:solidFill>
              <a:latin typeface="Arial"/>
              <a:ea typeface="Arial"/>
              <a:cs typeface="Arial"/>
              <a:sym typeface="Arial"/>
            </a:endParaRPr>
          </a:p>
        </p:txBody>
      </p:sp>
      <p:pic>
        <p:nvPicPr>
          <p:cNvPr descr="Froc1" id="124" name="Google Shape;124;p3"/>
          <p:cNvPicPr preferRelativeResize="0"/>
          <p:nvPr/>
        </p:nvPicPr>
        <p:blipFill rotWithShape="1">
          <a:blip r:embed="rId3">
            <a:alphaModFix/>
          </a:blip>
          <a:srcRect b="0" l="0" r="0" t="0"/>
          <a:stretch/>
        </p:blipFill>
        <p:spPr>
          <a:xfrm>
            <a:off x="0" y="0"/>
            <a:ext cx="1066800" cy="990600"/>
          </a:xfrm>
          <a:prstGeom prst="rect">
            <a:avLst/>
          </a:prstGeom>
          <a:noFill/>
          <a:ln>
            <a:noFill/>
          </a:ln>
        </p:spPr>
      </p:pic>
      <p:pic>
        <p:nvPicPr>
          <p:cNvPr descr="Froc1" id="125" name="Google Shape;125;p3"/>
          <p:cNvPicPr preferRelativeResize="0"/>
          <p:nvPr/>
        </p:nvPicPr>
        <p:blipFill rotWithShape="1">
          <a:blip r:embed="rId3">
            <a:alphaModFix/>
          </a:blip>
          <a:srcRect b="0" l="0" r="0" t="0"/>
          <a:stretch/>
        </p:blipFill>
        <p:spPr>
          <a:xfrm>
            <a:off x="8077200" y="0"/>
            <a:ext cx="1066800" cy="990600"/>
          </a:xfrm>
          <a:prstGeom prst="rect">
            <a:avLst/>
          </a:prstGeom>
          <a:noFill/>
          <a:ln>
            <a:noFill/>
          </a:ln>
        </p:spPr>
      </p:pic>
      <p:sp>
        <p:nvSpPr>
          <p:cNvPr id="126" name="Google Shape;126;p3"/>
          <p:cNvSpPr txBox="1"/>
          <p:nvPr/>
        </p:nvSpPr>
        <p:spPr>
          <a:xfrm>
            <a:off x="1143000" y="1143000"/>
            <a:ext cx="6858000" cy="51911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800"/>
              <a:buFont typeface="Arial"/>
              <a:buNone/>
            </a:pPr>
            <a:r>
              <a:rPr b="1" i="0" lang="en-US" sz="2800" u="none">
                <a:solidFill>
                  <a:srgbClr val="0000CC"/>
                </a:solidFill>
                <a:latin typeface="Arial"/>
                <a:ea typeface="Arial"/>
                <a:cs typeface="Arial"/>
                <a:sym typeface="Arial"/>
              </a:rPr>
              <a:t>Mở rộng vốn từ: Công dân ( S/ 28)</a:t>
            </a:r>
            <a:endParaRPr b="1" i="0" sz="2800" u="none">
              <a:solidFill>
                <a:srgbClr val="0000CC"/>
              </a:solidFill>
              <a:latin typeface="Arial"/>
              <a:ea typeface="Arial"/>
              <a:cs typeface="Arial"/>
              <a:sym typeface="Arial"/>
            </a:endParaRPr>
          </a:p>
        </p:txBody>
      </p:sp>
      <p:sp>
        <p:nvSpPr>
          <p:cNvPr id="127" name="Google Shape;127;p3"/>
          <p:cNvSpPr/>
          <p:nvPr/>
        </p:nvSpPr>
        <p:spPr>
          <a:xfrm>
            <a:off x="533400" y="1752600"/>
            <a:ext cx="8610600" cy="10064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3200"/>
              <a:buFont typeface="Times New Roman"/>
              <a:buNone/>
            </a:pPr>
            <a:r>
              <a:rPr b="1" i="0" lang="en-US" sz="3200" u="none">
                <a:solidFill>
                  <a:srgbClr val="0000FF"/>
                </a:solidFill>
                <a:latin typeface="Times New Roman"/>
                <a:ea typeface="Times New Roman"/>
                <a:cs typeface="Times New Roman"/>
                <a:sym typeface="Times New Roman"/>
              </a:rPr>
              <a:t> </a:t>
            </a:r>
            <a:r>
              <a:rPr b="1" i="0" lang="en-US" sz="2800" u="none">
                <a:solidFill>
                  <a:srgbClr val="0000FF"/>
                </a:solidFill>
                <a:latin typeface="Times New Roman"/>
                <a:ea typeface="Times New Roman"/>
                <a:cs typeface="Times New Roman"/>
                <a:sym typeface="Times New Roman"/>
              </a:rPr>
              <a:t>Bài tập 1:</a:t>
            </a:r>
            <a:r>
              <a:rPr b="1" i="0" lang="en-US" sz="2800" u="none">
                <a:solidFill>
                  <a:srgbClr val="CC0000"/>
                </a:solidFill>
                <a:latin typeface="Times New Roman"/>
                <a:ea typeface="Times New Roman"/>
                <a:cs typeface="Times New Roman"/>
                <a:sym typeface="Times New Roman"/>
              </a:rPr>
              <a:t> Ghép từ </a:t>
            </a:r>
            <a:r>
              <a:rPr b="1" i="1" lang="en-US" sz="2800" u="none">
                <a:solidFill>
                  <a:srgbClr val="0000FF"/>
                </a:solidFill>
                <a:latin typeface="Times New Roman"/>
                <a:ea typeface="Times New Roman"/>
                <a:cs typeface="Times New Roman"/>
                <a:sym typeface="Times New Roman"/>
              </a:rPr>
              <a:t>công dân</a:t>
            </a:r>
            <a:r>
              <a:rPr b="1" i="0" lang="en-US" sz="2800" u="none">
                <a:solidFill>
                  <a:srgbClr val="CC0000"/>
                </a:solidFill>
                <a:latin typeface="Times New Roman"/>
                <a:ea typeface="Times New Roman"/>
                <a:cs typeface="Times New Roman"/>
                <a:sym typeface="Times New Roman"/>
              </a:rPr>
              <a:t> vào trước hoặc sau từng từ dưới đây để tạo thành những cụm từ có nghĩa:</a:t>
            </a:r>
            <a:endParaRPr b="1" i="0" sz="2800" u="none">
              <a:solidFill>
                <a:srgbClr val="CC0000"/>
              </a:solidFill>
              <a:latin typeface="Times New Roman"/>
              <a:ea typeface="Times New Roman"/>
              <a:cs typeface="Times New Roman"/>
              <a:sym typeface="Times New Roman"/>
            </a:endParaRPr>
          </a:p>
        </p:txBody>
      </p:sp>
      <p:sp>
        <p:nvSpPr>
          <p:cNvPr id="128" name="Google Shape;128;p3"/>
          <p:cNvSpPr/>
          <p:nvPr/>
        </p:nvSpPr>
        <p:spPr>
          <a:xfrm>
            <a:off x="685800" y="2895600"/>
            <a:ext cx="7696200" cy="946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Times New Roman"/>
              <a:buNone/>
            </a:pPr>
            <a:r>
              <a:rPr b="1" i="0" lang="en-US" sz="2800" u="none">
                <a:solidFill>
                  <a:srgbClr val="0000FF"/>
                </a:solidFill>
                <a:latin typeface="Times New Roman"/>
                <a:ea typeface="Times New Roman"/>
                <a:cs typeface="Times New Roman"/>
                <a:sym typeface="Times New Roman"/>
              </a:rPr>
              <a:t>Nghĩa vụ, quyền, ý thức, bổn phận, trách nhiệm, gương mẫu, danh dự</a:t>
            </a:r>
            <a:endParaRPr b="1" i="0" sz="2800" u="none">
              <a:solidFill>
                <a:srgbClr val="0000F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gtEl>
                                        <p:attrNameLst>
                                          <p:attrName>style.visibility</p:attrName>
                                        </p:attrNameLst>
                                      </p:cBhvr>
                                      <p:to>
                                        <p:strVal val="visible"/>
                                      </p:to>
                                    </p:set>
                                    <p:animEffect filter="fade" transition="in">
                                      <p:cBhvr>
                                        <p:cTn dur="500"/>
                                        <p:tgtEl>
                                          <p:spTgt spid="1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4"/>
          <p:cNvSpPr txBox="1"/>
          <p:nvPr/>
        </p:nvSpPr>
        <p:spPr>
          <a:xfrm>
            <a:off x="34925" y="228600"/>
            <a:ext cx="8991600" cy="831850"/>
          </a:xfrm>
          <a:prstGeom prst="rect">
            <a:avLst/>
          </a:prstGeom>
          <a:noFill/>
          <a:ln cap="flat" cmpd="sng" w="9525">
            <a:solidFill>
              <a:schemeClr val="lt1"/>
            </a:solidFill>
            <a:prstDash val="solid"/>
            <a:miter lim="8000"/>
            <a:headEnd len="sm" w="sm" type="none"/>
            <a:tailEnd len="sm" w="sm" type="none"/>
          </a:ln>
        </p:spPr>
        <p:txBody>
          <a:bodyPr anchorCtr="0" anchor="t" bIns="45700" lIns="91425" spcFirstLastPara="1" rIns="91425" wrap="square" tIns="45700">
            <a:spAutoFit/>
          </a:bodyPr>
          <a:lstStyle/>
          <a:p>
            <a:pPr indent="292100" lvl="0" marL="0" marR="0" rtl="0" algn="just">
              <a:lnSpc>
                <a:spcPct val="100000"/>
              </a:lnSpc>
              <a:spcBef>
                <a:spcPts val="0"/>
              </a:spcBef>
              <a:spcAft>
                <a:spcPts val="0"/>
              </a:spcAft>
              <a:buClr>
                <a:srgbClr val="002060"/>
              </a:buClr>
              <a:buSzPts val="2400"/>
              <a:buFont typeface="Times New Roman"/>
              <a:buNone/>
            </a:pPr>
            <a:r>
              <a:rPr b="1" i="0" lang="en-US" sz="2400" u="none">
                <a:solidFill>
                  <a:srgbClr val="002060"/>
                </a:solidFill>
                <a:latin typeface="Times New Roman"/>
                <a:ea typeface="Times New Roman"/>
                <a:cs typeface="Times New Roman"/>
                <a:sym typeface="Times New Roman"/>
              </a:rPr>
              <a:t>1. Ghép từ </a:t>
            </a:r>
            <a:r>
              <a:rPr b="1" i="1" lang="en-US" sz="2400" u="none">
                <a:solidFill>
                  <a:srgbClr val="002060"/>
                </a:solidFill>
                <a:latin typeface="Times New Roman"/>
                <a:ea typeface="Times New Roman"/>
                <a:cs typeface="Times New Roman"/>
                <a:sym typeface="Times New Roman"/>
              </a:rPr>
              <a:t>công dân </a:t>
            </a:r>
            <a:r>
              <a:rPr b="1" i="0" lang="en-US" sz="2400" u="none">
                <a:solidFill>
                  <a:srgbClr val="002060"/>
                </a:solidFill>
                <a:latin typeface="Times New Roman"/>
                <a:ea typeface="Times New Roman"/>
                <a:cs typeface="Times New Roman"/>
                <a:sym typeface="Times New Roman"/>
              </a:rPr>
              <a:t>vào trước hoặc sau từng từ dưới đây để tạo thành những cụm từ có nghĩa :</a:t>
            </a:r>
            <a:endParaRPr b="1" i="0" sz="2400" u="none">
              <a:solidFill>
                <a:srgbClr val="002060"/>
              </a:solidFill>
              <a:latin typeface="Times New Roman"/>
              <a:ea typeface="Times New Roman"/>
              <a:cs typeface="Times New Roman"/>
              <a:sym typeface="Times New Roman"/>
            </a:endParaRPr>
          </a:p>
        </p:txBody>
      </p:sp>
      <p:sp>
        <p:nvSpPr>
          <p:cNvPr id="134" name="Google Shape;134;p4"/>
          <p:cNvSpPr txBox="1"/>
          <p:nvPr/>
        </p:nvSpPr>
        <p:spPr>
          <a:xfrm>
            <a:off x="3546475" y="2357438"/>
            <a:ext cx="1676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Arial"/>
              <a:buNone/>
            </a:pPr>
            <a:r>
              <a:rPr b="0" i="0" lang="en-US" sz="2400" u="none">
                <a:solidFill>
                  <a:srgbClr val="002060"/>
                </a:solidFill>
                <a:latin typeface="Arial"/>
                <a:ea typeface="Arial"/>
                <a:cs typeface="Arial"/>
                <a:sym typeface="Arial"/>
              </a:rPr>
              <a:t>…………..</a:t>
            </a:r>
            <a:endParaRPr b="0" baseline="30000" i="0" sz="2400" u="none">
              <a:solidFill>
                <a:srgbClr val="002060"/>
              </a:solidFill>
              <a:latin typeface="Arial"/>
              <a:ea typeface="Arial"/>
              <a:cs typeface="Arial"/>
              <a:sym typeface="Arial"/>
            </a:endParaRPr>
          </a:p>
        </p:txBody>
      </p:sp>
      <p:sp>
        <p:nvSpPr>
          <p:cNvPr id="135" name="Google Shape;135;p4"/>
          <p:cNvSpPr txBox="1"/>
          <p:nvPr/>
        </p:nvSpPr>
        <p:spPr>
          <a:xfrm>
            <a:off x="1371600" y="2376488"/>
            <a:ext cx="13208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Arial"/>
              <a:buNone/>
            </a:pPr>
            <a:r>
              <a:rPr b="0" i="0" lang="en-US" sz="2400" u="none">
                <a:solidFill>
                  <a:srgbClr val="002060"/>
                </a:solidFill>
                <a:latin typeface="Arial"/>
                <a:ea typeface="Arial"/>
                <a:cs typeface="Arial"/>
                <a:sym typeface="Arial"/>
              </a:rPr>
              <a:t>………..</a:t>
            </a:r>
            <a:endParaRPr b="0" i="0" sz="2400" u="none">
              <a:solidFill>
                <a:srgbClr val="002060"/>
              </a:solidFill>
              <a:latin typeface="Arial"/>
              <a:ea typeface="Arial"/>
              <a:cs typeface="Arial"/>
              <a:sym typeface="Arial"/>
            </a:endParaRPr>
          </a:p>
        </p:txBody>
      </p:sp>
      <p:sp>
        <p:nvSpPr>
          <p:cNvPr id="136" name="Google Shape;136;p4"/>
          <p:cNvSpPr txBox="1"/>
          <p:nvPr/>
        </p:nvSpPr>
        <p:spPr>
          <a:xfrm>
            <a:off x="2438400" y="2286000"/>
            <a:ext cx="13716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b="0" i="0" lang="en-US" sz="2400" u="none">
                <a:solidFill>
                  <a:srgbClr val="002060"/>
                </a:solidFill>
                <a:latin typeface="Times New Roman"/>
                <a:ea typeface="Times New Roman"/>
                <a:cs typeface="Times New Roman"/>
                <a:sym typeface="Times New Roman"/>
              </a:rPr>
              <a:t>nghĩa vụ</a:t>
            </a:r>
            <a:endParaRPr b="0" i="0" sz="2400" u="none">
              <a:solidFill>
                <a:srgbClr val="002060"/>
              </a:solidFill>
              <a:latin typeface="Times New Roman"/>
              <a:ea typeface="Times New Roman"/>
              <a:cs typeface="Times New Roman"/>
              <a:sym typeface="Times New Roman"/>
            </a:endParaRPr>
          </a:p>
        </p:txBody>
      </p:sp>
      <p:sp>
        <p:nvSpPr>
          <p:cNvPr id="137" name="Google Shape;137;p4"/>
          <p:cNvSpPr txBox="1"/>
          <p:nvPr/>
        </p:nvSpPr>
        <p:spPr>
          <a:xfrm>
            <a:off x="3429000" y="2819400"/>
            <a:ext cx="1676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Arial"/>
              <a:buNone/>
            </a:pPr>
            <a:r>
              <a:rPr b="0" i="0" lang="en-US" sz="2400" u="none">
                <a:solidFill>
                  <a:srgbClr val="002060"/>
                </a:solidFill>
                <a:latin typeface="Arial"/>
                <a:ea typeface="Arial"/>
                <a:cs typeface="Arial"/>
                <a:sym typeface="Arial"/>
              </a:rPr>
              <a:t>………….</a:t>
            </a:r>
            <a:r>
              <a:rPr b="0" i="0" lang="en-US" sz="2400" u="none">
                <a:solidFill>
                  <a:schemeClr val="dk1"/>
                </a:solidFill>
                <a:latin typeface="Arial"/>
                <a:ea typeface="Arial"/>
                <a:cs typeface="Arial"/>
                <a:sym typeface="Arial"/>
              </a:rPr>
              <a:t>.</a:t>
            </a:r>
            <a:endParaRPr b="0" baseline="30000" i="0" sz="2400" u="none">
              <a:solidFill>
                <a:schemeClr val="dk1"/>
              </a:solidFill>
              <a:latin typeface="Arial"/>
              <a:ea typeface="Arial"/>
              <a:cs typeface="Arial"/>
              <a:sym typeface="Arial"/>
            </a:endParaRPr>
          </a:p>
        </p:txBody>
      </p:sp>
      <p:sp>
        <p:nvSpPr>
          <p:cNvPr id="138" name="Google Shape;138;p4"/>
          <p:cNvSpPr txBox="1"/>
          <p:nvPr/>
        </p:nvSpPr>
        <p:spPr>
          <a:xfrm>
            <a:off x="1219200" y="2819400"/>
            <a:ext cx="13208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Arial"/>
              <a:buNone/>
            </a:pPr>
            <a:r>
              <a:rPr b="0" i="0" lang="en-US" sz="2400" u="none">
                <a:solidFill>
                  <a:srgbClr val="002060"/>
                </a:solidFill>
                <a:latin typeface="Arial"/>
                <a:ea typeface="Arial"/>
                <a:cs typeface="Arial"/>
                <a:sym typeface="Arial"/>
              </a:rPr>
              <a:t>………..</a:t>
            </a:r>
            <a:endParaRPr b="0" i="0" sz="2400" u="none">
              <a:solidFill>
                <a:srgbClr val="002060"/>
              </a:solidFill>
              <a:latin typeface="Arial"/>
              <a:ea typeface="Arial"/>
              <a:cs typeface="Arial"/>
              <a:sym typeface="Arial"/>
            </a:endParaRPr>
          </a:p>
        </p:txBody>
      </p:sp>
      <p:sp>
        <p:nvSpPr>
          <p:cNvPr id="139" name="Google Shape;139;p4"/>
          <p:cNvSpPr txBox="1"/>
          <p:nvPr/>
        </p:nvSpPr>
        <p:spPr>
          <a:xfrm>
            <a:off x="2387600" y="2819400"/>
            <a:ext cx="13716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b="0" i="0" lang="en-US" sz="2400" u="none">
                <a:solidFill>
                  <a:srgbClr val="002060"/>
                </a:solidFill>
                <a:latin typeface="Times New Roman"/>
                <a:ea typeface="Times New Roman"/>
                <a:cs typeface="Times New Roman"/>
                <a:sym typeface="Times New Roman"/>
              </a:rPr>
              <a:t>quyền</a:t>
            </a:r>
            <a:endParaRPr b="0" i="0" sz="2400" u="none">
              <a:solidFill>
                <a:srgbClr val="002060"/>
              </a:solidFill>
              <a:latin typeface="Times New Roman"/>
              <a:ea typeface="Times New Roman"/>
              <a:cs typeface="Times New Roman"/>
              <a:sym typeface="Times New Roman"/>
            </a:endParaRPr>
          </a:p>
        </p:txBody>
      </p:sp>
      <p:sp>
        <p:nvSpPr>
          <p:cNvPr id="140" name="Google Shape;140;p4"/>
          <p:cNvSpPr txBox="1"/>
          <p:nvPr/>
        </p:nvSpPr>
        <p:spPr>
          <a:xfrm>
            <a:off x="3429000" y="3276600"/>
            <a:ext cx="1676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Arial"/>
              <a:buNone/>
            </a:pPr>
            <a:r>
              <a:rPr b="0" i="0" lang="en-US" sz="2400" u="none">
                <a:solidFill>
                  <a:srgbClr val="002060"/>
                </a:solidFill>
                <a:latin typeface="Arial"/>
                <a:ea typeface="Arial"/>
                <a:cs typeface="Arial"/>
                <a:sym typeface="Arial"/>
              </a:rPr>
              <a:t>…………..</a:t>
            </a:r>
            <a:endParaRPr b="0" baseline="30000" i="0" sz="2400" u="none">
              <a:solidFill>
                <a:srgbClr val="002060"/>
              </a:solidFill>
              <a:latin typeface="Arial"/>
              <a:ea typeface="Arial"/>
              <a:cs typeface="Arial"/>
              <a:sym typeface="Arial"/>
            </a:endParaRPr>
          </a:p>
        </p:txBody>
      </p:sp>
      <p:sp>
        <p:nvSpPr>
          <p:cNvPr id="141" name="Google Shape;141;p4"/>
          <p:cNvSpPr txBox="1"/>
          <p:nvPr/>
        </p:nvSpPr>
        <p:spPr>
          <a:xfrm>
            <a:off x="1227138" y="3233738"/>
            <a:ext cx="13208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Arial"/>
              <a:buNone/>
            </a:pPr>
            <a:r>
              <a:rPr b="0" i="0" lang="en-US" sz="2400" u="none">
                <a:solidFill>
                  <a:srgbClr val="002060"/>
                </a:solidFill>
                <a:latin typeface="Arial"/>
                <a:ea typeface="Arial"/>
                <a:cs typeface="Arial"/>
                <a:sym typeface="Arial"/>
              </a:rPr>
              <a:t>………..</a:t>
            </a:r>
            <a:endParaRPr b="0" i="0" sz="2400" u="none">
              <a:solidFill>
                <a:srgbClr val="002060"/>
              </a:solidFill>
              <a:latin typeface="Arial"/>
              <a:ea typeface="Arial"/>
              <a:cs typeface="Arial"/>
              <a:sym typeface="Arial"/>
            </a:endParaRPr>
          </a:p>
        </p:txBody>
      </p:sp>
      <p:sp>
        <p:nvSpPr>
          <p:cNvPr id="142" name="Google Shape;142;p4"/>
          <p:cNvSpPr txBox="1"/>
          <p:nvPr/>
        </p:nvSpPr>
        <p:spPr>
          <a:xfrm>
            <a:off x="2387600" y="3276600"/>
            <a:ext cx="13716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b="0" i="0" lang="en-US" sz="2400" u="none">
                <a:solidFill>
                  <a:srgbClr val="002060"/>
                </a:solidFill>
                <a:latin typeface="Times New Roman"/>
                <a:ea typeface="Times New Roman"/>
                <a:cs typeface="Times New Roman"/>
                <a:sym typeface="Times New Roman"/>
              </a:rPr>
              <a:t>ý thức</a:t>
            </a:r>
            <a:endParaRPr b="0" i="0" sz="2400" u="none">
              <a:solidFill>
                <a:srgbClr val="002060"/>
              </a:solidFill>
              <a:latin typeface="Times New Roman"/>
              <a:ea typeface="Times New Roman"/>
              <a:cs typeface="Times New Roman"/>
              <a:sym typeface="Times New Roman"/>
            </a:endParaRPr>
          </a:p>
        </p:txBody>
      </p:sp>
      <p:sp>
        <p:nvSpPr>
          <p:cNvPr id="143" name="Google Shape;143;p4"/>
          <p:cNvSpPr txBox="1"/>
          <p:nvPr/>
        </p:nvSpPr>
        <p:spPr>
          <a:xfrm>
            <a:off x="3810000" y="3810000"/>
            <a:ext cx="1676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a:t>
            </a:r>
            <a:endParaRPr b="0" baseline="30000" i="0" sz="2400" u="none">
              <a:solidFill>
                <a:schemeClr val="dk1"/>
              </a:solidFill>
              <a:latin typeface="Arial"/>
              <a:ea typeface="Arial"/>
              <a:cs typeface="Arial"/>
              <a:sym typeface="Arial"/>
            </a:endParaRPr>
          </a:p>
        </p:txBody>
      </p:sp>
      <p:sp>
        <p:nvSpPr>
          <p:cNvPr id="144" name="Google Shape;144;p4"/>
          <p:cNvSpPr txBox="1"/>
          <p:nvPr/>
        </p:nvSpPr>
        <p:spPr>
          <a:xfrm>
            <a:off x="1219200" y="3810000"/>
            <a:ext cx="13208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Arial"/>
              <a:buNone/>
            </a:pPr>
            <a:r>
              <a:rPr b="0" i="0" lang="en-US" sz="2400" u="none">
                <a:solidFill>
                  <a:srgbClr val="002060"/>
                </a:solidFill>
                <a:latin typeface="Arial"/>
                <a:ea typeface="Arial"/>
                <a:cs typeface="Arial"/>
                <a:sym typeface="Arial"/>
              </a:rPr>
              <a:t>………..</a:t>
            </a:r>
            <a:endParaRPr b="0" i="0" sz="2400" u="none">
              <a:solidFill>
                <a:srgbClr val="002060"/>
              </a:solidFill>
              <a:latin typeface="Arial"/>
              <a:ea typeface="Arial"/>
              <a:cs typeface="Arial"/>
              <a:sym typeface="Arial"/>
            </a:endParaRPr>
          </a:p>
        </p:txBody>
      </p:sp>
      <p:sp>
        <p:nvSpPr>
          <p:cNvPr id="145" name="Google Shape;145;p4"/>
          <p:cNvSpPr txBox="1"/>
          <p:nvPr/>
        </p:nvSpPr>
        <p:spPr>
          <a:xfrm>
            <a:off x="2409825" y="3797300"/>
            <a:ext cx="14986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b="0" i="0" lang="en-US" sz="2400" u="none">
                <a:solidFill>
                  <a:srgbClr val="002060"/>
                </a:solidFill>
                <a:latin typeface="Times New Roman"/>
                <a:ea typeface="Times New Roman"/>
                <a:cs typeface="Times New Roman"/>
                <a:sym typeface="Times New Roman"/>
              </a:rPr>
              <a:t>bổn phận</a:t>
            </a:r>
            <a:endParaRPr b="0" i="0" sz="2400" u="none">
              <a:solidFill>
                <a:srgbClr val="002060"/>
              </a:solidFill>
              <a:latin typeface="Times New Roman"/>
              <a:ea typeface="Times New Roman"/>
              <a:cs typeface="Times New Roman"/>
              <a:sym typeface="Times New Roman"/>
            </a:endParaRPr>
          </a:p>
        </p:txBody>
      </p:sp>
      <p:sp>
        <p:nvSpPr>
          <p:cNvPr id="146" name="Google Shape;146;p4"/>
          <p:cNvSpPr txBox="1"/>
          <p:nvPr/>
        </p:nvSpPr>
        <p:spPr>
          <a:xfrm>
            <a:off x="4038600" y="4267200"/>
            <a:ext cx="1676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a:t>
            </a:r>
            <a:endParaRPr b="0" baseline="30000" i="0" sz="2400" u="none">
              <a:solidFill>
                <a:schemeClr val="dk1"/>
              </a:solidFill>
              <a:latin typeface="Arial"/>
              <a:ea typeface="Arial"/>
              <a:cs typeface="Arial"/>
              <a:sym typeface="Arial"/>
            </a:endParaRPr>
          </a:p>
        </p:txBody>
      </p:sp>
      <p:sp>
        <p:nvSpPr>
          <p:cNvPr id="147" name="Google Shape;147;p4"/>
          <p:cNvSpPr txBox="1"/>
          <p:nvPr/>
        </p:nvSpPr>
        <p:spPr>
          <a:xfrm>
            <a:off x="1219200" y="4267200"/>
            <a:ext cx="13208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Arial"/>
              <a:buNone/>
            </a:pPr>
            <a:r>
              <a:rPr b="0" i="0" lang="en-US" sz="2400" u="none">
                <a:solidFill>
                  <a:srgbClr val="002060"/>
                </a:solidFill>
                <a:latin typeface="Arial"/>
                <a:ea typeface="Arial"/>
                <a:cs typeface="Arial"/>
                <a:sym typeface="Arial"/>
              </a:rPr>
              <a:t>………..</a:t>
            </a:r>
            <a:endParaRPr b="0" i="0" sz="2400" u="none">
              <a:solidFill>
                <a:srgbClr val="002060"/>
              </a:solidFill>
              <a:latin typeface="Arial"/>
              <a:ea typeface="Arial"/>
              <a:cs typeface="Arial"/>
              <a:sym typeface="Arial"/>
            </a:endParaRPr>
          </a:p>
        </p:txBody>
      </p:sp>
      <p:sp>
        <p:nvSpPr>
          <p:cNvPr id="148" name="Google Shape;148;p4"/>
          <p:cNvSpPr txBox="1"/>
          <p:nvPr/>
        </p:nvSpPr>
        <p:spPr>
          <a:xfrm>
            <a:off x="2387600" y="4267200"/>
            <a:ext cx="18796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b="0" i="0" lang="en-US" sz="2400" u="none">
                <a:solidFill>
                  <a:srgbClr val="002060"/>
                </a:solidFill>
                <a:latin typeface="Times New Roman"/>
                <a:ea typeface="Times New Roman"/>
                <a:cs typeface="Times New Roman"/>
                <a:sym typeface="Times New Roman"/>
              </a:rPr>
              <a:t>trách  nhiệm</a:t>
            </a:r>
            <a:endParaRPr b="0" i="0" sz="2400" u="none">
              <a:solidFill>
                <a:srgbClr val="002060"/>
              </a:solidFill>
              <a:latin typeface="Times New Roman"/>
              <a:ea typeface="Times New Roman"/>
              <a:cs typeface="Times New Roman"/>
              <a:sym typeface="Times New Roman"/>
            </a:endParaRPr>
          </a:p>
        </p:txBody>
      </p:sp>
      <p:sp>
        <p:nvSpPr>
          <p:cNvPr id="149" name="Google Shape;149;p4"/>
          <p:cNvSpPr txBox="1"/>
          <p:nvPr/>
        </p:nvSpPr>
        <p:spPr>
          <a:xfrm>
            <a:off x="4038600" y="4724400"/>
            <a:ext cx="1676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Arial"/>
              <a:buNone/>
            </a:pPr>
            <a:r>
              <a:rPr b="0" i="0" lang="en-US" sz="2400" u="none">
                <a:solidFill>
                  <a:srgbClr val="002060"/>
                </a:solidFill>
                <a:latin typeface="Arial"/>
                <a:ea typeface="Arial"/>
                <a:cs typeface="Arial"/>
                <a:sym typeface="Arial"/>
              </a:rPr>
              <a:t>…………..</a:t>
            </a:r>
            <a:endParaRPr b="0" baseline="30000" i="0" sz="2400" u="none">
              <a:solidFill>
                <a:srgbClr val="002060"/>
              </a:solidFill>
              <a:latin typeface="Arial"/>
              <a:ea typeface="Arial"/>
              <a:cs typeface="Arial"/>
              <a:sym typeface="Arial"/>
            </a:endParaRPr>
          </a:p>
        </p:txBody>
      </p:sp>
      <p:sp>
        <p:nvSpPr>
          <p:cNvPr id="150" name="Google Shape;150;p4"/>
          <p:cNvSpPr txBox="1"/>
          <p:nvPr/>
        </p:nvSpPr>
        <p:spPr>
          <a:xfrm>
            <a:off x="1219200" y="4724400"/>
            <a:ext cx="13208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a:t>
            </a:r>
            <a:endParaRPr b="0" i="0" sz="2400" u="none">
              <a:solidFill>
                <a:schemeClr val="dk1"/>
              </a:solidFill>
              <a:latin typeface="Arial"/>
              <a:ea typeface="Arial"/>
              <a:cs typeface="Arial"/>
              <a:sym typeface="Arial"/>
            </a:endParaRPr>
          </a:p>
        </p:txBody>
      </p:sp>
      <p:sp>
        <p:nvSpPr>
          <p:cNvPr id="151" name="Google Shape;151;p4"/>
          <p:cNvSpPr txBox="1"/>
          <p:nvPr/>
        </p:nvSpPr>
        <p:spPr>
          <a:xfrm>
            <a:off x="2387600" y="4724400"/>
            <a:ext cx="1803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b="0" i="0" lang="en-US" sz="2400" u="none">
                <a:solidFill>
                  <a:srgbClr val="002060"/>
                </a:solidFill>
                <a:latin typeface="Times New Roman"/>
                <a:ea typeface="Times New Roman"/>
                <a:cs typeface="Times New Roman"/>
                <a:sym typeface="Times New Roman"/>
              </a:rPr>
              <a:t>gương mẫu</a:t>
            </a:r>
            <a:endParaRPr b="0" i="0" sz="2400" u="none">
              <a:solidFill>
                <a:srgbClr val="002060"/>
              </a:solidFill>
              <a:latin typeface="Times New Roman"/>
              <a:ea typeface="Times New Roman"/>
              <a:cs typeface="Times New Roman"/>
              <a:sym typeface="Times New Roman"/>
            </a:endParaRPr>
          </a:p>
        </p:txBody>
      </p:sp>
      <p:sp>
        <p:nvSpPr>
          <p:cNvPr id="152" name="Google Shape;152;p4"/>
          <p:cNvSpPr txBox="1"/>
          <p:nvPr/>
        </p:nvSpPr>
        <p:spPr>
          <a:xfrm>
            <a:off x="3657600" y="5181600"/>
            <a:ext cx="16764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Arial"/>
              <a:buNone/>
            </a:pPr>
            <a:r>
              <a:rPr b="0" i="0" lang="en-US" sz="2400" u="none">
                <a:solidFill>
                  <a:srgbClr val="002060"/>
                </a:solidFill>
                <a:latin typeface="Arial"/>
                <a:ea typeface="Arial"/>
                <a:cs typeface="Arial"/>
                <a:sym typeface="Arial"/>
              </a:rPr>
              <a:t>…………..</a:t>
            </a:r>
            <a:endParaRPr b="0" baseline="30000" i="0" sz="2400" u="none">
              <a:solidFill>
                <a:srgbClr val="002060"/>
              </a:solidFill>
              <a:latin typeface="Arial"/>
              <a:ea typeface="Arial"/>
              <a:cs typeface="Arial"/>
              <a:sym typeface="Arial"/>
            </a:endParaRPr>
          </a:p>
        </p:txBody>
      </p:sp>
      <p:sp>
        <p:nvSpPr>
          <p:cNvPr id="153" name="Google Shape;153;p4"/>
          <p:cNvSpPr txBox="1"/>
          <p:nvPr/>
        </p:nvSpPr>
        <p:spPr>
          <a:xfrm>
            <a:off x="1219200" y="5181600"/>
            <a:ext cx="13208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a:t>
            </a:r>
            <a:endParaRPr b="0" i="0" sz="2400" u="none">
              <a:solidFill>
                <a:schemeClr val="dk1"/>
              </a:solidFill>
              <a:latin typeface="Arial"/>
              <a:ea typeface="Arial"/>
              <a:cs typeface="Arial"/>
              <a:sym typeface="Arial"/>
            </a:endParaRPr>
          </a:p>
        </p:txBody>
      </p:sp>
      <p:sp>
        <p:nvSpPr>
          <p:cNvPr id="154" name="Google Shape;154;p4"/>
          <p:cNvSpPr txBox="1"/>
          <p:nvPr/>
        </p:nvSpPr>
        <p:spPr>
          <a:xfrm>
            <a:off x="2387600" y="5181600"/>
            <a:ext cx="13716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b="0" i="0" lang="en-US" sz="2400" u="none">
                <a:solidFill>
                  <a:srgbClr val="002060"/>
                </a:solidFill>
                <a:latin typeface="Times New Roman"/>
                <a:ea typeface="Times New Roman"/>
                <a:cs typeface="Times New Roman"/>
                <a:sym typeface="Times New Roman"/>
              </a:rPr>
              <a:t>danh dự</a:t>
            </a:r>
            <a:endParaRPr b="0" i="0" sz="2400" u="none">
              <a:solidFill>
                <a:srgbClr val="002060"/>
              </a:solidFill>
              <a:latin typeface="Times New Roman"/>
              <a:ea typeface="Times New Roman"/>
              <a:cs typeface="Times New Roman"/>
              <a:sym typeface="Times New Roman"/>
            </a:endParaRPr>
          </a:p>
        </p:txBody>
      </p:sp>
      <p:sp>
        <p:nvSpPr>
          <p:cNvPr id="155" name="Google Shape;155;p4"/>
          <p:cNvSpPr txBox="1"/>
          <p:nvPr/>
        </p:nvSpPr>
        <p:spPr>
          <a:xfrm>
            <a:off x="3768725" y="2279650"/>
            <a:ext cx="15240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b="0" i="0" lang="en-US" sz="2400" u="none">
                <a:solidFill>
                  <a:srgbClr val="002060"/>
                </a:solidFill>
                <a:latin typeface="Times New Roman"/>
                <a:ea typeface="Times New Roman"/>
                <a:cs typeface="Times New Roman"/>
                <a:sym typeface="Times New Roman"/>
              </a:rPr>
              <a:t>công dân</a:t>
            </a:r>
            <a:endParaRPr b="0" baseline="30000" i="0" sz="2400" u="none">
              <a:solidFill>
                <a:srgbClr val="002060"/>
              </a:solidFill>
              <a:latin typeface="Times New Roman"/>
              <a:ea typeface="Times New Roman"/>
              <a:cs typeface="Times New Roman"/>
              <a:sym typeface="Times New Roman"/>
            </a:endParaRPr>
          </a:p>
        </p:txBody>
      </p:sp>
      <p:sp>
        <p:nvSpPr>
          <p:cNvPr id="156" name="Google Shape;156;p4"/>
          <p:cNvSpPr txBox="1"/>
          <p:nvPr/>
        </p:nvSpPr>
        <p:spPr>
          <a:xfrm>
            <a:off x="3314700" y="2819400"/>
            <a:ext cx="15240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b="0" i="0" lang="en-US" sz="2400" u="none">
                <a:solidFill>
                  <a:srgbClr val="002060"/>
                </a:solidFill>
                <a:latin typeface="Times New Roman"/>
                <a:ea typeface="Times New Roman"/>
                <a:cs typeface="Times New Roman"/>
                <a:sym typeface="Times New Roman"/>
              </a:rPr>
              <a:t>công dân</a:t>
            </a:r>
            <a:endParaRPr b="0" baseline="30000" i="0" sz="2400" u="none">
              <a:solidFill>
                <a:srgbClr val="002060"/>
              </a:solidFill>
              <a:latin typeface="Times New Roman"/>
              <a:ea typeface="Times New Roman"/>
              <a:cs typeface="Times New Roman"/>
              <a:sym typeface="Times New Roman"/>
            </a:endParaRPr>
          </a:p>
        </p:txBody>
      </p:sp>
      <p:sp>
        <p:nvSpPr>
          <p:cNvPr id="157" name="Google Shape;157;p4"/>
          <p:cNvSpPr txBox="1"/>
          <p:nvPr/>
        </p:nvSpPr>
        <p:spPr>
          <a:xfrm>
            <a:off x="3289300" y="3276600"/>
            <a:ext cx="15240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b="0" i="0" lang="en-US" sz="2400" u="none">
                <a:solidFill>
                  <a:srgbClr val="002060"/>
                </a:solidFill>
                <a:latin typeface="Times New Roman"/>
                <a:ea typeface="Times New Roman"/>
                <a:cs typeface="Times New Roman"/>
                <a:sym typeface="Times New Roman"/>
              </a:rPr>
              <a:t>công dân</a:t>
            </a:r>
            <a:endParaRPr b="0" baseline="30000" i="0" sz="2400" u="none">
              <a:solidFill>
                <a:srgbClr val="002060"/>
              </a:solidFill>
              <a:latin typeface="Times New Roman"/>
              <a:ea typeface="Times New Roman"/>
              <a:cs typeface="Times New Roman"/>
              <a:sym typeface="Times New Roman"/>
            </a:endParaRPr>
          </a:p>
        </p:txBody>
      </p:sp>
      <p:sp>
        <p:nvSpPr>
          <p:cNvPr id="158" name="Google Shape;158;p4"/>
          <p:cNvSpPr txBox="1"/>
          <p:nvPr/>
        </p:nvSpPr>
        <p:spPr>
          <a:xfrm>
            <a:off x="3733800" y="3810000"/>
            <a:ext cx="15240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b="0" i="0" lang="en-US" sz="2400" u="none">
                <a:solidFill>
                  <a:srgbClr val="002060"/>
                </a:solidFill>
                <a:latin typeface="Times New Roman"/>
                <a:ea typeface="Times New Roman"/>
                <a:cs typeface="Times New Roman"/>
                <a:sym typeface="Times New Roman"/>
              </a:rPr>
              <a:t>công dân</a:t>
            </a:r>
            <a:endParaRPr b="0" baseline="30000" i="0" sz="2400" u="none">
              <a:solidFill>
                <a:srgbClr val="002060"/>
              </a:solidFill>
              <a:latin typeface="Times New Roman"/>
              <a:ea typeface="Times New Roman"/>
              <a:cs typeface="Times New Roman"/>
              <a:sym typeface="Times New Roman"/>
            </a:endParaRPr>
          </a:p>
        </p:txBody>
      </p:sp>
      <p:sp>
        <p:nvSpPr>
          <p:cNvPr id="159" name="Google Shape;159;p4"/>
          <p:cNvSpPr txBox="1"/>
          <p:nvPr/>
        </p:nvSpPr>
        <p:spPr>
          <a:xfrm>
            <a:off x="4076700" y="4251325"/>
            <a:ext cx="15240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b="0" i="0" lang="en-US" sz="2400" u="none">
                <a:solidFill>
                  <a:srgbClr val="002060"/>
                </a:solidFill>
                <a:latin typeface="Times New Roman"/>
                <a:ea typeface="Times New Roman"/>
                <a:cs typeface="Times New Roman"/>
                <a:sym typeface="Times New Roman"/>
              </a:rPr>
              <a:t>công dân</a:t>
            </a:r>
            <a:endParaRPr b="0" baseline="30000" i="0" sz="2400" u="none">
              <a:solidFill>
                <a:srgbClr val="002060"/>
              </a:solidFill>
              <a:latin typeface="Times New Roman"/>
              <a:ea typeface="Times New Roman"/>
              <a:cs typeface="Times New Roman"/>
              <a:sym typeface="Times New Roman"/>
            </a:endParaRPr>
          </a:p>
        </p:txBody>
      </p:sp>
      <p:sp>
        <p:nvSpPr>
          <p:cNvPr id="160" name="Google Shape;160;p4"/>
          <p:cNvSpPr txBox="1"/>
          <p:nvPr/>
        </p:nvSpPr>
        <p:spPr>
          <a:xfrm>
            <a:off x="1054100" y="4724400"/>
            <a:ext cx="15240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b="0" i="0" lang="en-US" sz="2400" u="none">
                <a:solidFill>
                  <a:srgbClr val="002060"/>
                </a:solidFill>
                <a:latin typeface="Times New Roman"/>
                <a:ea typeface="Times New Roman"/>
                <a:cs typeface="Times New Roman"/>
                <a:sym typeface="Times New Roman"/>
              </a:rPr>
              <a:t>công dân</a:t>
            </a:r>
            <a:endParaRPr b="0" baseline="30000" i="0" sz="2400" u="none">
              <a:solidFill>
                <a:srgbClr val="002060"/>
              </a:solidFill>
              <a:latin typeface="Times New Roman"/>
              <a:ea typeface="Times New Roman"/>
              <a:cs typeface="Times New Roman"/>
              <a:sym typeface="Times New Roman"/>
            </a:endParaRPr>
          </a:p>
        </p:txBody>
      </p:sp>
      <p:sp>
        <p:nvSpPr>
          <p:cNvPr id="161" name="Google Shape;161;p4"/>
          <p:cNvSpPr txBox="1"/>
          <p:nvPr/>
        </p:nvSpPr>
        <p:spPr>
          <a:xfrm>
            <a:off x="1041400" y="5181600"/>
            <a:ext cx="15240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b="0" i="0" lang="en-US" sz="2400" u="none">
                <a:solidFill>
                  <a:srgbClr val="002060"/>
                </a:solidFill>
                <a:latin typeface="Times New Roman"/>
                <a:ea typeface="Times New Roman"/>
                <a:cs typeface="Times New Roman"/>
                <a:sym typeface="Times New Roman"/>
              </a:rPr>
              <a:t>công dân</a:t>
            </a:r>
            <a:endParaRPr b="0" baseline="30000" i="0" sz="2400" u="none">
              <a:solidFill>
                <a:srgbClr val="002060"/>
              </a:solidFill>
              <a:latin typeface="Times New Roman"/>
              <a:ea typeface="Times New Roman"/>
              <a:cs typeface="Times New Roman"/>
              <a:sym typeface="Times New Roman"/>
            </a:endParaRPr>
          </a:p>
        </p:txBody>
      </p:sp>
      <p:sp>
        <p:nvSpPr>
          <p:cNvPr id="162" name="Google Shape;162;p4"/>
          <p:cNvSpPr txBox="1"/>
          <p:nvPr/>
        </p:nvSpPr>
        <p:spPr>
          <a:xfrm>
            <a:off x="2209800" y="5562600"/>
            <a:ext cx="15240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CC"/>
              </a:buClr>
              <a:buSzPts val="2400"/>
              <a:buFont typeface="Arial"/>
              <a:buNone/>
            </a:pPr>
            <a:r>
              <a:rPr b="0" i="0" lang="en-US" sz="2400" u="none">
                <a:solidFill>
                  <a:srgbClr val="0000CC"/>
                </a:solidFill>
                <a:latin typeface="Arial"/>
                <a:ea typeface="Arial"/>
                <a:cs typeface="Arial"/>
                <a:sym typeface="Arial"/>
              </a:rPr>
              <a:t> </a:t>
            </a:r>
            <a:r>
              <a:rPr b="0" i="0" lang="en-US" sz="2400" u="none">
                <a:solidFill>
                  <a:srgbClr val="002060"/>
                </a:solidFill>
                <a:latin typeface="Times New Roman"/>
                <a:ea typeface="Times New Roman"/>
                <a:cs typeface="Times New Roman"/>
                <a:sym typeface="Times New Roman"/>
              </a:rPr>
              <a:t>(danh dự                </a:t>
            </a:r>
            <a:endParaRPr b="0" i="0" sz="2400" u="none">
              <a:solidFill>
                <a:srgbClr val="002060"/>
              </a:solidFill>
              <a:latin typeface="Times New Roman"/>
              <a:ea typeface="Times New Roman"/>
              <a:cs typeface="Times New Roman"/>
              <a:sym typeface="Times New Roman"/>
            </a:endParaRPr>
          </a:p>
        </p:txBody>
      </p:sp>
      <p:sp>
        <p:nvSpPr>
          <p:cNvPr id="163" name="Google Shape;163;p4"/>
          <p:cNvSpPr txBox="1"/>
          <p:nvPr/>
        </p:nvSpPr>
        <p:spPr>
          <a:xfrm>
            <a:off x="3470275" y="5568950"/>
            <a:ext cx="17526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b="0" i="0" lang="en-US" sz="2400" u="none">
                <a:solidFill>
                  <a:srgbClr val="002060"/>
                </a:solidFill>
                <a:latin typeface="Times New Roman"/>
                <a:ea typeface="Times New Roman"/>
                <a:cs typeface="Times New Roman"/>
                <a:sym typeface="Times New Roman"/>
              </a:rPr>
              <a:t>công dân)</a:t>
            </a:r>
            <a:endParaRPr b="0" baseline="30000" i="0" sz="2400" u="none">
              <a:solidFill>
                <a:srgbClr val="002060"/>
              </a:solidFill>
              <a:latin typeface="Times New Roman"/>
              <a:ea typeface="Times New Roman"/>
              <a:cs typeface="Times New Roman"/>
              <a:sym typeface="Times New Roman"/>
            </a:endParaRPr>
          </a:p>
        </p:txBody>
      </p:sp>
      <p:sp>
        <p:nvSpPr>
          <p:cNvPr id="164" name="Google Shape;164;p4"/>
          <p:cNvSpPr txBox="1"/>
          <p:nvPr/>
        </p:nvSpPr>
        <p:spPr>
          <a:xfrm>
            <a:off x="152400" y="1143000"/>
            <a:ext cx="8686800" cy="4619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2400"/>
              <a:buFont typeface="Times New Roman"/>
              <a:buNone/>
            </a:pPr>
            <a:r>
              <a:rPr b="0" i="0" lang="en-US" sz="2400" u="none">
                <a:solidFill>
                  <a:srgbClr val="002060"/>
                </a:solidFill>
                <a:latin typeface="Times New Roman"/>
                <a:ea typeface="Times New Roman"/>
                <a:cs typeface="Times New Roman"/>
                <a:sym typeface="Times New Roman"/>
              </a:rPr>
              <a:t>Nghĩa vụ, quyền, ý thức, bổn phận, trách nhiệm, gương mẫu, danh dự</a:t>
            </a:r>
            <a:endParaRPr b="0" i="0" sz="2400" u="none">
              <a:solidFill>
                <a:srgbClr val="002060"/>
              </a:solidFill>
              <a:latin typeface="Times New Roman"/>
              <a:ea typeface="Times New Roman"/>
              <a:cs typeface="Times New Roman"/>
              <a:sym typeface="Times New Roman"/>
            </a:endParaRPr>
          </a:p>
        </p:txBody>
      </p:sp>
      <p:sp>
        <p:nvSpPr>
          <p:cNvPr id="165" name="Google Shape;165;p4"/>
          <p:cNvSpPr/>
          <p:nvPr/>
        </p:nvSpPr>
        <p:spPr>
          <a:xfrm>
            <a:off x="5360988" y="1649413"/>
            <a:ext cx="3249613" cy="1855788"/>
          </a:xfrm>
          <a:prstGeom prst="cloudCallout">
            <a:avLst>
              <a:gd fmla="val -65167" name="adj1"/>
              <a:gd fmla="val 63230" name="adj2"/>
            </a:avLst>
          </a:prstGeom>
          <a:solidFill>
            <a:schemeClr val="accent1"/>
          </a:solidFill>
          <a:ln cap="flat" cmpd="sng" w="15875">
            <a:solidFill>
              <a:srgbClr val="1D2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Arial"/>
              <a:buNone/>
            </a:pPr>
            <a:r>
              <a:t/>
            </a:r>
            <a:endParaRPr b="0" i="0" sz="2400" u="none" cap="none" strike="noStrike">
              <a:solidFill>
                <a:schemeClr val="lt1"/>
              </a:solidFill>
              <a:latin typeface="Trebuchet MS"/>
              <a:ea typeface="Trebuchet MS"/>
              <a:cs typeface="Trebuchet MS"/>
              <a:sym typeface="Trebuchet MS"/>
            </a:endParaRPr>
          </a:p>
        </p:txBody>
      </p:sp>
      <p:sp>
        <p:nvSpPr>
          <p:cNvPr id="166" name="Google Shape;166;p4"/>
          <p:cNvSpPr/>
          <p:nvPr/>
        </p:nvSpPr>
        <p:spPr>
          <a:xfrm>
            <a:off x="5410200" y="1981200"/>
            <a:ext cx="3200400" cy="157003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2060"/>
              </a:buClr>
              <a:buSzPts val="2400"/>
              <a:buFont typeface="Times New Roman"/>
              <a:buNone/>
            </a:pPr>
            <a:r>
              <a:rPr b="0" i="0" lang="en-US" sz="2400" u="none">
                <a:solidFill>
                  <a:srgbClr val="002060"/>
                </a:solidFill>
                <a:latin typeface="Times New Roman"/>
                <a:ea typeface="Times New Roman"/>
                <a:cs typeface="Times New Roman"/>
                <a:sym typeface="Times New Roman"/>
              </a:rPr>
              <a:t>Bổn phận công dân là phần việc mỗi người dân phải làm theo đạo lí thông thường.</a:t>
            </a:r>
            <a:endParaRPr b="0" i="0" sz="2400" u="none">
              <a:solidFill>
                <a:srgbClr val="002060"/>
              </a:solidFill>
              <a:latin typeface="Times New Roman"/>
              <a:ea typeface="Times New Roman"/>
              <a:cs typeface="Times New Roman"/>
              <a:sym typeface="Times New Roman"/>
            </a:endParaRPr>
          </a:p>
        </p:txBody>
      </p:sp>
      <p:sp>
        <p:nvSpPr>
          <p:cNvPr id="167" name="Google Shape;167;p4"/>
          <p:cNvSpPr/>
          <p:nvPr/>
        </p:nvSpPr>
        <p:spPr>
          <a:xfrm>
            <a:off x="5943600" y="3462338"/>
            <a:ext cx="3810000" cy="2106613"/>
          </a:xfrm>
          <a:prstGeom prst="cloudCallout">
            <a:avLst>
              <a:gd fmla="val -63573" name="adj1"/>
              <a:gd fmla="val 661" name="adj2"/>
            </a:avLst>
          </a:prstGeom>
          <a:solidFill>
            <a:schemeClr val="accent1"/>
          </a:solidFill>
          <a:ln cap="flat" cmpd="sng" w="15875">
            <a:solidFill>
              <a:srgbClr val="1D2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2060"/>
              </a:buClr>
              <a:buSzPts val="2400"/>
              <a:buFont typeface="Times New Roman"/>
              <a:buNone/>
            </a:pPr>
            <a:r>
              <a:rPr b="0" i="0" lang="en-US" sz="2400" u="none">
                <a:solidFill>
                  <a:srgbClr val="002060"/>
                </a:solidFill>
                <a:latin typeface="Times New Roman"/>
                <a:ea typeface="Times New Roman"/>
                <a:cs typeface="Times New Roman"/>
                <a:sym typeface="Times New Roman"/>
              </a:rPr>
              <a:t>Nhiệm vụ công dân là phần việc được giao mà mỗi người dân phải làm tròn.</a:t>
            </a:r>
            <a:endParaRPr b="0" i="0" sz="2400" u="none">
              <a:solidFill>
                <a:srgbClr val="002060"/>
              </a:solidFill>
              <a:latin typeface="Times New Roman"/>
              <a:ea typeface="Times New Roman"/>
              <a:cs typeface="Times New Roman"/>
              <a:sym typeface="Times New Roman"/>
            </a:endParaRPr>
          </a:p>
        </p:txBody>
      </p:sp>
      <p:sp>
        <p:nvSpPr>
          <p:cNvPr id="168" name="Google Shape;168;p4"/>
          <p:cNvSpPr/>
          <p:nvPr/>
        </p:nvSpPr>
        <p:spPr>
          <a:xfrm>
            <a:off x="2514600" y="3789363"/>
            <a:ext cx="2568575" cy="461963"/>
          </a:xfrm>
          <a:prstGeom prst="rect">
            <a:avLst/>
          </a:prstGeom>
          <a:solidFill>
            <a:schemeClr val="lt1"/>
          </a:solidFill>
          <a:ln cap="flat" cmpd="sng" w="158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b="0" i="0" lang="en-US" sz="2400" u="none">
                <a:solidFill>
                  <a:srgbClr val="002060"/>
                </a:solidFill>
                <a:latin typeface="Times New Roman"/>
                <a:ea typeface="Times New Roman"/>
                <a:cs typeface="Times New Roman"/>
                <a:sym typeface="Times New Roman"/>
              </a:rPr>
              <a:t>bổn phận công dân</a:t>
            </a:r>
            <a:endParaRPr b="0" baseline="30000" i="0" sz="2400" u="none">
              <a:solidFill>
                <a:srgbClr val="002060"/>
              </a:solidFill>
              <a:latin typeface="Times New Roman"/>
              <a:ea typeface="Times New Roman"/>
              <a:cs typeface="Times New Roman"/>
              <a:sym typeface="Times New Roman"/>
            </a:endParaRPr>
          </a:p>
        </p:txBody>
      </p:sp>
      <p:sp>
        <p:nvSpPr>
          <p:cNvPr id="169" name="Google Shape;169;p4"/>
          <p:cNvSpPr/>
          <p:nvPr/>
        </p:nvSpPr>
        <p:spPr>
          <a:xfrm>
            <a:off x="2492375" y="4267200"/>
            <a:ext cx="2765425" cy="461963"/>
          </a:xfrm>
          <a:prstGeom prst="rect">
            <a:avLst/>
          </a:prstGeom>
          <a:solidFill>
            <a:schemeClr val="lt1"/>
          </a:solidFill>
          <a:ln cap="flat" cmpd="sng" w="158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2060"/>
              </a:buClr>
              <a:buSzPts val="2400"/>
              <a:buFont typeface="Times New Roman"/>
              <a:buNone/>
            </a:pPr>
            <a:r>
              <a:rPr b="0" i="0" lang="en-US" sz="2400" u="none">
                <a:solidFill>
                  <a:srgbClr val="002060"/>
                </a:solidFill>
                <a:latin typeface="Times New Roman"/>
                <a:ea typeface="Times New Roman"/>
                <a:cs typeface="Times New Roman"/>
                <a:sym typeface="Times New Roman"/>
              </a:rPr>
              <a:t>trách nhiệmcông dân</a:t>
            </a:r>
            <a:endParaRPr b="0" baseline="30000" i="0" sz="2400" u="none">
              <a:solidFill>
                <a:srgbClr val="00206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4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4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5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40"/>
                                        <p:tgtEl>
                                          <p:spTgt spid="136"/>
                                        </p:tgtEl>
                                      </p:cBhvr>
                                    </p:animEffect>
                                  </p:childTnLst>
                                </p:cTn>
                              </p:par>
                              <p:par>
                                <p:cTn fill="hold" nodeType="with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40"/>
                                        <p:tgtEl>
                                          <p:spTgt spid="13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40"/>
                                        <p:tgtEl>
                                          <p:spTgt spid="138"/>
                                        </p:tgtEl>
                                      </p:cBhvr>
                                    </p:animEffect>
                                  </p:childTnLst>
                                </p:cTn>
                              </p:par>
                              <p:par>
                                <p:cTn fill="hold" nodeType="withEffect" presetClass="entr" presetID="10" presetSubtype="0">
                                  <p:stCondLst>
                                    <p:cond delay="0"/>
                                  </p:stCondLst>
                                  <p:childTnLst>
                                    <p:set>
                                      <p:cBhvr>
                                        <p:cTn dur="1" fill="hold">
                                          <p:stCondLst>
                                            <p:cond delay="0"/>
                                          </p:stCondLst>
                                        </p:cTn>
                                        <p:tgtEl>
                                          <p:spTgt spid="139"/>
                                        </p:tgtEl>
                                        <p:attrNameLst>
                                          <p:attrName>style.visibility</p:attrName>
                                        </p:attrNameLst>
                                      </p:cBhvr>
                                      <p:to>
                                        <p:strVal val="visible"/>
                                      </p:to>
                                    </p:set>
                                    <p:animEffect filter="fade" transition="in">
                                      <p:cBhvr>
                                        <p:cTn dur="40"/>
                                        <p:tgtEl>
                                          <p:spTgt spid="139"/>
                                        </p:tgtEl>
                                      </p:cBhvr>
                                    </p:animEffect>
                                  </p:childTnLst>
                                </p:cTn>
                              </p:par>
                              <p:par>
                                <p:cTn fill="hold" nodeType="with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40"/>
                                        <p:tgtEl>
                                          <p:spTgt spid="137"/>
                                        </p:tgtEl>
                                      </p:cBhvr>
                                    </p:animEffect>
                                  </p:childTnLst>
                                </p:cTn>
                              </p:par>
                            </p:childTnLst>
                          </p:cTn>
                        </p:par>
                        <p:par>
                          <p:cTn fill="hold">
                            <p:stCondLst>
                              <p:cond delay="540"/>
                            </p:stCondLst>
                            <p:childTnLst>
                              <p:par>
                                <p:cTn fill="hold" nodeType="after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40"/>
                                        <p:tgtEl>
                                          <p:spTgt spid="141"/>
                                        </p:tgtEl>
                                      </p:cBhvr>
                                    </p:animEffect>
                                  </p:childTnLst>
                                </p:cTn>
                              </p:par>
                              <p:par>
                                <p:cTn fill="hold" nodeType="with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4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40"/>
                                        <p:tgtEl>
                                          <p:spTgt spid="140"/>
                                        </p:tgtEl>
                                      </p:cBhvr>
                                    </p:animEffect>
                                  </p:childTnLst>
                                </p:cTn>
                              </p:par>
                            </p:childTnLst>
                          </p:cTn>
                        </p:par>
                        <p:par>
                          <p:cTn fill="hold">
                            <p:stCondLst>
                              <p:cond delay="580"/>
                            </p:stCondLst>
                            <p:childTnLst>
                              <p:par>
                                <p:cTn fill="hold" nodeType="after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40"/>
                                        <p:tgtEl>
                                          <p:spTgt spid="144"/>
                                        </p:tgtEl>
                                      </p:cBhvr>
                                    </p:animEffect>
                                  </p:childTnLst>
                                </p:cTn>
                              </p:par>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40"/>
                                        <p:tgtEl>
                                          <p:spTgt spid="145"/>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40"/>
                                        <p:tgtEl>
                                          <p:spTgt spid="143"/>
                                        </p:tgtEl>
                                      </p:cBhvr>
                                    </p:animEffect>
                                  </p:childTnLst>
                                </p:cTn>
                              </p:par>
                            </p:childTnLst>
                          </p:cTn>
                        </p:par>
                        <p:par>
                          <p:cTn fill="hold">
                            <p:stCondLst>
                              <p:cond delay="620"/>
                            </p:stCondLst>
                            <p:childTnLst>
                              <p:par>
                                <p:cTn fill="hold" nodeType="after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40"/>
                                        <p:tgtEl>
                                          <p:spTgt spid="147"/>
                                        </p:tgtEl>
                                      </p:cBhvr>
                                    </p:animEffect>
                                  </p:childTnLst>
                                </p:cTn>
                              </p:par>
                              <p:par>
                                <p:cTn fill="hold" nodeType="with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40"/>
                                        <p:tgtEl>
                                          <p:spTgt spid="148"/>
                                        </p:tgtEl>
                                      </p:cBhvr>
                                    </p:animEffect>
                                  </p:childTnLst>
                                </p:cTn>
                              </p:par>
                              <p:par>
                                <p:cTn fill="hold" nodeType="with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40"/>
                                        <p:tgtEl>
                                          <p:spTgt spid="146"/>
                                        </p:tgtEl>
                                      </p:cBhvr>
                                    </p:animEffect>
                                  </p:childTnLst>
                                </p:cTn>
                              </p:par>
                            </p:childTnLst>
                          </p:cTn>
                        </p:par>
                        <p:par>
                          <p:cTn fill="hold">
                            <p:stCondLst>
                              <p:cond delay="660"/>
                            </p:stCondLst>
                            <p:childTnLst>
                              <p:par>
                                <p:cTn fill="hold" nodeType="after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40"/>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40"/>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40"/>
                                        <p:tgtEl>
                                          <p:spTgt spid="149"/>
                                        </p:tgtEl>
                                      </p:cBhvr>
                                    </p:animEffect>
                                  </p:childTnLst>
                                </p:cTn>
                              </p:par>
                            </p:childTnLst>
                          </p:cTn>
                        </p:par>
                        <p:par>
                          <p:cTn fill="hold">
                            <p:stCondLst>
                              <p:cond delay="700"/>
                            </p:stCondLst>
                            <p:childTnLst>
                              <p:par>
                                <p:cTn fill="hold" nodeType="after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40"/>
                                        <p:tgtEl>
                                          <p:spTgt spid="153"/>
                                        </p:tgtEl>
                                      </p:cBhvr>
                                    </p:animEffect>
                                  </p:childTnLst>
                                </p:cTn>
                              </p:par>
                              <p:par>
                                <p:cTn fill="hold" nodeType="with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40"/>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40"/>
                                        <p:tgtEl>
                                          <p:spTgt spid="1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200"/>
                                  </p:stCondLst>
                                  <p:childTnLst>
                                    <p:animEffect filter="fade" transition="out">
                                      <p:cBhvr>
                                        <p:cTn dur="300"/>
                                        <p:tgtEl>
                                          <p:spTgt spid="135"/>
                                        </p:tgtEl>
                                      </p:cBhvr>
                                    </p:animEffect>
                                    <p:set>
                                      <p:cBhvr>
                                        <p:cTn dur="1" fill="hold">
                                          <p:stCondLst>
                                            <p:cond delay="300"/>
                                          </p:stCondLst>
                                        </p:cTn>
                                        <p:tgtEl>
                                          <p:spTgt spid="135"/>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34"/>
                                        </p:tgtEl>
                                      </p:cBhvr>
                                    </p:animEffect>
                                    <p:set>
                                      <p:cBhvr>
                                        <p:cTn dur="1" fill="hold">
                                          <p:stCondLst>
                                            <p:cond delay="500"/>
                                          </p:stCondLst>
                                        </p:cTn>
                                        <p:tgtEl>
                                          <p:spTgt spid="134"/>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40"/>
                                        <p:tgtEl>
                                          <p:spTgt spid="1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38"/>
                                        </p:tgtEl>
                                      </p:cBhvr>
                                    </p:animEffect>
                                    <p:set>
                                      <p:cBhvr>
                                        <p:cTn dur="1" fill="hold">
                                          <p:stCondLst>
                                            <p:cond delay="500"/>
                                          </p:stCondLst>
                                        </p:cTn>
                                        <p:tgtEl>
                                          <p:spTgt spid="138"/>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37"/>
                                        </p:tgtEl>
                                      </p:cBhvr>
                                    </p:animEffect>
                                    <p:set>
                                      <p:cBhvr>
                                        <p:cTn dur="1" fill="hold">
                                          <p:stCondLst>
                                            <p:cond delay="500"/>
                                          </p:stCondLst>
                                        </p:cTn>
                                        <p:tgtEl>
                                          <p:spTgt spid="137"/>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40"/>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4">
                                  <p:stCondLst>
                                    <p:cond delay="0"/>
                                  </p:stCondLst>
                                  <p:childTnLst>
                                    <p:anim calcmode="lin" valueType="num">
                                      <p:cBhvr additive="base">
                                        <p:cTn dur="500"/>
                                        <p:tgtEl>
                                          <p:spTgt spid="141"/>
                                        </p:tgtEl>
                                        <p:attrNameLst>
                                          <p:attrName>ppt_y</p:attrName>
                                        </p:attrNameLst>
                                      </p:cBhvr>
                                      <p:tavLst>
                                        <p:tav fmla="" tm="0">
                                          <p:val>
                                            <p:strVal val="#ppt_y"/>
                                          </p:val>
                                        </p:tav>
                                        <p:tav fmla="" tm="100000">
                                          <p:val>
                                            <p:strVal val="#ppt_y+1"/>
                                          </p:val>
                                        </p:tav>
                                      </p:tavLst>
                                    </p:anim>
                                    <p:set>
                                      <p:cBhvr>
                                        <p:cTn dur="1" fill="hold">
                                          <p:stCondLst>
                                            <p:cond delay="500"/>
                                          </p:stCondLst>
                                        </p:cTn>
                                        <p:tgtEl>
                                          <p:spTgt spid="141"/>
                                        </p:tgtEl>
                                        <p:attrNameLst>
                                          <p:attrName>style.visibility</p:attrName>
                                        </p:attrNameLst>
                                      </p:cBhvr>
                                      <p:to>
                                        <p:strVal val="hidden"/>
                                      </p:to>
                                    </p:set>
                                  </p:childTnLst>
                                </p:cTn>
                              </p:par>
                              <p:par>
                                <p:cTn fill="hold" nodeType="withEffect" presetClass="exit" presetID="2" presetSubtype="4">
                                  <p:stCondLst>
                                    <p:cond delay="0"/>
                                  </p:stCondLst>
                                  <p:childTnLst>
                                    <p:anim calcmode="lin" valueType="num">
                                      <p:cBhvr additive="base">
                                        <p:cTn dur="500"/>
                                        <p:tgtEl>
                                          <p:spTgt spid="140"/>
                                        </p:tgtEl>
                                        <p:attrNameLst>
                                          <p:attrName>ppt_y</p:attrName>
                                        </p:attrNameLst>
                                      </p:cBhvr>
                                      <p:tavLst>
                                        <p:tav fmla="" tm="0">
                                          <p:val>
                                            <p:strVal val="#ppt_y"/>
                                          </p:val>
                                        </p:tav>
                                        <p:tav fmla="" tm="100000">
                                          <p:val>
                                            <p:strVal val="#ppt_y+1"/>
                                          </p:val>
                                        </p:tav>
                                      </p:tavLst>
                                    </p:anim>
                                    <p:set>
                                      <p:cBhvr>
                                        <p:cTn dur="1" fill="hold">
                                          <p:stCondLst>
                                            <p:cond delay="500"/>
                                          </p:stCondLst>
                                        </p:cTn>
                                        <p:tgtEl>
                                          <p:spTgt spid="140"/>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4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4"/>
                                        </p:tgtEl>
                                      </p:cBhvr>
                                    </p:animEffect>
                                    <p:set>
                                      <p:cBhvr>
                                        <p:cTn dur="1" fill="hold">
                                          <p:stCondLst>
                                            <p:cond delay="500"/>
                                          </p:stCondLst>
                                        </p:cTn>
                                        <p:tgtEl>
                                          <p:spTgt spid="144"/>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43"/>
                                        </p:tgtEl>
                                      </p:cBhvr>
                                    </p:animEffect>
                                    <p:set>
                                      <p:cBhvr>
                                        <p:cTn dur="1" fill="hold">
                                          <p:stCondLst>
                                            <p:cond delay="500"/>
                                          </p:stCondLst>
                                        </p:cTn>
                                        <p:tgtEl>
                                          <p:spTgt spid="143"/>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40"/>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47"/>
                                        </p:tgtEl>
                                      </p:cBhvr>
                                    </p:animEffect>
                                    <p:set>
                                      <p:cBhvr>
                                        <p:cTn dur="1" fill="hold">
                                          <p:stCondLst>
                                            <p:cond delay="500"/>
                                          </p:stCondLst>
                                        </p:cTn>
                                        <p:tgtEl>
                                          <p:spTgt spid="14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146"/>
                                        </p:tgtEl>
                                      </p:cBhvr>
                                    </p:animEffect>
                                    <p:set>
                                      <p:cBhvr>
                                        <p:cTn dur="1" fill="hold">
                                          <p:stCondLst>
                                            <p:cond delay="500"/>
                                          </p:stCondLst>
                                        </p:cTn>
                                        <p:tgtEl>
                                          <p:spTgt spid="146"/>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4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0"/>
                                        </p:tgtEl>
                                      </p:cBhvr>
                                    </p:animEffect>
                                    <p:set>
                                      <p:cBhvr>
                                        <p:cTn dur="1" fill="hold">
                                          <p:stCondLst>
                                            <p:cond delay="500"/>
                                          </p:stCondLst>
                                        </p:cTn>
                                        <p:tgtEl>
                                          <p:spTgt spid="150"/>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40"/>
                                        <p:tgtEl>
                                          <p:spTgt spid="160"/>
                                        </p:tgtEl>
                                      </p:cBhvr>
                                    </p:animEffect>
                                  </p:childTnLst>
                                </p:cTn>
                              </p:par>
                              <p:par>
                                <p:cTn fill="hold" nodeType="withEffect" presetClass="exit" presetID="10" presetSubtype="0">
                                  <p:stCondLst>
                                    <p:cond delay="0"/>
                                  </p:stCondLst>
                                  <p:childTnLst>
                                    <p:animEffect filter="fade" transition="out">
                                      <p:cBhvr>
                                        <p:cTn dur="500"/>
                                        <p:tgtEl>
                                          <p:spTgt spid="149"/>
                                        </p:tgtEl>
                                      </p:cBhvr>
                                    </p:animEffect>
                                    <p:set>
                                      <p:cBhvr>
                                        <p:cTn dur="1" fill="hold">
                                          <p:stCondLst>
                                            <p:cond delay="500"/>
                                          </p:stCondLst>
                                        </p:cTn>
                                        <p:tgtEl>
                                          <p:spTgt spid="14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53"/>
                                        </p:tgtEl>
                                      </p:cBhvr>
                                    </p:animEffect>
                                    <p:set>
                                      <p:cBhvr>
                                        <p:cTn dur="1" fill="hold">
                                          <p:stCondLst>
                                            <p:cond delay="500"/>
                                          </p:stCondLst>
                                        </p:cTn>
                                        <p:tgtEl>
                                          <p:spTgt spid="153"/>
                                        </p:tgtEl>
                                        <p:attrNameLst>
                                          <p:attrName>style.visibility</p:attrName>
                                        </p:attrNameLst>
                                      </p:cBhvr>
                                      <p:to>
                                        <p:strVal val="hidden"/>
                                      </p:to>
                                    </p:se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40"/>
                                        <p:tgtEl>
                                          <p:spTgt spid="161"/>
                                        </p:tgtEl>
                                      </p:cBhvr>
                                    </p:animEffect>
                                  </p:childTnLst>
                                </p:cTn>
                              </p:par>
                              <p:par>
                                <p:cTn fill="hold" nodeType="withEffect" presetClass="exit" presetID="10" presetSubtype="0">
                                  <p:stCondLst>
                                    <p:cond delay="0"/>
                                  </p:stCondLst>
                                  <p:childTnLst>
                                    <p:animEffect filter="fade" transition="out">
                                      <p:cBhvr>
                                        <p:cTn dur="500"/>
                                        <p:tgtEl>
                                          <p:spTgt spid="152"/>
                                        </p:tgtEl>
                                      </p:cBhvr>
                                    </p:animEffect>
                                    <p:set>
                                      <p:cBhvr>
                                        <p:cTn dur="1" fill="hold">
                                          <p:stCondLst>
                                            <p:cond delay="500"/>
                                          </p:stCondLst>
                                        </p:cTn>
                                        <p:tgtEl>
                                          <p:spTgt spid="15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40"/>
                                        <p:tgtEl>
                                          <p:spTgt spid="16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40"/>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822"/>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500"/>
                                        <p:tgtEl>
                                          <p:spTgt spid="166"/>
                                        </p:tgtEl>
                                        <p:attrNameLst>
                                          <p:attrName>ppt_w</p:attrName>
                                        </p:attrNameLst>
                                      </p:cBhvr>
                                      <p:tavLst>
                                        <p:tav fmla="" tm="0">
                                          <p:val>
                                            <p:strVal val="0"/>
                                          </p:val>
                                        </p:tav>
                                        <p:tav fmla="" tm="100000">
                                          <p:val>
                                            <p:strVal val="#ppt_w"/>
                                          </p:val>
                                        </p:tav>
                                      </p:tavLst>
                                    </p:anim>
                                    <p:anim calcmode="lin" valueType="num">
                                      <p:cBhvr additive="base">
                                        <p:cTn dur="500"/>
                                        <p:tgtEl>
                                          <p:spTgt spid="166"/>
                                        </p:tgtEl>
                                        <p:attrNameLst>
                                          <p:attrName>ppt_h</p:attrName>
                                        </p:attrNameLst>
                                      </p:cBhvr>
                                      <p:tavLst>
                                        <p:tav fmla="" tm="0">
                                          <p:val>
                                            <p:strVal val="0"/>
                                          </p:val>
                                        </p:tav>
                                        <p:tav fmla="" tm="100000">
                                          <p:val>
                                            <p:strVal val="#ppt_h"/>
                                          </p:val>
                                        </p:tav>
                                      </p:tavLst>
                                    </p:anim>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500"/>
                                        <p:tgtEl>
                                          <p:spTgt spid="16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500"/>
                                        <p:tgtEl>
                                          <p:spTgt spid="1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5"/>
          <p:cNvPicPr preferRelativeResize="0"/>
          <p:nvPr/>
        </p:nvPicPr>
        <p:blipFill rotWithShape="1">
          <a:blip r:embed="rId3">
            <a:alphaModFix/>
          </a:blip>
          <a:srcRect b="0" l="0" r="0" t="0"/>
          <a:stretch/>
        </p:blipFill>
        <p:spPr>
          <a:xfrm>
            <a:off x="0" y="457200"/>
            <a:ext cx="4419600" cy="5715000"/>
          </a:xfrm>
          <a:prstGeom prst="rect">
            <a:avLst/>
          </a:prstGeom>
          <a:noFill/>
          <a:ln>
            <a:noFill/>
          </a:ln>
        </p:spPr>
      </p:pic>
      <p:sp>
        <p:nvSpPr>
          <p:cNvPr id="175" name="Google Shape;175;p5"/>
          <p:cNvSpPr txBox="1"/>
          <p:nvPr/>
        </p:nvSpPr>
        <p:spPr>
          <a:xfrm>
            <a:off x="711200" y="6370638"/>
            <a:ext cx="3098800" cy="4619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Bác sĩ  Y – ec- xanh</a:t>
            </a:r>
            <a:endParaRPr b="1" i="0" sz="2400" u="none">
              <a:solidFill>
                <a:srgbClr val="FF0000"/>
              </a:solidFill>
              <a:latin typeface="Times New Roman"/>
              <a:ea typeface="Times New Roman"/>
              <a:cs typeface="Times New Roman"/>
              <a:sym typeface="Times New Roman"/>
            </a:endParaRPr>
          </a:p>
        </p:txBody>
      </p:sp>
      <p:pic>
        <p:nvPicPr>
          <p:cNvPr id="176" name="Google Shape;176;p5"/>
          <p:cNvPicPr preferRelativeResize="0"/>
          <p:nvPr/>
        </p:nvPicPr>
        <p:blipFill rotWithShape="1">
          <a:blip r:embed="rId4">
            <a:alphaModFix/>
          </a:blip>
          <a:srcRect b="0" l="0" r="0" t="0"/>
          <a:stretch/>
        </p:blipFill>
        <p:spPr>
          <a:xfrm>
            <a:off x="4724400" y="457200"/>
            <a:ext cx="4419600" cy="5697538"/>
          </a:xfrm>
          <a:prstGeom prst="rect">
            <a:avLst/>
          </a:prstGeom>
          <a:noFill/>
          <a:ln>
            <a:noFill/>
          </a:ln>
        </p:spPr>
      </p:pic>
      <p:sp>
        <p:nvSpPr>
          <p:cNvPr id="177" name="Google Shape;177;p5"/>
          <p:cNvSpPr txBox="1"/>
          <p:nvPr/>
        </p:nvSpPr>
        <p:spPr>
          <a:xfrm>
            <a:off x="4953000" y="6334125"/>
            <a:ext cx="4038600" cy="4619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400"/>
              <a:buFont typeface="Times New Roman"/>
              <a:buNone/>
            </a:pPr>
            <a:r>
              <a:rPr b="0" i="0" lang="en-US" sz="2400" u="none">
                <a:solidFill>
                  <a:srgbClr val="FF0000"/>
                </a:solidFill>
                <a:latin typeface="Times New Roman"/>
                <a:ea typeface="Times New Roman"/>
                <a:cs typeface="Times New Roman"/>
                <a:sym typeface="Times New Roman"/>
              </a:rPr>
              <a:t>HLV Park- Hang - </a:t>
            </a:r>
            <a:r>
              <a:rPr b="1" i="0" lang="en-US" sz="2400" u="none">
                <a:solidFill>
                  <a:srgbClr val="FF0000"/>
                </a:solidFill>
                <a:latin typeface="Times New Roman"/>
                <a:ea typeface="Times New Roman"/>
                <a:cs typeface="Times New Roman"/>
                <a:sym typeface="Times New Roman"/>
              </a:rPr>
              <a:t>Seo</a:t>
            </a:r>
            <a:endParaRPr b="1" i="0" sz="2400" u="none">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2000"/>
                                        <p:tgtEl>
                                          <p:spTgt spid="1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2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descr="baucu%20quochoi%202007%20by%20buituan%202[1]" id="182" name="Google Shape;182;p6"/>
          <p:cNvPicPr preferRelativeResize="0"/>
          <p:nvPr/>
        </p:nvPicPr>
        <p:blipFill rotWithShape="1">
          <a:blip r:embed="rId3">
            <a:alphaModFix/>
          </a:blip>
          <a:srcRect b="0" l="0" r="0" t="0"/>
          <a:stretch/>
        </p:blipFill>
        <p:spPr>
          <a:xfrm>
            <a:off x="4814888" y="190500"/>
            <a:ext cx="4343400" cy="2667000"/>
          </a:xfrm>
          <a:prstGeom prst="rect">
            <a:avLst/>
          </a:prstGeom>
          <a:noFill/>
          <a:ln>
            <a:noFill/>
          </a:ln>
        </p:spPr>
      </p:pic>
      <p:pic>
        <p:nvPicPr>
          <p:cNvPr descr="Photo Sharing and Video Hosting at Photobucket" id="183" name="Google Shape;183;p6"/>
          <p:cNvPicPr preferRelativeResize="0"/>
          <p:nvPr/>
        </p:nvPicPr>
        <p:blipFill rotWithShape="1">
          <a:blip r:embed="rId4">
            <a:alphaModFix/>
          </a:blip>
          <a:srcRect b="0" l="0" r="0" t="0"/>
          <a:stretch/>
        </p:blipFill>
        <p:spPr>
          <a:xfrm>
            <a:off x="128588" y="3048000"/>
            <a:ext cx="4572000" cy="2514600"/>
          </a:xfrm>
          <a:prstGeom prst="rect">
            <a:avLst/>
          </a:prstGeom>
          <a:noFill/>
          <a:ln>
            <a:noFill/>
          </a:ln>
        </p:spPr>
      </p:pic>
      <p:pic>
        <p:nvPicPr>
          <p:cNvPr descr="tai%20buoi%20giao%20quan" id="184" name="Google Shape;184;p6"/>
          <p:cNvPicPr preferRelativeResize="0"/>
          <p:nvPr/>
        </p:nvPicPr>
        <p:blipFill rotWithShape="1">
          <a:blip r:embed="rId5">
            <a:alphaModFix/>
          </a:blip>
          <a:srcRect b="0" l="0" r="0" t="0"/>
          <a:stretch/>
        </p:blipFill>
        <p:spPr>
          <a:xfrm>
            <a:off x="4748213" y="3124200"/>
            <a:ext cx="4419600" cy="2514600"/>
          </a:xfrm>
          <a:prstGeom prst="rect">
            <a:avLst/>
          </a:prstGeom>
          <a:noFill/>
          <a:ln>
            <a:noFill/>
          </a:ln>
        </p:spPr>
      </p:pic>
      <p:pic>
        <p:nvPicPr>
          <p:cNvPr descr="Hình ảnh200" id="185" name="Google Shape;185;p6"/>
          <p:cNvPicPr preferRelativeResize="0"/>
          <p:nvPr/>
        </p:nvPicPr>
        <p:blipFill rotWithShape="1">
          <a:blip r:embed="rId6">
            <a:alphaModFix/>
          </a:blip>
          <a:srcRect b="0" l="0" r="0" t="0"/>
          <a:stretch/>
        </p:blipFill>
        <p:spPr>
          <a:xfrm>
            <a:off x="100013" y="190500"/>
            <a:ext cx="4648200" cy="2667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
                                        <p:tgtEl>
                                          <p:spTgt spid="182"/>
                                        </p:tgtEl>
                                      </p:cBhvr>
                                    </p:animEffect>
                                  </p:childTnLst>
                                </p:cTn>
                              </p:par>
                              <p:par>
                                <p:cTn fill="hold" nodeType="with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5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500"/>
                                        <p:tgtEl>
                                          <p:spTgt spid="184"/>
                                        </p:tgtEl>
                                      </p:cBhvr>
                                    </p:animEffect>
                                  </p:childTnLst>
                                </p:cTn>
                              </p:par>
                              <p:par>
                                <p:cTn fill="hold" nodeType="with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5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7"/>
          <p:cNvSpPr/>
          <p:nvPr/>
        </p:nvSpPr>
        <p:spPr>
          <a:xfrm>
            <a:off x="12700" y="12700"/>
            <a:ext cx="9144000" cy="6858000"/>
          </a:xfrm>
          <a:prstGeom prst="rect">
            <a:avLst/>
          </a:prstGeom>
          <a:noFill/>
          <a:ln cap="flat" cmpd="sng" w="57150">
            <a:solidFill>
              <a:srgbClr val="FFFF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
        <p:nvSpPr>
          <p:cNvPr id="191" name="Google Shape;191;p7"/>
          <p:cNvSpPr txBox="1"/>
          <p:nvPr/>
        </p:nvSpPr>
        <p:spPr>
          <a:xfrm>
            <a:off x="152400" y="609600"/>
            <a:ext cx="8991600" cy="466725"/>
          </a:xfrm>
          <a:prstGeom prst="rect">
            <a:avLst/>
          </a:prstGeom>
          <a:noFill/>
          <a:ln cap="flat" cmpd="sng" w="9525">
            <a:solidFill>
              <a:schemeClr val="lt1"/>
            </a:solidFill>
            <a:prstDash val="solid"/>
            <a:miter lim="8000"/>
            <a:headEnd len="sm" w="sm" type="none"/>
            <a:tailEnd len="sm" w="sm" type="none"/>
          </a:ln>
        </p:spPr>
        <p:txBody>
          <a:bodyPr anchorCtr="0" anchor="t" bIns="45700" lIns="91425" spcFirstLastPara="1" rIns="91425" wrap="square" tIns="45700">
            <a:spAutoFit/>
          </a:bodyPr>
          <a:lstStyle/>
          <a:p>
            <a:pPr indent="292100" lvl="0" marL="0" marR="0" rtl="0" algn="just">
              <a:lnSpc>
                <a:spcPct val="100000"/>
              </a:lnSpc>
              <a:spcBef>
                <a:spcPts val="0"/>
              </a:spcBef>
              <a:spcAft>
                <a:spcPts val="0"/>
              </a:spcAft>
              <a:buClr>
                <a:srgbClr val="002060"/>
              </a:buClr>
              <a:buSzPts val="2400"/>
              <a:buFont typeface="Arial"/>
              <a:buNone/>
            </a:pPr>
            <a:r>
              <a:rPr b="1" i="0" lang="en-US" sz="2400" u="none">
                <a:solidFill>
                  <a:srgbClr val="002060"/>
                </a:solidFill>
                <a:latin typeface="Arial"/>
                <a:ea typeface="Arial"/>
                <a:cs typeface="Arial"/>
                <a:sym typeface="Arial"/>
              </a:rPr>
              <a:t>2. Tìm nghĩa ở cột A thích hợp với mỗi cụm từ ở cột B :</a:t>
            </a:r>
            <a:endParaRPr b="1" i="0" sz="2400" u="none">
              <a:solidFill>
                <a:srgbClr val="002060"/>
              </a:solidFill>
              <a:latin typeface="Arial"/>
              <a:ea typeface="Arial"/>
              <a:cs typeface="Arial"/>
              <a:sym typeface="Arial"/>
            </a:endParaRPr>
          </a:p>
        </p:txBody>
      </p:sp>
      <p:sp>
        <p:nvSpPr>
          <p:cNvPr id="192" name="Google Shape;192;p7"/>
          <p:cNvSpPr txBox="1"/>
          <p:nvPr/>
        </p:nvSpPr>
        <p:spPr>
          <a:xfrm>
            <a:off x="152400" y="2089150"/>
            <a:ext cx="5791200" cy="1200150"/>
          </a:xfrm>
          <a:prstGeom prst="rect">
            <a:avLst/>
          </a:prstGeom>
          <a:solidFill>
            <a:srgbClr val="66FFFF"/>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   </a:t>
            </a:r>
            <a:r>
              <a:rPr b="0" i="0" lang="en-US" sz="2400" u="none">
                <a:solidFill>
                  <a:schemeClr val="dk1"/>
                </a:solidFill>
                <a:latin typeface="Times New Roman"/>
                <a:ea typeface="Times New Roman"/>
                <a:cs typeface="Times New Roman"/>
                <a:sym typeface="Times New Roman"/>
              </a:rPr>
              <a:t>Điều mà pháp luật hoặc xã hội công nhận cho người dân được hưởng, được làm, được đòi hỏi.</a:t>
            </a:r>
            <a:endParaRPr b="0" i="0" sz="2400" u="none">
              <a:solidFill>
                <a:schemeClr val="dk1"/>
              </a:solidFill>
              <a:latin typeface="Times New Roman"/>
              <a:ea typeface="Times New Roman"/>
              <a:cs typeface="Times New Roman"/>
              <a:sym typeface="Times New Roman"/>
            </a:endParaRPr>
          </a:p>
        </p:txBody>
      </p:sp>
      <p:sp>
        <p:nvSpPr>
          <p:cNvPr id="193" name="Google Shape;193;p7"/>
          <p:cNvSpPr txBox="1"/>
          <p:nvPr/>
        </p:nvSpPr>
        <p:spPr>
          <a:xfrm>
            <a:off x="6248400" y="2505075"/>
            <a:ext cx="2819400" cy="466725"/>
          </a:xfrm>
          <a:prstGeom prst="rect">
            <a:avLst/>
          </a:prstGeom>
          <a:noFill/>
          <a:ln cap="flat" cmpd="sng" w="9525">
            <a:solidFill>
              <a:srgbClr val="0000CC"/>
            </a:solidFill>
            <a:prstDash val="solid"/>
            <a:miter lim="8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Nghĩa vụ công dân</a:t>
            </a:r>
            <a:endParaRPr b="0" i="0" sz="2400" u="none">
              <a:solidFill>
                <a:schemeClr val="dk1"/>
              </a:solidFill>
              <a:latin typeface="Arial"/>
              <a:ea typeface="Arial"/>
              <a:cs typeface="Arial"/>
              <a:sym typeface="Arial"/>
            </a:endParaRPr>
          </a:p>
        </p:txBody>
      </p:sp>
      <p:sp>
        <p:nvSpPr>
          <p:cNvPr id="194" name="Google Shape;194;p7"/>
          <p:cNvSpPr txBox="1"/>
          <p:nvPr/>
        </p:nvSpPr>
        <p:spPr>
          <a:xfrm>
            <a:off x="152400" y="3444875"/>
            <a:ext cx="5791200" cy="830263"/>
          </a:xfrm>
          <a:prstGeom prst="rect">
            <a:avLst/>
          </a:prstGeom>
          <a:solidFill>
            <a:srgbClr val="66FFFF"/>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   </a:t>
            </a:r>
            <a:r>
              <a:rPr b="0" i="0" lang="en-US" sz="2400" u="none">
                <a:solidFill>
                  <a:schemeClr val="dk1"/>
                </a:solidFill>
                <a:latin typeface="Times New Roman"/>
                <a:ea typeface="Times New Roman"/>
                <a:cs typeface="Times New Roman"/>
                <a:sym typeface="Times New Roman"/>
              </a:rPr>
              <a:t>Sự hiểu biết về nghĩa vụ và quyền lợi của người dân đối với đất nước.</a:t>
            </a:r>
            <a:endParaRPr b="0" i="0" sz="2400" u="none">
              <a:solidFill>
                <a:schemeClr val="dk1"/>
              </a:solidFill>
              <a:latin typeface="Times New Roman"/>
              <a:ea typeface="Times New Roman"/>
              <a:cs typeface="Times New Roman"/>
              <a:sym typeface="Times New Roman"/>
            </a:endParaRPr>
          </a:p>
        </p:txBody>
      </p:sp>
      <p:sp>
        <p:nvSpPr>
          <p:cNvPr id="195" name="Google Shape;195;p7"/>
          <p:cNvSpPr txBox="1"/>
          <p:nvPr/>
        </p:nvSpPr>
        <p:spPr>
          <a:xfrm>
            <a:off x="152400" y="4451350"/>
            <a:ext cx="5791200" cy="1200150"/>
          </a:xfrm>
          <a:prstGeom prst="rect">
            <a:avLst/>
          </a:prstGeom>
          <a:solidFill>
            <a:srgbClr val="66FFFF"/>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   </a:t>
            </a:r>
            <a:r>
              <a:rPr b="0" i="0" lang="en-US" sz="2400" u="none">
                <a:solidFill>
                  <a:schemeClr val="dk1"/>
                </a:solidFill>
                <a:latin typeface="Times New Roman"/>
                <a:ea typeface="Times New Roman"/>
                <a:cs typeface="Times New Roman"/>
                <a:sym typeface="Times New Roman"/>
              </a:rPr>
              <a:t>Điều mà pháp luật hay đạo đức bắt buộc người dân phải làm đối với đất nước, đối với người khác.</a:t>
            </a:r>
            <a:endParaRPr b="0" i="0" sz="2400" u="none">
              <a:solidFill>
                <a:schemeClr val="dk1"/>
              </a:solidFill>
              <a:latin typeface="Times New Roman"/>
              <a:ea typeface="Times New Roman"/>
              <a:cs typeface="Times New Roman"/>
              <a:sym typeface="Times New Roman"/>
            </a:endParaRPr>
          </a:p>
        </p:txBody>
      </p:sp>
      <p:sp>
        <p:nvSpPr>
          <p:cNvPr id="196" name="Google Shape;196;p7"/>
          <p:cNvSpPr txBox="1"/>
          <p:nvPr/>
        </p:nvSpPr>
        <p:spPr>
          <a:xfrm>
            <a:off x="6248400" y="3648075"/>
            <a:ext cx="2819400" cy="466725"/>
          </a:xfrm>
          <a:prstGeom prst="rect">
            <a:avLst/>
          </a:prstGeom>
          <a:noFill/>
          <a:ln cap="flat" cmpd="sng" w="9525">
            <a:solidFill>
              <a:srgbClr val="0000CC"/>
            </a:solidFill>
            <a:prstDash val="solid"/>
            <a:miter lim="8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Quyền công dân</a:t>
            </a:r>
            <a:endParaRPr b="0" i="0" sz="2400" u="none">
              <a:solidFill>
                <a:schemeClr val="dk1"/>
              </a:solidFill>
              <a:latin typeface="Arial"/>
              <a:ea typeface="Arial"/>
              <a:cs typeface="Arial"/>
              <a:sym typeface="Arial"/>
            </a:endParaRPr>
          </a:p>
        </p:txBody>
      </p:sp>
      <p:sp>
        <p:nvSpPr>
          <p:cNvPr id="197" name="Google Shape;197;p7"/>
          <p:cNvSpPr txBox="1"/>
          <p:nvPr/>
        </p:nvSpPr>
        <p:spPr>
          <a:xfrm>
            <a:off x="6248400" y="4791075"/>
            <a:ext cx="2819400" cy="466725"/>
          </a:xfrm>
          <a:prstGeom prst="rect">
            <a:avLst/>
          </a:prstGeom>
          <a:noFill/>
          <a:ln cap="flat" cmpd="sng" w="9525">
            <a:solidFill>
              <a:srgbClr val="0000CC"/>
            </a:solidFill>
            <a:prstDash val="solid"/>
            <a:miter lim="8000"/>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0" i="0" lang="en-US" sz="2400" u="none">
                <a:solidFill>
                  <a:schemeClr val="dk1"/>
                </a:solidFill>
                <a:latin typeface="Arial"/>
                <a:ea typeface="Arial"/>
                <a:cs typeface="Arial"/>
                <a:sym typeface="Arial"/>
              </a:rPr>
              <a:t>Ý thức công dân</a:t>
            </a:r>
            <a:endParaRPr b="0" i="0" sz="2400" u="none">
              <a:solidFill>
                <a:schemeClr val="dk1"/>
              </a:solidFill>
              <a:latin typeface="Arial"/>
              <a:ea typeface="Arial"/>
              <a:cs typeface="Arial"/>
              <a:sym typeface="Arial"/>
            </a:endParaRPr>
          </a:p>
        </p:txBody>
      </p:sp>
      <p:sp>
        <p:nvSpPr>
          <p:cNvPr id="198" name="Google Shape;198;p7"/>
          <p:cNvSpPr txBox="1"/>
          <p:nvPr/>
        </p:nvSpPr>
        <p:spPr>
          <a:xfrm>
            <a:off x="2590800" y="1458913"/>
            <a:ext cx="3810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A</a:t>
            </a:r>
            <a:endParaRPr b="1" i="0" sz="2400" u="none">
              <a:solidFill>
                <a:schemeClr val="dk1"/>
              </a:solidFill>
              <a:latin typeface="Arial"/>
              <a:ea typeface="Arial"/>
              <a:cs typeface="Arial"/>
              <a:sym typeface="Arial"/>
            </a:endParaRPr>
          </a:p>
        </p:txBody>
      </p:sp>
      <p:sp>
        <p:nvSpPr>
          <p:cNvPr id="199" name="Google Shape;199;p7"/>
          <p:cNvSpPr txBox="1"/>
          <p:nvPr/>
        </p:nvSpPr>
        <p:spPr>
          <a:xfrm>
            <a:off x="7086600" y="1446213"/>
            <a:ext cx="381000" cy="457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B</a:t>
            </a:r>
            <a:endParaRPr b="1" i="0" sz="2400" u="none">
              <a:solidFill>
                <a:schemeClr val="dk1"/>
              </a:solidFill>
              <a:latin typeface="Arial"/>
              <a:ea typeface="Arial"/>
              <a:cs typeface="Arial"/>
              <a:sym typeface="Arial"/>
            </a:endParaRPr>
          </a:p>
        </p:txBody>
      </p:sp>
      <p:cxnSp>
        <p:nvCxnSpPr>
          <p:cNvPr id="200" name="Google Shape;200;p7"/>
          <p:cNvCxnSpPr/>
          <p:nvPr/>
        </p:nvCxnSpPr>
        <p:spPr>
          <a:xfrm>
            <a:off x="6096000" y="1336675"/>
            <a:ext cx="0" cy="4314825"/>
          </a:xfrm>
          <a:prstGeom prst="straightConnector1">
            <a:avLst/>
          </a:prstGeom>
          <a:noFill/>
          <a:ln cap="flat" cmpd="sng" w="9525">
            <a:solidFill>
              <a:schemeClr val="dk1"/>
            </a:solidFill>
            <a:prstDash val="solid"/>
            <a:round/>
            <a:headEnd len="sm" w="sm" type="none"/>
            <a:tailEnd len="sm" w="sm" type="none"/>
          </a:ln>
        </p:spPr>
      </p:cxnSp>
      <p:cxnSp>
        <p:nvCxnSpPr>
          <p:cNvPr id="201" name="Google Shape;201;p7"/>
          <p:cNvCxnSpPr/>
          <p:nvPr/>
        </p:nvCxnSpPr>
        <p:spPr>
          <a:xfrm>
            <a:off x="5867400" y="2743200"/>
            <a:ext cx="381000" cy="1066800"/>
          </a:xfrm>
          <a:prstGeom prst="straightConnector1">
            <a:avLst/>
          </a:prstGeom>
          <a:noFill/>
          <a:ln cap="flat" cmpd="sng" w="28575">
            <a:solidFill>
              <a:srgbClr val="0000CC"/>
            </a:solidFill>
            <a:prstDash val="solid"/>
            <a:round/>
            <a:headEnd len="sm" w="sm" type="none"/>
            <a:tailEnd len="med" w="med" type="triangle"/>
          </a:ln>
        </p:spPr>
      </p:cxnSp>
      <p:cxnSp>
        <p:nvCxnSpPr>
          <p:cNvPr id="202" name="Google Shape;202;p7"/>
          <p:cNvCxnSpPr/>
          <p:nvPr/>
        </p:nvCxnSpPr>
        <p:spPr>
          <a:xfrm>
            <a:off x="5867400" y="3962400"/>
            <a:ext cx="381000" cy="1066800"/>
          </a:xfrm>
          <a:prstGeom prst="straightConnector1">
            <a:avLst/>
          </a:prstGeom>
          <a:noFill/>
          <a:ln cap="flat" cmpd="sng" w="28575">
            <a:solidFill>
              <a:srgbClr val="0000CC"/>
            </a:solidFill>
            <a:prstDash val="solid"/>
            <a:round/>
            <a:headEnd len="sm" w="sm" type="none"/>
            <a:tailEnd len="med" w="med" type="triangle"/>
          </a:ln>
        </p:spPr>
      </p:cxnSp>
      <p:cxnSp>
        <p:nvCxnSpPr>
          <p:cNvPr id="203" name="Google Shape;203;p7"/>
          <p:cNvCxnSpPr/>
          <p:nvPr/>
        </p:nvCxnSpPr>
        <p:spPr>
          <a:xfrm flipH="1" rot="10800000">
            <a:off x="5880100" y="2743200"/>
            <a:ext cx="368300" cy="2489200"/>
          </a:xfrm>
          <a:prstGeom prst="straightConnector1">
            <a:avLst/>
          </a:prstGeom>
          <a:noFill/>
          <a:ln cap="flat" cmpd="sng" w="28575">
            <a:solidFill>
              <a:srgbClr val="FF0000"/>
            </a:solidFill>
            <a:prstDash val="solid"/>
            <a:round/>
            <a:headEnd len="sm" w="sm"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40"/>
                                        <p:tgtEl>
                                          <p:spTgt spid="191"/>
                                        </p:tgtEl>
                                      </p:cBhvr>
                                    </p:animEffect>
                                  </p:childTnLst>
                                </p:cTn>
                              </p:par>
                            </p:childTnLst>
                          </p:cTn>
                        </p:par>
                        <p:par>
                          <p:cTn fill="hold">
                            <p:stCondLst>
                              <p:cond delay="40"/>
                            </p:stCondLst>
                            <p:childTnLst>
                              <p:par>
                                <p:cTn fill="hold" nodeType="after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20"/>
                                        <p:tgtEl>
                                          <p:spTgt spid="192"/>
                                        </p:tgtEl>
                                      </p:cBhvr>
                                    </p:animEffect>
                                  </p:childTnLst>
                                </p:cTn>
                              </p:par>
                            </p:childTnLst>
                          </p:cTn>
                        </p:par>
                        <p:par>
                          <p:cTn fill="hold">
                            <p:stCondLst>
                              <p:cond delay="60"/>
                            </p:stCondLst>
                            <p:childTnLst>
                              <p:par>
                                <p:cTn fill="hold" nodeType="after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20"/>
                                        <p:tgtEl>
                                          <p:spTgt spid="194"/>
                                        </p:tgtEl>
                                      </p:cBhvr>
                                    </p:animEffect>
                                  </p:childTnLst>
                                </p:cTn>
                              </p:par>
                            </p:childTnLst>
                          </p:cTn>
                        </p:par>
                        <p:par>
                          <p:cTn fill="hold">
                            <p:stCondLst>
                              <p:cond delay="80"/>
                            </p:stCondLst>
                            <p:childTnLst>
                              <p:par>
                                <p:cTn fill="hold" nodeType="after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20"/>
                                        <p:tgtEl>
                                          <p:spTgt spid="195"/>
                                        </p:tgtEl>
                                      </p:cBhvr>
                                    </p:animEffect>
                                  </p:childTnLst>
                                </p:cTn>
                              </p:par>
                              <p:par>
                                <p:cTn fill="hold" nodeType="with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20"/>
                                        <p:tgtEl>
                                          <p:spTgt spid="193"/>
                                        </p:tgtEl>
                                      </p:cBhvr>
                                    </p:animEffect>
                                  </p:childTnLst>
                                </p:cTn>
                              </p:par>
                              <p:par>
                                <p:cTn fill="hold" nodeType="with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20"/>
                                        <p:tgtEl>
                                          <p:spTgt spid="196"/>
                                        </p:tgtEl>
                                      </p:cBhvr>
                                    </p:animEffect>
                                  </p:childTnLst>
                                </p:cTn>
                              </p:par>
                              <p:par>
                                <p:cTn fill="hold" nodeType="with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2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500"/>
                                        <p:tgtEl>
                                          <p:spTgt spid="2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500"/>
                                        <p:tgtEl>
                                          <p:spTgt spid="2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8"/>
          <p:cNvSpPr/>
          <p:nvPr/>
        </p:nvSpPr>
        <p:spPr>
          <a:xfrm>
            <a:off x="12700" y="12700"/>
            <a:ext cx="9144000" cy="6858000"/>
          </a:xfrm>
          <a:prstGeom prst="rect">
            <a:avLst/>
          </a:prstGeom>
          <a:noFill/>
          <a:ln cap="flat" cmpd="sng" w="57150">
            <a:solidFill>
              <a:srgbClr val="FFFF0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Arial"/>
              <a:ea typeface="Arial"/>
              <a:cs typeface="Arial"/>
              <a:sym typeface="Arial"/>
            </a:endParaRPr>
          </a:p>
        </p:txBody>
      </p:sp>
      <p:sp>
        <p:nvSpPr>
          <p:cNvPr id="209" name="Google Shape;209;p8"/>
          <p:cNvSpPr txBox="1"/>
          <p:nvPr/>
        </p:nvSpPr>
        <p:spPr>
          <a:xfrm>
            <a:off x="152400" y="1295400"/>
            <a:ext cx="8991600" cy="1562100"/>
          </a:xfrm>
          <a:prstGeom prst="rect">
            <a:avLst/>
          </a:prstGeom>
          <a:noFill/>
          <a:ln cap="flat" cmpd="sng" w="9525">
            <a:solidFill>
              <a:schemeClr val="lt1"/>
            </a:solidFill>
            <a:prstDash val="solid"/>
            <a:miter lim="8000"/>
            <a:headEnd len="sm" w="sm" type="none"/>
            <a:tailEnd len="sm" w="sm" type="none"/>
          </a:ln>
        </p:spPr>
        <p:txBody>
          <a:bodyPr anchorCtr="0" anchor="t" bIns="45700" lIns="91425" spcFirstLastPara="1" rIns="91425" wrap="square" tIns="45700">
            <a:spAutoFit/>
          </a:bodyPr>
          <a:lstStyle/>
          <a:p>
            <a:pPr indent="292100" lvl="0" marL="0" marR="0" rtl="0" algn="just">
              <a:lnSpc>
                <a:spcPct val="100000"/>
              </a:lnSpc>
              <a:spcBef>
                <a:spcPts val="0"/>
              </a:spcBef>
              <a:spcAft>
                <a:spcPts val="0"/>
              </a:spcAft>
              <a:buClr>
                <a:srgbClr val="002060"/>
              </a:buClr>
              <a:buSzPts val="2400"/>
              <a:buFont typeface="Times New Roman"/>
              <a:buNone/>
            </a:pPr>
            <a:r>
              <a:rPr b="1" i="0" lang="en-US" sz="2400" u="none">
                <a:solidFill>
                  <a:srgbClr val="002060"/>
                </a:solidFill>
                <a:latin typeface="Times New Roman"/>
                <a:ea typeface="Times New Roman"/>
                <a:cs typeface="Times New Roman"/>
                <a:sym typeface="Times New Roman"/>
              </a:rPr>
              <a:t>3.</a:t>
            </a:r>
            <a:r>
              <a:rPr b="0" i="0" lang="en-US" sz="2400" u="none">
                <a:solidFill>
                  <a:srgbClr val="002060"/>
                </a:solidFill>
                <a:latin typeface="Times New Roman"/>
                <a:ea typeface="Times New Roman"/>
                <a:cs typeface="Times New Roman"/>
                <a:sym typeface="Times New Roman"/>
              </a:rPr>
              <a:t> Dựa vào nội dung câu nói của Bác Hồ “</a:t>
            </a:r>
            <a:r>
              <a:rPr b="0" i="1" lang="en-US" sz="2400" u="none">
                <a:solidFill>
                  <a:srgbClr val="002060"/>
                </a:solidFill>
                <a:latin typeface="Times New Roman"/>
                <a:ea typeface="Times New Roman"/>
                <a:cs typeface="Times New Roman"/>
                <a:sym typeface="Times New Roman"/>
              </a:rPr>
              <a:t>Các vua Hùng đã có công dựng nước, bác cháu ta phải cùng nhau giữ lấy nước</a:t>
            </a:r>
            <a:r>
              <a:rPr b="0" i="0" lang="en-US" sz="2400" u="none">
                <a:solidFill>
                  <a:srgbClr val="002060"/>
                </a:solidFill>
                <a:latin typeface="Times New Roman"/>
                <a:ea typeface="Times New Roman"/>
                <a:cs typeface="Times New Roman"/>
                <a:sym typeface="Times New Roman"/>
              </a:rPr>
              <a:t>.”, em hãy viết một đoạn văn khoảng 5 câu về nghĩa vụ bảo vệ Tổ quốc của mỗi công dân</a:t>
            </a:r>
            <a:r>
              <a:rPr b="0" i="0" lang="en-US" sz="2400" u="none">
                <a:solidFill>
                  <a:srgbClr val="002060"/>
                </a:solidFill>
                <a:latin typeface="Arial"/>
                <a:ea typeface="Arial"/>
                <a:cs typeface="Arial"/>
                <a:sym typeface="Arial"/>
              </a:rPr>
              <a:t>.</a:t>
            </a:r>
            <a:endParaRPr b="0" i="0" sz="2400" u="none">
              <a:solidFill>
                <a:srgbClr val="002060"/>
              </a:solidFill>
              <a:latin typeface="Arial"/>
              <a:ea typeface="Arial"/>
              <a:cs typeface="Arial"/>
              <a:sym typeface="Arial"/>
            </a:endParaRPr>
          </a:p>
        </p:txBody>
      </p:sp>
      <p:cxnSp>
        <p:nvCxnSpPr>
          <p:cNvPr id="210" name="Google Shape;210;p8"/>
          <p:cNvCxnSpPr/>
          <p:nvPr/>
        </p:nvCxnSpPr>
        <p:spPr>
          <a:xfrm>
            <a:off x="304800" y="2413000"/>
            <a:ext cx="3429000" cy="0"/>
          </a:xfrm>
          <a:prstGeom prst="straightConnector1">
            <a:avLst/>
          </a:prstGeom>
          <a:noFill/>
          <a:ln cap="flat" cmpd="sng" w="28575">
            <a:solidFill>
              <a:srgbClr val="FF0000"/>
            </a:solidFill>
            <a:prstDash val="solid"/>
            <a:round/>
            <a:headEnd len="sm" w="sm" type="none"/>
            <a:tailEnd len="sm" w="sm" type="none"/>
          </a:ln>
        </p:spPr>
      </p:cxnSp>
      <p:cxnSp>
        <p:nvCxnSpPr>
          <p:cNvPr id="211" name="Google Shape;211;p8"/>
          <p:cNvCxnSpPr/>
          <p:nvPr/>
        </p:nvCxnSpPr>
        <p:spPr>
          <a:xfrm>
            <a:off x="4191000" y="2438400"/>
            <a:ext cx="4851400" cy="0"/>
          </a:xfrm>
          <a:prstGeom prst="straightConnector1">
            <a:avLst/>
          </a:prstGeom>
          <a:noFill/>
          <a:ln cap="flat" cmpd="sng" w="28575">
            <a:solidFill>
              <a:srgbClr val="FF0000"/>
            </a:solidFill>
            <a:prstDash val="solid"/>
            <a:round/>
            <a:headEnd len="sm" w="sm" type="none"/>
            <a:tailEnd len="sm" w="sm" type="none"/>
          </a:ln>
        </p:spPr>
      </p:cxnSp>
      <p:cxnSp>
        <p:nvCxnSpPr>
          <p:cNvPr id="212" name="Google Shape;212;p8"/>
          <p:cNvCxnSpPr/>
          <p:nvPr/>
        </p:nvCxnSpPr>
        <p:spPr>
          <a:xfrm>
            <a:off x="304800" y="2781300"/>
            <a:ext cx="381000" cy="0"/>
          </a:xfrm>
          <a:prstGeom prst="straightConnector1">
            <a:avLst/>
          </a:prstGeom>
          <a:noFill/>
          <a:ln cap="flat" cmpd="sng" w="28575">
            <a:solidFill>
              <a:srgbClr val="FF0000"/>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500"/>
                                        <p:tgtEl>
                                          <p:spTgt spid="2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gtEl>
                                        <p:attrNameLst>
                                          <p:attrName>style.visibility</p:attrName>
                                        </p:attrNameLst>
                                      </p:cBhvr>
                                      <p:to>
                                        <p:strVal val="visible"/>
                                      </p:to>
                                    </p:set>
                                    <p:animEffect filter="fade" transition="in">
                                      <p:cBhvr>
                                        <p:cTn dur="500"/>
                                        <p:tgtEl>
                                          <p:spTgt spid="2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500"/>
                                        <p:tgtEl>
                                          <p:spTgt spid="21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5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pic>
        <p:nvPicPr>
          <p:cNvPr id="217" name="Google Shape;217;p9"/>
          <p:cNvPicPr preferRelativeResize="0"/>
          <p:nvPr/>
        </p:nvPicPr>
        <p:blipFill rotWithShape="1">
          <a:blip r:embed="rId3">
            <a:alphaModFix/>
          </a:blip>
          <a:srcRect b="0" l="0" r="0" t="0"/>
          <a:stretch/>
        </p:blipFill>
        <p:spPr>
          <a:xfrm>
            <a:off x="9525" y="-34925"/>
            <a:ext cx="4714875" cy="6054725"/>
          </a:xfrm>
          <a:prstGeom prst="rect">
            <a:avLst/>
          </a:prstGeom>
          <a:noFill/>
          <a:ln>
            <a:noFill/>
          </a:ln>
        </p:spPr>
      </p:pic>
      <p:pic>
        <p:nvPicPr>
          <p:cNvPr id="218" name="Google Shape;218;p9"/>
          <p:cNvPicPr preferRelativeResize="0"/>
          <p:nvPr/>
        </p:nvPicPr>
        <p:blipFill rotWithShape="1">
          <a:blip r:embed="rId4">
            <a:alphaModFix/>
          </a:blip>
          <a:srcRect b="0" l="0" r="0" t="0"/>
          <a:stretch/>
        </p:blipFill>
        <p:spPr>
          <a:xfrm>
            <a:off x="4724400" y="0"/>
            <a:ext cx="4419600" cy="6019800"/>
          </a:xfrm>
          <a:prstGeom prst="rect">
            <a:avLst/>
          </a:prstGeom>
          <a:noFill/>
          <a:ln>
            <a:noFill/>
          </a:ln>
        </p:spPr>
      </p:pic>
      <p:sp>
        <p:nvSpPr>
          <p:cNvPr id="219" name="Google Shape;219;p9"/>
          <p:cNvSpPr txBox="1"/>
          <p:nvPr/>
        </p:nvSpPr>
        <p:spPr>
          <a:xfrm>
            <a:off x="1752600" y="6172200"/>
            <a:ext cx="6705600" cy="4619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Tiền tuyến và hậu phương trong chiến tranh</a:t>
            </a:r>
            <a:endParaRPr b="1" i="0" sz="2400" u="none">
              <a:solidFill>
                <a:srgbClr val="FF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5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1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pstream">
  <a:themeElements>
    <a:clrScheme name="Slipstream">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2012-01-13T12:47:58Z</dcterms:created>
  <dc:creator>winxp</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352B0046FB534C6EB4EA70CCDF6D019E</vt:lpwstr>
  </property>
  <property fmtid="{D5CDD505-2E9C-101B-9397-08002B2CF9AE}" pid="3" name="KSOProductBuildVer">
    <vt:lpwstr>1033-11.2.0.10463</vt:lpwstr>
  </property>
</Properties>
</file>