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7" r:id="rId2"/>
    <p:sldId id="268" r:id="rId3"/>
    <p:sldId id="270" r:id="rId4"/>
    <p:sldId id="259" r:id="rId5"/>
    <p:sldId id="269" r:id="rId6"/>
    <p:sldId id="271" r:id="rId7"/>
    <p:sldId id="260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9ED22-3E74-4C27-B13C-36BADCBBF261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C94DB-F3F3-4691-8D10-9355C3DC1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5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0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4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0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0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7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02800" y="3267075"/>
            <a:ext cx="2551113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09538"/>
            <a:ext cx="165576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0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18763" y="5768975"/>
            <a:ext cx="1655762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2400" y="5472113"/>
            <a:ext cx="1241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18812" y="-7937"/>
            <a:ext cx="124142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WordArt 61"/>
          <p:cNvSpPr>
            <a:spLocks noChangeArrowheads="1" noChangeShapeType="1" noTextEdit="1"/>
          </p:cNvSpPr>
          <p:nvPr/>
        </p:nvSpPr>
        <p:spPr bwMode="auto">
          <a:xfrm>
            <a:off x="6754519" y="1633754"/>
            <a:ext cx="3254964" cy="12041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1778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  <a:endParaRPr lang="en-US" sz="1778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130" name="Slide Number Placeholder 1"/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6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2244" indent="-280668">
              <a:spcBef>
                <a:spcPct val="20000"/>
              </a:spcBef>
              <a:buFont typeface="Arial" panose="020B0604020202020204" pitchFamily="34" charset="0"/>
              <a:buChar char="–"/>
              <a:defRPr sz="2766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7374" indent="-224221">
              <a:spcBef>
                <a:spcPct val="20000"/>
              </a:spcBef>
              <a:buFont typeface="Arial" panose="020B0604020202020204" pitchFamily="34" charset="0"/>
              <a:buChar char="•"/>
              <a:defRPr sz="237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8950" indent="-224221">
              <a:spcBef>
                <a:spcPct val="20000"/>
              </a:spcBef>
              <a:buFont typeface="Arial" panose="020B0604020202020204" pitchFamily="34" charset="0"/>
              <a:buChar char="–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0527" indent="-224221">
              <a:spcBef>
                <a:spcPct val="20000"/>
              </a:spcBef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103" indent="-2242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3679" indent="-2242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5256" indent="-2242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36832" indent="-2242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B219EA1F-85D8-4E8C-A8A4-AEACED54B06E}" type="slidenum">
              <a:rPr lang="en-US" altLang="en-US" sz="1185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1185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1" name="WordArt 7" descr="416eu"/>
          <p:cNvSpPr>
            <a:spLocks noChangeArrowheads="1" noChangeShapeType="1" noTextEdit="1"/>
          </p:cNvSpPr>
          <p:nvPr/>
        </p:nvSpPr>
        <p:spPr bwMode="auto">
          <a:xfrm>
            <a:off x="301625" y="3051175"/>
            <a:ext cx="9707563" cy="184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1801800" prstMaterial="legacyPlastic">
              <a:extrusionClr>
                <a:srgbClr val="E4F3F4"/>
              </a:extrusionClr>
              <a:contourClr>
                <a:srgbClr val="FF3300"/>
              </a:contourClr>
            </a:sp3d>
          </a:bodyPr>
          <a:lstStyle/>
          <a:p>
            <a:pPr algn="ctr"/>
            <a:r>
              <a:rPr lang="en-US" sz="3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CHUNG</a:t>
            </a:r>
          </a:p>
          <a:p>
            <a:pPr algn="ctr"/>
            <a:r>
              <a:rPr lang="en-US" sz="2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 113</a:t>
            </a:r>
            <a:endParaRPr lang="vi-VN" sz="2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9561" y="0"/>
            <a:ext cx="772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TRƯỜNG TIỂU HỌC NGỌC THỤY</a:t>
            </a:r>
            <a:endParaRPr lang="vi-VN" sz="2800" b="1"/>
          </a:p>
        </p:txBody>
      </p:sp>
    </p:spTree>
    <p:extLst>
      <p:ext uri="{BB962C8B-B14F-4D97-AF65-F5344CB8AC3E}">
        <p14:creationId xmlns:p14="http://schemas.microsoft.com/office/powerpoint/2010/main" val="3169828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24105" y="3598992"/>
            <a:ext cx="7779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24182" y="5803874"/>
            <a:ext cx="445154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b) x 2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766668" y="216977"/>
            <a:ext cx="8704385" cy="127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24465" y="1658825"/>
            <a:ext cx="8788790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775459" y="3497980"/>
            <a:ext cx="8704385" cy="10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754357" y="4582357"/>
            <a:ext cx="8788790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25032" y="2913205"/>
            <a:ext cx="331231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(a +b ) x 2 x c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24105" y="3598992"/>
            <a:ext cx="7779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08177" y="598513"/>
            <a:ext cx="774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788523" y="-328553"/>
            <a:ext cx="8661428" cy="196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9335" y="1047917"/>
            <a:ext cx="8763920" cy="158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52268" y="2597048"/>
            <a:ext cx="266934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a x a x 4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733256" y="3533577"/>
            <a:ext cx="870438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733255" y="4487526"/>
            <a:ext cx="8788790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24495" y="5886454"/>
            <a:ext cx="266934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a x a x 6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847059" y="1049390"/>
            <a:ext cx="8595122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809751" y="2427753"/>
            <a:ext cx="85768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809751" y="3639479"/>
            <a:ext cx="796862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2,5m;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1,1m;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0,5m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820301" y="4237107"/>
            <a:ext cx="77369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15dm;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9dm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765456" y="7547"/>
            <a:ext cx="85768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809751" y="1180660"/>
            <a:ext cx="796862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2,5m;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1,1m;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0,5m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799419" y="1640360"/>
            <a:ext cx="15748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807417" y="2093782"/>
            <a:ext cx="63956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5244972" y="3435508"/>
            <a:ext cx="492595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(2,5 + 1,1) x 2 x 0,5 = 3,6 (m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755288" y="3925331"/>
            <a:ext cx="68197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5229473" y="4470736"/>
            <a:ext cx="47875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3,6 + (2,5 x 1,1) x 2 = 9,1 (m</a:t>
            </a:r>
            <a:r>
              <a:rPr 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005908" y="5039062"/>
            <a:ext cx="34040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3,6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9,1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821526" y="1898002"/>
            <a:ext cx="205530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851041" y="2636666"/>
            <a:ext cx="2161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851041" y="3333395"/>
            <a:ext cx="20750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44419" y="3892003"/>
            <a:ext cx="2051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2,5 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17266" y="4417321"/>
            <a:ext cx="23309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1,1 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47158" y="4884938"/>
            <a:ext cx="2177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0,5 m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2039027" y="4114799"/>
            <a:ext cx="3432518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24001" y="754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168163" y="1757278"/>
            <a:ext cx="20915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536019" y="2771366"/>
            <a:ext cx="72114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030869" y="3269841"/>
            <a:ext cx="4595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+ 15) x 2 x 9 = 810 (dm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800223" y="3788954"/>
            <a:ext cx="67893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719957" y="4292191"/>
            <a:ext cx="59983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810 + (30 x 15 x 2) = 1710 (dm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797632" y="4806324"/>
            <a:ext cx="401686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810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1710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052433" y="1757278"/>
            <a:ext cx="17312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916972" y="2293884"/>
            <a:ext cx="240528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959783" y="2864354"/>
            <a:ext cx="17347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80438" y="3417705"/>
            <a:ext cx="15811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3 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1257" y="3957241"/>
            <a:ext cx="2032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15 dm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76083" y="4517402"/>
            <a:ext cx="15811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9 dm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839151" y="1924173"/>
            <a:ext cx="0" cy="47555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1820301" y="1176088"/>
            <a:ext cx="9129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15dm;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9dm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45645" y="2237238"/>
            <a:ext cx="271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3m = 30dm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642933" y="41723"/>
            <a:ext cx="889474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4cm,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871593" y="2146813"/>
            <a:ext cx="167899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484197" y="2695561"/>
            <a:ext cx="22516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4cm 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217381" y="4028271"/>
            <a:ext cx="28310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2297145" y="3354523"/>
            <a:ext cx="291873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4cm x 3 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297145" y="4766935"/>
            <a:ext cx="251335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1" grpId="0"/>
      <p:bldP spid="22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54856" y="960415"/>
            <a:ext cx="3003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00FF"/>
                </a:solidFill>
              </a:rPr>
              <a:t>Sxq</a:t>
            </a:r>
            <a:r>
              <a:rPr lang="en-US" sz="3200" dirty="0">
                <a:solidFill>
                  <a:srgbClr val="0000FF"/>
                </a:solidFill>
              </a:rPr>
              <a:t> 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39378" y="1425553"/>
            <a:ext cx="75996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Sxq</a:t>
            </a:r>
            <a:r>
              <a:rPr lang="en-US" sz="3200" dirty="0">
                <a:solidFill>
                  <a:srgbClr val="0033CC"/>
                </a:solidFill>
              </a:rPr>
              <a:t> =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4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a x a x 4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335806" y="2068490"/>
            <a:ext cx="2967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>
                <a:solidFill>
                  <a:srgbClr val="0000FF"/>
                </a:solidFill>
              </a:rPr>
              <a:t>Stp 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17947" y="2582839"/>
            <a:ext cx="7855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Stp</a:t>
            </a:r>
            <a:r>
              <a:rPr lang="en-US" sz="3200" dirty="0">
                <a:solidFill>
                  <a:srgbClr val="0033CC"/>
                </a:solidFill>
              </a:rPr>
              <a:t> = (a x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0033CC"/>
                </a:solidFill>
              </a:rPr>
              <a:t>) x (a 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6 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741746" y="3359243"/>
            <a:ext cx="89262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"/>
              </a:spcBef>
            </a:pPr>
            <a:r>
              <a:rPr lang="en-US" sz="3200" b="1" dirty="0"/>
              <a:t>  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</TotalTime>
  <Words>645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143</cp:revision>
  <dcterms:created xsi:type="dcterms:W3CDTF">2017-11-24T09:12:01Z</dcterms:created>
  <dcterms:modified xsi:type="dcterms:W3CDTF">2023-02-13T02:04:58Z</dcterms:modified>
</cp:coreProperties>
</file>