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Override2.xml" ContentType="application/vnd.openxmlformats-officedocument.themeOverrid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0" r:id="rId2"/>
    <p:sldMasterId id="2147483806" r:id="rId3"/>
    <p:sldMasterId id="2147483818" r:id="rId4"/>
    <p:sldMasterId id="2147483830" r:id="rId5"/>
    <p:sldMasterId id="2147483842" r:id="rId6"/>
  </p:sldMasterIdLst>
  <p:notesMasterIdLst>
    <p:notesMasterId r:id="rId24"/>
  </p:notesMasterIdLst>
  <p:sldIdLst>
    <p:sldId id="1112" r:id="rId7"/>
    <p:sldId id="1047" r:id="rId8"/>
    <p:sldId id="983" r:id="rId9"/>
    <p:sldId id="1077" r:id="rId10"/>
    <p:sldId id="1078" r:id="rId11"/>
    <p:sldId id="1111" r:id="rId12"/>
    <p:sldId id="1082" r:id="rId13"/>
    <p:sldId id="293" r:id="rId14"/>
    <p:sldId id="294" r:id="rId15"/>
    <p:sldId id="1083" r:id="rId16"/>
    <p:sldId id="1084" r:id="rId17"/>
    <p:sldId id="295" r:id="rId18"/>
    <p:sldId id="1091" r:id="rId19"/>
    <p:sldId id="1109" r:id="rId20"/>
    <p:sldId id="1092" r:id="rId21"/>
    <p:sldId id="1093" r:id="rId22"/>
    <p:sldId id="110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BA4A1-2EF3-4DCD-AC72-FD1B72623CC1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CDD2-9E8F-4D78-AB6B-0280A68C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7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59B70A-E4C5-46DB-90A0-3B3E14B14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289FE35-E87B-4B62-A084-C2BED805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07B367-42C1-49BE-98BC-36C6F95D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F1553-6EC7-412E-B2A4-AD107AEC0F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684356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E18CD4-30A2-4380-9886-354EE1867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8DC6933-4319-4106-803E-8ACB7CC3E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C5435B-F5A4-4A06-9FBE-6518F5263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0702-8AC3-4289-BA8C-85CB5D25E6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698648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82C18B-6809-427C-AEB8-8EC6E6D96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5EAF571-DDBE-48EB-B1ED-AFF272196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2983793-14E1-4EAA-A8B3-99809477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25C0-42E6-49A1-8B12-BBD1C8CA0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9300374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8311D5B1-8745-46C8-8087-C909385C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9A95C38-B6E5-44D3-B7B3-AB561080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9E742C0F-2FF1-43A4-9EA7-56C435D3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5C24-5CE1-4E58-BD12-0BEA2EF673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972656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38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252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148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762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943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666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4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FA71D9-D39D-48B8-8216-7502DFD67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9CA856D-E5D7-457C-9375-733291B09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9A0BE-1836-4970-83EA-E329F1673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7721C-4E6B-4348-88D7-7AA120AE76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04624"/>
      </p:ext>
    </p:extLst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08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582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584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168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37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21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3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0754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69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49"/>
            <a:ext cx="4290556" cy="639763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7" y="666749"/>
            <a:ext cx="4292241" cy="639763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82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4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9F94B3-B9C5-48E1-91E7-22CECA1AD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3A4846-CFA9-42F7-B4D0-B33EFA32D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8FEA7D9-3183-45F2-9429-8BF7809C5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907F8-7A0F-4894-8E46-E69B1F0B5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281057"/>
      </p:ext>
    </p:extLst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58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2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87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1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837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154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5216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475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833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F270A3C-AFA3-4D2C-BB8B-39590681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162E04A-0B92-4484-B778-1D17839E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82E9B0-A398-4470-B0DA-6ADD6E7E3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8F9E5-6774-422F-9F82-3BC26A6FE3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631483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500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639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884" indent="0" algn="ctr">
              <a:buNone/>
            </a:lvl2pPr>
            <a:lvl3pPr marL="685766" indent="0" algn="ctr">
              <a:buNone/>
            </a:lvl3pPr>
            <a:lvl4pPr marL="1028649" indent="0" algn="ctr">
              <a:buNone/>
            </a:lvl4pPr>
            <a:lvl5pPr marL="1371532" indent="0" algn="ctr">
              <a:buNone/>
            </a:lvl5pPr>
            <a:lvl6pPr marL="1714415" indent="0" algn="ctr">
              <a:buNone/>
            </a:lvl6pPr>
            <a:lvl7pPr marL="2057297" indent="0" algn="ctr">
              <a:buNone/>
            </a:lvl7pPr>
            <a:lvl8pPr marL="2400180" indent="0" algn="ctr">
              <a:buNone/>
            </a:lvl8pPr>
            <a:lvl9pPr marL="274306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A1BDDD-1344-4AB7-900D-58B13640A0E7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19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3"/>
            <a:ext cx="2895600" cy="288925"/>
          </a:xfrm>
        </p:spPr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41B89FF-D990-4D67-A9D5-F1B40CDBB1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9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62E7F707-DA6D-4DFA-86FB-16C5C43D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1763BCF-7BDC-4DCF-978D-A8B809DC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51B89A2-365B-4B2D-BF09-1DCD2A9B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96F9-5278-413C-B817-2CC8293516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472988"/>
      </p:ext>
    </p:extLst>
  </p:cSld>
  <p:clrMapOvr>
    <a:masterClrMapping/>
  </p:clrMapOvr>
  <p:transition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7A0D3-D252-4A05-BB98-34F6C2F96B6E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4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898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6DFA5-5642-4A30-9820-4977C9E0826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643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21"/>
            <a:ext cx="8610600" cy="882651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6" y="666750"/>
            <a:ext cx="4292241" cy="639763"/>
          </a:xfrm>
        </p:spPr>
        <p:txBody>
          <a:bodyPr anchor="ctr"/>
          <a:lstStyle>
            <a:lvl1pPr marL="0" indent="0">
              <a:buNone/>
              <a:defRPr sz="14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40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18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18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4430FE7-6C23-4771-AAD1-7E149E22321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95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632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5B951-C000-4D23-BE20-530013C7A1A0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3860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3BA6D-00F4-4304-8790-83E5653D189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352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26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19" y="609600"/>
            <a:ext cx="3008313" cy="4800600"/>
          </a:xfrm>
        </p:spPr>
        <p:txBody>
          <a:bodyPr/>
          <a:lstStyle>
            <a:lvl1pPr marL="0" indent="0">
              <a:buNone/>
              <a:defRPr sz="1100"/>
            </a:lvl1pPr>
            <a:lvl2pPr>
              <a:buNone/>
              <a:defRPr sz="900"/>
            </a:lvl2pPr>
            <a:lvl3pPr>
              <a:buNone/>
              <a:defRPr sz="800"/>
            </a:lvl3pPr>
            <a:lvl4pPr>
              <a:buNone/>
              <a:defRPr sz="700"/>
            </a:lvl4pPr>
            <a:lvl5pPr>
              <a:buNone/>
              <a:defRPr sz="7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C35D-1920-4EBE-93EB-E91AF23E04D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28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9F7CB-36EE-4CA0-B4DC-2C00ED34BCC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315"/>
            <a:ext cx="5867400" cy="768351"/>
          </a:xfrm>
        </p:spPr>
        <p:txBody>
          <a:bodyPr lIns="82292" tIns="0"/>
          <a:lstStyle>
            <a:lvl1pPr marL="0" indent="0">
              <a:buNone/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4502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CB849-60F9-495A-A972-4F1EF6979D82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50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87F92-5384-4D59-B13D-164C3889AF5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61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934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D1E1A0E8-E312-4AFF-BA73-D6BE8C4B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4010C2-E3FF-4540-AB17-F03BF6EB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E2AC3C4-13EE-4897-8F52-75DB2E9C1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D3FB-D4D3-4CD9-BF63-7FE775310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255646"/>
      </p:ext>
    </p:extLst>
  </p:cSld>
  <p:clrMapOvr>
    <a:masterClrMapping/>
  </p:clrMapOvr>
  <p:transition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157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DFD30FDE-9EA1-43CD-9D51-5D7A79F8DC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3503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898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5">
                <a:solidFill>
                  <a:schemeClr val="tx2">
                    <a:shade val="75000"/>
                  </a:schemeClr>
                </a:solidFill>
              </a:defRPr>
            </a:lvl1pPr>
            <a:lvl2pPr marL="343769" indent="0" algn="ctr">
              <a:buNone/>
            </a:lvl2pPr>
            <a:lvl3pPr marL="687537" indent="0" algn="ctr">
              <a:buNone/>
            </a:lvl3pPr>
            <a:lvl4pPr marL="1031306" indent="0" algn="ctr">
              <a:buNone/>
            </a:lvl4pPr>
            <a:lvl5pPr marL="1375075" indent="0" algn="ctr">
              <a:buNone/>
            </a:lvl5pPr>
            <a:lvl6pPr marL="1718843" indent="0" algn="ctr">
              <a:buNone/>
            </a:lvl6pPr>
            <a:lvl7pPr marL="2062612" indent="0" algn="ctr">
              <a:buNone/>
            </a:lvl7pPr>
            <a:lvl8pPr marL="2406381" indent="0" algn="ctr">
              <a:buNone/>
            </a:lvl8pPr>
            <a:lvl9pPr marL="2750149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="" xmlns:a16="http://schemas.microsoft.com/office/drawing/2014/main" id="{8C015B24-CA15-4D55-ACF7-70BE9A65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1">
            <a:extLst>
              <a:ext uri="{FF2B5EF4-FFF2-40B4-BE49-F238E27FC236}">
                <a16:creationId xmlns="" xmlns:a16="http://schemas.microsoft.com/office/drawing/2014/main" id="{C19E8070-B0C0-4D0E-9F53-91C2A624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14">
            <a:extLst>
              <a:ext uri="{FF2B5EF4-FFF2-40B4-BE49-F238E27FC236}">
                <a16:creationId xmlns="" xmlns:a16="http://schemas.microsoft.com/office/drawing/2014/main" id="{39852ED7-642D-4BB6-A5A5-BD362708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720" y="6473825"/>
            <a:ext cx="75911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D12D7-9807-4C9C-8C90-3F8098A02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392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="" xmlns:a16="http://schemas.microsoft.com/office/drawing/2014/main" id="{197BC1DB-203A-4A89-8C33-6B22C3699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18">
            <a:extLst>
              <a:ext uri="{FF2B5EF4-FFF2-40B4-BE49-F238E27FC236}">
                <a16:creationId xmlns="" xmlns:a16="http://schemas.microsoft.com/office/drawing/2014/main" id="{3E112A91-A915-4EFA-9971-AE0E20D3F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928" y="76201"/>
            <a:ext cx="289562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15">
            <a:extLst>
              <a:ext uri="{FF2B5EF4-FFF2-40B4-BE49-F238E27FC236}">
                <a16:creationId xmlns="" xmlns:a16="http://schemas.microsoft.com/office/drawing/2014/main" id="{43C65B19-611E-4159-8E57-A78F1A4DE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720" y="6473825"/>
            <a:ext cx="75911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0F39-F8B3-4E3B-9215-88D1AD482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7167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="" xmlns:a16="http://schemas.microsoft.com/office/drawing/2014/main" id="{C158D4FB-31FF-4C16-BF18-BEB1D0765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4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3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11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="" xmlns:a16="http://schemas.microsoft.com/office/drawing/2014/main" id="{99D0E886-E932-42CD-9923-6095D2B4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10">
            <a:extLst>
              <a:ext uri="{FF2B5EF4-FFF2-40B4-BE49-F238E27FC236}">
                <a16:creationId xmlns="" xmlns:a16="http://schemas.microsoft.com/office/drawing/2014/main" id="{7EFBC116-D199-4CB5-A4DD-AE624EEA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15">
            <a:extLst>
              <a:ext uri="{FF2B5EF4-FFF2-40B4-BE49-F238E27FC236}">
                <a16:creationId xmlns="" xmlns:a16="http://schemas.microsoft.com/office/drawing/2014/main" id="{70CF45A6-2751-4823-A6F1-104D53BC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4058E-CF4F-4F5C-AE0E-F869744EA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0597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343400" cy="4724400"/>
          </a:xfrm>
        </p:spPr>
        <p:txBody>
          <a:bodyPr/>
          <a:lstStyle>
            <a:lvl1pPr>
              <a:defRPr sz="2105"/>
            </a:lvl1pPr>
            <a:lvl2pPr>
              <a:defRPr sz="1805"/>
            </a:lvl2pPr>
            <a:lvl3pPr>
              <a:defRPr sz="1504"/>
            </a:lvl3pPr>
            <a:lvl4pPr>
              <a:defRPr sz="1353"/>
            </a:lvl4pPr>
            <a:lvl5pPr>
              <a:defRPr sz="135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="" xmlns:a16="http://schemas.microsoft.com/office/drawing/2014/main" id="{67B6104D-8731-48A2-A2B6-EE8FDF000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27">
            <a:extLst>
              <a:ext uri="{FF2B5EF4-FFF2-40B4-BE49-F238E27FC236}">
                <a16:creationId xmlns="" xmlns:a16="http://schemas.microsoft.com/office/drawing/2014/main" id="{38A12C3E-6437-44DF-992D-B89DAD7B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="" xmlns:a16="http://schemas.microsoft.com/office/drawing/2014/main" id="{303CDF00-E7A0-46F4-81B1-BAEE8721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2E1D-F95F-4BA1-8DB4-BDE987ACDA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36948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B9B8BD0B-6F88-423B-A46D-2B3076A93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602026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1" y="5410225"/>
            <a:ext cx="8610600" cy="88265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3"/>
          </a:xfrm>
        </p:spPr>
        <p:txBody>
          <a:bodyPr anchor="ctr"/>
          <a:lstStyle>
            <a:lvl1pPr marL="0" indent="0">
              <a:buNone/>
              <a:defRPr sz="135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4" b="1"/>
            </a:lvl2pPr>
            <a:lvl3pPr>
              <a:buNone/>
              <a:defRPr sz="1353" b="1"/>
            </a:lvl3pPr>
            <a:lvl4pPr>
              <a:buNone/>
              <a:defRPr sz="1203" b="1"/>
            </a:lvl4pPr>
            <a:lvl5pPr>
              <a:buNone/>
              <a:defRPr sz="120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37" y="666750"/>
            <a:ext cx="4292241" cy="639763"/>
          </a:xfrm>
        </p:spPr>
        <p:txBody>
          <a:bodyPr anchor="ctr"/>
          <a:lstStyle>
            <a:lvl1pPr marL="0" indent="0">
              <a:buNone/>
              <a:defRPr sz="1353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4" b="1"/>
            </a:lvl2pPr>
            <a:lvl3pPr>
              <a:buNone/>
              <a:defRPr sz="1353" b="1"/>
            </a:lvl3pPr>
            <a:lvl4pPr>
              <a:buNone/>
              <a:defRPr sz="1203" b="1"/>
            </a:lvl4pPr>
            <a:lvl5pPr>
              <a:buNone/>
              <a:defRPr sz="1203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501"/>
            <a:ext cx="4290556" cy="3941763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501"/>
            <a:ext cx="4288536" cy="3941763"/>
          </a:xfrm>
        </p:spPr>
        <p:txBody>
          <a:bodyPr/>
          <a:lstStyle>
            <a:lvl1pPr>
              <a:defRPr sz="1805"/>
            </a:lvl1pPr>
            <a:lvl2pPr>
              <a:defRPr sz="1504"/>
            </a:lvl2pPr>
            <a:lvl3pPr>
              <a:defRPr sz="1353"/>
            </a:lvl3pPr>
            <a:lvl4pPr>
              <a:defRPr sz="1203"/>
            </a:lvl4pPr>
            <a:lvl5pPr>
              <a:defRPr sz="120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="" xmlns:a16="http://schemas.microsoft.com/office/drawing/2014/main" id="{4003D860-1D38-473F-AE9B-A1C924E8F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="" xmlns:a16="http://schemas.microsoft.com/office/drawing/2014/main" id="{04627328-90C7-4C57-885E-59A9EAAB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="" xmlns:a16="http://schemas.microsoft.com/office/drawing/2014/main" id="{92732095-896F-49A0-8283-D9418CA7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720" y="6477000"/>
            <a:ext cx="761503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916E-8A88-4C4A-89ED-526021CB8D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7377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="" xmlns:a16="http://schemas.microsoft.com/office/drawing/2014/main" id="{22E1C136-2180-49D7-9B08-FC86E832B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27">
            <a:extLst>
              <a:ext uri="{FF2B5EF4-FFF2-40B4-BE49-F238E27FC236}">
                <a16:creationId xmlns="" xmlns:a16="http://schemas.microsoft.com/office/drawing/2014/main" id="{1E11A66D-50A3-4CB6-A37D-B2270BA23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F3D3248-D10F-4681-BF62-ACDAA8BC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4C16E-2451-45CE-8CAB-EABE1E5A2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1373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="" xmlns:a16="http://schemas.microsoft.com/office/drawing/2014/main" id="{5CD4FDB0-2BE1-4C21-A085-23D09768B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3">
            <a:extLst>
              <a:ext uri="{FF2B5EF4-FFF2-40B4-BE49-F238E27FC236}">
                <a16:creationId xmlns="" xmlns:a16="http://schemas.microsoft.com/office/drawing/2014/main" id="{C763F2A8-8B32-4544-9076-548A4FFB1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="" xmlns:a16="http://schemas.microsoft.com/office/drawing/2014/main" id="{922764E1-4987-42A5-BA09-7B05AEB96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7056-8B0C-4668-A901-0C8214D8BB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0159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="" xmlns:a16="http://schemas.microsoft.com/office/drawing/2014/main" id="{0BE535A5-2430-4EE7-BF87-36A800DC2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584958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3"/>
            <a:ext cx="8458200" cy="520700"/>
          </a:xfrm>
        </p:spPr>
        <p:txBody>
          <a:bodyPr/>
          <a:lstStyle>
            <a:lvl1pPr algn="l">
              <a:buNone/>
              <a:defRPr sz="15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20" y="609600"/>
            <a:ext cx="3008313" cy="4800600"/>
          </a:xfrm>
        </p:spPr>
        <p:txBody>
          <a:bodyPr/>
          <a:lstStyle>
            <a:lvl1pPr marL="0" indent="0">
              <a:buNone/>
              <a:defRPr sz="1053"/>
            </a:lvl1pPr>
            <a:lvl2pPr>
              <a:buNone/>
              <a:defRPr sz="902"/>
            </a:lvl2pPr>
            <a:lvl3pPr>
              <a:buNone/>
              <a:defRPr sz="752"/>
            </a:lvl3pPr>
            <a:lvl4pPr>
              <a:buNone/>
              <a:defRPr sz="677"/>
            </a:lvl4pPr>
            <a:lvl5pPr>
              <a:buNone/>
              <a:defRPr sz="67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="" xmlns:a16="http://schemas.microsoft.com/office/drawing/2014/main" id="{ECA9CFD2-54F0-44EA-8ADA-044136AD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8">
            <a:extLst>
              <a:ext uri="{FF2B5EF4-FFF2-40B4-BE49-F238E27FC236}">
                <a16:creationId xmlns="" xmlns:a16="http://schemas.microsoft.com/office/drawing/2014/main" id="{2B6A131A-A541-4B1B-89FB-2AAB83AAE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="" xmlns:a16="http://schemas.microsoft.com/office/drawing/2014/main" id="{DEAD9DDF-45E9-4C4D-9CAF-C48B08F24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75E78-F22C-4681-96D5-2561ADD677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816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5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6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66"/>
            <a:ext cx="5867400" cy="768351"/>
          </a:xfrm>
        </p:spPr>
        <p:txBody>
          <a:bodyPr lIns="109728" tIns="0"/>
          <a:lstStyle>
            <a:lvl1pPr marL="0" indent="0">
              <a:buNone/>
              <a:defRPr sz="1053"/>
            </a:lvl1pPr>
            <a:lvl2pPr>
              <a:defRPr sz="902"/>
            </a:lvl2pPr>
            <a:lvl3pPr>
              <a:defRPr sz="752"/>
            </a:lvl3pPr>
            <a:lvl4pPr>
              <a:defRPr sz="677"/>
            </a:lvl4pPr>
            <a:lvl5pPr>
              <a:defRPr sz="677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="" xmlns:a16="http://schemas.microsoft.com/office/drawing/2014/main" id="{5F225BEA-EA0D-4A7D-8545-521D9C5A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90F4DEA-68EB-4D8A-8553-972EFC2B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30">
            <a:extLst>
              <a:ext uri="{FF2B5EF4-FFF2-40B4-BE49-F238E27FC236}">
                <a16:creationId xmlns="" xmlns:a16="http://schemas.microsoft.com/office/drawing/2014/main" id="{4D4781C9-BF97-4CD5-A712-B94FC1336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9A9C-38EE-4D39-9EF6-11476B3DA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75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6F92F6FA-C283-43A6-9CAB-1BA5F6D3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6B7F0AF8-C9CA-4A42-B0A7-0677D8C0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38211177-AD3D-4815-9048-2CC8B379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E7F29-1465-418D-9313-123531A26F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752515"/>
      </p:ext>
    </p:extLst>
  </p:cSld>
  <p:clrMapOvr>
    <a:masterClrMapping/>
  </p:clrMapOvr>
  <p:transition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="" xmlns:a16="http://schemas.microsoft.com/office/drawing/2014/main" id="{B3FC289C-C364-4B61-AB79-20549A882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7">
            <a:extLst>
              <a:ext uri="{FF2B5EF4-FFF2-40B4-BE49-F238E27FC236}">
                <a16:creationId xmlns="" xmlns:a16="http://schemas.microsoft.com/office/drawing/2014/main" id="{45A892A4-A331-4D32-9C54-6AE042AC5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="" xmlns:a16="http://schemas.microsoft.com/office/drawing/2014/main" id="{A0CBD614-956B-4931-9908-079BA9B97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C4552-0859-437E-A0C3-259EDBCF8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213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80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80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E85F16-620E-4630-91C5-364A0DD76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910970-4B2C-4C44-9742-AD4A7B1D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A67A55-AF60-45AA-B740-259826519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FFE4-2913-49A4-8F51-1D8A7FA24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6137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5953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50565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1800">
                <a:solidFill>
                  <a:schemeClr val="tx2">
                    <a:shade val="75000"/>
                  </a:schemeClr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1E9B0-1A10-4399-8568-B83F8CD6632A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7666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1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7BE66-6A6D-476C-B1E1-2EDA0FA107EC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431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E9692-E74C-4833-B7F5-AEE0B7F7335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231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D1735-1816-4634-B698-F7936613D1E8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36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35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1307E-C37B-42DD-AA27-A54946FB078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877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26AD5-2FB5-485B-8165-F4E16C804D01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4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70B6975E-B153-40C3-8ACE-6D034F489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600FCA4A-62C7-4F67-8D58-171FB986D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AC147BE6-7783-4B91-9967-C938BD2FE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FEF73-4447-484E-84E6-57FABEEC7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666662"/>
      </p:ext>
    </p:extLst>
  </p:cSld>
  <p:clrMapOvr>
    <a:masterClrMapping/>
  </p:clrMapOvr>
  <p:transition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41DA-D1B1-4F26-B70E-8058CBC4C880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7600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61C1B-0BC3-4E36-AB76-69552657F58E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243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709A-5105-455C-B511-FA2FB439E18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01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CD88E-4FBC-4259-A581-FD78CA0780EB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104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9BE94-EA7E-4142-9ADA-73AC0123F7B7}" type="slidenum">
              <a:rPr lang="en-US">
                <a:solidFill>
                  <a:srgbClr val="F0A22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0276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307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302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DFB04310-8ED6-4C2F-93C9-9741D2BE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77ED6BF4-5760-4B8F-B066-753F0373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7D5B48A-DED6-4BAC-A396-5F343ADD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8F57-B5C3-47CB-8744-6C3F9BBC3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2310132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0FFD8A6-0388-471C-A7CA-A8667D18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D7F3DC-0FC9-4EF5-BDBE-B7CEB94DD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B31D6ED6-9C1B-4056-9116-59BC36CC4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27F49-4CDB-4631-83C4-CAB57BADF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15936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3B9095EB-E388-4347-ACC3-784693E40AD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78DE4F00-B7DE-4D0C-9C4D-865C9C7050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8B07F7-D9A5-4FDC-B3D3-04F237FA9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8DA58E0-A29F-4A63-B0AE-80F941A6D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A18D9A7-68B8-458E-8C10-E5233FD76C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E6F8D1-8EC5-4152-AFB2-3396C96B70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70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ransition>
    <p:dissolv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4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36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67" r:id="rId12"/>
    <p:sldLayoutId id="2147483868" r:id="rId13"/>
    <p:sldLayoutId id="2147483890" r:id="rId14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75" indent="-257175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8"/>
            <a:ext cx="8686800" cy="4525963"/>
          </a:xfrm>
          <a:prstGeom prst="rect">
            <a:avLst/>
          </a:prstGeom>
        </p:spPr>
        <p:txBody>
          <a:bodyPr vert="horz" lIns="68577" tIns="34289" rIns="68577" bIns="34289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3"/>
            <a:ext cx="25146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3"/>
            <a:ext cx="3352800" cy="28892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149"/>
            <a:ext cx="762000" cy="244475"/>
          </a:xfrm>
          <a:prstGeom prst="rect">
            <a:avLst/>
          </a:prstGeom>
        </p:spPr>
        <p:txBody>
          <a:bodyPr vert="horz" lIns="68577" tIns="34289" rIns="68577" bIns="34289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defTabSz="685766"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 smtClean="0">
                <a:solidFill>
                  <a:srgbClr val="000000"/>
                </a:solidFill>
              </a:rPr>
              <a:pPr defTabSz="68576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lIns="68577" tIns="34289" rIns="68577" bIns="34289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10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813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7" tIns="34289" rIns="68577" bIns="34289" anchor="t" compatLnSpc="1"/>
          <a:lstStyle/>
          <a:p>
            <a:pPr defTabSz="685766"/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4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85" r:id="rId12"/>
    <p:sldLayoutId id="2147483886" r:id="rId13"/>
  </p:sldLayoutIdLst>
  <p:txStyles>
    <p:titleStyle>
      <a:lvl1pPr algn="l" rtl="0" eaLnBrk="1" latinLnBrk="0" hangingPunct="1">
        <a:spcBef>
          <a:spcPct val="0"/>
        </a:spcBef>
        <a:buNone/>
        <a:defRPr kumimoji="0" sz="27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257162" indent="-25716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185" indent="-214303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07" indent="-17144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090" indent="-171442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2974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56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228739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622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505" indent="-17144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1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="" xmlns:a16="http://schemas.microsoft.com/office/drawing/2014/main" id="{757AC311-2384-4282-9CC6-BAB1624E7B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13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black"/>
              </a:solidFill>
            </a:endParaRPr>
          </a:p>
        </p:txBody>
      </p:sp>
      <p:sp>
        <p:nvSpPr>
          <p:cNvPr id="24581" name="Text Placeholder 7">
            <a:extLst>
              <a:ext uri="{FF2B5EF4-FFF2-40B4-BE49-F238E27FC236}">
                <a16:creationId xmlns="" xmlns:a16="http://schemas.microsoft.com/office/drawing/2014/main" id="{DE9E5162-548F-44B1-A4BA-6AC818F28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363" y="1554163"/>
            <a:ext cx="8686859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BC24F3BB-8713-4220-96A4-23895A929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547" y="76201"/>
            <a:ext cx="2513675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2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" name="Footer Placeholder 27">
            <a:extLst>
              <a:ext uri="{FF2B5EF4-FFF2-40B4-BE49-F238E27FC236}">
                <a16:creationId xmlns="" xmlns:a16="http://schemas.microsoft.com/office/drawing/2014/main" id="{360597D4-F735-4EDA-8F1D-1DD9BF459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787" y="76201"/>
            <a:ext cx="335276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2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3293834-2747-45C8-B455-C8AF6AA13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720" y="6477001"/>
            <a:ext cx="761503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2" smtClean="0">
                <a:solidFill>
                  <a:srgbClr val="F0A22E">
                    <a:shade val="75000"/>
                  </a:srgbClr>
                </a:solidFill>
              </a:defRPr>
            </a:lvl1pPr>
          </a:lstStyle>
          <a:p>
            <a:pPr>
              <a:defRPr/>
            </a:pPr>
            <a:fld id="{A54A2CA2-1B71-43EC-95CD-35A0827741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="" xmlns:a16="http://schemas.microsoft.com/office/drawing/2014/main" id="{32342C51-1AAD-4FB6-9CBF-5871A92DF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363" y="457200"/>
            <a:ext cx="8686859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="" xmlns:a16="http://schemas.microsoft.com/office/drawing/2014/main" id="{25D6F292-1A87-4BD1-A94E-68C9B750A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136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black"/>
              </a:solidFill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="" xmlns:a16="http://schemas.microsoft.com/office/drawing/2014/main" id="{185225A0-CA53-4507-BCA3-2BEF0BC10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350" y="105844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35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1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88" r:id="rId12"/>
    <p:sldLayoutId id="2147483889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707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5pPr>
      <a:lvl6pPr marL="343769"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6pPr>
      <a:lvl7pPr marL="687537"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7pPr>
      <a:lvl8pPr marL="1031306"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8pPr>
      <a:lvl9pPr marL="1375075" algn="l" rtl="0" fontAlgn="base">
        <a:spcBef>
          <a:spcPct val="0"/>
        </a:spcBef>
        <a:spcAft>
          <a:spcPct val="0"/>
        </a:spcAft>
        <a:defRPr sz="2707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257827" indent="-257827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2406" kern="1200">
          <a:solidFill>
            <a:schemeClr val="tx2"/>
          </a:solidFill>
          <a:latin typeface="+mn-lt"/>
          <a:ea typeface="+mn-ea"/>
          <a:cs typeface="+mn-cs"/>
        </a:defRPr>
      </a:lvl1pPr>
      <a:lvl2pPr marL="558624" indent="-21485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105" kern="1200">
          <a:solidFill>
            <a:schemeClr val="tx2"/>
          </a:solidFill>
          <a:latin typeface="+mn-lt"/>
          <a:ea typeface="+mn-ea"/>
          <a:cs typeface="+mn-cs"/>
        </a:defRPr>
      </a:lvl2pPr>
      <a:lvl3pPr marL="859422" indent="-17188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1805" kern="1200">
          <a:solidFill>
            <a:schemeClr val="tx2"/>
          </a:solidFill>
          <a:latin typeface="+mn-lt"/>
          <a:ea typeface="+mn-ea"/>
          <a:cs typeface="+mn-cs"/>
        </a:defRPr>
      </a:lvl3pPr>
      <a:lvl4pPr marL="1203190" indent="-17188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1504" kern="1200">
          <a:solidFill>
            <a:schemeClr val="tx2"/>
          </a:solidFill>
          <a:latin typeface="+mn-lt"/>
          <a:ea typeface="+mn-ea"/>
          <a:cs typeface="+mn-cs"/>
        </a:defRPr>
      </a:lvl4pPr>
      <a:lvl5pPr marL="1546959" indent="-171884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90728" indent="-17188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3" kern="1200">
          <a:solidFill>
            <a:schemeClr val="tx2"/>
          </a:solidFill>
          <a:latin typeface="+mn-lt"/>
          <a:ea typeface="+mn-ea"/>
          <a:cs typeface="+mn-cs"/>
        </a:defRPr>
      </a:lvl6pPr>
      <a:lvl7pPr marL="2234496" indent="-17188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3" kern="1200">
          <a:solidFill>
            <a:schemeClr val="tx2"/>
          </a:solidFill>
          <a:latin typeface="+mn-lt"/>
          <a:ea typeface="+mn-ea"/>
          <a:cs typeface="+mn-cs"/>
        </a:defRPr>
      </a:lvl7pPr>
      <a:lvl8pPr marL="2578265" indent="-17188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3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22034" indent="-171884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3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900" smtClean="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DBD70-9E07-4E4E-902C-0070DF68DCDB}" type="slidenum">
              <a:rPr lang="en-US">
                <a:solidFill>
                  <a:srgbClr val="F0A22E">
                    <a:shade val="75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73" r:id="rId12"/>
    <p:sldLayoutId id="214748387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27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Franklin Gothic Medium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350" kern="1200">
          <a:solidFill>
            <a:schemeClr val="tx2"/>
          </a:solidFill>
          <a:latin typeface="+mn-lt"/>
          <a:ea typeface="+mn-ea"/>
          <a:cs typeface="+mn-cs"/>
        </a:defRPr>
      </a:lvl6pPr>
      <a:lvl7pPr marL="22288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717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914650" indent="-17145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0" y="5257800"/>
            <a:ext cx="9144000" cy="1855788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58" tIns="45684" rIns="91358" bIns="45684" anchor="ctr"/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en-US" sz="1800">
              <a:solidFill>
                <a:srgbClr val="000000"/>
              </a:solidFill>
              <a:latin typeface="VN-NTime" pitchFamily="2" charset="0"/>
            </a:endParaRPr>
          </a:p>
        </p:txBody>
      </p:sp>
      <p:pic>
        <p:nvPicPr>
          <p:cNvPr id="15364" name="Picture 6" descr="2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4876800"/>
            <a:ext cx="2128838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7"/>
          <p:cNvSpPr>
            <a:spLocks noChangeArrowheads="1" noChangeShapeType="1" noTextEdit="1"/>
          </p:cNvSpPr>
          <p:nvPr/>
        </p:nvSpPr>
        <p:spPr bwMode="auto">
          <a:xfrm>
            <a:off x="981632" y="3200400"/>
            <a:ext cx="7939462" cy="1287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2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1600" b="1" kern="10" dirty="0" smtClean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112)</a:t>
            </a:r>
            <a:endParaRPr lang="en-US" sz="2400" b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6" name="Picture 8" descr="li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67000" y="6400800"/>
            <a:ext cx="4318000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9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52400"/>
            <a:ext cx="1566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0" descr="1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6988"/>
            <a:ext cx="145732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WordArt 12"/>
          <p:cNvSpPr>
            <a:spLocks noChangeArrowheads="1" noChangeShapeType="1" noTextEdit="1"/>
          </p:cNvSpPr>
          <p:nvPr/>
        </p:nvSpPr>
        <p:spPr bwMode="auto">
          <a:xfrm>
            <a:off x="3059113" y="2133600"/>
            <a:ext cx="3138487" cy="642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70" name="Picture 14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95913"/>
            <a:ext cx="121920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AutoShape 15"/>
          <p:cNvSpPr>
            <a:spLocks noChangeArrowheads="1"/>
          </p:cNvSpPr>
          <p:nvPr/>
        </p:nvSpPr>
        <p:spPr bwMode="auto">
          <a:xfrm>
            <a:off x="2935288" y="280988"/>
            <a:ext cx="3006725" cy="2641600"/>
          </a:xfrm>
          <a:prstGeom prst="star32">
            <a:avLst>
              <a:gd name="adj" fmla="val 1824"/>
            </a:avLst>
          </a:prstGeom>
          <a:solidFill>
            <a:srgbClr val="4F81BD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15166" y="37720"/>
            <a:ext cx="583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TRƯỜNG TIỂU HỌC NGỌC THỤY</a:t>
            </a:r>
            <a:endParaRPr lang="vi-VN" sz="2800" b="1"/>
          </a:p>
        </p:txBody>
      </p:sp>
    </p:spTree>
    <p:extLst>
      <p:ext uri="{BB962C8B-B14F-4D97-AF65-F5344CB8AC3E}">
        <p14:creationId xmlns:p14="http://schemas.microsoft.com/office/powerpoint/2010/main" val="147061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nimBg="1"/>
      <p:bldP spid="17" grpId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>
            <a:extLst>
              <a:ext uri="{FF2B5EF4-FFF2-40B4-BE49-F238E27FC236}">
                <a16:creationId xmlns="" xmlns:a16="http://schemas.microsoft.com/office/drawing/2014/main" id="{E6A2F7E4-3E9F-41E3-BDE3-061B0C1FF7E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07065" y="214746"/>
            <a:ext cx="6729869" cy="1099115"/>
          </a:xfrm>
          <a:prstGeom prst="rect">
            <a:avLst/>
          </a:prstGeom>
          <a:solidFill>
            <a:srgbClr val="00B0F0"/>
          </a:solidFill>
        </p:spPr>
        <p:txBody>
          <a:bodyPr wrap="none" fromWordArt="1">
            <a:prstTxWarp prst="textInflateBottom">
              <a:avLst>
                <a:gd name="adj" fmla="val 68083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BẠN CẦN BIẾT?</a:t>
            </a:r>
          </a:p>
        </p:txBody>
      </p:sp>
      <p:sp>
        <p:nvSpPr>
          <p:cNvPr id="5" name="Horizontal Scroll 5">
            <a:extLst>
              <a:ext uri="{FF2B5EF4-FFF2-40B4-BE49-F238E27FC236}">
                <a16:creationId xmlns="" xmlns:a16="http://schemas.microsoft.com/office/drawing/2014/main" id="{09222A25-B3A5-45E9-B96B-356E8F4B634F}"/>
              </a:ext>
            </a:extLst>
          </p:cNvPr>
          <p:cNvSpPr/>
          <p:nvPr/>
        </p:nvSpPr>
        <p:spPr>
          <a:xfrm>
            <a:off x="135835" y="1143729"/>
            <a:ext cx="8872329" cy="5696807"/>
          </a:xfrm>
          <a:prstGeom prst="horizontalScroll">
            <a:avLst>
              <a:gd name="adj" fmla="val 7514"/>
            </a:avLst>
          </a:prstGeom>
          <a:solidFill>
            <a:schemeClr val="bg2"/>
          </a:solidFill>
          <a:ln w="762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 fontAlgn="t"/>
            <a:r>
              <a:rPr lang="en-US" sz="40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Mọi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mảnh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bìa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(6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gồm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dãy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giữa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1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phía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1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phía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đều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40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vi-VN" sz="4000" b="1" dirty="0">
              <a:solidFill>
                <a:srgbClr val="0000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Cube 5">
            <a:extLst>
              <a:ext uri="{FF2B5EF4-FFF2-40B4-BE49-F238E27FC236}">
                <a16:creationId xmlns="" xmlns:a16="http://schemas.microsoft.com/office/drawing/2014/main" id="{5998185C-711B-40AB-895A-B7ACDE068DB8}"/>
              </a:ext>
            </a:extLst>
          </p:cNvPr>
          <p:cNvSpPr/>
          <p:nvPr/>
        </p:nvSpPr>
        <p:spPr>
          <a:xfrm>
            <a:off x="7501445" y="5357360"/>
            <a:ext cx="1046810" cy="960314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CE1EF60-4545-466B-AED3-A5416BDB4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9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5E691DB-D4EE-4DEE-BA43-99E80A08C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67" y="1735901"/>
            <a:ext cx="9016733" cy="51220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7EAAE31-DB27-482B-9ECF-E0354149C9CF}"/>
              </a:ext>
            </a:extLst>
          </p:cNvPr>
          <p:cNvSpPr/>
          <p:nvPr/>
        </p:nvSpPr>
        <p:spPr>
          <a:xfrm>
            <a:off x="127267" y="317854"/>
            <a:ext cx="887818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571500" indent="-571500" algn="just" defTabSz="685800"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</a:t>
            </a:r>
            <a:r>
              <a:rPr lang="vi-VN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ảnh bìa dưới đây </a:t>
            </a:r>
            <a:r>
              <a:rPr lang="en-US" sz="3600" b="1" dirty="0" err="1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đều</a:t>
            </a:r>
            <a:r>
              <a:rPr lang="en-US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 thể gấp được một hình lập phương</a:t>
            </a:r>
            <a:r>
              <a:rPr lang="en-US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A4E5C06-CF74-4898-871F-C7B6C135B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0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92" y="233309"/>
            <a:ext cx="741333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defTabSz="685800"/>
            <a:r>
              <a:rPr lang="en-US" sz="28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Đ, </a:t>
            </a:r>
            <a:r>
              <a:rPr lang="en-US" sz="28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sai</a:t>
            </a:r>
            <a:r>
              <a:rPr lang="en-US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S:</a:t>
            </a:r>
          </a:p>
        </p:txBody>
      </p:sp>
      <p:pic>
        <p:nvPicPr>
          <p:cNvPr id="11266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" r="39842" b="398"/>
          <a:stretch/>
        </p:blipFill>
        <p:spPr bwMode="auto">
          <a:xfrm>
            <a:off x="6860890" y="907197"/>
            <a:ext cx="2283109" cy="19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7" t="18801" b="12230"/>
          <a:stretch/>
        </p:blipFill>
        <p:spPr bwMode="auto">
          <a:xfrm>
            <a:off x="7018890" y="2992102"/>
            <a:ext cx="2003104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907197"/>
            <a:ext cx="6860891" cy="5262979"/>
            <a:chOff x="0" y="53109"/>
            <a:chExt cx="8964665" cy="7017305"/>
          </a:xfrm>
        </p:grpSpPr>
        <p:sp>
          <p:nvSpPr>
            <p:cNvPr id="3" name="Rectangle 2"/>
            <p:cNvSpPr/>
            <p:nvPr/>
          </p:nvSpPr>
          <p:spPr>
            <a:xfrm>
              <a:off x="0" y="53109"/>
              <a:ext cx="8964665" cy="701730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just" defTabSz="685800"/>
              <a:r>
                <a:rPr lang="vi-VN" sz="2800" b="1" dirty="0">
                  <a:solidFill>
                    <a:srgbClr val="7030A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a) Diện tích xung quanh của hình lập phương A gấp 2 lần diện tích xung quanh của hình lập phương B. </a:t>
              </a:r>
            </a:p>
            <a:p>
              <a:pPr algn="just" defTabSz="685800"/>
              <a:r>
                <a:rPr lang="vi-VN" sz="2800" b="1" dirty="0">
                  <a:solidFill>
                    <a:srgbClr val="7030A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b) Diện tích xung quanh của hình lập phương A gấp 4 lần diện tích xung quanh của hình lập phương B.</a:t>
              </a:r>
            </a:p>
            <a:p>
              <a:pPr algn="just" defTabSz="685800"/>
              <a:r>
                <a:rPr lang="vi-VN" sz="2800" b="1" dirty="0">
                  <a:solidFill>
                    <a:srgbClr val="7030A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c) Diện tích toàn phần của hình lập phương A gấp 2 lần diện tích toàn phần của hình lập phương B. </a:t>
              </a:r>
            </a:p>
            <a:p>
              <a:pPr algn="just" defTabSz="685800"/>
              <a:r>
                <a:rPr lang="vi-VN" sz="2800" b="1" dirty="0">
                  <a:solidFill>
                    <a:srgbClr val="7030A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d) Diện tích toàn phần của hình lập phương A gấp 4 lần diện tích toàn phần của hình lập phương B. 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52040" y="1311037"/>
              <a:ext cx="628650" cy="5645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152040" y="2997189"/>
              <a:ext cx="628650" cy="5645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52040" y="4683341"/>
              <a:ext cx="628650" cy="56457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83682" y="6369369"/>
              <a:ext cx="628650" cy="564571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pic>
        <p:nvPicPr>
          <p:cNvPr id="12" name="Picture 15">
            <a:extLst>
              <a:ext uri="{FF2B5EF4-FFF2-40B4-BE49-F238E27FC236}">
                <a16:creationId xmlns="" xmlns:a16="http://schemas.microsoft.com/office/drawing/2014/main" id="{018503CF-1230-4362-A990-06095FB0D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93" y="4732734"/>
            <a:ext cx="2172274" cy="20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06D6DB6-D9E0-4D6A-8FB3-5BAF4A62F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4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612"/>
            <a:ext cx="741333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Đ,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S:</a:t>
            </a:r>
          </a:p>
        </p:txBody>
      </p:sp>
      <p:pic>
        <p:nvPicPr>
          <p:cNvPr id="11266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" r="39842" b="398"/>
          <a:stretch/>
        </p:blipFill>
        <p:spPr bwMode="auto">
          <a:xfrm>
            <a:off x="751034" y="765390"/>
            <a:ext cx="2601766" cy="19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7" t="18801" b="12230"/>
          <a:stretch/>
        </p:blipFill>
        <p:spPr bwMode="auto">
          <a:xfrm>
            <a:off x="4103834" y="966776"/>
            <a:ext cx="2003104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B650E61-196C-4C49-8B82-B8EC1EA53EAB}"/>
              </a:ext>
            </a:extLst>
          </p:cNvPr>
          <p:cNvSpPr/>
          <p:nvPr/>
        </p:nvSpPr>
        <p:spPr>
          <a:xfrm>
            <a:off x="0" y="2759858"/>
            <a:ext cx="914400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kumimoji="0" lang="en-US" sz="2400" b="1" i="0" u="sng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endParaRPr kumimoji="0" lang="en-US" sz="2400" b="1" i="0" u="sng" strike="noStrike" kern="1200" cap="none" spc="0" normalizeH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u="sng" baseline="0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400" b="1" baseline="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algn="ctr" defTabSz="685800"/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10 × 10 = 100 (c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vi-VN" sz="2400" b="1" baseline="300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lvl="0" algn="ctr" defTabSz="685800">
              <a:defRPr/>
            </a:pP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algn="ctr" defTabSz="685800"/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5 × 5 = 25 (c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lang="vi-VN" sz="2400" b="1" baseline="300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lvl="0" algn="just" defTabSz="685800"/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0" algn="ctr" defTabSz="685800"/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100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: 25 = 4 (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lvl="0" algn="just" defTabSz="685800"/>
            <a:r>
              <a:rPr lang="en-US" sz="2400" b="1" baseline="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r>
              <a:rPr lang="en-US" sz="2400" b="1" baseline="0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Vậy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DEABD0F-86D0-48BC-816D-6E5C47159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13726"/>
            <a:ext cx="1745673" cy="23461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170017B-7F3F-4FE0-A0B6-01FA8D767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7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4612"/>
            <a:ext cx="741333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Đ,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S:</a:t>
            </a:r>
          </a:p>
        </p:txBody>
      </p:sp>
      <p:pic>
        <p:nvPicPr>
          <p:cNvPr id="11266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" r="39842" b="398"/>
          <a:stretch/>
        </p:blipFill>
        <p:spPr bwMode="auto">
          <a:xfrm>
            <a:off x="986562" y="674981"/>
            <a:ext cx="2601766" cy="19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7" t="18801" b="12230"/>
          <a:stretch/>
        </p:blipFill>
        <p:spPr bwMode="auto">
          <a:xfrm>
            <a:off x="3965302" y="674981"/>
            <a:ext cx="2003104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CB650E61-196C-4C49-8B82-B8EC1EA53EAB}"/>
              </a:ext>
            </a:extLst>
          </p:cNvPr>
          <p:cNvSpPr/>
          <p:nvPr/>
        </p:nvSpPr>
        <p:spPr>
          <a:xfrm>
            <a:off x="0" y="2703016"/>
            <a:ext cx="9144000" cy="378565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2400" b="1" u="sng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cách</a:t>
            </a:r>
            <a:r>
              <a:rPr lang="en-US" sz="2400" b="1" u="sng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2.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Gọi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B;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B;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B.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cạnh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B 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 10 : 5 = 2 (</a:t>
            </a:r>
            <a:r>
              <a:rPr lang="en-US" sz="24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).</a:t>
            </a:r>
          </a:p>
          <a:p>
            <a:pPr algn="just" defTabSz="685800">
              <a:defRPr/>
            </a:pP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Ta </a:t>
            </a:r>
            <a:r>
              <a:rPr lang="en-US" sz="24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 4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2)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 4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algn="just" defTabSz="685800">
              <a:defRPr/>
            </a:pP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Hay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 4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 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(B)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 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en-US" sz="2400" b="1" dirty="0">
              <a:solidFill>
                <a:srgbClr val="0000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 defTabSz="685800">
              <a:defRPr/>
            </a:pP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6;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2)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6. </a:t>
            </a:r>
          </a:p>
          <a:p>
            <a:pPr algn="just" defTabSz="685800">
              <a:defRPr/>
            </a:pP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           Hay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)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 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 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  <a:r>
              <a:rPr lang="en-US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(B) </a:t>
            </a:r>
            <a:r>
              <a:rPr lang="vi-VN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 </a:t>
            </a:r>
            <a:r>
              <a:rPr lang="vi-VN" sz="24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endParaRPr lang="en-US" sz="2400" b="1" dirty="0">
              <a:solidFill>
                <a:srgbClr val="0000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just" defTabSz="685800"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Vậy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gấp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4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B.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DEABD0F-86D0-48BC-816D-6E5C47159A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27" y="413726"/>
            <a:ext cx="1745673" cy="234613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3170017B-7F3F-4FE0-A0B6-01FA8D767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8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392" y="233309"/>
            <a:ext cx="7413335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Đ,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S:</a:t>
            </a:r>
          </a:p>
        </p:txBody>
      </p:sp>
      <p:pic>
        <p:nvPicPr>
          <p:cNvPr id="11266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8" r="39842" b="398"/>
          <a:stretch/>
        </p:blipFill>
        <p:spPr bwMode="auto">
          <a:xfrm>
            <a:off x="6971726" y="889683"/>
            <a:ext cx="2172274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g.loigiaihay.com/picture/2019/1107/tr38-b4-vnen5-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7" t="18801" b="12230"/>
          <a:stretch/>
        </p:blipFill>
        <p:spPr bwMode="auto">
          <a:xfrm>
            <a:off x="7000893" y="3077497"/>
            <a:ext cx="2003104" cy="179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907197"/>
            <a:ext cx="6860891" cy="5262979"/>
            <a:chOff x="0" y="53109"/>
            <a:chExt cx="8964665" cy="7017305"/>
          </a:xfrm>
        </p:grpSpPr>
        <p:sp>
          <p:nvSpPr>
            <p:cNvPr id="3" name="Rectangle 2"/>
            <p:cNvSpPr/>
            <p:nvPr/>
          </p:nvSpPr>
          <p:spPr>
            <a:xfrm>
              <a:off x="0" y="53109"/>
              <a:ext cx="8964665" cy="701730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a) Diện tích xung quanh của hình lập phương A gấp 2 lần diện tích xung quanh của hình lập phương B. </a:t>
              </a:r>
            </a:p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b) Diện tích xung quanh của hình lập phương A gấp 4 lần diện tích xung quanh của hình lập phương B.</a:t>
              </a:r>
            </a:p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c) Diện tích toàn phần của hình lập phương A gấp 2 lần diện tích </a:t>
              </a:r>
              <a:r>
                <a:rPr lang="vi-VN" sz="2800" b="1" dirty="0">
                  <a:solidFill>
                    <a:srgbClr val="7030A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toàn phần 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của hình lập phương B. </a:t>
              </a:r>
            </a:p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d) Diện tích toàn phần của hình lập phương A gấp 4 lần diện tích </a:t>
              </a:r>
              <a:r>
                <a:rPr lang="vi-VN" sz="2800" b="1" dirty="0">
                  <a:solidFill>
                    <a:srgbClr val="7030A0"/>
                  </a:solidFill>
                  <a:latin typeface="Times" panose="02020603050405020304" pitchFamily="18" charset="0"/>
                  <a:cs typeface="Times" panose="02020603050405020304" pitchFamily="18" charset="0"/>
                </a:rPr>
                <a:t>toàn phần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" panose="02020603050405020304" pitchFamily="18" charset="0"/>
                  <a:cs typeface="Times" panose="02020603050405020304" pitchFamily="18" charset="0"/>
                </a:rPr>
                <a:t> của hình lập phương B. 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5636644" y="1290882"/>
              <a:ext cx="628650" cy="4286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70803" y="3005244"/>
              <a:ext cx="628650" cy="4286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716895" y="4742287"/>
              <a:ext cx="628650" cy="4286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32510" y="6483278"/>
              <a:ext cx="628650" cy="42862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288762" y="3058100"/>
            <a:ext cx="573966" cy="4234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79128" y="1790375"/>
            <a:ext cx="573966" cy="42343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13869" y="4396081"/>
            <a:ext cx="597328" cy="42342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71972" y="5680273"/>
            <a:ext cx="514118" cy="423429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F580871-F844-40B8-B688-B02103533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8" name="Picture 15">
            <a:extLst>
              <a:ext uri="{FF2B5EF4-FFF2-40B4-BE49-F238E27FC236}">
                <a16:creationId xmlns="" xmlns:a16="http://schemas.microsoft.com/office/drawing/2014/main" id="{83D65695-2F01-40A3-9622-4A455AB8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993" y="4732734"/>
            <a:ext cx="2172274" cy="2036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13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="" xmlns:a16="http://schemas.microsoft.com/office/drawing/2014/main" id="{9DC10AF0-6958-412E-98C6-DA821F73A3B1}"/>
              </a:ext>
            </a:extLst>
          </p:cNvPr>
          <p:cNvSpPr/>
          <p:nvPr/>
        </p:nvSpPr>
        <p:spPr>
          <a:xfrm>
            <a:off x="135835" y="1143729"/>
            <a:ext cx="8872329" cy="5696807"/>
          </a:xfrm>
          <a:prstGeom prst="horizontalScroll">
            <a:avLst>
              <a:gd name="adj" fmla="val 7514"/>
            </a:avLst>
          </a:prstGeom>
          <a:solidFill>
            <a:srgbClr val="FFFF00"/>
          </a:solidFill>
          <a:ln w="76200" cap="flat" cmpd="thickThin" algn="ctr">
            <a:solidFill>
              <a:srgbClr val="00B050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tính diện tích xung quanh của hình lập 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ta lấy diện tích một mặt nhân với 4.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 tính diện tích toàn phần của hình lập phương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ta lấy diện tích một mặt nhân với 6.</a:t>
            </a:r>
          </a:p>
        </p:txBody>
      </p:sp>
      <p:sp>
        <p:nvSpPr>
          <p:cNvPr id="3" name="Up Ribbon 3">
            <a:extLst>
              <a:ext uri="{FF2B5EF4-FFF2-40B4-BE49-F238E27FC236}">
                <a16:creationId xmlns="" xmlns:a16="http://schemas.microsoft.com/office/drawing/2014/main" id="{FC8103B3-D5A1-4A3D-BC5D-549395B2A961}"/>
              </a:ext>
            </a:extLst>
          </p:cNvPr>
          <p:cNvSpPr/>
          <p:nvPr/>
        </p:nvSpPr>
        <p:spPr>
          <a:xfrm>
            <a:off x="0" y="228600"/>
            <a:ext cx="8872329" cy="901062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KIẾN THỨC CẦN GHI NHỚ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B9E1AA-1574-4719-AC2D-67EB8253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E03AB251-4BF2-4CA9-84B6-AA26A80A40CA}"/>
              </a:ext>
            </a:extLst>
          </p:cNvPr>
          <p:cNvSpPr/>
          <p:nvPr/>
        </p:nvSpPr>
        <p:spPr>
          <a:xfrm>
            <a:off x="7501445" y="5292436"/>
            <a:ext cx="1102228" cy="1025238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460E4B-C065-48DC-8290-D5E7381402E8}"/>
              </a:ext>
            </a:extLst>
          </p:cNvPr>
          <p:cNvSpPr txBox="1"/>
          <p:nvPr/>
        </p:nvSpPr>
        <p:spPr>
          <a:xfrm>
            <a:off x="6956732" y="5609609"/>
            <a:ext cx="7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701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="" xmlns:a16="http://schemas.microsoft.com/office/drawing/2014/main" id="{9DC10AF0-6958-412E-98C6-DA821F73A3B1}"/>
              </a:ext>
            </a:extLst>
          </p:cNvPr>
          <p:cNvSpPr/>
          <p:nvPr/>
        </p:nvSpPr>
        <p:spPr>
          <a:xfrm>
            <a:off x="135835" y="1071399"/>
            <a:ext cx="8872329" cy="5769138"/>
          </a:xfrm>
          <a:prstGeom prst="horizontalScroll">
            <a:avLst>
              <a:gd name="adj" fmla="val 7514"/>
            </a:avLst>
          </a:prstGeom>
          <a:solidFill>
            <a:srgbClr val="FFFF00"/>
          </a:solidFill>
          <a:ln w="76200" cap="flat" cmpd="thickThin" algn="ctr">
            <a:solidFill>
              <a:srgbClr val="0000CC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</a:p>
          <a:p>
            <a:pPr marL="0" marR="0" lvl="0" indent="0" algn="just" defTabSz="4572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thức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quát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lvl="0" algn="ctr" defTabSz="914400">
              <a:defRPr/>
            </a:pP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vi-VN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a)</a:t>
            </a:r>
            <a:r>
              <a:rPr lang="vi-VN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 4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; </a:t>
            </a:r>
            <a:r>
              <a:rPr lang="en-US" sz="3600" b="1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vi-VN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a)</a:t>
            </a:r>
            <a:r>
              <a:rPr lang="vi-VN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× 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6.</a:t>
            </a:r>
          </a:p>
          <a:p>
            <a:pPr marL="571500" lvl="0" indent="-571500" algn="ctr" defTabSz="914400">
              <a:buFont typeface="Wingdings" panose="05000000000000000000" pitchFamily="2" charset="2"/>
              <a:buChar char="Ø"/>
              <a:defRPr/>
            </a:pP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a </a:t>
            </a:r>
            <a:r>
              <a:rPr lang="vi-VN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  =  </a:t>
            </a:r>
            <a:r>
              <a:rPr lang="en-US" sz="3600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vi-VN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lang="vi-VN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4</a:t>
            </a: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ctr" defTabSz="914400">
              <a:defRPr/>
            </a:pP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a </a:t>
            </a:r>
            <a:r>
              <a:rPr lang="vi-VN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a  =  </a:t>
            </a:r>
            <a:r>
              <a:rPr lang="en-US" sz="3600" b="1" dirty="0" err="1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vi-VN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>
                <a:solidFill>
                  <a:srgbClr val="7030A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 6.</a:t>
            </a:r>
          </a:p>
          <a:p>
            <a:pPr lvl="0" algn="just" defTabSz="914400"/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xung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quanh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3600" b="1" dirty="0" err="1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66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36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.)</a:t>
            </a:r>
            <a:endParaRPr lang="vi-VN" sz="3600" b="1" dirty="0">
              <a:solidFill>
                <a:srgbClr val="0000CC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ctr" defTabSz="914400">
              <a:defRPr/>
            </a:pP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Up Ribbon 3">
            <a:extLst>
              <a:ext uri="{FF2B5EF4-FFF2-40B4-BE49-F238E27FC236}">
                <a16:creationId xmlns="" xmlns:a16="http://schemas.microsoft.com/office/drawing/2014/main" id="{FC8103B3-D5A1-4A3D-BC5D-549395B2A961}"/>
              </a:ext>
            </a:extLst>
          </p:cNvPr>
          <p:cNvSpPr/>
          <p:nvPr/>
        </p:nvSpPr>
        <p:spPr>
          <a:xfrm>
            <a:off x="290946" y="170335"/>
            <a:ext cx="8312728" cy="1025237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0000FF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KIẾN THỨC CẦN GHI NHỚ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5B9E1AA-1574-4719-AC2D-67EB8253A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Cube 4">
            <a:extLst>
              <a:ext uri="{FF2B5EF4-FFF2-40B4-BE49-F238E27FC236}">
                <a16:creationId xmlns="" xmlns:a16="http://schemas.microsoft.com/office/drawing/2014/main" id="{E03AB251-4BF2-4CA9-84B6-AA26A80A40CA}"/>
              </a:ext>
            </a:extLst>
          </p:cNvPr>
          <p:cNvSpPr/>
          <p:nvPr/>
        </p:nvSpPr>
        <p:spPr>
          <a:xfrm>
            <a:off x="7692216" y="2916381"/>
            <a:ext cx="1102228" cy="1025238"/>
          </a:xfrm>
          <a:prstGeom prst="cube">
            <a:avLst/>
          </a:prstGeom>
          <a:solidFill>
            <a:srgbClr val="00B05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3460E4B-C065-48DC-8290-D5E7381402E8}"/>
              </a:ext>
            </a:extLst>
          </p:cNvPr>
          <p:cNvSpPr txBox="1"/>
          <p:nvPr/>
        </p:nvSpPr>
        <p:spPr>
          <a:xfrm>
            <a:off x="7095255" y="3123297"/>
            <a:ext cx="7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36750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97565" y="450574"/>
            <a:ext cx="8563364" cy="3843131"/>
          </a:xfrm>
          <a:prstGeom prst="cloudCallout">
            <a:avLst>
              <a:gd name="adj1" fmla="val -30083"/>
              <a:gd name="adj2" fmla="val 90098"/>
            </a:avLst>
          </a:prstGeom>
          <a:solidFill>
            <a:srgbClr val="0000CC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ctr" defTabSz="685800">
              <a:spcBef>
                <a:spcPct val="50000"/>
              </a:spcBef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4400" b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Muốn tính diện tích xung quanh của hình </a:t>
            </a:r>
            <a:r>
              <a:rPr lang="en-US" sz="4400" b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4400" b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lang="en-US" sz="4400" b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ta </a:t>
            </a:r>
            <a:r>
              <a:rPr lang="en-US" sz="4400" b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lang="en-US" sz="4400" b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lang="en-US" sz="4400" b="1" dirty="0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" y="190021"/>
            <a:ext cx="863851" cy="10287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EA44F9-34F2-4C43-AF91-E6D402C35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070" y="4161183"/>
            <a:ext cx="1950530" cy="2393228"/>
          </a:xfrm>
          <a:prstGeom prst="rect">
            <a:avLst/>
          </a:prstGeom>
        </p:spPr>
      </p:pic>
      <p:pic>
        <p:nvPicPr>
          <p:cNvPr id="13" name="Picture 10" descr="C:\Users\Administrator\Downloads\images.jpg">
            <a:extLst>
              <a:ext uri="{FF2B5EF4-FFF2-40B4-BE49-F238E27FC236}">
                <a16:creationId xmlns="" xmlns:a16="http://schemas.microsoft.com/office/drawing/2014/main" id="{9F252848-6EA7-4786-A684-685A25EE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4810539"/>
            <a:ext cx="2666146" cy="19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0B5B9252-1F87-43C3-856A-A780B1029B5E}"/>
              </a:ext>
            </a:extLst>
          </p:cNvPr>
          <p:cNvSpPr/>
          <p:nvPr/>
        </p:nvSpPr>
        <p:spPr>
          <a:xfrm>
            <a:off x="3733800" y="5029670"/>
            <a:ext cx="1676400" cy="1524741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="" xmlns:a16="http://schemas.microsoft.com/office/drawing/2014/main" id="{879C3D73-224C-4705-ABF6-C2584BA269C9}"/>
              </a:ext>
            </a:extLst>
          </p:cNvPr>
          <p:cNvSpPr/>
          <p:nvPr/>
        </p:nvSpPr>
        <p:spPr>
          <a:xfrm>
            <a:off x="252203" y="173177"/>
            <a:ext cx="8693428" cy="5257806"/>
          </a:xfrm>
          <a:prstGeom prst="horizontalScroll">
            <a:avLst>
              <a:gd name="adj" fmla="val 7429"/>
            </a:avLst>
          </a:prstGeom>
          <a:solidFill>
            <a:srgbClr val="FFFF00"/>
          </a:solidFill>
          <a:ln w="76200" cap="flat" cmpd="thickThin" algn="ctr">
            <a:solidFill>
              <a:srgbClr val="0000FF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 defTabSz="68580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* </a:t>
            </a:r>
            <a:r>
              <a:rPr lang="vi-VN" sz="44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Muốn tính diện tích xung quanh của hình lập phương</a:t>
            </a:r>
            <a:r>
              <a:rPr lang="en-US" sz="44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lang="vi-VN" sz="44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ta lấy diện tích một mặt nhân với 4.</a:t>
            </a:r>
            <a:r>
              <a:rPr lang="en-US" sz="44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4400" b="1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thức</a:t>
            </a:r>
            <a:r>
              <a:rPr lang="en-US" sz="4400" b="1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4400" b="1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quát</a:t>
            </a:r>
            <a:r>
              <a:rPr lang="en-US" sz="4400" b="1" dirty="0">
                <a:solidFill>
                  <a:srgbClr val="00B0F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lang="vi-VN" sz="4400" b="1" dirty="0">
              <a:solidFill>
                <a:srgbClr val="00B0F0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ctr" defTabSz="914400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sz="4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a)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4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lvl="0" algn="ctr" defTabSz="914400"/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lang="en-US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lang="en-US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3600" b="1" dirty="0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855F345-6CF1-44FF-8B8C-265DB6E3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5" y="41552"/>
            <a:ext cx="9090165" cy="6816448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70F20A89-2794-4A0E-B2F8-38595377624B}"/>
              </a:ext>
            </a:extLst>
          </p:cNvPr>
          <p:cNvSpPr/>
          <p:nvPr/>
        </p:nvSpPr>
        <p:spPr>
          <a:xfrm>
            <a:off x="3760717" y="5160082"/>
            <a:ext cx="1676400" cy="1524741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594FB7-E554-4B8D-AE6A-0CB40DA40DC9}"/>
              </a:ext>
            </a:extLst>
          </p:cNvPr>
          <p:cNvSpPr txBox="1"/>
          <p:nvPr/>
        </p:nvSpPr>
        <p:spPr>
          <a:xfrm>
            <a:off x="4009310" y="6155218"/>
            <a:ext cx="7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="" xmlns:a16="http://schemas.microsoft.com/office/drawing/2014/main" id="{AEFEB682-EAEC-45EE-AFA0-BC378F96B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382" y="5040901"/>
            <a:ext cx="1937434" cy="17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tree">
            <a:extLst>
              <a:ext uri="{FF2B5EF4-FFF2-40B4-BE49-F238E27FC236}">
                <a16:creationId xmlns="" xmlns:a16="http://schemas.microsoft.com/office/drawing/2014/main" id="{98A148CD-2937-4C45-B6AE-2F13647F643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4" y="5342033"/>
            <a:ext cx="1402008" cy="14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5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97565" y="450574"/>
            <a:ext cx="8563364" cy="3843131"/>
          </a:xfrm>
          <a:prstGeom prst="cloudCallout">
            <a:avLst>
              <a:gd name="adj1" fmla="val -30083"/>
              <a:gd name="adj2" fmla="val 90098"/>
            </a:avLst>
          </a:prstGeom>
          <a:solidFill>
            <a:srgbClr val="0000CC"/>
          </a:solidFill>
          <a:ln w="57150">
            <a:solidFill>
              <a:srgbClr val="FF0000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 tính diện tích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của hình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 ta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như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thế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nào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?</a:t>
            </a:r>
          </a:p>
        </p:txBody>
      </p:sp>
      <p:pic>
        <p:nvPicPr>
          <p:cNvPr id="52227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0" y="190021"/>
            <a:ext cx="863851" cy="1028700"/>
          </a:xfrm>
          <a:prstGeom prst="rect">
            <a:avLst/>
          </a:prstGeom>
          <a:solidFill>
            <a:srgbClr val="00B050"/>
          </a:solidFill>
          <a:ln>
            <a:noFill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4EA44F9-34F2-4C43-AF91-E6D402C35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3070" y="4161183"/>
            <a:ext cx="1950530" cy="2393228"/>
          </a:xfrm>
          <a:prstGeom prst="rect">
            <a:avLst/>
          </a:prstGeom>
        </p:spPr>
      </p:pic>
      <p:pic>
        <p:nvPicPr>
          <p:cNvPr id="13" name="Picture 10" descr="C:\Users\Administrator\Downloads\images.jpg">
            <a:extLst>
              <a:ext uri="{FF2B5EF4-FFF2-40B4-BE49-F238E27FC236}">
                <a16:creationId xmlns="" xmlns:a16="http://schemas.microsoft.com/office/drawing/2014/main" id="{9F252848-6EA7-4786-A684-685A25EE2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3" y="4810539"/>
            <a:ext cx="2666146" cy="190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ube 7">
            <a:extLst>
              <a:ext uri="{FF2B5EF4-FFF2-40B4-BE49-F238E27FC236}">
                <a16:creationId xmlns="" xmlns:a16="http://schemas.microsoft.com/office/drawing/2014/main" id="{0B5B9252-1F87-43C3-856A-A780B1029B5E}"/>
              </a:ext>
            </a:extLst>
          </p:cNvPr>
          <p:cNvSpPr/>
          <p:nvPr/>
        </p:nvSpPr>
        <p:spPr>
          <a:xfrm>
            <a:off x="3733800" y="5029670"/>
            <a:ext cx="1676400" cy="1524741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5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5">
            <a:extLst>
              <a:ext uri="{FF2B5EF4-FFF2-40B4-BE49-F238E27FC236}">
                <a16:creationId xmlns="" xmlns:a16="http://schemas.microsoft.com/office/drawing/2014/main" id="{879C3D73-224C-4705-ABF6-C2584BA269C9}"/>
              </a:ext>
            </a:extLst>
          </p:cNvPr>
          <p:cNvSpPr/>
          <p:nvPr/>
        </p:nvSpPr>
        <p:spPr>
          <a:xfrm>
            <a:off x="252203" y="173177"/>
            <a:ext cx="8693428" cy="5257806"/>
          </a:xfrm>
          <a:prstGeom prst="horizontalScroll">
            <a:avLst>
              <a:gd name="adj" fmla="val 7429"/>
            </a:avLst>
          </a:prstGeom>
          <a:solidFill>
            <a:srgbClr val="FFFF00"/>
          </a:solidFill>
          <a:ln w="76200" cap="flat" cmpd="thickThin" algn="ctr">
            <a:solidFill>
              <a:srgbClr val="0000FF"/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* 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Muốn tính diện tích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toàn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của hình lập phương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ta lấy diện tích một mặt nhân với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6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thức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quát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lvl="0" algn="ctr" defTabSz="914400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(a </a:t>
            </a:r>
            <a:r>
              <a:rPr lang="vi-VN" sz="44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×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a)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×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6.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.)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B855F345-6CF1-44FF-8B8C-265DB6E34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35" y="41552"/>
            <a:ext cx="9090165" cy="6816448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ube 3">
            <a:extLst>
              <a:ext uri="{FF2B5EF4-FFF2-40B4-BE49-F238E27FC236}">
                <a16:creationId xmlns="" xmlns:a16="http://schemas.microsoft.com/office/drawing/2014/main" id="{70F20A89-2794-4A0E-B2F8-38595377624B}"/>
              </a:ext>
            </a:extLst>
          </p:cNvPr>
          <p:cNvSpPr/>
          <p:nvPr/>
        </p:nvSpPr>
        <p:spPr>
          <a:xfrm>
            <a:off x="3760717" y="5160082"/>
            <a:ext cx="1676400" cy="1524741"/>
          </a:xfrm>
          <a:prstGeom prst="cube">
            <a:avLst/>
          </a:prstGeom>
          <a:solidFill>
            <a:srgbClr val="00B05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7594FB7-E554-4B8D-AE6A-0CB40DA40DC9}"/>
              </a:ext>
            </a:extLst>
          </p:cNvPr>
          <p:cNvSpPr txBox="1"/>
          <p:nvPr/>
        </p:nvSpPr>
        <p:spPr>
          <a:xfrm>
            <a:off x="4009310" y="6155218"/>
            <a:ext cx="7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a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="" xmlns:a16="http://schemas.microsoft.com/office/drawing/2014/main" id="{05D8E84B-530D-4A16-A610-CD15ECE9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236" y="5038447"/>
            <a:ext cx="1923580" cy="176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tree">
            <a:extLst>
              <a:ext uri="{FF2B5EF4-FFF2-40B4-BE49-F238E27FC236}">
                <a16:creationId xmlns="" xmlns:a16="http://schemas.microsoft.com/office/drawing/2014/main" id="{B9294349-44A4-425C-B347-DD67FE6297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3" y="5356899"/>
            <a:ext cx="1402008" cy="140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1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KHUNG20">
            <a:extLst>
              <a:ext uri="{FF2B5EF4-FFF2-40B4-BE49-F238E27FC236}">
                <a16:creationId xmlns="" xmlns:a16="http://schemas.microsoft.com/office/drawing/2014/main" id="{64473BAA-AE0C-454B-A07D-DF772C95BE0B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926"/>
            <a:ext cx="9067800" cy="6858000"/>
          </a:xfrm>
          <a:noFill/>
        </p:spPr>
      </p:pic>
      <p:pic>
        <p:nvPicPr>
          <p:cNvPr id="63503" name="Picture 16" descr="Notes-02-june">
            <a:extLst>
              <a:ext uri="{FF2B5EF4-FFF2-40B4-BE49-F238E27FC236}">
                <a16:creationId xmlns="" xmlns:a16="http://schemas.microsoft.com/office/drawing/2014/main" id="{E1C6A362-AE4D-4B61-99C3-8A48DAE8D0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17" descr="Notes-02-june">
            <a:extLst>
              <a:ext uri="{FF2B5EF4-FFF2-40B4-BE49-F238E27FC236}">
                <a16:creationId xmlns="" xmlns:a16="http://schemas.microsoft.com/office/drawing/2014/main" id="{5D1DE915-20B5-4E7B-BDA0-FC0F267CA4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025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Rectangle 18">
            <a:extLst>
              <a:ext uri="{FF2B5EF4-FFF2-40B4-BE49-F238E27FC236}">
                <a16:creationId xmlns="" xmlns:a16="http://schemas.microsoft.com/office/drawing/2014/main" id="{C0AC4BBA-790F-478B-9A0D-A25DE538D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838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40000"/>
              </a:spcAft>
              <a:buClr>
                <a:srgbClr val="0000FF"/>
              </a:buClr>
              <a:buSzPct val="120000"/>
              <a:buFontTx/>
              <a:buNone/>
              <a:tabLst/>
              <a:defRPr/>
            </a:pPr>
            <a:endParaRPr kumimoji="0" lang="vi-VN" sz="2800" b="1" i="1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63506" name="Picture 21" descr="Hinh_dong_Phao_hoa">
            <a:extLst>
              <a:ext uri="{FF2B5EF4-FFF2-40B4-BE49-F238E27FC236}">
                <a16:creationId xmlns="" xmlns:a16="http://schemas.microsoft.com/office/drawing/2014/main" id="{866D3304-7864-4421-B9CB-7B461C8E57F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1096963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7" name="Picture 22" descr="Hinh_dong_Phao_hoa">
            <a:extLst>
              <a:ext uri="{FF2B5EF4-FFF2-40B4-BE49-F238E27FC236}">
                <a16:creationId xmlns="" xmlns:a16="http://schemas.microsoft.com/office/drawing/2014/main" id="{7F0C7AA6-BB9D-4ABD-AC8B-BB19D51F8A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11" name="TextBox 22">
            <a:extLst>
              <a:ext uri="{FF2B5EF4-FFF2-40B4-BE49-F238E27FC236}">
                <a16:creationId xmlns="" xmlns:a16="http://schemas.microsoft.com/office/drawing/2014/main" id="{17415273-A849-4DEE-BD10-F5345E3ABD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57" y="2205399"/>
            <a:ext cx="7981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b="1" noProof="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alt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 tr112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3514" name="Rectangle 4">
            <a:extLst>
              <a:ext uri="{FF2B5EF4-FFF2-40B4-BE49-F238E27FC236}">
                <a16:creationId xmlns="" xmlns:a16="http://schemas.microsoft.com/office/drawing/2014/main" id="{8F251D12-BB5B-4518-8884-CDF8C3AC9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552"/>
            <a:ext cx="9067800" cy="6816448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9" name="Content Placeholder 7">
            <a:extLst>
              <a:ext uri="{FF2B5EF4-FFF2-40B4-BE49-F238E27FC236}">
                <a16:creationId xmlns="" xmlns:a16="http://schemas.microsoft.com/office/drawing/2014/main" id="{A196682D-1E6D-4C18-9759-B719865A4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13" y="495787"/>
            <a:ext cx="2175163" cy="15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3060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9636"/>
            <a:ext cx="899160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1.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Tính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diện tích xung quanh và diện tích toàn phần của hình lập phương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3200" b="1" dirty="0">
                <a:latin typeface="Times" panose="02020603050405020304" pitchFamily="18" charset="0"/>
                <a:cs typeface="Times" panose="02020603050405020304" pitchFamily="18" charset="0"/>
              </a:rPr>
              <a:t> c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ạnh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2147299"/>
            <a:ext cx="9012148" cy="40318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vi-VN" sz="3200" dirty="0">
                <a:solidFill>
                  <a:srgbClr val="0066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algn="ctr" defTabSz="68580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Đổi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cm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Diện tích xung quanh của hình lập phương đó là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             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×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 × 4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16,81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(m</a:t>
            </a:r>
            <a:r>
              <a:rPr kumimoji="0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 </a:t>
            </a:r>
          </a:p>
          <a:p>
            <a:pPr marL="0" marR="0" lvl="0" indent="0" algn="just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Diện tích toàn phần của hình lập phương đó là: </a:t>
            </a:r>
            <a:r>
              <a:rPr lang="en-US" sz="32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   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×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,0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 × 6 =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25,215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(m</a:t>
            </a:r>
            <a:r>
              <a:rPr kumimoji="0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Sxq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= 16,816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kumimoji="0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3200" b="1" baseline="30000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32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;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Stp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=  25,215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r>
              <a:rPr kumimoji="0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3000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3EC72A8-84F3-4E1A-8282-48FD01CB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69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282" y="110036"/>
            <a:ext cx="897671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Mảnh bìa nào dưới đây có thể gấp được một hình lập phương?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img.loigiaihay.com/picture/2019/1107/tr37-b3-vnen5-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10365"/>
            <a:ext cx="9144000" cy="543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212490" y="6166073"/>
            <a:ext cx="1870362" cy="581891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6" name="Oval 5"/>
          <p:cNvSpPr/>
          <p:nvPr/>
        </p:nvSpPr>
        <p:spPr>
          <a:xfrm>
            <a:off x="6497783" y="6229822"/>
            <a:ext cx="1870362" cy="581891"/>
          </a:xfrm>
          <a:prstGeom prst="ellipse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5CCCFA-F52A-44ED-ABB2-CDEA45D22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56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591" y="1852569"/>
            <a:ext cx="9014817" cy="46628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 defTabSz="685800"/>
            <a:r>
              <a:rPr lang="vi-VN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Với </a:t>
            </a:r>
            <a:r>
              <a:rPr lang="en-US" sz="2700" b="1" dirty="0" err="1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1, ta </a:t>
            </a:r>
            <a:r>
              <a:rPr lang="en-US" sz="2700" b="1" dirty="0" err="1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gấp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 hình lập phương.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 2, khi ta gấp dãy 4 hình vuông ở dưới thành 4 mặt xung quanh thì 2 hình vuông ở trên sẽ đè lên nhau, không tạo thành một mặt đáy trên và một mặt đáy dưới được. Do đó không thể gấp hình 2 thành một hình lập phương.</a:t>
            </a:r>
          </a:p>
          <a:p>
            <a:pPr algn="just" defTabSz="685800"/>
            <a:r>
              <a:rPr lang="vi-VN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- Hình 3 và hình 4 đều có thể gấp thành hình lập phương vì khi ta gấp dãy 4 hình vuông ở giữa thành 4 mặt xung quanh thì 2 hình vuông trên và dưới sẽ tạo thành hai mặt đáy trên và đáy dưới.</a:t>
            </a:r>
          </a:p>
          <a:p>
            <a:pPr algn="just" defTabSz="685800"/>
            <a:r>
              <a:rPr lang="en-US" sz="2700" b="1" dirty="0">
                <a:solidFill>
                  <a:srgbClr val="6600F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  </a:t>
            </a:r>
            <a:r>
              <a:rPr lang="vi-VN" sz="2700" b="1" dirty="0">
                <a:solidFill>
                  <a:srgbClr val="0000CC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Vậy mỗi mảnh bìa ở hình 3 và hình 4 đều có thể gấp thành một hình lập phương.</a:t>
            </a:r>
          </a:p>
        </p:txBody>
      </p:sp>
      <p:pic>
        <p:nvPicPr>
          <p:cNvPr id="3" name="Picture 2" descr="https://img.loigiaihay.com/picture/2019/1107/tr37-b3-vnen5-t2.jpg">
            <a:extLst>
              <a:ext uri="{FF2B5EF4-FFF2-40B4-BE49-F238E27FC236}">
                <a16:creationId xmlns="" xmlns:a16="http://schemas.microsoft.com/office/drawing/2014/main" id="{5C118226-7520-4119-B79A-B2DDFEFD7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379" y="64151"/>
            <a:ext cx="3745857" cy="17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BF2435-DC00-407E-B64D-5DFE522DF1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3072" y="-186504"/>
            <a:ext cx="1787236" cy="1957118"/>
          </a:xfrm>
          <a:prstGeom prst="rect">
            <a:avLst/>
          </a:prstGeom>
        </p:spPr>
      </p:pic>
      <p:pic>
        <p:nvPicPr>
          <p:cNvPr id="5" name="Picture 14" descr="XMASCA~1">
            <a:extLst>
              <a:ext uri="{FF2B5EF4-FFF2-40B4-BE49-F238E27FC236}">
                <a16:creationId xmlns="" xmlns:a16="http://schemas.microsoft.com/office/drawing/2014/main" id="{6E62DB99-0292-4422-9D5B-5534E9198B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3691" y="55418"/>
            <a:ext cx="1787237" cy="17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C9FA7C2-3E39-46A8-AAC5-D5EC70C9E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463"/>
            <a:ext cx="9144000" cy="6858000"/>
          </a:xfrm>
          <a:prstGeom prst="rect">
            <a:avLst/>
          </a:prstGeom>
          <a:noFill/>
          <a:ln w="57150">
            <a:pattFill prst="wdUpDiag">
              <a:fgClr>
                <a:srgbClr val="00FF00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95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809</TotalTime>
  <Words>981</Words>
  <Application>Microsoft Office PowerPoint</Application>
  <PresentationFormat>On-screen Show (4:3)</PresentationFormat>
  <Paragraphs>73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1_Office Theme</vt:lpstr>
      <vt:lpstr>2_Trek</vt:lpstr>
      <vt:lpstr>3_Trek</vt:lpstr>
      <vt:lpstr>5_Trek</vt:lpstr>
      <vt:lpstr>11_Trek</vt:lpstr>
      <vt:lpstr>15_Trek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Hung GV</dc:creator>
  <cp:lastModifiedBy>A</cp:lastModifiedBy>
  <cp:revision>60</cp:revision>
  <dcterms:created xsi:type="dcterms:W3CDTF">2022-02-12T02:48:45Z</dcterms:created>
  <dcterms:modified xsi:type="dcterms:W3CDTF">2023-02-13T02:02:34Z</dcterms:modified>
</cp:coreProperties>
</file>