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9"/>
  </p:notesMasterIdLst>
  <p:sldIdLst>
    <p:sldId id="381" r:id="rId3"/>
    <p:sldId id="383" r:id="rId4"/>
    <p:sldId id="385" r:id="rId5"/>
    <p:sldId id="384" r:id="rId6"/>
    <p:sldId id="386" r:id="rId7"/>
    <p:sldId id="257" r:id="rId8"/>
    <p:sldId id="316" r:id="rId9"/>
    <p:sldId id="387" r:id="rId10"/>
    <p:sldId id="318" r:id="rId11"/>
    <p:sldId id="319" r:id="rId12"/>
    <p:sldId id="323" r:id="rId13"/>
    <p:sldId id="322" r:id="rId14"/>
    <p:sldId id="390" r:id="rId15"/>
    <p:sldId id="388" r:id="rId16"/>
    <p:sldId id="389" r:id="rId17"/>
    <p:sldId id="325" r:id="rId18"/>
    <p:sldId id="326" r:id="rId19"/>
    <p:sldId id="391" r:id="rId20"/>
    <p:sldId id="337" r:id="rId21"/>
    <p:sldId id="393" r:id="rId22"/>
    <p:sldId id="394" r:id="rId23"/>
    <p:sldId id="395" r:id="rId24"/>
    <p:sldId id="396" r:id="rId25"/>
    <p:sldId id="397" r:id="rId26"/>
    <p:sldId id="392" r:id="rId27"/>
    <p:sldId id="39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7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96571-8AF8-4B91-90C2-B3A1CBFBCB37}" type="datetimeFigureOut">
              <a:rPr lang="en-US" smtClean="0"/>
              <a:t>10/02/2023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09B21-55A5-4AF7-821D-83988BDEF9A9}" type="slidenum">
              <a:rPr lang="en-US" smtClean="0"/>
              <a:t>‹#›</a:t>
            </a:fld>
            <a:endParaRPr lang="en-US"/>
          </a:p>
        </p:txBody>
      </p:sp>
    </p:spTree>
    <p:extLst>
      <p:ext uri="{BB962C8B-B14F-4D97-AF65-F5344CB8AC3E}">
        <p14:creationId xmlns:p14="http://schemas.microsoft.com/office/powerpoint/2010/main" val="29676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3847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43022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8163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97078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91116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1761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22630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50714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85618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87246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11403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8555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9124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3426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292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0338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35517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extLst>
      <p:ext uri="{BB962C8B-B14F-4D97-AF65-F5344CB8AC3E}">
        <p14:creationId xmlns:p14="http://schemas.microsoft.com/office/powerpoint/2010/main" val="2335680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609602" y="273049"/>
            <a:ext cx="4011084" cy="11620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4766733" y="273052"/>
            <a:ext cx="6815667" cy="5853113"/>
          </a:xfrm>
          <a:prstGeom prst="rect">
            <a:avLst/>
          </a:prstGeom>
          <a:noFill/>
          <a:ln>
            <a:noFill/>
          </a:ln>
        </p:spPr>
        <p:txBody>
          <a:bodyPr spcFirstLastPara="1" wrap="square" lIns="91425" tIns="45700" rIns="91425" bIns="45700" anchor="t" anchorCtr="0">
            <a:normAutofit/>
          </a:bodyPr>
          <a:lstStyle>
            <a:lvl1pPr marL="609585" lvl="0" indent="-575719" algn="l">
              <a:spcBef>
                <a:spcPts val="853"/>
              </a:spcBef>
              <a:spcAft>
                <a:spcPts val="0"/>
              </a:spcAft>
              <a:buClr>
                <a:schemeClr val="dk1"/>
              </a:buClr>
              <a:buSzPts val="3200"/>
              <a:buChar char="•"/>
              <a:defRPr sz="4267"/>
            </a:lvl1pPr>
            <a:lvl2pPr marL="1219170" lvl="1" indent="-541853" algn="l">
              <a:spcBef>
                <a:spcPts val="747"/>
              </a:spcBef>
              <a:spcAft>
                <a:spcPts val="0"/>
              </a:spcAft>
              <a:buClr>
                <a:schemeClr val="dk1"/>
              </a:buClr>
              <a:buSzPts val="2800"/>
              <a:buChar char="–"/>
              <a:defRPr sz="3733"/>
            </a:lvl2pPr>
            <a:lvl3pPr marL="1828754" lvl="2" indent="-507987" algn="l">
              <a:spcBef>
                <a:spcPts val="640"/>
              </a:spcBef>
              <a:spcAft>
                <a:spcPts val="0"/>
              </a:spcAft>
              <a:buClr>
                <a:schemeClr val="dk1"/>
              </a:buClr>
              <a:buSzPts val="2400"/>
              <a:buChar char="•"/>
              <a:defRPr sz="3200"/>
            </a:lvl3pPr>
            <a:lvl4pPr marL="2438339" lvl="3" indent="-474121" algn="l">
              <a:spcBef>
                <a:spcPts val="533"/>
              </a:spcBef>
              <a:spcAft>
                <a:spcPts val="0"/>
              </a:spcAft>
              <a:buClr>
                <a:schemeClr val="dk1"/>
              </a:buClr>
              <a:buSzPts val="2000"/>
              <a:buChar char="–"/>
              <a:defRPr sz="2667"/>
            </a:lvl4pPr>
            <a:lvl5pPr marL="3047924" lvl="4" indent="-474121" algn="l">
              <a:spcBef>
                <a:spcPts val="533"/>
              </a:spcBef>
              <a:spcAft>
                <a:spcPts val="0"/>
              </a:spcAft>
              <a:buClr>
                <a:schemeClr val="dk1"/>
              </a:buClr>
              <a:buSzPts val="2000"/>
              <a:buChar char="»"/>
              <a:defRPr sz="2667"/>
            </a:lvl5pPr>
            <a:lvl6pPr marL="3657509" lvl="5" indent="-474121" algn="l">
              <a:spcBef>
                <a:spcPts val="533"/>
              </a:spcBef>
              <a:spcAft>
                <a:spcPts val="0"/>
              </a:spcAft>
              <a:buClr>
                <a:schemeClr val="dk1"/>
              </a:buClr>
              <a:buSzPts val="2000"/>
              <a:buChar char="•"/>
              <a:defRPr sz="2667"/>
            </a:lvl6pPr>
            <a:lvl7pPr marL="4267093" lvl="6" indent="-474121" algn="l">
              <a:spcBef>
                <a:spcPts val="533"/>
              </a:spcBef>
              <a:spcAft>
                <a:spcPts val="0"/>
              </a:spcAft>
              <a:buClr>
                <a:schemeClr val="dk1"/>
              </a:buClr>
              <a:buSzPts val="2000"/>
              <a:buChar char="•"/>
              <a:defRPr sz="2667"/>
            </a:lvl7pPr>
            <a:lvl8pPr marL="4876678" lvl="7" indent="-474121" algn="l">
              <a:spcBef>
                <a:spcPts val="533"/>
              </a:spcBef>
              <a:spcAft>
                <a:spcPts val="0"/>
              </a:spcAft>
              <a:buClr>
                <a:schemeClr val="dk1"/>
              </a:buClr>
              <a:buSzPts val="2000"/>
              <a:buChar char="•"/>
              <a:defRPr sz="2667"/>
            </a:lvl8pPr>
            <a:lvl9pPr marL="5486263" lvl="8" indent="-474121" algn="l">
              <a:spcBef>
                <a:spcPts val="533"/>
              </a:spcBef>
              <a:spcAft>
                <a:spcPts val="0"/>
              </a:spcAft>
              <a:buClr>
                <a:schemeClr val="dk1"/>
              </a:buClr>
              <a:buSzPts val="2000"/>
              <a:buChar char="•"/>
              <a:defRPr sz="2667"/>
            </a:lvl9pPr>
          </a:lstStyle>
          <a:p>
            <a:endParaRPr/>
          </a:p>
        </p:txBody>
      </p:sp>
      <p:sp>
        <p:nvSpPr>
          <p:cNvPr id="57" name="Google Shape;57;p15"/>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normAutofit/>
          </a:bodyPr>
          <a:lstStyle>
            <a:lvl1pPr marL="609585" lvl="0" indent="-304792" algn="l">
              <a:spcBef>
                <a:spcPts val="373"/>
              </a:spcBef>
              <a:spcAft>
                <a:spcPts val="0"/>
              </a:spcAft>
              <a:buClr>
                <a:schemeClr val="dk1"/>
              </a:buClr>
              <a:buSzPts val="1400"/>
              <a:buNone/>
              <a:defRPr sz="1867"/>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sp>
        <p:nvSpPr>
          <p:cNvPr id="58" name="Google Shape;58;p1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3214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2389717" y="4800600"/>
            <a:ext cx="7315200" cy="56673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853"/>
              </a:spcBef>
              <a:spcAft>
                <a:spcPts val="0"/>
              </a:spcAft>
              <a:buClr>
                <a:schemeClr val="dk1"/>
              </a:buClr>
              <a:buSzPts val="3200"/>
              <a:buFont typeface="Arial"/>
              <a:buNone/>
              <a:defRPr sz="4267" b="0" i="0" u="none" strike="noStrike" cap="none">
                <a:solidFill>
                  <a:schemeClr val="dk1"/>
                </a:solidFill>
                <a:latin typeface="Calibri"/>
                <a:ea typeface="Calibri"/>
                <a:cs typeface="Calibri"/>
                <a:sym typeface="Calibri"/>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Calibri"/>
                <a:ea typeface="Calibri"/>
                <a:cs typeface="Calibri"/>
                <a:sym typeface="Calibri"/>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64" name="Google Shape;64;p16"/>
          <p:cNvSpPr txBox="1">
            <a:spLocks noGrp="1"/>
          </p:cNvSpPr>
          <p:nvPr>
            <p:ph type="body" idx="1"/>
          </p:nvPr>
        </p:nvSpPr>
        <p:spPr>
          <a:xfrm>
            <a:off x="2389717" y="5367338"/>
            <a:ext cx="7315200" cy="804863"/>
          </a:xfrm>
          <a:prstGeom prst="rect">
            <a:avLst/>
          </a:prstGeom>
          <a:noFill/>
          <a:ln>
            <a:noFill/>
          </a:ln>
        </p:spPr>
        <p:txBody>
          <a:bodyPr spcFirstLastPara="1" wrap="square" lIns="91425" tIns="45700" rIns="91425" bIns="45700" anchor="t" anchorCtr="0">
            <a:normAutofit/>
          </a:bodyPr>
          <a:lstStyle>
            <a:lvl1pPr marL="609585" lvl="0" indent="-304792" algn="l">
              <a:spcBef>
                <a:spcPts val="373"/>
              </a:spcBef>
              <a:spcAft>
                <a:spcPts val="0"/>
              </a:spcAft>
              <a:buClr>
                <a:schemeClr val="dk1"/>
              </a:buClr>
              <a:buSzPts val="1400"/>
              <a:buNone/>
              <a:defRPr sz="1867"/>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sp>
        <p:nvSpPr>
          <p:cNvPr id="65" name="Google Shape;65;p1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64747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01647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8016875" y="1028700"/>
            <a:ext cx="4387851"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2428875" y="-1612900"/>
            <a:ext cx="4387851" cy="8026400"/>
          </a:xfrm>
          <a:prstGeom prst="rect">
            <a:avLst/>
          </a:prstGeom>
          <a:noFill/>
          <a:ln>
            <a:noFill/>
          </a:ln>
        </p:spPr>
        <p:txBody>
          <a:bodyPr spcFirstLastPara="1" wrap="square" lIns="91425" tIns="45700" rIns="91425" bIns="45700" anchor="t" anchorCtr="0">
            <a:norm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7922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2023/2/10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2742030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853"/>
              </a:spcBef>
              <a:spcAft>
                <a:spcPts val="0"/>
              </a:spcAft>
              <a:buClr>
                <a:srgbClr val="888888"/>
              </a:buClr>
              <a:buSzPts val="3200"/>
              <a:buNone/>
              <a:defRPr>
                <a:solidFill>
                  <a:srgbClr val="888888"/>
                </a:solidFill>
              </a:defRPr>
            </a:lvl1pPr>
            <a:lvl2pPr lvl="1" algn="ctr">
              <a:spcBef>
                <a:spcPts val="747"/>
              </a:spcBef>
              <a:spcAft>
                <a:spcPts val="0"/>
              </a:spcAft>
              <a:buClr>
                <a:srgbClr val="888888"/>
              </a:buClr>
              <a:buSzPts val="2800"/>
              <a:buNone/>
              <a:defRPr>
                <a:solidFill>
                  <a:srgbClr val="888888"/>
                </a:solidFill>
              </a:defRPr>
            </a:lvl2pPr>
            <a:lvl3pPr lvl="2" algn="ctr">
              <a:spcBef>
                <a:spcPts val="640"/>
              </a:spcBef>
              <a:spcAft>
                <a:spcPts val="0"/>
              </a:spcAft>
              <a:buClr>
                <a:srgbClr val="888888"/>
              </a:buClr>
              <a:buSzPts val="2400"/>
              <a:buNone/>
              <a:defRPr>
                <a:solidFill>
                  <a:srgbClr val="888888"/>
                </a:solidFill>
              </a:defRPr>
            </a:lvl3pPr>
            <a:lvl4pPr lvl="3" algn="ctr">
              <a:spcBef>
                <a:spcPts val="533"/>
              </a:spcBef>
              <a:spcAft>
                <a:spcPts val="0"/>
              </a:spcAft>
              <a:buClr>
                <a:srgbClr val="888888"/>
              </a:buClr>
              <a:buSzPts val="2000"/>
              <a:buNone/>
              <a:defRPr>
                <a:solidFill>
                  <a:srgbClr val="888888"/>
                </a:solidFill>
              </a:defRPr>
            </a:lvl4pPr>
            <a:lvl5pPr lvl="4" algn="ctr">
              <a:spcBef>
                <a:spcPts val="533"/>
              </a:spcBef>
              <a:spcAft>
                <a:spcPts val="0"/>
              </a:spcAft>
              <a:buClr>
                <a:srgbClr val="888888"/>
              </a:buClr>
              <a:buSzPts val="2000"/>
              <a:buNone/>
              <a:defRPr>
                <a:solidFill>
                  <a:srgbClr val="888888"/>
                </a:solidFill>
              </a:defRPr>
            </a:lvl5pPr>
            <a:lvl6pPr lvl="5" algn="ctr">
              <a:spcBef>
                <a:spcPts val="533"/>
              </a:spcBef>
              <a:spcAft>
                <a:spcPts val="0"/>
              </a:spcAft>
              <a:buClr>
                <a:srgbClr val="888888"/>
              </a:buClr>
              <a:buSzPts val="2000"/>
              <a:buNone/>
              <a:defRPr>
                <a:solidFill>
                  <a:srgbClr val="888888"/>
                </a:solidFill>
              </a:defRPr>
            </a:lvl6pPr>
            <a:lvl7pPr lvl="6" algn="ctr">
              <a:spcBef>
                <a:spcPts val="533"/>
              </a:spcBef>
              <a:spcAft>
                <a:spcPts val="0"/>
              </a:spcAft>
              <a:buClr>
                <a:srgbClr val="888888"/>
              </a:buClr>
              <a:buSzPts val="2000"/>
              <a:buNone/>
              <a:defRPr>
                <a:solidFill>
                  <a:srgbClr val="888888"/>
                </a:solidFill>
              </a:defRPr>
            </a:lvl7pPr>
            <a:lvl8pPr lvl="7" algn="ctr">
              <a:spcBef>
                <a:spcPts val="533"/>
              </a:spcBef>
              <a:spcAft>
                <a:spcPts val="0"/>
              </a:spcAft>
              <a:buClr>
                <a:srgbClr val="888888"/>
              </a:buClr>
              <a:buSzPts val="2000"/>
              <a:buNone/>
              <a:defRPr>
                <a:solidFill>
                  <a:srgbClr val="888888"/>
                </a:solidFill>
              </a:defRPr>
            </a:lvl8pPr>
            <a:lvl9pPr lvl="8" algn="ctr">
              <a:spcBef>
                <a:spcPts val="533"/>
              </a:spcBef>
              <a:spcAft>
                <a:spcPts val="0"/>
              </a:spcAft>
              <a:buClr>
                <a:srgbClr val="888888"/>
              </a:buClr>
              <a:buSzPts val="2000"/>
              <a:buNone/>
              <a:defRPr>
                <a:solidFill>
                  <a:srgbClr val="888888"/>
                </a:solidFill>
              </a:defRPr>
            </a:lvl9pPr>
          </a:lstStyle>
          <a:p>
            <a:endParaRPr/>
          </a:p>
        </p:txBody>
      </p:sp>
      <p:sp>
        <p:nvSpPr>
          <p:cNvPr id="14" name="Google Shape;14;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42946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20" name="Google Shape;20;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00933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5333"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609585" lvl="0" indent="-304792" algn="l">
              <a:spcBef>
                <a:spcPts val="533"/>
              </a:spcBef>
              <a:spcAft>
                <a:spcPts val="0"/>
              </a:spcAft>
              <a:buClr>
                <a:srgbClr val="888888"/>
              </a:buClr>
              <a:buSzPts val="2000"/>
              <a:buNone/>
              <a:defRPr sz="2667">
                <a:solidFill>
                  <a:srgbClr val="888888"/>
                </a:solidFill>
              </a:defRPr>
            </a:lvl1pPr>
            <a:lvl2pPr marL="1219170" lvl="1" indent="-304792" algn="l">
              <a:spcBef>
                <a:spcPts val="480"/>
              </a:spcBef>
              <a:spcAft>
                <a:spcPts val="0"/>
              </a:spcAft>
              <a:buClr>
                <a:srgbClr val="888888"/>
              </a:buClr>
              <a:buSzPts val="1800"/>
              <a:buNone/>
              <a:defRPr sz="2400">
                <a:solidFill>
                  <a:srgbClr val="888888"/>
                </a:solidFill>
              </a:defRPr>
            </a:lvl2pPr>
            <a:lvl3pPr marL="1828754" lvl="2" indent="-304792" algn="l">
              <a:spcBef>
                <a:spcPts val="427"/>
              </a:spcBef>
              <a:spcAft>
                <a:spcPts val="0"/>
              </a:spcAft>
              <a:buClr>
                <a:srgbClr val="888888"/>
              </a:buClr>
              <a:buSzPts val="1600"/>
              <a:buNone/>
              <a:defRPr sz="2133">
                <a:solidFill>
                  <a:srgbClr val="888888"/>
                </a:solidFill>
              </a:defRPr>
            </a:lvl3pPr>
            <a:lvl4pPr marL="2438339" lvl="3" indent="-304792" algn="l">
              <a:spcBef>
                <a:spcPts val="373"/>
              </a:spcBef>
              <a:spcAft>
                <a:spcPts val="0"/>
              </a:spcAft>
              <a:buClr>
                <a:srgbClr val="888888"/>
              </a:buClr>
              <a:buSzPts val="1400"/>
              <a:buNone/>
              <a:defRPr sz="1867">
                <a:solidFill>
                  <a:srgbClr val="888888"/>
                </a:solidFill>
              </a:defRPr>
            </a:lvl4pPr>
            <a:lvl5pPr marL="3047924" lvl="4" indent="-304792" algn="l">
              <a:spcBef>
                <a:spcPts val="373"/>
              </a:spcBef>
              <a:spcAft>
                <a:spcPts val="0"/>
              </a:spcAft>
              <a:buClr>
                <a:srgbClr val="888888"/>
              </a:buClr>
              <a:buSzPts val="1400"/>
              <a:buNone/>
              <a:defRPr sz="1867">
                <a:solidFill>
                  <a:srgbClr val="888888"/>
                </a:solidFill>
              </a:defRPr>
            </a:lvl5pPr>
            <a:lvl6pPr marL="3657509" lvl="5" indent="-304792" algn="l">
              <a:spcBef>
                <a:spcPts val="373"/>
              </a:spcBef>
              <a:spcAft>
                <a:spcPts val="0"/>
              </a:spcAft>
              <a:buClr>
                <a:srgbClr val="888888"/>
              </a:buClr>
              <a:buSzPts val="1400"/>
              <a:buNone/>
              <a:defRPr sz="1867">
                <a:solidFill>
                  <a:srgbClr val="888888"/>
                </a:solidFill>
              </a:defRPr>
            </a:lvl6pPr>
            <a:lvl7pPr marL="4267093" lvl="6" indent="-304792" algn="l">
              <a:spcBef>
                <a:spcPts val="373"/>
              </a:spcBef>
              <a:spcAft>
                <a:spcPts val="0"/>
              </a:spcAft>
              <a:buClr>
                <a:srgbClr val="888888"/>
              </a:buClr>
              <a:buSzPts val="1400"/>
              <a:buNone/>
              <a:defRPr sz="1867">
                <a:solidFill>
                  <a:srgbClr val="888888"/>
                </a:solidFill>
              </a:defRPr>
            </a:lvl7pPr>
            <a:lvl8pPr marL="4876678" lvl="7" indent="-304792" algn="l">
              <a:spcBef>
                <a:spcPts val="373"/>
              </a:spcBef>
              <a:spcAft>
                <a:spcPts val="0"/>
              </a:spcAft>
              <a:buClr>
                <a:srgbClr val="888888"/>
              </a:buClr>
              <a:buSzPts val="1400"/>
              <a:buNone/>
              <a:defRPr sz="1867">
                <a:solidFill>
                  <a:srgbClr val="888888"/>
                </a:solidFill>
              </a:defRPr>
            </a:lvl8pPr>
            <a:lvl9pPr marL="5486263" lvl="8" indent="-304792" algn="l">
              <a:spcBef>
                <a:spcPts val="373"/>
              </a:spcBef>
              <a:spcAft>
                <a:spcPts val="0"/>
              </a:spcAft>
              <a:buClr>
                <a:srgbClr val="888888"/>
              </a:buClr>
              <a:buSzPts val="1400"/>
              <a:buNone/>
              <a:defRPr sz="1867">
                <a:solidFill>
                  <a:srgbClr val="888888"/>
                </a:solidFill>
              </a:defRPr>
            </a:lvl9pPr>
          </a:lstStyle>
          <a:p>
            <a:endParaRPr/>
          </a:p>
        </p:txBody>
      </p:sp>
      <p:sp>
        <p:nvSpPr>
          <p:cNvPr id="26" name="Google Shape;26;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9332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609600" y="1200151"/>
            <a:ext cx="5384800" cy="3394075"/>
          </a:xfrm>
          <a:prstGeom prst="rect">
            <a:avLst/>
          </a:prstGeom>
          <a:noFill/>
          <a:ln>
            <a:noFill/>
          </a:ln>
        </p:spPr>
        <p:txBody>
          <a:bodyPr spcFirstLastPara="1" wrap="square" lIns="91425" tIns="45700" rIns="91425" bIns="45700" anchor="t" anchorCtr="0">
            <a:normAutofit/>
          </a:bodyPr>
          <a:lstStyle>
            <a:lvl1pPr marL="609585" lvl="0" indent="-541853" algn="l">
              <a:spcBef>
                <a:spcPts val="747"/>
              </a:spcBef>
              <a:spcAft>
                <a:spcPts val="0"/>
              </a:spcAft>
              <a:buClr>
                <a:schemeClr val="dk1"/>
              </a:buClr>
              <a:buSzPts val="2800"/>
              <a:buChar char="•"/>
              <a:defRPr sz="3733"/>
            </a:lvl1pPr>
            <a:lvl2pPr marL="1219170" lvl="1" indent="-507987" algn="l">
              <a:spcBef>
                <a:spcPts val="640"/>
              </a:spcBef>
              <a:spcAft>
                <a:spcPts val="0"/>
              </a:spcAft>
              <a:buClr>
                <a:schemeClr val="dk1"/>
              </a:buClr>
              <a:buSzPts val="2400"/>
              <a:buChar char="–"/>
              <a:defRPr sz="3200"/>
            </a:lvl2pPr>
            <a:lvl3pPr marL="1828754" lvl="2" indent="-474121" algn="l">
              <a:spcBef>
                <a:spcPts val="533"/>
              </a:spcBef>
              <a:spcAft>
                <a:spcPts val="0"/>
              </a:spcAft>
              <a:buClr>
                <a:schemeClr val="dk1"/>
              </a:buClr>
              <a:buSzPts val="2000"/>
              <a:buChar char="•"/>
              <a:defRPr sz="2667"/>
            </a:lvl3pPr>
            <a:lvl4pPr marL="2438339" lvl="3" indent="-457189" algn="l">
              <a:spcBef>
                <a:spcPts val="480"/>
              </a:spcBef>
              <a:spcAft>
                <a:spcPts val="0"/>
              </a:spcAft>
              <a:buClr>
                <a:schemeClr val="dk1"/>
              </a:buClr>
              <a:buSzPts val="1800"/>
              <a:buChar char="–"/>
              <a:defRPr sz="2400"/>
            </a:lvl4pPr>
            <a:lvl5pPr marL="3047924" lvl="4" indent="-457189" algn="l">
              <a:spcBef>
                <a:spcPts val="480"/>
              </a:spcBef>
              <a:spcAft>
                <a:spcPts val="0"/>
              </a:spcAft>
              <a:buClr>
                <a:schemeClr val="dk1"/>
              </a:buClr>
              <a:buSzPts val="1800"/>
              <a:buChar char="»"/>
              <a:defRPr sz="2400"/>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endParaRPr/>
          </a:p>
        </p:txBody>
      </p:sp>
      <p:sp>
        <p:nvSpPr>
          <p:cNvPr id="32" name="Google Shape;32;p11"/>
          <p:cNvSpPr txBox="1">
            <a:spLocks noGrp="1"/>
          </p:cNvSpPr>
          <p:nvPr>
            <p:ph type="body" idx="2"/>
          </p:nvPr>
        </p:nvSpPr>
        <p:spPr>
          <a:xfrm>
            <a:off x="6197600" y="1200151"/>
            <a:ext cx="5384800" cy="3394075"/>
          </a:xfrm>
          <a:prstGeom prst="rect">
            <a:avLst/>
          </a:prstGeom>
          <a:noFill/>
          <a:ln>
            <a:noFill/>
          </a:ln>
        </p:spPr>
        <p:txBody>
          <a:bodyPr spcFirstLastPara="1" wrap="square" lIns="91425" tIns="45700" rIns="91425" bIns="45700" anchor="t" anchorCtr="0">
            <a:normAutofit/>
          </a:bodyPr>
          <a:lstStyle>
            <a:lvl1pPr marL="609585" lvl="0" indent="-541853" algn="l">
              <a:spcBef>
                <a:spcPts val="747"/>
              </a:spcBef>
              <a:spcAft>
                <a:spcPts val="0"/>
              </a:spcAft>
              <a:buClr>
                <a:schemeClr val="dk1"/>
              </a:buClr>
              <a:buSzPts val="2800"/>
              <a:buChar char="•"/>
              <a:defRPr sz="3733"/>
            </a:lvl1pPr>
            <a:lvl2pPr marL="1219170" lvl="1" indent="-507987" algn="l">
              <a:spcBef>
                <a:spcPts val="640"/>
              </a:spcBef>
              <a:spcAft>
                <a:spcPts val="0"/>
              </a:spcAft>
              <a:buClr>
                <a:schemeClr val="dk1"/>
              </a:buClr>
              <a:buSzPts val="2400"/>
              <a:buChar char="–"/>
              <a:defRPr sz="3200"/>
            </a:lvl2pPr>
            <a:lvl3pPr marL="1828754" lvl="2" indent="-474121" algn="l">
              <a:spcBef>
                <a:spcPts val="533"/>
              </a:spcBef>
              <a:spcAft>
                <a:spcPts val="0"/>
              </a:spcAft>
              <a:buClr>
                <a:schemeClr val="dk1"/>
              </a:buClr>
              <a:buSzPts val="2000"/>
              <a:buChar char="•"/>
              <a:defRPr sz="2667"/>
            </a:lvl3pPr>
            <a:lvl4pPr marL="2438339" lvl="3" indent="-457189" algn="l">
              <a:spcBef>
                <a:spcPts val="480"/>
              </a:spcBef>
              <a:spcAft>
                <a:spcPts val="0"/>
              </a:spcAft>
              <a:buClr>
                <a:schemeClr val="dk1"/>
              </a:buClr>
              <a:buSzPts val="1800"/>
              <a:buChar char="–"/>
              <a:defRPr sz="2400"/>
            </a:lvl4pPr>
            <a:lvl5pPr marL="3047924" lvl="4" indent="-457189" algn="l">
              <a:spcBef>
                <a:spcPts val="480"/>
              </a:spcBef>
              <a:spcAft>
                <a:spcPts val="0"/>
              </a:spcAft>
              <a:buClr>
                <a:schemeClr val="dk1"/>
              </a:buClr>
              <a:buSzPts val="1800"/>
              <a:buChar char="»"/>
              <a:defRPr sz="2400"/>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endParaRPr/>
          </a:p>
        </p:txBody>
      </p:sp>
      <p:sp>
        <p:nvSpPr>
          <p:cNvPr id="33" name="Google Shape;33;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376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609600" y="1535113"/>
            <a:ext cx="5386917" cy="639763"/>
          </a:xfrm>
          <a:prstGeom prst="rect">
            <a:avLst/>
          </a:prstGeom>
          <a:noFill/>
          <a:ln>
            <a:noFill/>
          </a:ln>
        </p:spPr>
        <p:txBody>
          <a:bodyPr spcFirstLastPara="1" wrap="square" lIns="91425" tIns="45700" rIns="91425" bIns="45700" anchor="b" anchorCtr="0">
            <a:normAutofit/>
          </a:bodyPr>
          <a:lstStyle>
            <a:lvl1pPr marL="609585" lvl="0" indent="-304792" algn="l">
              <a:spcBef>
                <a:spcPts val="640"/>
              </a:spcBef>
              <a:spcAft>
                <a:spcPts val="0"/>
              </a:spcAft>
              <a:buClr>
                <a:schemeClr val="dk1"/>
              </a:buClr>
              <a:buSzPts val="2400"/>
              <a:buNone/>
              <a:defRPr sz="3200" b="1"/>
            </a:lvl1pPr>
            <a:lvl2pPr marL="1219170" lvl="1" indent="-304792" algn="l">
              <a:spcBef>
                <a:spcPts val="533"/>
              </a:spcBef>
              <a:spcAft>
                <a:spcPts val="0"/>
              </a:spcAft>
              <a:buClr>
                <a:schemeClr val="dk1"/>
              </a:buClr>
              <a:buSzPts val="2000"/>
              <a:buNone/>
              <a:defRPr sz="2667" b="1"/>
            </a:lvl2pPr>
            <a:lvl3pPr marL="1828754" lvl="2" indent="-304792" algn="l">
              <a:spcBef>
                <a:spcPts val="480"/>
              </a:spcBef>
              <a:spcAft>
                <a:spcPts val="0"/>
              </a:spcAft>
              <a:buClr>
                <a:schemeClr val="dk1"/>
              </a:buClr>
              <a:buSzPts val="1800"/>
              <a:buNone/>
              <a:defRPr sz="2400" b="1"/>
            </a:lvl3pPr>
            <a:lvl4pPr marL="2438339" lvl="3" indent="-304792" algn="l">
              <a:spcBef>
                <a:spcPts val="427"/>
              </a:spcBef>
              <a:spcAft>
                <a:spcPts val="0"/>
              </a:spcAft>
              <a:buClr>
                <a:schemeClr val="dk1"/>
              </a:buClr>
              <a:buSzPts val="1600"/>
              <a:buNone/>
              <a:defRPr sz="2133" b="1"/>
            </a:lvl4pPr>
            <a:lvl5pPr marL="3047924" lvl="4" indent="-304792" algn="l">
              <a:spcBef>
                <a:spcPts val="427"/>
              </a:spcBef>
              <a:spcAft>
                <a:spcPts val="0"/>
              </a:spcAft>
              <a:buClr>
                <a:schemeClr val="dk1"/>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endParaRPr/>
          </a:p>
        </p:txBody>
      </p:sp>
      <p:sp>
        <p:nvSpPr>
          <p:cNvPr id="39" name="Google Shape;39;p12"/>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609585" lvl="0" indent="-507987" algn="l">
              <a:spcBef>
                <a:spcPts val="640"/>
              </a:spcBef>
              <a:spcAft>
                <a:spcPts val="0"/>
              </a:spcAft>
              <a:buClr>
                <a:schemeClr val="dk1"/>
              </a:buClr>
              <a:buSzPts val="2400"/>
              <a:buChar char="•"/>
              <a:defRPr sz="3200"/>
            </a:lvl1pPr>
            <a:lvl2pPr marL="1219170" lvl="1" indent="-474121" algn="l">
              <a:spcBef>
                <a:spcPts val="533"/>
              </a:spcBef>
              <a:spcAft>
                <a:spcPts val="0"/>
              </a:spcAft>
              <a:buClr>
                <a:schemeClr val="dk1"/>
              </a:buClr>
              <a:buSzPts val="2000"/>
              <a:buChar char="–"/>
              <a:defRPr sz="2667"/>
            </a:lvl2pPr>
            <a:lvl3pPr marL="1828754" lvl="2" indent="-457189" algn="l">
              <a:spcBef>
                <a:spcPts val="480"/>
              </a:spcBef>
              <a:spcAft>
                <a:spcPts val="0"/>
              </a:spcAft>
              <a:buClr>
                <a:schemeClr val="dk1"/>
              </a:buClr>
              <a:buSzPts val="1800"/>
              <a:buChar char="•"/>
              <a:defRPr sz="2400"/>
            </a:lvl3pPr>
            <a:lvl4pPr marL="2438339" lvl="3" indent="-440256" algn="l">
              <a:spcBef>
                <a:spcPts val="427"/>
              </a:spcBef>
              <a:spcAft>
                <a:spcPts val="0"/>
              </a:spcAft>
              <a:buClr>
                <a:schemeClr val="dk1"/>
              </a:buClr>
              <a:buSzPts val="1600"/>
              <a:buChar char="–"/>
              <a:defRPr sz="2133"/>
            </a:lvl4pPr>
            <a:lvl5pPr marL="3047924" lvl="4" indent="-440256" algn="l">
              <a:spcBef>
                <a:spcPts val="427"/>
              </a:spcBef>
              <a:spcAft>
                <a:spcPts val="0"/>
              </a:spcAft>
              <a:buClr>
                <a:schemeClr val="dk1"/>
              </a:buClr>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endParaRPr/>
          </a:p>
        </p:txBody>
      </p:sp>
      <p:sp>
        <p:nvSpPr>
          <p:cNvPr id="40" name="Google Shape;40;p12"/>
          <p:cNvSpPr txBox="1">
            <a:spLocks noGrp="1"/>
          </p:cNvSpPr>
          <p:nvPr>
            <p:ph type="body" idx="3"/>
          </p:nvPr>
        </p:nvSpPr>
        <p:spPr>
          <a:xfrm>
            <a:off x="6193369" y="1535113"/>
            <a:ext cx="5389033" cy="639763"/>
          </a:xfrm>
          <a:prstGeom prst="rect">
            <a:avLst/>
          </a:prstGeom>
          <a:noFill/>
          <a:ln>
            <a:noFill/>
          </a:ln>
        </p:spPr>
        <p:txBody>
          <a:bodyPr spcFirstLastPara="1" wrap="square" lIns="91425" tIns="45700" rIns="91425" bIns="45700" anchor="b" anchorCtr="0">
            <a:normAutofit/>
          </a:bodyPr>
          <a:lstStyle>
            <a:lvl1pPr marL="609585" lvl="0" indent="-304792" algn="l">
              <a:spcBef>
                <a:spcPts val="640"/>
              </a:spcBef>
              <a:spcAft>
                <a:spcPts val="0"/>
              </a:spcAft>
              <a:buClr>
                <a:schemeClr val="dk1"/>
              </a:buClr>
              <a:buSzPts val="2400"/>
              <a:buNone/>
              <a:defRPr sz="3200" b="1"/>
            </a:lvl1pPr>
            <a:lvl2pPr marL="1219170" lvl="1" indent="-304792" algn="l">
              <a:spcBef>
                <a:spcPts val="533"/>
              </a:spcBef>
              <a:spcAft>
                <a:spcPts val="0"/>
              </a:spcAft>
              <a:buClr>
                <a:schemeClr val="dk1"/>
              </a:buClr>
              <a:buSzPts val="2000"/>
              <a:buNone/>
              <a:defRPr sz="2667" b="1"/>
            </a:lvl2pPr>
            <a:lvl3pPr marL="1828754" lvl="2" indent="-304792" algn="l">
              <a:spcBef>
                <a:spcPts val="480"/>
              </a:spcBef>
              <a:spcAft>
                <a:spcPts val="0"/>
              </a:spcAft>
              <a:buClr>
                <a:schemeClr val="dk1"/>
              </a:buClr>
              <a:buSzPts val="1800"/>
              <a:buNone/>
              <a:defRPr sz="2400" b="1"/>
            </a:lvl3pPr>
            <a:lvl4pPr marL="2438339" lvl="3" indent="-304792" algn="l">
              <a:spcBef>
                <a:spcPts val="427"/>
              </a:spcBef>
              <a:spcAft>
                <a:spcPts val="0"/>
              </a:spcAft>
              <a:buClr>
                <a:schemeClr val="dk1"/>
              </a:buClr>
              <a:buSzPts val="1600"/>
              <a:buNone/>
              <a:defRPr sz="2133" b="1"/>
            </a:lvl4pPr>
            <a:lvl5pPr marL="3047924" lvl="4" indent="-304792" algn="l">
              <a:spcBef>
                <a:spcPts val="427"/>
              </a:spcBef>
              <a:spcAft>
                <a:spcPts val="0"/>
              </a:spcAft>
              <a:buClr>
                <a:schemeClr val="dk1"/>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endParaRPr/>
          </a:p>
        </p:txBody>
      </p:sp>
      <p:sp>
        <p:nvSpPr>
          <p:cNvPr id="41" name="Google Shape;41;p12"/>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rmAutofit/>
          </a:bodyPr>
          <a:lstStyle>
            <a:lvl1pPr marL="609585" lvl="0" indent="-507987" algn="l">
              <a:spcBef>
                <a:spcPts val="640"/>
              </a:spcBef>
              <a:spcAft>
                <a:spcPts val="0"/>
              </a:spcAft>
              <a:buClr>
                <a:schemeClr val="dk1"/>
              </a:buClr>
              <a:buSzPts val="2400"/>
              <a:buChar char="•"/>
              <a:defRPr sz="3200"/>
            </a:lvl1pPr>
            <a:lvl2pPr marL="1219170" lvl="1" indent="-474121" algn="l">
              <a:spcBef>
                <a:spcPts val="533"/>
              </a:spcBef>
              <a:spcAft>
                <a:spcPts val="0"/>
              </a:spcAft>
              <a:buClr>
                <a:schemeClr val="dk1"/>
              </a:buClr>
              <a:buSzPts val="2000"/>
              <a:buChar char="–"/>
              <a:defRPr sz="2667"/>
            </a:lvl2pPr>
            <a:lvl3pPr marL="1828754" lvl="2" indent="-457189" algn="l">
              <a:spcBef>
                <a:spcPts val="480"/>
              </a:spcBef>
              <a:spcAft>
                <a:spcPts val="0"/>
              </a:spcAft>
              <a:buClr>
                <a:schemeClr val="dk1"/>
              </a:buClr>
              <a:buSzPts val="1800"/>
              <a:buChar char="•"/>
              <a:defRPr sz="2400"/>
            </a:lvl3pPr>
            <a:lvl4pPr marL="2438339" lvl="3" indent="-440256" algn="l">
              <a:spcBef>
                <a:spcPts val="427"/>
              </a:spcBef>
              <a:spcAft>
                <a:spcPts val="0"/>
              </a:spcAft>
              <a:buClr>
                <a:schemeClr val="dk1"/>
              </a:buClr>
              <a:buSzPts val="1600"/>
              <a:buChar char="–"/>
              <a:defRPr sz="2133"/>
            </a:lvl4pPr>
            <a:lvl5pPr marL="3047924" lvl="4" indent="-440256" algn="l">
              <a:spcBef>
                <a:spcPts val="427"/>
              </a:spcBef>
              <a:spcAft>
                <a:spcPts val="0"/>
              </a:spcAft>
              <a:buClr>
                <a:schemeClr val="dk1"/>
              </a:buClr>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endParaRPr/>
          </a:p>
        </p:txBody>
      </p:sp>
      <p:sp>
        <p:nvSpPr>
          <p:cNvPr id="42" name="Google Shape;42;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11357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60973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780760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2023/2/10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pic>
        <p:nvPicPr>
          <p:cNvPr id="10" name="Picture 9" descr="A picture containing shape&#10;&#10;Description automatically generated">
            <a:extLst>
              <a:ext uri="{FF2B5EF4-FFF2-40B4-BE49-F238E27FC236}">
                <a16:creationId xmlns:a16="http://schemas.microsoft.com/office/drawing/2014/main" id="{F5FAAA35-8BA1-466A-A9C8-BE2B71D2EE1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733549" y="76199"/>
            <a:ext cx="1314450" cy="1314450"/>
          </a:xfrm>
          <a:prstGeom prst="rect">
            <a:avLst/>
          </a:prstGeom>
        </p:spPr>
      </p:pic>
    </p:spTree>
    <p:extLst>
      <p:ext uri="{BB962C8B-B14F-4D97-AF65-F5344CB8AC3E}">
        <p14:creationId xmlns:p14="http://schemas.microsoft.com/office/powerpoint/2010/main" val="3913114520"/>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2" name="9Slide.vn - 2019">
            <a:extLst>
              <a:ext uri="{FF2B5EF4-FFF2-40B4-BE49-F238E27FC236}">
                <a16:creationId xmlns:a16="http://schemas.microsoft.com/office/drawing/2014/main" id="{11656DF7-C11A-4CD6-91C4-3224538EE4A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11" name="Picture 10" descr="A picture containing shape&#10;&#10;Description automatically generated">
            <a:extLst>
              <a:ext uri="{FF2B5EF4-FFF2-40B4-BE49-F238E27FC236}">
                <a16:creationId xmlns:a16="http://schemas.microsoft.com/office/drawing/2014/main" id="{09C69568-B696-486F-A9B5-B98E34D61CAE}"/>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733549" y="76199"/>
            <a:ext cx="1314450" cy="1314450"/>
          </a:xfrm>
          <a:prstGeom prst="rect">
            <a:avLst/>
          </a:prstGeom>
        </p:spPr>
      </p:pic>
    </p:spTree>
    <p:extLst>
      <p:ext uri="{BB962C8B-B14F-4D97-AF65-F5344CB8AC3E}">
        <p14:creationId xmlns:p14="http://schemas.microsoft.com/office/powerpoint/2010/main" val="9781791"/>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5.pn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5.png"/><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png"/><Relationship Id="rId7"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6.png"/><Relationship Id="rId11" Type="http://schemas.openxmlformats.org/officeDocument/2006/relationships/slide" Target="slide3.xml"/><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4">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5">
            <a:alphaModFix/>
          </a:blip>
          <a:srcRect/>
          <a:stretch/>
        </p:blipFill>
        <p:spPr>
          <a:xfrm>
            <a:off x="1" y="4648200"/>
            <a:ext cx="3927231" cy="2115285"/>
          </a:xfrm>
          <a:prstGeom prst="rect">
            <a:avLst/>
          </a:prstGeom>
          <a:noFill/>
          <a:ln>
            <a:noFill/>
          </a:ln>
        </p:spPr>
      </p:pic>
      <p:pic>
        <p:nvPicPr>
          <p:cNvPr id="96" name="Google Shape;96;p2"/>
          <p:cNvPicPr preferRelativeResize="0"/>
          <p:nvPr/>
        </p:nvPicPr>
        <p:blipFill rotWithShape="1">
          <a:blip r:embed="rId6">
            <a:alphaModFix/>
          </a:blip>
          <a:srcRect/>
          <a:stretch/>
        </p:blipFill>
        <p:spPr>
          <a:xfrm>
            <a:off x="9906954" y="4343400"/>
            <a:ext cx="2285047" cy="2543491"/>
          </a:xfrm>
          <a:prstGeom prst="rect">
            <a:avLst/>
          </a:prstGeom>
          <a:noFill/>
          <a:ln>
            <a:noFill/>
          </a:ln>
        </p:spPr>
      </p:pic>
      <p:pic>
        <p:nvPicPr>
          <p:cNvPr id="97" name="Google Shape;97;p2"/>
          <p:cNvPicPr preferRelativeResize="0"/>
          <p:nvPr/>
        </p:nvPicPr>
        <p:blipFill rotWithShape="1">
          <a:blip r:embed="rId7">
            <a:alphaModFix/>
          </a:blip>
          <a:srcRect/>
          <a:stretch/>
        </p:blipFill>
        <p:spPr>
          <a:xfrm>
            <a:off x="6604000" y="2"/>
            <a:ext cx="5588000" cy="5647277"/>
          </a:xfrm>
          <a:prstGeom prst="rect">
            <a:avLst/>
          </a:prstGeom>
          <a:noFill/>
          <a:ln>
            <a:noFill/>
          </a:ln>
        </p:spPr>
      </p:pic>
      <p:pic>
        <p:nvPicPr>
          <p:cNvPr id="98" name="Google Shape;98;p2"/>
          <p:cNvPicPr preferRelativeResize="0"/>
          <p:nvPr/>
        </p:nvPicPr>
        <p:blipFill rotWithShape="1">
          <a:blip r:embed="rId8">
            <a:alphaModFix/>
          </a:blip>
          <a:srcRect/>
          <a:stretch/>
        </p:blipFill>
        <p:spPr>
          <a:xfrm>
            <a:off x="4231362" y="4327793"/>
            <a:ext cx="368300" cy="2438400"/>
          </a:xfrm>
          <a:prstGeom prst="rect">
            <a:avLst/>
          </a:prstGeom>
          <a:noFill/>
          <a:ln>
            <a:noFill/>
          </a:ln>
        </p:spPr>
      </p:pic>
      <p:pic>
        <p:nvPicPr>
          <p:cNvPr id="99" name="Google Shape;99;p2"/>
          <p:cNvPicPr preferRelativeResize="0"/>
          <p:nvPr/>
        </p:nvPicPr>
        <p:blipFill rotWithShape="1">
          <a:blip r:embed="rId8">
            <a:alphaModFix/>
          </a:blip>
          <a:srcRect/>
          <a:stretch/>
        </p:blipFill>
        <p:spPr>
          <a:xfrm>
            <a:off x="6266577" y="4356253"/>
            <a:ext cx="368300" cy="2438400"/>
          </a:xfrm>
          <a:prstGeom prst="rect">
            <a:avLst/>
          </a:prstGeom>
          <a:noFill/>
          <a:ln>
            <a:noFill/>
          </a:ln>
        </p:spPr>
      </p:pic>
      <p:pic>
        <p:nvPicPr>
          <p:cNvPr id="100" name="Google Shape;100;p2"/>
          <p:cNvPicPr preferRelativeResize="0"/>
          <p:nvPr/>
        </p:nvPicPr>
        <p:blipFill rotWithShape="1">
          <a:blip r:embed="rId8">
            <a:alphaModFix/>
          </a:blip>
          <a:srcRect/>
          <a:stretch/>
        </p:blipFill>
        <p:spPr>
          <a:xfrm>
            <a:off x="8525743" y="4241800"/>
            <a:ext cx="368300" cy="2438400"/>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860385" y="3907820"/>
            <a:ext cx="368300" cy="2438400"/>
          </a:xfrm>
          <a:prstGeom prst="rect">
            <a:avLst/>
          </a:prstGeom>
          <a:noFill/>
          <a:ln>
            <a:noFill/>
          </a:ln>
        </p:spPr>
      </p:pic>
      <p:pic>
        <p:nvPicPr>
          <p:cNvPr id="102" name="Google Shape;102;p2"/>
          <p:cNvPicPr preferRelativeResize="0"/>
          <p:nvPr/>
        </p:nvPicPr>
        <p:blipFill rotWithShape="1">
          <a:blip r:embed="rId8">
            <a:alphaModFix/>
          </a:blip>
          <a:srcRect/>
          <a:stretch/>
        </p:blipFill>
        <p:spPr>
          <a:xfrm>
            <a:off x="5361031" y="4217624"/>
            <a:ext cx="368300" cy="2438400"/>
          </a:xfrm>
          <a:prstGeom prst="rect">
            <a:avLst/>
          </a:prstGeom>
          <a:noFill/>
          <a:ln>
            <a:noFill/>
          </a:ln>
        </p:spPr>
      </p:pic>
      <p:pic>
        <p:nvPicPr>
          <p:cNvPr id="105" name="Google Shape;105;p2"/>
          <p:cNvPicPr preferRelativeResize="0"/>
          <p:nvPr/>
        </p:nvPicPr>
        <p:blipFill rotWithShape="1">
          <a:blip r:embed="rId9">
            <a:alphaModFix/>
          </a:blip>
          <a:srcRect/>
          <a:stretch/>
        </p:blipFill>
        <p:spPr>
          <a:xfrm>
            <a:off x="6551968" y="1222477"/>
            <a:ext cx="4458225" cy="4458225"/>
          </a:xfrm>
          <a:prstGeom prst="rect">
            <a:avLst/>
          </a:prstGeom>
          <a:noFill/>
          <a:ln>
            <a:noFill/>
          </a:ln>
        </p:spPr>
      </p:pic>
      <p:grpSp>
        <p:nvGrpSpPr>
          <p:cNvPr id="107" name="Google Shape;107;p2"/>
          <p:cNvGrpSpPr/>
          <p:nvPr/>
        </p:nvGrpSpPr>
        <p:grpSpPr>
          <a:xfrm flipH="1">
            <a:off x="-2392824" y="4075481"/>
            <a:ext cx="2088693" cy="1150596"/>
            <a:chOff x="9445780" y="4114581"/>
            <a:chExt cx="1277374" cy="862947"/>
          </a:xfrm>
        </p:grpSpPr>
        <p:pic>
          <p:nvPicPr>
            <p:cNvPr id="108" name="Google Shape;108;p2"/>
            <p:cNvPicPr preferRelativeResize="0"/>
            <p:nvPr/>
          </p:nvPicPr>
          <p:blipFill rotWithShape="1">
            <a:blip r:embed="rId10">
              <a:alphaModFix/>
            </a:blip>
            <a:srcRect/>
            <a:stretch/>
          </p:blipFill>
          <p:spPr>
            <a:xfrm>
              <a:off x="9445780" y="4189352"/>
              <a:ext cx="1277374" cy="788176"/>
            </a:xfrm>
            <a:prstGeom prst="rect">
              <a:avLst/>
            </a:prstGeom>
            <a:noFill/>
            <a:ln>
              <a:noFill/>
            </a:ln>
          </p:spPr>
        </p:pic>
        <p:sp>
          <p:nvSpPr>
            <p:cNvPr id="109" name="Google Shape;109;p2"/>
            <p:cNvSpPr txBox="1"/>
            <p:nvPr/>
          </p:nvSpPr>
          <p:spPr>
            <a:xfrm>
              <a:off x="9807091" y="4114581"/>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1</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10" name="Google Shape;110;p2"/>
          <p:cNvGrpSpPr/>
          <p:nvPr/>
        </p:nvGrpSpPr>
        <p:grpSpPr>
          <a:xfrm flipH="1">
            <a:off x="-1262924" y="5388437"/>
            <a:ext cx="2088693" cy="1150596"/>
            <a:chOff x="9445780" y="4114581"/>
            <a:chExt cx="1277374" cy="862947"/>
          </a:xfrm>
        </p:grpSpPr>
        <p:pic>
          <p:nvPicPr>
            <p:cNvPr id="111" name="Google Shape;111;p2"/>
            <p:cNvPicPr preferRelativeResize="0"/>
            <p:nvPr/>
          </p:nvPicPr>
          <p:blipFill rotWithShape="1">
            <a:blip r:embed="rId10">
              <a:alphaModFix/>
            </a:blip>
            <a:srcRect/>
            <a:stretch/>
          </p:blipFill>
          <p:spPr>
            <a:xfrm>
              <a:off x="9445780" y="4189352"/>
              <a:ext cx="1277374" cy="788176"/>
            </a:xfrm>
            <a:prstGeom prst="rect">
              <a:avLst/>
            </a:prstGeom>
            <a:noFill/>
            <a:ln>
              <a:noFill/>
            </a:ln>
          </p:spPr>
        </p:pic>
        <p:sp>
          <p:nvSpPr>
            <p:cNvPr id="112" name="Google Shape;112;p2"/>
            <p:cNvSpPr txBox="1"/>
            <p:nvPr/>
          </p:nvSpPr>
          <p:spPr>
            <a:xfrm>
              <a:off x="9807091" y="4114581"/>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4</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grpSp>
        <p:nvGrpSpPr>
          <p:cNvPr id="113" name="Google Shape;113;p2"/>
          <p:cNvGrpSpPr/>
          <p:nvPr/>
        </p:nvGrpSpPr>
        <p:grpSpPr>
          <a:xfrm>
            <a:off x="12410577" y="4074600"/>
            <a:ext cx="1703165" cy="1107941"/>
            <a:chOff x="9445780" y="4149750"/>
            <a:chExt cx="1277374" cy="830956"/>
          </a:xfrm>
        </p:grpSpPr>
        <p:pic>
          <p:nvPicPr>
            <p:cNvPr id="114" name="Google Shape;114;p2"/>
            <p:cNvPicPr preferRelativeResize="0"/>
            <p:nvPr/>
          </p:nvPicPr>
          <p:blipFill rotWithShape="1">
            <a:blip r:embed="rId11">
              <a:alphaModFix/>
            </a:blip>
            <a:srcRect/>
            <a:stretch/>
          </p:blipFill>
          <p:spPr>
            <a:xfrm>
              <a:off x="9445780" y="4189352"/>
              <a:ext cx="1277374" cy="788176"/>
            </a:xfrm>
            <a:prstGeom prst="rect">
              <a:avLst/>
            </a:prstGeom>
            <a:noFill/>
            <a:ln>
              <a:noFill/>
            </a:ln>
          </p:spPr>
        </p:pic>
        <p:sp>
          <p:nvSpPr>
            <p:cNvPr id="115" name="Google Shape;115;p2"/>
            <p:cNvSpPr txBox="1"/>
            <p:nvPr/>
          </p:nvSpPr>
          <p:spPr>
            <a:xfrm>
              <a:off x="9995412" y="4149750"/>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3</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grpSp>
        <p:nvGrpSpPr>
          <p:cNvPr id="116" name="Google Shape;116;p2"/>
          <p:cNvGrpSpPr/>
          <p:nvPr/>
        </p:nvGrpSpPr>
        <p:grpSpPr>
          <a:xfrm>
            <a:off x="12594373" y="5533000"/>
            <a:ext cx="1703165" cy="1107941"/>
            <a:chOff x="9445780" y="4149750"/>
            <a:chExt cx="1277374" cy="830956"/>
          </a:xfrm>
        </p:grpSpPr>
        <p:pic>
          <p:nvPicPr>
            <p:cNvPr id="117" name="Google Shape;117;p2"/>
            <p:cNvPicPr preferRelativeResize="0"/>
            <p:nvPr/>
          </p:nvPicPr>
          <p:blipFill rotWithShape="1">
            <a:blip r:embed="rId11">
              <a:alphaModFix/>
            </a:blip>
            <a:srcRect/>
            <a:stretch/>
          </p:blipFill>
          <p:spPr>
            <a:xfrm>
              <a:off x="9445780" y="4189352"/>
              <a:ext cx="1277374" cy="788176"/>
            </a:xfrm>
            <a:prstGeom prst="rect">
              <a:avLst/>
            </a:prstGeom>
            <a:noFill/>
            <a:ln>
              <a:noFill/>
            </a:ln>
          </p:spPr>
        </p:pic>
        <p:sp>
          <p:nvSpPr>
            <p:cNvPr id="118" name="Google Shape;118;p2">
              <a:hlinkClick r:id="rId12" action="ppaction://hlinksldjump"/>
            </p:cNvPr>
            <p:cNvSpPr txBox="1"/>
            <p:nvPr/>
          </p:nvSpPr>
          <p:spPr>
            <a:xfrm>
              <a:off x="9995412" y="4149750"/>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2</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428308969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15" name="Rectangle: Rounded Corners 14">
            <a:extLst>
              <a:ext uri="{FF2B5EF4-FFF2-40B4-BE49-F238E27FC236}">
                <a16:creationId xmlns:a16="http://schemas.microsoft.com/office/drawing/2014/main" id="{59AD0E90-FD73-42E9-AC71-117E09C462F1}"/>
              </a:ext>
            </a:extLst>
          </p:cNvPr>
          <p:cNvSpPr/>
          <p:nvPr/>
        </p:nvSpPr>
        <p:spPr>
          <a:xfrm>
            <a:off x="554804" y="113016"/>
            <a:ext cx="11209106" cy="1109609"/>
          </a:xfrm>
          <a:prstGeom prst="roundRect">
            <a:avLst/>
          </a:prstGeom>
          <a:solidFill>
            <a:srgbClr val="00206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i="0" dirty="0">
                <a:solidFill>
                  <a:schemeClr val="bg1"/>
                </a:solidFill>
                <a:effectLst/>
                <a:latin typeface="Calibri" panose="020F0502020204030204" pitchFamily="34" charset="0"/>
                <a:cs typeface="Calibri" panose="020F0502020204030204" pitchFamily="34" charset="0"/>
              </a:rPr>
              <a:t>Em cùng bạn thảo luận về ảnh hưởng của việc sử dụng dụng cụ mất an toàn trong các tình huống ở Hình 7.</a:t>
            </a:r>
            <a:endParaRPr lang="en-US" sz="3200" b="1" dirty="0">
              <a:solidFill>
                <a:schemeClr val="bg1"/>
              </a:solidFill>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213B6FA7-EBBE-4677-9939-39A560295BF6}"/>
              </a:ext>
            </a:extLst>
          </p:cNvPr>
          <p:cNvPicPr>
            <a:picLocks noChangeAspect="1"/>
          </p:cNvPicPr>
          <p:nvPr/>
        </p:nvPicPr>
        <p:blipFill>
          <a:blip r:embed="rId7"/>
          <a:stretch>
            <a:fillRect/>
          </a:stretch>
        </p:blipFill>
        <p:spPr>
          <a:xfrm>
            <a:off x="561707" y="1422489"/>
            <a:ext cx="5453894" cy="3796784"/>
          </a:xfrm>
          <a:prstGeom prst="rect">
            <a:avLst/>
          </a:prstGeom>
        </p:spPr>
      </p:pic>
      <p:pic>
        <p:nvPicPr>
          <p:cNvPr id="22" name="Picture 21">
            <a:extLst>
              <a:ext uri="{FF2B5EF4-FFF2-40B4-BE49-F238E27FC236}">
                <a16:creationId xmlns:a16="http://schemas.microsoft.com/office/drawing/2014/main" id="{60D71862-C679-4A1F-8D3E-B78341838523}"/>
              </a:ext>
            </a:extLst>
          </p:cNvPr>
          <p:cNvPicPr>
            <a:picLocks noChangeAspect="1"/>
          </p:cNvPicPr>
          <p:nvPr/>
        </p:nvPicPr>
        <p:blipFill>
          <a:blip r:embed="rId8"/>
          <a:stretch>
            <a:fillRect/>
          </a:stretch>
        </p:blipFill>
        <p:spPr>
          <a:xfrm>
            <a:off x="6211906" y="1355547"/>
            <a:ext cx="5139158" cy="3874000"/>
          </a:xfrm>
          <a:prstGeom prst="rect">
            <a:avLst/>
          </a:prstGeom>
        </p:spPr>
      </p:pic>
      <p:pic>
        <p:nvPicPr>
          <p:cNvPr id="24" name="Picture 23">
            <a:extLst>
              <a:ext uri="{FF2B5EF4-FFF2-40B4-BE49-F238E27FC236}">
                <a16:creationId xmlns:a16="http://schemas.microsoft.com/office/drawing/2014/main" id="{2A21E9D8-3A4A-4BAB-B513-3EB9E6FC31E7}"/>
              </a:ext>
            </a:extLst>
          </p:cNvPr>
          <p:cNvPicPr>
            <a:picLocks noChangeAspect="1"/>
          </p:cNvPicPr>
          <p:nvPr/>
        </p:nvPicPr>
        <p:blipFill>
          <a:blip r:embed="rId9"/>
          <a:stretch>
            <a:fillRect/>
          </a:stretch>
        </p:blipFill>
        <p:spPr>
          <a:xfrm>
            <a:off x="4001033" y="4711203"/>
            <a:ext cx="3830257" cy="21467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36" name="Cloud 35">
            <a:extLst>
              <a:ext uri="{FF2B5EF4-FFF2-40B4-BE49-F238E27FC236}">
                <a16:creationId xmlns:a16="http://schemas.microsoft.com/office/drawing/2014/main" id="{6C001014-FAB0-45E3-8082-D2DB21904750}"/>
              </a:ext>
            </a:extLst>
          </p:cNvPr>
          <p:cNvSpPr/>
          <p:nvPr/>
        </p:nvSpPr>
        <p:spPr>
          <a:xfrm>
            <a:off x="3884360" y="940390"/>
            <a:ext cx="3994341" cy="2136199"/>
          </a:xfrm>
          <a:prstGeom prst="cloud">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CÙNG CHIA SẺ</a:t>
            </a:r>
          </a:p>
        </p:txBody>
      </p:sp>
      <p:pic>
        <p:nvPicPr>
          <p:cNvPr id="37" name="Picture 2" descr="Cute cartoon thai student namaste greeting in the school uniform. Free Vector">
            <a:extLst>
              <a:ext uri="{FF2B5EF4-FFF2-40B4-BE49-F238E27FC236}">
                <a16:creationId xmlns:a16="http://schemas.microsoft.com/office/drawing/2014/main" id="{0ECA0BA4-40EA-4D2B-B709-B6BBF9341E68}"/>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3109548" y="2054906"/>
            <a:ext cx="26003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te cartoon thai student namaste greeting in the school uniform. Free Vector">
            <a:extLst>
              <a:ext uri="{FF2B5EF4-FFF2-40B4-BE49-F238E27FC236}">
                <a16:creationId xmlns:a16="http://schemas.microsoft.com/office/drawing/2014/main" id="{3D0C36C8-C638-43E0-A8F0-F6307DEFB8F2}"/>
              </a:ext>
            </a:extLst>
          </p:cNvPr>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5659229" y="2268023"/>
            <a:ext cx="2540135" cy="398145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10C3EC00-A757-457B-B896-9AA7BBFB634C}"/>
              </a:ext>
            </a:extLst>
          </p:cNvPr>
          <p:cNvSpPr txBox="1"/>
          <p:nvPr/>
        </p:nvSpPr>
        <p:spPr>
          <a:xfrm>
            <a:off x="3572291" y="4917046"/>
            <a:ext cx="5474925" cy="1225868"/>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Các</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nhóm khác</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Lắng</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nghe</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góp</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ý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bổ</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sung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par>
                                <p:cTn id="11" presetID="16" presetClass="entr" presetSubtype="21"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arn(inVertical)">
                                      <p:cBhvr>
                                        <p:cTn id="13" dur="500"/>
                                        <p:tgtEl>
                                          <p:spTgt spid="37"/>
                                        </p:tgtEl>
                                      </p:cBhvr>
                                    </p:animEffect>
                                  </p:childTnLst>
                                </p:cTn>
                              </p:par>
                              <p:par>
                                <p:cTn id="14" presetID="16" presetClass="entr" presetSubtype="21"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inVertical)">
                                      <p:cBhvr>
                                        <p:cTn id="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26" name="Picture 25">
            <a:extLst>
              <a:ext uri="{FF2B5EF4-FFF2-40B4-BE49-F238E27FC236}">
                <a16:creationId xmlns:a16="http://schemas.microsoft.com/office/drawing/2014/main" id="{DCFE952C-0A35-4E7B-9A23-25D9FC12B35E}"/>
              </a:ext>
            </a:extLst>
          </p:cNvPr>
          <p:cNvPicPr>
            <a:picLocks noChangeAspect="1"/>
          </p:cNvPicPr>
          <p:nvPr/>
        </p:nvPicPr>
        <p:blipFill>
          <a:blip r:embed="rId7"/>
          <a:stretch>
            <a:fillRect/>
          </a:stretch>
        </p:blipFill>
        <p:spPr>
          <a:xfrm>
            <a:off x="689760" y="2283538"/>
            <a:ext cx="5094591" cy="1754993"/>
          </a:xfrm>
          <a:prstGeom prst="rect">
            <a:avLst/>
          </a:prstGeom>
        </p:spPr>
      </p:pic>
      <p:sp>
        <p:nvSpPr>
          <p:cNvPr id="28" name="圆角矩形 7">
            <a:extLst>
              <a:ext uri="{FF2B5EF4-FFF2-40B4-BE49-F238E27FC236}">
                <a16:creationId xmlns:a16="http://schemas.microsoft.com/office/drawing/2014/main" id="{FA4B0C30-90C0-4F3F-9D78-8AD2849D3459}"/>
              </a:ext>
            </a:extLst>
          </p:cNvPr>
          <p:cNvSpPr/>
          <p:nvPr/>
        </p:nvSpPr>
        <p:spPr>
          <a:xfrm>
            <a:off x="5804899" y="1818527"/>
            <a:ext cx="5948737" cy="2969230"/>
          </a:xfrm>
          <a:prstGeom prst="roundRect">
            <a:avLst>
              <a:gd name="adj" fmla="val 44118"/>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200" b="1" dirty="0">
                <a:solidFill>
                  <a:prstClr val="white"/>
                </a:solidFill>
                <a:latin typeface="Calibri" panose="020F0502020204030204" pitchFamily="34" charset="0"/>
                <a:cs typeface="Calibri" panose="020F0502020204030204" pitchFamily="34" charset="0"/>
                <a:sym typeface="+mn-ea"/>
              </a:rPr>
              <a:t>Kéo cắt miếng gỗ hoặc nhựa thì làm hư kéo nhưng khi cố gắng cắt có thể làm tay của người sử dụng bị trầy xước, chảy máu.</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P spid="28"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28" name="圆角矩形 7">
            <a:extLst>
              <a:ext uri="{FF2B5EF4-FFF2-40B4-BE49-F238E27FC236}">
                <a16:creationId xmlns:a16="http://schemas.microsoft.com/office/drawing/2014/main" id="{FA4B0C30-90C0-4F3F-9D78-8AD2849D3459}"/>
              </a:ext>
            </a:extLst>
          </p:cNvPr>
          <p:cNvSpPr/>
          <p:nvPr/>
        </p:nvSpPr>
        <p:spPr>
          <a:xfrm>
            <a:off x="6493267" y="1957069"/>
            <a:ext cx="5157627" cy="2306705"/>
          </a:xfrm>
          <a:prstGeom prst="roundRect">
            <a:avLst>
              <a:gd name="adj" fmla="val 50000"/>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altLang="zh-CN" sz="3200" b="1" dirty="0">
                <a:solidFill>
                  <a:prstClr val="white"/>
                </a:solidFill>
                <a:latin typeface="Calibri" panose="020F0502020204030204" pitchFamily="34" charset="0"/>
                <a:cs typeface="Calibri" panose="020F0502020204030204" pitchFamily="34" charset="0"/>
                <a:sym typeface="+mn-ea"/>
              </a:rPr>
              <a:t>C</a:t>
            </a:r>
            <a:r>
              <a:rPr lang="vi-VN" altLang="zh-CN" sz="3200" b="1" dirty="0">
                <a:solidFill>
                  <a:prstClr val="white"/>
                </a:solidFill>
                <a:latin typeface="Calibri" panose="020F0502020204030204" pitchFamily="34" charset="0"/>
                <a:cs typeface="Calibri" panose="020F0502020204030204" pitchFamily="34" charset="0"/>
                <a:sym typeface="+mn-ea"/>
              </a:rPr>
              <a:t>họn dụng cụ quá to so với tay cầm nên không thể cắt được</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dễ</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gây</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bị</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thương</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6" name="Picture 5">
            <a:extLst>
              <a:ext uri="{FF2B5EF4-FFF2-40B4-BE49-F238E27FC236}">
                <a16:creationId xmlns:a16="http://schemas.microsoft.com/office/drawing/2014/main" id="{E1BA0E84-E2AB-4B37-B9BC-7074F20A27F9}"/>
              </a:ext>
            </a:extLst>
          </p:cNvPr>
          <p:cNvPicPr>
            <a:picLocks noChangeAspect="1"/>
          </p:cNvPicPr>
          <p:nvPr/>
        </p:nvPicPr>
        <p:blipFill>
          <a:blip r:embed="rId7"/>
          <a:stretch>
            <a:fillRect/>
          </a:stretch>
        </p:blipFill>
        <p:spPr>
          <a:xfrm>
            <a:off x="752421" y="2126161"/>
            <a:ext cx="5591175" cy="2009775"/>
          </a:xfrm>
          <a:prstGeom prst="rect">
            <a:avLst/>
          </a:prstGeom>
        </p:spPr>
      </p:pic>
    </p:spTree>
    <p:extLst>
      <p:ext uri="{BB962C8B-B14F-4D97-AF65-F5344CB8AC3E}">
        <p14:creationId xmlns:p14="http://schemas.microsoft.com/office/powerpoint/2010/main" val="4109089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28" name="圆角矩形 7">
            <a:extLst>
              <a:ext uri="{FF2B5EF4-FFF2-40B4-BE49-F238E27FC236}">
                <a16:creationId xmlns:a16="http://schemas.microsoft.com/office/drawing/2014/main" id="{FA4B0C30-90C0-4F3F-9D78-8AD2849D3459}"/>
              </a:ext>
            </a:extLst>
          </p:cNvPr>
          <p:cNvSpPr/>
          <p:nvPr/>
        </p:nvSpPr>
        <p:spPr>
          <a:xfrm>
            <a:off x="6493267" y="1957069"/>
            <a:ext cx="5003515" cy="2306705"/>
          </a:xfrm>
          <a:prstGeom prst="roundRect">
            <a:avLst>
              <a:gd name="adj" fmla="val 50000"/>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altLang="zh-CN" sz="3200" b="1" dirty="0">
                <a:solidFill>
                  <a:prstClr val="white"/>
                </a:solidFill>
                <a:latin typeface="Calibri" panose="020F0502020204030204" pitchFamily="34" charset="0"/>
                <a:cs typeface="Calibri" panose="020F0502020204030204" pitchFamily="34" charset="0"/>
                <a:sym typeface="+mn-ea"/>
              </a:rPr>
              <a:t>K</a:t>
            </a:r>
            <a:r>
              <a:rPr lang="vi-VN" altLang="zh-CN" sz="3200" b="1" dirty="0">
                <a:solidFill>
                  <a:prstClr val="white"/>
                </a:solidFill>
                <a:latin typeface="Calibri" panose="020F0502020204030204" pitchFamily="34" charset="0"/>
                <a:cs typeface="Calibri" panose="020F0502020204030204" pitchFamily="34" charset="0"/>
                <a:sym typeface="+mn-ea"/>
              </a:rPr>
              <a:t>hông tập trung khi sử dụng dụng cụ gây nguy hiểm khi sử dụng.</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6" name="Picture 5">
            <a:extLst>
              <a:ext uri="{FF2B5EF4-FFF2-40B4-BE49-F238E27FC236}">
                <a16:creationId xmlns:a16="http://schemas.microsoft.com/office/drawing/2014/main" id="{FF7DE12B-47D1-4D2F-93E7-1A7714516873}"/>
              </a:ext>
            </a:extLst>
          </p:cNvPr>
          <p:cNvPicPr>
            <a:picLocks noChangeAspect="1"/>
          </p:cNvPicPr>
          <p:nvPr/>
        </p:nvPicPr>
        <p:blipFill>
          <a:blip r:embed="rId7"/>
          <a:stretch>
            <a:fillRect/>
          </a:stretch>
        </p:blipFill>
        <p:spPr>
          <a:xfrm>
            <a:off x="648181" y="2187806"/>
            <a:ext cx="5553075" cy="2009775"/>
          </a:xfrm>
          <a:prstGeom prst="rect">
            <a:avLst/>
          </a:prstGeom>
        </p:spPr>
      </p:pic>
    </p:spTree>
    <p:extLst>
      <p:ext uri="{BB962C8B-B14F-4D97-AF65-F5344CB8AC3E}">
        <p14:creationId xmlns:p14="http://schemas.microsoft.com/office/powerpoint/2010/main" val="3395131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28" name="圆角矩形 7">
            <a:extLst>
              <a:ext uri="{FF2B5EF4-FFF2-40B4-BE49-F238E27FC236}">
                <a16:creationId xmlns:a16="http://schemas.microsoft.com/office/drawing/2014/main" id="{FA4B0C30-90C0-4F3F-9D78-8AD2849D3459}"/>
              </a:ext>
            </a:extLst>
          </p:cNvPr>
          <p:cNvSpPr/>
          <p:nvPr/>
        </p:nvSpPr>
        <p:spPr>
          <a:xfrm>
            <a:off x="5609691" y="1376737"/>
            <a:ext cx="6061752" cy="2887037"/>
          </a:xfrm>
          <a:prstGeom prst="roundRect">
            <a:avLst>
              <a:gd name="adj" fmla="val 50000"/>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altLang="zh-CN" sz="3200" b="1" dirty="0">
                <a:solidFill>
                  <a:prstClr val="white"/>
                </a:solidFill>
                <a:latin typeface="Calibri" panose="020F0502020204030204" pitchFamily="34" charset="0"/>
                <a:cs typeface="Calibri" panose="020F0502020204030204" pitchFamily="34" charset="0"/>
                <a:sym typeface="+mn-ea"/>
              </a:rPr>
              <a:t>K</a:t>
            </a:r>
            <a:r>
              <a:rPr lang="vi-VN" altLang="zh-CN" sz="3200" b="1" dirty="0">
                <a:solidFill>
                  <a:prstClr val="white"/>
                </a:solidFill>
                <a:latin typeface="Calibri" panose="020F0502020204030204" pitchFamily="34" charset="0"/>
                <a:cs typeface="Calibri" panose="020F0502020204030204" pitchFamily="34" charset="0"/>
                <a:sym typeface="+mn-ea"/>
              </a:rPr>
              <a:t>hông cất gọn dụng cụ sau khi sử dụng Có thể làm bị thương chính mình và người xung quanh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khi</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không</a:t>
            </a:r>
            <a:r>
              <a:rPr lang="en-US" altLang="zh-CN" sz="3200" b="1" dirty="0">
                <a:solidFill>
                  <a:prstClr val="white"/>
                </a:solidFill>
                <a:latin typeface="Calibri" panose="020F0502020204030204" pitchFamily="34" charset="0"/>
                <a:cs typeface="Calibri" panose="020F0502020204030204" pitchFamily="34" charset="0"/>
                <a:sym typeface="+mn-ea"/>
              </a:rPr>
              <a:t> may </a:t>
            </a:r>
            <a:r>
              <a:rPr lang="en-US" altLang="zh-CN" sz="3200" b="1" dirty="0" err="1">
                <a:solidFill>
                  <a:prstClr val="white"/>
                </a:solidFill>
                <a:latin typeface="Calibri" panose="020F0502020204030204" pitchFamily="34" charset="0"/>
                <a:cs typeface="Calibri" panose="020F0502020204030204" pitchFamily="34" charset="0"/>
                <a:sym typeface="+mn-ea"/>
              </a:rPr>
              <a:t>vấp</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phải</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6" name="Picture 5">
            <a:extLst>
              <a:ext uri="{FF2B5EF4-FFF2-40B4-BE49-F238E27FC236}">
                <a16:creationId xmlns:a16="http://schemas.microsoft.com/office/drawing/2014/main" id="{F36E3357-6FBB-41B4-8724-8C926E6B8008}"/>
              </a:ext>
            </a:extLst>
          </p:cNvPr>
          <p:cNvPicPr>
            <a:picLocks noChangeAspect="1"/>
          </p:cNvPicPr>
          <p:nvPr/>
        </p:nvPicPr>
        <p:blipFill>
          <a:blip r:embed="rId7"/>
          <a:stretch>
            <a:fillRect/>
          </a:stretch>
        </p:blipFill>
        <p:spPr>
          <a:xfrm>
            <a:off x="491554" y="2214617"/>
            <a:ext cx="5056491" cy="1834049"/>
          </a:xfrm>
          <a:prstGeom prst="rect">
            <a:avLst/>
          </a:prstGeom>
        </p:spPr>
      </p:pic>
    </p:spTree>
    <p:extLst>
      <p:ext uri="{BB962C8B-B14F-4D97-AF65-F5344CB8AC3E}">
        <p14:creationId xmlns:p14="http://schemas.microsoft.com/office/powerpoint/2010/main" val="1406700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26" name="Speech Bubble: Rectangle with Corners Rounded 5">
            <a:extLst>
              <a:ext uri="{FF2B5EF4-FFF2-40B4-BE49-F238E27FC236}">
                <a16:creationId xmlns:a16="http://schemas.microsoft.com/office/drawing/2014/main" id="{F8F8B2D1-9830-4C06-8EB0-0E88CED3A540}"/>
              </a:ext>
            </a:extLst>
          </p:cNvPr>
          <p:cNvSpPr/>
          <p:nvPr/>
        </p:nvSpPr>
        <p:spPr>
          <a:xfrm>
            <a:off x="4315146" y="1643864"/>
            <a:ext cx="7078895" cy="3800599"/>
          </a:xfrm>
          <a:prstGeom prst="wedgeRoundRectCallout">
            <a:avLst>
              <a:gd name="adj1" fmla="val -65403"/>
              <a:gd name="adj2" fmla="val 14808"/>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200" b="1" dirty="0">
                <a:solidFill>
                  <a:schemeClr val="bg1">
                    <a:lumMod val="10000"/>
                  </a:schemeClr>
                </a:solidFill>
                <a:latin typeface="Calibri" panose="020F0502020204030204" pitchFamily="34" charset="0"/>
                <a:cs typeface="Calibri" panose="020F0502020204030204" pitchFamily="34" charset="0"/>
              </a:rPr>
              <a:t>Chọn dụng cụ vừa với tay cầm, hạn chế có đ</a:t>
            </a:r>
            <a:r>
              <a:rPr lang="en-US" sz="3200" b="1">
                <a:solidFill>
                  <a:schemeClr val="bg1">
                    <a:lumMod val="10000"/>
                  </a:schemeClr>
                </a:solidFill>
                <a:latin typeface="Calibri" panose="020F0502020204030204" pitchFamily="34" charset="0"/>
                <a:cs typeface="Calibri" panose="020F0502020204030204" pitchFamily="34" charset="0"/>
              </a:rPr>
              <a:t>ầ</a:t>
            </a:r>
            <a:r>
              <a:rPr lang="vi-VN" sz="3200" b="1">
                <a:solidFill>
                  <a:schemeClr val="bg1">
                    <a:lumMod val="10000"/>
                  </a:schemeClr>
                </a:solidFill>
                <a:latin typeface="Calibri" panose="020F0502020204030204" pitchFamily="34" charset="0"/>
                <a:cs typeface="Calibri" panose="020F0502020204030204" pitchFamily="34" charset="0"/>
              </a:rPr>
              <a:t>u </a:t>
            </a:r>
            <a:r>
              <a:rPr lang="vi-VN" sz="3200" b="1" dirty="0">
                <a:solidFill>
                  <a:schemeClr val="bg1">
                    <a:lumMod val="10000"/>
                  </a:schemeClr>
                </a:solidFill>
                <a:latin typeface="Calibri" panose="020F0502020204030204" pitchFamily="34" charset="0"/>
                <a:cs typeface="Calibri" panose="020F0502020204030204" pitchFamily="34" charset="0"/>
              </a:rPr>
              <a:t>sắc, nhọn.</a:t>
            </a:r>
            <a:endParaRPr lang="en-US" sz="3200" b="1" dirty="0">
              <a:solidFill>
                <a:schemeClr val="bg1">
                  <a:lumMod val="10000"/>
                </a:schemeClr>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3200" b="1" dirty="0">
                <a:solidFill>
                  <a:schemeClr val="bg1">
                    <a:lumMod val="10000"/>
                  </a:schemeClr>
                </a:solidFill>
                <a:latin typeface="Calibri" panose="020F0502020204030204" pitchFamily="34" charset="0"/>
                <a:cs typeface="Calibri" panose="020F0502020204030204" pitchFamily="34" charset="0"/>
              </a:rPr>
              <a:t>Tập trung khi sử dụng dụng cụ, không đùa nghịch để tránh làm người khác bị thương.</a:t>
            </a:r>
            <a:endParaRPr lang="en-US" sz="3200" b="1" dirty="0">
              <a:solidFill>
                <a:schemeClr val="bg1">
                  <a:lumMod val="10000"/>
                </a:schemeClr>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3200" b="1" dirty="0">
                <a:solidFill>
                  <a:schemeClr val="bg1">
                    <a:lumMod val="10000"/>
                  </a:schemeClr>
                </a:solidFill>
                <a:latin typeface="Calibri" panose="020F0502020204030204" pitchFamily="34" charset="0"/>
                <a:cs typeface="Calibri" panose="020F0502020204030204" pitchFamily="34" charset="0"/>
              </a:rPr>
              <a:t>Cất dụng cụ vào hộp hoặc bao đựng và để nơi an toàn.</a:t>
            </a:r>
            <a:endParaRPr lang="en-US" sz="3200" b="1" dirty="0">
              <a:solidFill>
                <a:schemeClr val="bg1">
                  <a:lumMod val="10000"/>
                </a:schemeClr>
              </a:solidFill>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C1080A85-DB38-4B7C-AF9E-96104676F69F}"/>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337561" y="1273983"/>
            <a:ext cx="6842560" cy="5473786"/>
          </a:xfrm>
          <a:prstGeom prst="rect">
            <a:avLst/>
          </a:prstGeom>
        </p:spPr>
      </p:pic>
      <p:pic>
        <p:nvPicPr>
          <p:cNvPr id="11" name="Picture 10">
            <a:extLst>
              <a:ext uri="{FF2B5EF4-FFF2-40B4-BE49-F238E27FC236}">
                <a16:creationId xmlns:a16="http://schemas.microsoft.com/office/drawing/2014/main" id="{C2BB4999-4F7C-4261-A67D-00ECD9AF6731}"/>
              </a:ext>
            </a:extLst>
          </p:cNvPr>
          <p:cNvPicPr>
            <a:picLocks noChangeAspect="1"/>
          </p:cNvPicPr>
          <p:nvPr/>
        </p:nvPicPr>
        <p:blipFill>
          <a:blip r:embed="rId9"/>
          <a:stretch>
            <a:fillRect/>
          </a:stretch>
        </p:blipFill>
        <p:spPr>
          <a:xfrm>
            <a:off x="5547253" y="693835"/>
            <a:ext cx="4035902" cy="10729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pic>
        <p:nvPicPr>
          <p:cNvPr id="8" name="Picture 7">
            <a:extLst>
              <a:ext uri="{FF2B5EF4-FFF2-40B4-BE49-F238E27FC236}">
                <a16:creationId xmlns:a16="http://schemas.microsoft.com/office/drawing/2014/main" id="{D8A4E20D-F87E-44BF-A197-8D75ADB78DEE}"/>
              </a:ext>
            </a:extLst>
          </p:cNvPr>
          <p:cNvPicPr>
            <a:picLocks noChangeAspect="1"/>
          </p:cNvPicPr>
          <p:nvPr/>
        </p:nvPicPr>
        <p:blipFill>
          <a:blip r:embed="rId7"/>
          <a:stretch>
            <a:fillRect/>
          </a:stretch>
        </p:blipFill>
        <p:spPr>
          <a:xfrm>
            <a:off x="3200149" y="1661007"/>
            <a:ext cx="5791702" cy="35359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15" name="Rectangle: Rounded Corners 14">
            <a:extLst>
              <a:ext uri="{FF2B5EF4-FFF2-40B4-BE49-F238E27FC236}">
                <a16:creationId xmlns:a16="http://schemas.microsoft.com/office/drawing/2014/main" id="{59AD0E90-FD73-42E9-AC71-117E09C462F1}"/>
              </a:ext>
            </a:extLst>
          </p:cNvPr>
          <p:cNvSpPr/>
          <p:nvPr/>
        </p:nvSpPr>
        <p:spPr>
          <a:xfrm>
            <a:off x="554804" y="113016"/>
            <a:ext cx="11209106" cy="1109609"/>
          </a:xfrm>
          <a:prstGeom prst="roundRect">
            <a:avLst/>
          </a:prstGeom>
          <a:solidFill>
            <a:srgbClr val="00206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prstClr val="white"/>
                </a:solidFill>
                <a:latin typeface="Calibri" panose="020F0502020204030204" pitchFamily="34" charset="0"/>
                <a:cs typeface="Calibri" panose="020F0502020204030204" pitchFamily="34" charset="0"/>
              </a:rPr>
              <a:t>Em hãy sử dụng com pa, kéo, hồ dán và giấy thủ công để cắt, dán hình tròn theo các bước sau:</a:t>
            </a:r>
            <a:endPar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07A8991-15A7-45A7-9C6D-D39173CD3F84}"/>
              </a:ext>
            </a:extLst>
          </p:cNvPr>
          <p:cNvSpPr txBox="1"/>
          <p:nvPr/>
        </p:nvSpPr>
        <p:spPr>
          <a:xfrm>
            <a:off x="616449" y="1325366"/>
            <a:ext cx="5578867" cy="584775"/>
          </a:xfrm>
          <a:prstGeom prst="rect">
            <a:avLst/>
          </a:prstGeom>
          <a:noFill/>
        </p:spPr>
        <p:txBody>
          <a:bodyPr wrap="square" rtlCol="0">
            <a:spAutoFit/>
          </a:bodyPr>
          <a:lstStyle/>
          <a:p>
            <a:r>
              <a:rPr lang="vi-VN" sz="3200" b="1" i="0" dirty="0">
                <a:solidFill>
                  <a:srgbClr val="FF0000"/>
                </a:solidFill>
                <a:effectLst/>
                <a:latin typeface="Calibri" panose="020F0502020204030204" pitchFamily="34" charset="0"/>
                <a:cs typeface="Calibri" panose="020F0502020204030204" pitchFamily="34" charset="0"/>
              </a:rPr>
              <a:t>Bước 1: Vẽ đường tròn</a:t>
            </a:r>
            <a:endParaRPr lang="en-US" sz="3200" b="1" dirty="0">
              <a:solidFill>
                <a:srgbClr val="FF000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7880B27-DDC7-4721-B990-1E5A1B9E6372}"/>
              </a:ext>
            </a:extLst>
          </p:cNvPr>
          <p:cNvPicPr>
            <a:picLocks noChangeAspect="1"/>
          </p:cNvPicPr>
          <p:nvPr/>
        </p:nvPicPr>
        <p:blipFill>
          <a:blip r:embed="rId7"/>
          <a:stretch>
            <a:fillRect/>
          </a:stretch>
        </p:blipFill>
        <p:spPr>
          <a:xfrm>
            <a:off x="703780" y="1956211"/>
            <a:ext cx="5266106" cy="2174001"/>
          </a:xfrm>
          <a:prstGeom prst="rect">
            <a:avLst/>
          </a:prstGeom>
        </p:spPr>
      </p:pic>
      <p:pic>
        <p:nvPicPr>
          <p:cNvPr id="9" name="Picture 8">
            <a:extLst>
              <a:ext uri="{FF2B5EF4-FFF2-40B4-BE49-F238E27FC236}">
                <a16:creationId xmlns:a16="http://schemas.microsoft.com/office/drawing/2014/main" id="{23028760-99DA-4DCB-A9DF-284D4A0D1062}"/>
              </a:ext>
            </a:extLst>
          </p:cNvPr>
          <p:cNvPicPr>
            <a:picLocks noChangeAspect="1"/>
          </p:cNvPicPr>
          <p:nvPr/>
        </p:nvPicPr>
        <p:blipFill>
          <a:blip r:embed="rId8"/>
          <a:stretch>
            <a:fillRect/>
          </a:stretch>
        </p:blipFill>
        <p:spPr>
          <a:xfrm>
            <a:off x="6308333" y="2082214"/>
            <a:ext cx="4609672" cy="2022205"/>
          </a:xfrm>
          <a:prstGeom prst="rect">
            <a:avLst/>
          </a:prstGeom>
        </p:spPr>
      </p:pic>
      <p:pic>
        <p:nvPicPr>
          <p:cNvPr id="11" name="Picture 10">
            <a:extLst>
              <a:ext uri="{FF2B5EF4-FFF2-40B4-BE49-F238E27FC236}">
                <a16:creationId xmlns:a16="http://schemas.microsoft.com/office/drawing/2014/main" id="{6BCA129B-6810-4E44-BBC5-60CA2CB4FA73}"/>
              </a:ext>
            </a:extLst>
          </p:cNvPr>
          <p:cNvPicPr>
            <a:picLocks noChangeAspect="1"/>
          </p:cNvPicPr>
          <p:nvPr/>
        </p:nvPicPr>
        <p:blipFill>
          <a:blip r:embed="rId9"/>
          <a:stretch>
            <a:fillRect/>
          </a:stretch>
        </p:blipFill>
        <p:spPr>
          <a:xfrm>
            <a:off x="4078841" y="4239025"/>
            <a:ext cx="4902966" cy="1918192"/>
          </a:xfrm>
          <a:prstGeom prst="rect">
            <a:avLst/>
          </a:prstGeom>
        </p:spPr>
      </p:pic>
    </p:spTree>
    <p:extLst>
      <p:ext uri="{BB962C8B-B14F-4D97-AF65-F5344CB8AC3E}">
        <p14:creationId xmlns:p14="http://schemas.microsoft.com/office/powerpoint/2010/main" val="1034702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30" name="Oval 29">
            <a:extLst>
              <a:ext uri="{FF2B5EF4-FFF2-40B4-BE49-F238E27FC236}">
                <a16:creationId xmlns:a16="http://schemas.microsoft.com/office/drawing/2014/main" id="{3587EAEC-74EA-48F4-AF7D-DC4B7F134834}"/>
              </a:ext>
            </a:extLst>
          </p:cNvPr>
          <p:cNvSpPr/>
          <p:nvPr/>
        </p:nvSpPr>
        <p:spPr>
          <a:xfrm>
            <a:off x="6096000" y="2113064"/>
            <a:ext cx="1828800" cy="1828800"/>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5BCF6CF8-A4A0-4872-97CA-711398A70CD1}"/>
              </a:ext>
            </a:extLst>
          </p:cNvPr>
          <p:cNvGrpSpPr/>
          <p:nvPr/>
        </p:nvGrpSpPr>
        <p:grpSpPr>
          <a:xfrm>
            <a:off x="876003" y="2620300"/>
            <a:ext cx="1828800" cy="7315200"/>
            <a:chOff x="5192536" y="2415743"/>
            <a:chExt cx="1828800" cy="7315200"/>
          </a:xfrm>
        </p:grpSpPr>
        <p:grpSp>
          <p:nvGrpSpPr>
            <p:cNvPr id="37" name="Group 36">
              <a:extLst>
                <a:ext uri="{FF2B5EF4-FFF2-40B4-BE49-F238E27FC236}">
                  <a16:creationId xmlns:a16="http://schemas.microsoft.com/office/drawing/2014/main" id="{F61621BB-94C3-46CB-89E0-5BFFDA5CFC4A}"/>
                </a:ext>
              </a:extLst>
            </p:cNvPr>
            <p:cNvGrpSpPr/>
            <p:nvPr/>
          </p:nvGrpSpPr>
          <p:grpSpPr>
            <a:xfrm>
              <a:off x="6106936" y="2415743"/>
              <a:ext cx="914400" cy="3657600"/>
              <a:chOff x="5466080" y="1999992"/>
              <a:chExt cx="1524000" cy="4155699"/>
            </a:xfrm>
          </p:grpSpPr>
          <p:sp>
            <p:nvSpPr>
              <p:cNvPr id="39" name="Isosceles Triangle 2">
                <a:extLst>
                  <a:ext uri="{FF2B5EF4-FFF2-40B4-BE49-F238E27FC236}">
                    <a16:creationId xmlns:a16="http://schemas.microsoft.com/office/drawing/2014/main" id="{8B69015D-92EA-474C-A5EB-C57806EC91F5}"/>
                  </a:ext>
                </a:extLst>
              </p:cNvPr>
              <p:cNvSpPr/>
              <p:nvPr/>
            </p:nvSpPr>
            <p:spPr>
              <a:xfrm>
                <a:off x="5466080" y="2692400"/>
                <a:ext cx="1524000" cy="3463291"/>
              </a:xfrm>
              <a:custGeom>
                <a:avLst/>
                <a:gdLst>
                  <a:gd name="connsiteX0" fmla="*/ 0 w 1524000"/>
                  <a:gd name="connsiteY0" fmla="*/ 3463291 h 3463291"/>
                  <a:gd name="connsiteX1" fmla="*/ 762000 w 1524000"/>
                  <a:gd name="connsiteY1" fmla="*/ 0 h 3463291"/>
                  <a:gd name="connsiteX2" fmla="*/ 1524000 w 1524000"/>
                  <a:gd name="connsiteY2" fmla="*/ 3463291 h 3463291"/>
                  <a:gd name="connsiteX3" fmla="*/ 0 w 1524000"/>
                  <a:gd name="connsiteY3" fmla="*/ 3463291 h 3463291"/>
                  <a:gd name="connsiteX0" fmla="*/ 0 w 1524000"/>
                  <a:gd name="connsiteY0" fmla="*/ 3463291 h 3463291"/>
                  <a:gd name="connsiteX1" fmla="*/ 762000 w 1524000"/>
                  <a:gd name="connsiteY1" fmla="*/ 0 h 3463291"/>
                  <a:gd name="connsiteX2" fmla="*/ 1524000 w 1524000"/>
                  <a:gd name="connsiteY2" fmla="*/ 3463291 h 3463291"/>
                  <a:gd name="connsiteX3" fmla="*/ 772160 w 1524000"/>
                  <a:gd name="connsiteY3" fmla="*/ 863817 h 3463291"/>
                  <a:gd name="connsiteX4" fmla="*/ 0 w 1524000"/>
                  <a:gd name="connsiteY4" fmla="*/ 3463291 h 3463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3463291">
                    <a:moveTo>
                      <a:pt x="0" y="3463291"/>
                    </a:moveTo>
                    <a:lnTo>
                      <a:pt x="762000" y="0"/>
                    </a:lnTo>
                    <a:lnTo>
                      <a:pt x="1524000" y="3463291"/>
                    </a:lnTo>
                    <a:cubicBezTo>
                      <a:pt x="1293707" y="3460400"/>
                      <a:pt x="1002453" y="866708"/>
                      <a:pt x="772160" y="863817"/>
                    </a:cubicBezTo>
                    <a:lnTo>
                      <a:pt x="0" y="346329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6E73FA3A-0E58-46EB-A1AD-19192454E487}"/>
                  </a:ext>
                </a:extLst>
              </p:cNvPr>
              <p:cNvSpPr/>
              <p:nvPr/>
            </p:nvSpPr>
            <p:spPr>
              <a:xfrm>
                <a:off x="6046493" y="1999992"/>
                <a:ext cx="345440" cy="10464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1" name="Rectangle: Rounded Corners 40">
                <a:extLst>
                  <a:ext uri="{FF2B5EF4-FFF2-40B4-BE49-F238E27FC236}">
                    <a16:creationId xmlns:a16="http://schemas.microsoft.com/office/drawing/2014/main" id="{A4EB1BB6-0A83-40A4-8484-6364ABC83E6C}"/>
                  </a:ext>
                </a:extLst>
              </p:cNvPr>
              <p:cNvSpPr/>
              <p:nvPr/>
            </p:nvSpPr>
            <p:spPr>
              <a:xfrm>
                <a:off x="5904253" y="2584767"/>
                <a:ext cx="629920" cy="58477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54E1E00-63FF-4C9F-B092-52ECF04FC182}"/>
                  </a:ext>
                </a:extLst>
              </p:cNvPr>
              <p:cNvSpPr/>
              <p:nvPr/>
            </p:nvSpPr>
            <p:spPr>
              <a:xfrm>
                <a:off x="6046493" y="2741672"/>
                <a:ext cx="34544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258FCA2A-6A4F-4F9D-82C4-D4F3CB67B7D5}"/>
                </a:ext>
              </a:extLst>
            </p:cNvPr>
            <p:cNvSpPr/>
            <p:nvPr/>
          </p:nvSpPr>
          <p:spPr>
            <a:xfrm>
              <a:off x="5192536" y="6073343"/>
              <a:ext cx="1828800" cy="365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5E-6 7.40741E-7 L 0.42891 -0.47245 " pathEditMode="relative" rAng="0" ptsTypes="AA">
                                      <p:cBhvr>
                                        <p:cTn id="6" dur="2000" fill="hold"/>
                                        <p:tgtEl>
                                          <p:spTgt spid="31"/>
                                        </p:tgtEl>
                                        <p:attrNameLst>
                                          <p:attrName>ppt_x</p:attrName>
                                          <p:attrName>ppt_y</p:attrName>
                                        </p:attrNameLst>
                                      </p:cBhvr>
                                      <p:rCtr x="21445" y="-23634"/>
                                    </p:animMotion>
                                  </p:childTnLst>
                                </p:cTn>
                              </p:par>
                              <p:par>
                                <p:cTn id="7" presetID="8" presetClass="emph" presetSubtype="0" fill="hold" nodeType="withEffect">
                                  <p:stCondLst>
                                    <p:cond delay="0"/>
                                  </p:stCondLst>
                                  <p:childTnLst>
                                    <p:animRot by="-5400000">
                                      <p:cBhvr>
                                        <p:cTn id="8" dur="2000" fill="hold"/>
                                        <p:tgtEl>
                                          <p:spTgt spid="31"/>
                                        </p:tgtEl>
                                        <p:attrNameLst>
                                          <p:attrName>r</p:attrName>
                                        </p:attrNameLst>
                                      </p:cBhvr>
                                    </p:animRot>
                                  </p:childTnLst>
                                </p:cTn>
                              </p:par>
                            </p:childTnLst>
                          </p:cTn>
                        </p:par>
                        <p:par>
                          <p:cTn id="9" fill="hold">
                            <p:stCondLst>
                              <p:cond delay="2000"/>
                            </p:stCondLst>
                            <p:childTnLst>
                              <p:par>
                                <p:cTn id="10" presetID="8" presetClass="emph" presetSubtype="0" fill="hold" nodeType="afterEffect">
                                  <p:stCondLst>
                                    <p:cond delay="0"/>
                                  </p:stCondLst>
                                  <p:childTnLst>
                                    <p:animRot by="21600000">
                                      <p:cBhvr>
                                        <p:cTn id="11" dur="2000" fill="hold"/>
                                        <p:tgtEl>
                                          <p:spTgt spid="31"/>
                                        </p:tgtEl>
                                        <p:attrNameLst>
                                          <p:attrName>r</p:attrName>
                                        </p:attrNameLst>
                                      </p:cBhvr>
                                    </p:animRot>
                                  </p:childTnLst>
                                </p:cTn>
                              </p:par>
                              <p:par>
                                <p:cTn id="12" presetID="21" presetClass="entr" presetSubtype="1"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heel(1)">
                                      <p:cBhvr>
                                        <p:cTn id="14" dur="225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4">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5">
            <a:alphaModFix/>
          </a:blip>
          <a:srcRect/>
          <a:stretch/>
        </p:blipFill>
        <p:spPr>
          <a:xfrm>
            <a:off x="1" y="4648200"/>
            <a:ext cx="3927231" cy="2115285"/>
          </a:xfrm>
          <a:prstGeom prst="rect">
            <a:avLst/>
          </a:prstGeom>
          <a:noFill/>
          <a:ln>
            <a:noFill/>
          </a:ln>
        </p:spPr>
      </p:pic>
      <p:sp>
        <p:nvSpPr>
          <p:cNvPr id="25" name="任意多边形: 形状 40">
            <a:extLst>
              <a:ext uri="{FF2B5EF4-FFF2-40B4-BE49-F238E27FC236}">
                <a16:creationId xmlns:a16="http://schemas.microsoft.com/office/drawing/2014/main" id="{5F7AC97F-15BA-4D05-AF95-D501701EBDB6}"/>
              </a:ext>
            </a:extLst>
          </p:cNvPr>
          <p:cNvSpPr/>
          <p:nvPr/>
        </p:nvSpPr>
        <p:spPr>
          <a:xfrm>
            <a:off x="337457" y="0"/>
            <a:ext cx="11429999" cy="6515100"/>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Calibri" panose="020F0502020204030204"/>
              <a:ea typeface="思源黑体 CN Bold" panose="020B0800000000000000" pitchFamily="34" charset="-122"/>
              <a:cs typeface="+mn-cs"/>
            </a:endParaRPr>
          </a:p>
        </p:txBody>
      </p:sp>
      <p:sp>
        <p:nvSpPr>
          <p:cNvPr id="26" name="Google Shape;3661;p31">
            <a:extLst>
              <a:ext uri="{FF2B5EF4-FFF2-40B4-BE49-F238E27FC236}">
                <a16:creationId xmlns:a16="http://schemas.microsoft.com/office/drawing/2014/main" id="{9A2F3863-49D0-4BC5-9FFC-2B6EFE564CF6}"/>
              </a:ext>
            </a:extLst>
          </p:cNvPr>
          <p:cNvSpPr/>
          <p:nvPr/>
        </p:nvSpPr>
        <p:spPr>
          <a:xfrm rot="16200000">
            <a:off x="5421111" y="-4145158"/>
            <a:ext cx="1644119" cy="10091143"/>
          </a:xfrm>
          <a:custGeom>
            <a:avLst/>
            <a:gdLst/>
            <a:ahLst/>
            <a:cxnLst/>
            <a:rect l="l" t="t" r="r" b="b"/>
            <a:pathLst>
              <a:path w="13984" h="129542" extrusionOk="0">
                <a:moveTo>
                  <a:pt x="6954" y="0"/>
                </a:moveTo>
                <a:cubicBezTo>
                  <a:pt x="6889" y="0"/>
                  <a:pt x="6821" y="6"/>
                  <a:pt x="6751" y="16"/>
                </a:cubicBezTo>
                <a:cubicBezTo>
                  <a:pt x="5746" y="171"/>
                  <a:pt x="5462" y="1658"/>
                  <a:pt x="4380" y="1658"/>
                </a:cubicBezTo>
                <a:cubicBezTo>
                  <a:pt x="3265" y="1658"/>
                  <a:pt x="2310" y="25"/>
                  <a:pt x="1521" y="25"/>
                </a:cubicBezTo>
                <a:cubicBezTo>
                  <a:pt x="1352" y="25"/>
                  <a:pt x="1190" y="100"/>
                  <a:pt x="1036" y="282"/>
                </a:cubicBezTo>
                <a:cubicBezTo>
                  <a:pt x="1" y="1508"/>
                  <a:pt x="1914" y="1862"/>
                  <a:pt x="2478" y="3795"/>
                </a:cubicBezTo>
                <a:cubicBezTo>
                  <a:pt x="2920" y="5308"/>
                  <a:pt x="910" y="5623"/>
                  <a:pt x="843" y="7155"/>
                </a:cubicBezTo>
                <a:lnTo>
                  <a:pt x="839" y="7155"/>
                </a:lnTo>
                <a:cubicBezTo>
                  <a:pt x="839" y="7170"/>
                  <a:pt x="842" y="7184"/>
                  <a:pt x="842" y="7198"/>
                </a:cubicBezTo>
                <a:cubicBezTo>
                  <a:pt x="842" y="7211"/>
                  <a:pt x="839" y="7221"/>
                  <a:pt x="839" y="7234"/>
                </a:cubicBezTo>
                <a:lnTo>
                  <a:pt x="842" y="7234"/>
                </a:lnTo>
                <a:cubicBezTo>
                  <a:pt x="895" y="8758"/>
                  <a:pt x="2512" y="8786"/>
                  <a:pt x="2512" y="10363"/>
                </a:cubicBezTo>
                <a:cubicBezTo>
                  <a:pt x="2512" y="11964"/>
                  <a:pt x="839" y="11964"/>
                  <a:pt x="839" y="13567"/>
                </a:cubicBezTo>
                <a:cubicBezTo>
                  <a:pt x="839" y="15171"/>
                  <a:pt x="2512" y="15171"/>
                  <a:pt x="2512" y="16773"/>
                </a:cubicBezTo>
                <a:cubicBezTo>
                  <a:pt x="2512" y="18377"/>
                  <a:pt x="839" y="18377"/>
                  <a:pt x="839" y="19981"/>
                </a:cubicBezTo>
                <a:cubicBezTo>
                  <a:pt x="839" y="21584"/>
                  <a:pt x="2512" y="21584"/>
                  <a:pt x="2512" y="23187"/>
                </a:cubicBezTo>
                <a:cubicBezTo>
                  <a:pt x="2512" y="24789"/>
                  <a:pt x="839" y="24789"/>
                  <a:pt x="839" y="26394"/>
                </a:cubicBezTo>
                <a:cubicBezTo>
                  <a:pt x="839" y="27976"/>
                  <a:pt x="2469" y="27998"/>
                  <a:pt x="2511" y="29542"/>
                </a:cubicBezTo>
                <a:cubicBezTo>
                  <a:pt x="2469" y="31087"/>
                  <a:pt x="839" y="31105"/>
                  <a:pt x="839" y="32689"/>
                </a:cubicBezTo>
                <a:cubicBezTo>
                  <a:pt x="839" y="32709"/>
                  <a:pt x="842" y="32728"/>
                  <a:pt x="842" y="32746"/>
                </a:cubicBezTo>
                <a:cubicBezTo>
                  <a:pt x="842" y="32766"/>
                  <a:pt x="839" y="32784"/>
                  <a:pt x="839" y="32803"/>
                </a:cubicBezTo>
                <a:cubicBezTo>
                  <a:pt x="839" y="34385"/>
                  <a:pt x="2469" y="34407"/>
                  <a:pt x="2511" y="35952"/>
                </a:cubicBezTo>
                <a:cubicBezTo>
                  <a:pt x="2469" y="37496"/>
                  <a:pt x="839" y="37517"/>
                  <a:pt x="839" y="39100"/>
                </a:cubicBezTo>
                <a:cubicBezTo>
                  <a:pt x="839" y="39120"/>
                  <a:pt x="842" y="39137"/>
                  <a:pt x="842" y="39156"/>
                </a:cubicBezTo>
                <a:cubicBezTo>
                  <a:pt x="842" y="39176"/>
                  <a:pt x="839" y="39193"/>
                  <a:pt x="839" y="39213"/>
                </a:cubicBezTo>
                <a:cubicBezTo>
                  <a:pt x="839" y="40796"/>
                  <a:pt x="2471" y="40817"/>
                  <a:pt x="2511" y="42361"/>
                </a:cubicBezTo>
                <a:cubicBezTo>
                  <a:pt x="2471" y="43906"/>
                  <a:pt x="839" y="43925"/>
                  <a:pt x="839" y="45509"/>
                </a:cubicBezTo>
                <a:cubicBezTo>
                  <a:pt x="839" y="45529"/>
                  <a:pt x="842" y="45547"/>
                  <a:pt x="842" y="45565"/>
                </a:cubicBezTo>
                <a:cubicBezTo>
                  <a:pt x="842" y="45585"/>
                  <a:pt x="839" y="45604"/>
                  <a:pt x="839" y="45622"/>
                </a:cubicBezTo>
                <a:cubicBezTo>
                  <a:pt x="839" y="47205"/>
                  <a:pt x="2469" y="47226"/>
                  <a:pt x="2511" y="48771"/>
                </a:cubicBezTo>
                <a:cubicBezTo>
                  <a:pt x="2469" y="50315"/>
                  <a:pt x="839" y="50335"/>
                  <a:pt x="839" y="51919"/>
                </a:cubicBezTo>
                <a:cubicBezTo>
                  <a:pt x="839" y="51939"/>
                  <a:pt x="842" y="51956"/>
                  <a:pt x="842" y="51976"/>
                </a:cubicBezTo>
                <a:cubicBezTo>
                  <a:pt x="842" y="51996"/>
                  <a:pt x="839" y="52013"/>
                  <a:pt x="839" y="52033"/>
                </a:cubicBezTo>
                <a:cubicBezTo>
                  <a:pt x="839" y="53616"/>
                  <a:pt x="2469" y="53638"/>
                  <a:pt x="2511" y="55180"/>
                </a:cubicBezTo>
                <a:cubicBezTo>
                  <a:pt x="2469" y="56726"/>
                  <a:pt x="839" y="56744"/>
                  <a:pt x="839" y="58328"/>
                </a:cubicBezTo>
                <a:cubicBezTo>
                  <a:pt x="839" y="59932"/>
                  <a:pt x="2512" y="59932"/>
                  <a:pt x="2512" y="61535"/>
                </a:cubicBezTo>
                <a:cubicBezTo>
                  <a:pt x="2512" y="63136"/>
                  <a:pt x="839" y="63136"/>
                  <a:pt x="839" y="64741"/>
                </a:cubicBezTo>
                <a:cubicBezTo>
                  <a:pt x="839" y="66344"/>
                  <a:pt x="2512" y="66344"/>
                  <a:pt x="2512" y="67949"/>
                </a:cubicBezTo>
                <a:cubicBezTo>
                  <a:pt x="2512" y="69550"/>
                  <a:pt x="839" y="69550"/>
                  <a:pt x="839" y="71155"/>
                </a:cubicBezTo>
                <a:cubicBezTo>
                  <a:pt x="839" y="72757"/>
                  <a:pt x="2512" y="72757"/>
                  <a:pt x="2512" y="74361"/>
                </a:cubicBezTo>
                <a:cubicBezTo>
                  <a:pt x="2512" y="75920"/>
                  <a:pt x="927" y="75963"/>
                  <a:pt x="843" y="77444"/>
                </a:cubicBezTo>
                <a:lnTo>
                  <a:pt x="839" y="77444"/>
                </a:lnTo>
                <a:cubicBezTo>
                  <a:pt x="839" y="77466"/>
                  <a:pt x="842" y="77485"/>
                  <a:pt x="842" y="77507"/>
                </a:cubicBezTo>
                <a:cubicBezTo>
                  <a:pt x="842" y="77528"/>
                  <a:pt x="839" y="77547"/>
                  <a:pt x="839" y="77568"/>
                </a:cubicBezTo>
                <a:lnTo>
                  <a:pt x="843" y="77568"/>
                </a:lnTo>
                <a:cubicBezTo>
                  <a:pt x="927" y="79049"/>
                  <a:pt x="2512" y="79092"/>
                  <a:pt x="2512" y="80653"/>
                </a:cubicBezTo>
                <a:cubicBezTo>
                  <a:pt x="2512" y="82254"/>
                  <a:pt x="839" y="82254"/>
                  <a:pt x="839" y="83858"/>
                </a:cubicBezTo>
                <a:cubicBezTo>
                  <a:pt x="839" y="85461"/>
                  <a:pt x="2512" y="85461"/>
                  <a:pt x="2512" y="87063"/>
                </a:cubicBezTo>
                <a:cubicBezTo>
                  <a:pt x="2512" y="88667"/>
                  <a:pt x="839" y="88667"/>
                  <a:pt x="839" y="90271"/>
                </a:cubicBezTo>
                <a:cubicBezTo>
                  <a:pt x="839" y="91875"/>
                  <a:pt x="2512" y="91875"/>
                  <a:pt x="2512" y="93477"/>
                </a:cubicBezTo>
                <a:cubicBezTo>
                  <a:pt x="2512" y="95079"/>
                  <a:pt x="839" y="95079"/>
                  <a:pt x="839" y="96684"/>
                </a:cubicBezTo>
                <a:cubicBezTo>
                  <a:pt x="839" y="98285"/>
                  <a:pt x="2512" y="98285"/>
                  <a:pt x="2512" y="99889"/>
                </a:cubicBezTo>
                <a:cubicBezTo>
                  <a:pt x="2512" y="101491"/>
                  <a:pt x="839" y="101491"/>
                  <a:pt x="839" y="103096"/>
                </a:cubicBezTo>
                <a:cubicBezTo>
                  <a:pt x="839" y="104697"/>
                  <a:pt x="2512" y="104697"/>
                  <a:pt x="2512" y="106300"/>
                </a:cubicBezTo>
                <a:cubicBezTo>
                  <a:pt x="2512" y="107904"/>
                  <a:pt x="839" y="107904"/>
                  <a:pt x="839" y="109506"/>
                </a:cubicBezTo>
                <a:cubicBezTo>
                  <a:pt x="839" y="111109"/>
                  <a:pt x="2512" y="111109"/>
                  <a:pt x="2512" y="112712"/>
                </a:cubicBezTo>
                <a:cubicBezTo>
                  <a:pt x="2512" y="114315"/>
                  <a:pt x="839" y="114315"/>
                  <a:pt x="839" y="115918"/>
                </a:cubicBezTo>
                <a:cubicBezTo>
                  <a:pt x="839" y="117520"/>
                  <a:pt x="2512" y="117520"/>
                  <a:pt x="2512" y="119126"/>
                </a:cubicBezTo>
                <a:cubicBezTo>
                  <a:pt x="2512" y="120726"/>
                  <a:pt x="839" y="120726"/>
                  <a:pt x="839" y="122330"/>
                </a:cubicBezTo>
                <a:cubicBezTo>
                  <a:pt x="839" y="123934"/>
                  <a:pt x="2512" y="123934"/>
                  <a:pt x="2512" y="125536"/>
                </a:cubicBezTo>
                <a:cubicBezTo>
                  <a:pt x="2512" y="127140"/>
                  <a:pt x="3" y="128057"/>
                  <a:pt x="1038" y="129282"/>
                </a:cubicBezTo>
                <a:cubicBezTo>
                  <a:pt x="1192" y="129464"/>
                  <a:pt x="1354" y="129539"/>
                  <a:pt x="1523" y="129539"/>
                </a:cubicBezTo>
                <a:cubicBezTo>
                  <a:pt x="2313" y="129539"/>
                  <a:pt x="3269" y="127905"/>
                  <a:pt x="4383" y="127905"/>
                </a:cubicBezTo>
                <a:cubicBezTo>
                  <a:pt x="5631" y="127905"/>
                  <a:pt x="5851" y="129542"/>
                  <a:pt x="6978" y="129542"/>
                </a:cubicBezTo>
                <a:cubicBezTo>
                  <a:pt x="7075" y="129542"/>
                  <a:pt x="7180" y="129530"/>
                  <a:pt x="7292" y="129503"/>
                </a:cubicBezTo>
                <a:cubicBezTo>
                  <a:pt x="8202" y="129286"/>
                  <a:pt x="8563" y="127905"/>
                  <a:pt x="9605" y="127905"/>
                </a:cubicBezTo>
                <a:cubicBezTo>
                  <a:pt x="9606" y="127905"/>
                  <a:pt x="9607" y="127905"/>
                  <a:pt x="9607" y="127905"/>
                </a:cubicBezTo>
                <a:cubicBezTo>
                  <a:pt x="10719" y="127909"/>
                  <a:pt x="11674" y="129539"/>
                  <a:pt x="12465" y="129539"/>
                </a:cubicBezTo>
                <a:cubicBezTo>
                  <a:pt x="12634" y="129539"/>
                  <a:pt x="12796" y="129464"/>
                  <a:pt x="12951" y="129282"/>
                </a:cubicBezTo>
                <a:cubicBezTo>
                  <a:pt x="13983" y="128056"/>
                  <a:pt x="11476" y="127140"/>
                  <a:pt x="11476" y="125535"/>
                </a:cubicBezTo>
                <a:cubicBezTo>
                  <a:pt x="11476" y="123929"/>
                  <a:pt x="13145" y="123928"/>
                  <a:pt x="13145" y="122324"/>
                </a:cubicBezTo>
                <a:cubicBezTo>
                  <a:pt x="13145" y="120724"/>
                  <a:pt x="11475" y="120724"/>
                  <a:pt x="11475" y="119118"/>
                </a:cubicBezTo>
                <a:cubicBezTo>
                  <a:pt x="11475" y="117516"/>
                  <a:pt x="13145" y="117516"/>
                  <a:pt x="13145" y="115911"/>
                </a:cubicBezTo>
                <a:cubicBezTo>
                  <a:pt x="13145" y="114310"/>
                  <a:pt x="11475" y="114310"/>
                  <a:pt x="11475" y="112705"/>
                </a:cubicBezTo>
                <a:cubicBezTo>
                  <a:pt x="11475" y="111103"/>
                  <a:pt x="13145" y="111103"/>
                  <a:pt x="13145" y="109498"/>
                </a:cubicBezTo>
                <a:cubicBezTo>
                  <a:pt x="13145" y="107897"/>
                  <a:pt x="11475" y="107897"/>
                  <a:pt x="11475" y="106293"/>
                </a:cubicBezTo>
                <a:cubicBezTo>
                  <a:pt x="11475" y="104690"/>
                  <a:pt x="13145" y="104691"/>
                  <a:pt x="13145" y="103086"/>
                </a:cubicBezTo>
                <a:cubicBezTo>
                  <a:pt x="13145" y="101485"/>
                  <a:pt x="11475" y="101485"/>
                  <a:pt x="11475" y="99881"/>
                </a:cubicBezTo>
                <a:cubicBezTo>
                  <a:pt x="11475" y="98281"/>
                  <a:pt x="13145" y="98281"/>
                  <a:pt x="13145" y="96676"/>
                </a:cubicBezTo>
                <a:cubicBezTo>
                  <a:pt x="13145" y="95073"/>
                  <a:pt x="11475" y="95073"/>
                  <a:pt x="11475" y="93470"/>
                </a:cubicBezTo>
                <a:cubicBezTo>
                  <a:pt x="11475" y="91867"/>
                  <a:pt x="13145" y="91867"/>
                  <a:pt x="13145" y="90264"/>
                </a:cubicBezTo>
                <a:cubicBezTo>
                  <a:pt x="13145" y="88661"/>
                  <a:pt x="11475" y="88661"/>
                  <a:pt x="11475" y="87056"/>
                </a:cubicBezTo>
                <a:cubicBezTo>
                  <a:pt x="11475" y="85456"/>
                  <a:pt x="13145" y="85456"/>
                  <a:pt x="13145" y="83852"/>
                </a:cubicBezTo>
                <a:cubicBezTo>
                  <a:pt x="13145" y="82248"/>
                  <a:pt x="11475" y="82248"/>
                  <a:pt x="11475" y="80646"/>
                </a:cubicBezTo>
                <a:cubicBezTo>
                  <a:pt x="11475" y="79086"/>
                  <a:pt x="13054" y="79044"/>
                  <a:pt x="13143" y="77568"/>
                </a:cubicBezTo>
                <a:lnTo>
                  <a:pt x="13145" y="77568"/>
                </a:lnTo>
                <a:cubicBezTo>
                  <a:pt x="13145" y="77547"/>
                  <a:pt x="13144" y="77525"/>
                  <a:pt x="13144" y="77504"/>
                </a:cubicBezTo>
                <a:cubicBezTo>
                  <a:pt x="13144" y="77483"/>
                  <a:pt x="13145" y="77461"/>
                  <a:pt x="13145" y="77440"/>
                </a:cubicBezTo>
                <a:lnTo>
                  <a:pt x="13143" y="77440"/>
                </a:lnTo>
                <a:cubicBezTo>
                  <a:pt x="13054" y="75966"/>
                  <a:pt x="11475" y="75920"/>
                  <a:pt x="11475" y="74363"/>
                </a:cubicBezTo>
                <a:cubicBezTo>
                  <a:pt x="11475" y="72763"/>
                  <a:pt x="13145" y="72763"/>
                  <a:pt x="13145" y="71157"/>
                </a:cubicBezTo>
                <a:cubicBezTo>
                  <a:pt x="13145" y="69555"/>
                  <a:pt x="11475" y="69555"/>
                  <a:pt x="11475" y="67952"/>
                </a:cubicBezTo>
                <a:cubicBezTo>
                  <a:pt x="11475" y="66349"/>
                  <a:pt x="13145" y="66349"/>
                  <a:pt x="13145" y="64746"/>
                </a:cubicBezTo>
                <a:cubicBezTo>
                  <a:pt x="13145" y="63143"/>
                  <a:pt x="11475" y="63143"/>
                  <a:pt x="11475" y="61538"/>
                </a:cubicBezTo>
                <a:cubicBezTo>
                  <a:pt x="11475" y="59937"/>
                  <a:pt x="13145" y="59937"/>
                  <a:pt x="13145" y="58334"/>
                </a:cubicBezTo>
                <a:cubicBezTo>
                  <a:pt x="13145" y="56750"/>
                  <a:pt x="11513" y="56729"/>
                  <a:pt x="11476" y="55182"/>
                </a:cubicBezTo>
                <a:cubicBezTo>
                  <a:pt x="11516" y="53634"/>
                  <a:pt x="13145" y="53615"/>
                  <a:pt x="13145" y="52031"/>
                </a:cubicBezTo>
                <a:cubicBezTo>
                  <a:pt x="13145" y="52013"/>
                  <a:pt x="13144" y="51996"/>
                  <a:pt x="13144" y="51977"/>
                </a:cubicBezTo>
                <a:cubicBezTo>
                  <a:pt x="13144" y="51960"/>
                  <a:pt x="13145" y="51942"/>
                  <a:pt x="13145" y="51925"/>
                </a:cubicBezTo>
                <a:cubicBezTo>
                  <a:pt x="13145" y="50338"/>
                  <a:pt x="11513" y="50320"/>
                  <a:pt x="11476" y="48773"/>
                </a:cubicBezTo>
                <a:cubicBezTo>
                  <a:pt x="11513" y="47225"/>
                  <a:pt x="13145" y="47205"/>
                  <a:pt x="13145" y="45621"/>
                </a:cubicBezTo>
                <a:cubicBezTo>
                  <a:pt x="13145" y="45604"/>
                  <a:pt x="13144" y="45585"/>
                  <a:pt x="13144" y="45568"/>
                </a:cubicBezTo>
                <a:cubicBezTo>
                  <a:pt x="13144" y="45550"/>
                  <a:pt x="13145" y="45533"/>
                  <a:pt x="13145" y="45514"/>
                </a:cubicBezTo>
                <a:cubicBezTo>
                  <a:pt x="13145" y="43929"/>
                  <a:pt x="11513" y="43909"/>
                  <a:pt x="11476" y="42361"/>
                </a:cubicBezTo>
                <a:cubicBezTo>
                  <a:pt x="11513" y="40813"/>
                  <a:pt x="13145" y="40793"/>
                  <a:pt x="13145" y="39208"/>
                </a:cubicBezTo>
                <a:cubicBezTo>
                  <a:pt x="13145" y="39191"/>
                  <a:pt x="13144" y="39172"/>
                  <a:pt x="13144" y="39155"/>
                </a:cubicBezTo>
                <a:cubicBezTo>
                  <a:pt x="13144" y="39137"/>
                  <a:pt x="13145" y="39120"/>
                  <a:pt x="13145" y="39101"/>
                </a:cubicBezTo>
                <a:cubicBezTo>
                  <a:pt x="13145" y="37516"/>
                  <a:pt x="11513" y="37496"/>
                  <a:pt x="11476" y="35949"/>
                </a:cubicBezTo>
                <a:cubicBezTo>
                  <a:pt x="11513" y="34401"/>
                  <a:pt x="13145" y="34382"/>
                  <a:pt x="13145" y="32799"/>
                </a:cubicBezTo>
                <a:cubicBezTo>
                  <a:pt x="13145" y="32780"/>
                  <a:pt x="13144" y="32763"/>
                  <a:pt x="13144" y="32745"/>
                </a:cubicBezTo>
                <a:cubicBezTo>
                  <a:pt x="13144" y="32728"/>
                  <a:pt x="13145" y="32709"/>
                  <a:pt x="13145" y="32692"/>
                </a:cubicBezTo>
                <a:cubicBezTo>
                  <a:pt x="13145" y="31108"/>
                  <a:pt x="11513" y="31087"/>
                  <a:pt x="11476" y="29540"/>
                </a:cubicBezTo>
                <a:cubicBezTo>
                  <a:pt x="11516" y="27993"/>
                  <a:pt x="13145" y="27973"/>
                  <a:pt x="13145" y="26388"/>
                </a:cubicBezTo>
                <a:cubicBezTo>
                  <a:pt x="13145" y="24787"/>
                  <a:pt x="11475" y="24787"/>
                  <a:pt x="11475" y="23184"/>
                </a:cubicBezTo>
                <a:cubicBezTo>
                  <a:pt x="11475" y="21580"/>
                  <a:pt x="13145" y="21580"/>
                  <a:pt x="13145" y="19976"/>
                </a:cubicBezTo>
                <a:cubicBezTo>
                  <a:pt x="13145" y="18376"/>
                  <a:pt x="11475" y="18376"/>
                  <a:pt x="11475" y="16770"/>
                </a:cubicBezTo>
                <a:cubicBezTo>
                  <a:pt x="11475" y="15168"/>
                  <a:pt x="13145" y="15168"/>
                  <a:pt x="13145" y="13566"/>
                </a:cubicBezTo>
                <a:cubicBezTo>
                  <a:pt x="13145" y="11962"/>
                  <a:pt x="11475" y="11962"/>
                  <a:pt x="11475" y="10359"/>
                </a:cubicBezTo>
                <a:cubicBezTo>
                  <a:pt x="11475" y="8783"/>
                  <a:pt x="13089" y="8755"/>
                  <a:pt x="13144" y="7232"/>
                </a:cubicBezTo>
                <a:lnTo>
                  <a:pt x="13145" y="7232"/>
                </a:lnTo>
                <a:cubicBezTo>
                  <a:pt x="13145" y="7218"/>
                  <a:pt x="13144" y="7205"/>
                  <a:pt x="13144" y="7192"/>
                </a:cubicBezTo>
                <a:cubicBezTo>
                  <a:pt x="13144" y="7181"/>
                  <a:pt x="13145" y="7167"/>
                  <a:pt x="13145" y="7154"/>
                </a:cubicBezTo>
                <a:lnTo>
                  <a:pt x="13144" y="7154"/>
                </a:lnTo>
                <a:cubicBezTo>
                  <a:pt x="13089" y="5630"/>
                  <a:pt x="11475" y="5604"/>
                  <a:pt x="11475" y="4028"/>
                </a:cubicBezTo>
                <a:cubicBezTo>
                  <a:pt x="11475" y="2425"/>
                  <a:pt x="13983" y="1506"/>
                  <a:pt x="12948" y="282"/>
                </a:cubicBezTo>
                <a:cubicBezTo>
                  <a:pt x="12794" y="100"/>
                  <a:pt x="12632" y="25"/>
                  <a:pt x="12463" y="25"/>
                </a:cubicBezTo>
                <a:cubicBezTo>
                  <a:pt x="11672" y="25"/>
                  <a:pt x="10717" y="1658"/>
                  <a:pt x="9601" y="1658"/>
                </a:cubicBezTo>
                <a:cubicBezTo>
                  <a:pt x="8381" y="1658"/>
                  <a:pt x="8117" y="0"/>
                  <a:pt x="6954" y="0"/>
                </a:cubicBezTo>
                <a:close/>
              </a:path>
            </a:pathLst>
          </a:custGeom>
          <a:solidFill>
            <a:srgbClr val="FFFF00"/>
          </a:solidFill>
          <a:ln w="28575">
            <a:solidFill>
              <a:srgbClr val="733333"/>
            </a:solidFill>
          </a:ln>
        </p:spPr>
        <p:style>
          <a:lnRef idx="2">
            <a:schemeClr val="dk1"/>
          </a:lnRef>
          <a:fillRef idx="1">
            <a:schemeClr val="lt1"/>
          </a:fillRef>
          <a:effectRef idx="0">
            <a:schemeClr val="dk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63A537">
                  <a:lumMod val="75000"/>
                </a:srgbClr>
              </a:solidFill>
              <a:effectLst/>
              <a:highlight>
                <a:srgbClr val="FFFF00"/>
              </a:highlight>
              <a:uLnTx/>
              <a:uFillTx/>
              <a:latin typeface="Arial"/>
              <a:ea typeface="+mn-ea"/>
              <a:cs typeface="Arial"/>
              <a:sym typeface="Arial"/>
            </a:endParaRPr>
          </a:p>
        </p:txBody>
      </p:sp>
      <p:sp>
        <p:nvSpPr>
          <p:cNvPr id="27" name="TextBox 26">
            <a:extLst>
              <a:ext uri="{FF2B5EF4-FFF2-40B4-BE49-F238E27FC236}">
                <a16:creationId xmlns:a16="http://schemas.microsoft.com/office/drawing/2014/main" id="{B194BC6A-CD7A-4410-BC62-4C4FCE0B8D6F}"/>
              </a:ext>
            </a:extLst>
          </p:cNvPr>
          <p:cNvSpPr txBox="1"/>
          <p:nvPr/>
        </p:nvSpPr>
        <p:spPr>
          <a:xfrm>
            <a:off x="1698598" y="462454"/>
            <a:ext cx="965393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Sản phẩm thủ công này được làm từ vật liệu và dụng cụ làm thủ công nào?</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8" name="Rectangle: Rounded Corners 27">
            <a:extLst>
              <a:ext uri="{FF2B5EF4-FFF2-40B4-BE49-F238E27FC236}">
                <a16:creationId xmlns:a16="http://schemas.microsoft.com/office/drawing/2014/main" id="{A82E0E3A-EA65-4A3A-B16B-171EB80970BC}"/>
              </a:ext>
            </a:extLst>
          </p:cNvPr>
          <p:cNvSpPr/>
          <p:nvPr/>
        </p:nvSpPr>
        <p:spPr>
          <a:xfrm>
            <a:off x="5347342" y="2940877"/>
            <a:ext cx="6242146" cy="2197051"/>
          </a:xfrm>
          <a:custGeom>
            <a:avLst/>
            <a:gdLst>
              <a:gd name="connsiteX0" fmla="*/ 0 w 6242146"/>
              <a:gd name="connsiteY0" fmla="*/ 366182 h 2197051"/>
              <a:gd name="connsiteX1" fmla="*/ 366182 w 6242146"/>
              <a:gd name="connsiteY1" fmla="*/ 0 h 2197051"/>
              <a:gd name="connsiteX2" fmla="*/ 944709 w 6242146"/>
              <a:gd name="connsiteY2" fmla="*/ 0 h 2197051"/>
              <a:gd name="connsiteX3" fmla="*/ 1523236 w 6242146"/>
              <a:gd name="connsiteY3" fmla="*/ 0 h 2197051"/>
              <a:gd name="connsiteX4" fmla="*/ 2267057 w 6242146"/>
              <a:gd name="connsiteY4" fmla="*/ 0 h 2197051"/>
              <a:gd name="connsiteX5" fmla="*/ 2845584 w 6242146"/>
              <a:gd name="connsiteY5" fmla="*/ 0 h 2197051"/>
              <a:gd name="connsiteX6" fmla="*/ 3479209 w 6242146"/>
              <a:gd name="connsiteY6" fmla="*/ 0 h 2197051"/>
              <a:gd name="connsiteX7" fmla="*/ 4002638 w 6242146"/>
              <a:gd name="connsiteY7" fmla="*/ 0 h 2197051"/>
              <a:gd name="connsiteX8" fmla="*/ 4636263 w 6242146"/>
              <a:gd name="connsiteY8" fmla="*/ 0 h 2197051"/>
              <a:gd name="connsiteX9" fmla="*/ 5875964 w 6242146"/>
              <a:gd name="connsiteY9" fmla="*/ 0 h 2197051"/>
              <a:gd name="connsiteX10" fmla="*/ 6242146 w 6242146"/>
              <a:gd name="connsiteY10" fmla="*/ 366182 h 2197051"/>
              <a:gd name="connsiteX11" fmla="*/ 6242146 w 6242146"/>
              <a:gd name="connsiteY11" fmla="*/ 839764 h 2197051"/>
              <a:gd name="connsiteX12" fmla="*/ 6242146 w 6242146"/>
              <a:gd name="connsiteY12" fmla="*/ 1298699 h 2197051"/>
              <a:gd name="connsiteX13" fmla="*/ 6242146 w 6242146"/>
              <a:gd name="connsiteY13" fmla="*/ 1830869 h 2197051"/>
              <a:gd name="connsiteX14" fmla="*/ 5875964 w 6242146"/>
              <a:gd name="connsiteY14" fmla="*/ 2197051 h 2197051"/>
              <a:gd name="connsiteX15" fmla="*/ 5077046 w 6242146"/>
              <a:gd name="connsiteY15" fmla="*/ 2197051 h 2197051"/>
              <a:gd name="connsiteX16" fmla="*/ 4388323 w 6242146"/>
              <a:gd name="connsiteY16" fmla="*/ 2197051 h 2197051"/>
              <a:gd name="connsiteX17" fmla="*/ 3699600 w 6242146"/>
              <a:gd name="connsiteY17" fmla="*/ 2197051 h 2197051"/>
              <a:gd name="connsiteX18" fmla="*/ 2955780 w 6242146"/>
              <a:gd name="connsiteY18" fmla="*/ 2197051 h 2197051"/>
              <a:gd name="connsiteX19" fmla="*/ 2377252 w 6242146"/>
              <a:gd name="connsiteY19" fmla="*/ 2197051 h 2197051"/>
              <a:gd name="connsiteX20" fmla="*/ 1578334 w 6242146"/>
              <a:gd name="connsiteY20" fmla="*/ 2197051 h 2197051"/>
              <a:gd name="connsiteX21" fmla="*/ 366182 w 6242146"/>
              <a:gd name="connsiteY21" fmla="*/ 2197051 h 2197051"/>
              <a:gd name="connsiteX22" fmla="*/ 0 w 6242146"/>
              <a:gd name="connsiteY22" fmla="*/ 1830869 h 2197051"/>
              <a:gd name="connsiteX23" fmla="*/ 0 w 6242146"/>
              <a:gd name="connsiteY23" fmla="*/ 1386581 h 2197051"/>
              <a:gd name="connsiteX24" fmla="*/ 0 w 6242146"/>
              <a:gd name="connsiteY24" fmla="*/ 883705 h 2197051"/>
              <a:gd name="connsiteX25" fmla="*/ 0 w 6242146"/>
              <a:gd name="connsiteY25" fmla="*/ 366182 h 219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42146" h="2197051" fill="none" extrusionOk="0">
                <a:moveTo>
                  <a:pt x="0" y="366182"/>
                </a:moveTo>
                <a:cubicBezTo>
                  <a:pt x="42462" y="186597"/>
                  <a:pt x="178848" y="-8521"/>
                  <a:pt x="366182" y="0"/>
                </a:cubicBezTo>
                <a:cubicBezTo>
                  <a:pt x="531581" y="10235"/>
                  <a:pt x="725174" y="21716"/>
                  <a:pt x="944709" y="0"/>
                </a:cubicBezTo>
                <a:cubicBezTo>
                  <a:pt x="1164244" y="-21716"/>
                  <a:pt x="1288120" y="-15912"/>
                  <a:pt x="1523236" y="0"/>
                </a:cubicBezTo>
                <a:cubicBezTo>
                  <a:pt x="1758352" y="15912"/>
                  <a:pt x="2102279" y="-6214"/>
                  <a:pt x="2267057" y="0"/>
                </a:cubicBezTo>
                <a:cubicBezTo>
                  <a:pt x="2431835" y="6214"/>
                  <a:pt x="2683439" y="-26753"/>
                  <a:pt x="2845584" y="0"/>
                </a:cubicBezTo>
                <a:cubicBezTo>
                  <a:pt x="3007729" y="26753"/>
                  <a:pt x="3231314" y="-20623"/>
                  <a:pt x="3479209" y="0"/>
                </a:cubicBezTo>
                <a:cubicBezTo>
                  <a:pt x="3727104" y="20623"/>
                  <a:pt x="3774302" y="-7457"/>
                  <a:pt x="4002638" y="0"/>
                </a:cubicBezTo>
                <a:cubicBezTo>
                  <a:pt x="4230974" y="7457"/>
                  <a:pt x="4462813" y="18359"/>
                  <a:pt x="4636263" y="0"/>
                </a:cubicBezTo>
                <a:cubicBezTo>
                  <a:pt x="4809713" y="-18359"/>
                  <a:pt x="5274731" y="24394"/>
                  <a:pt x="5875964" y="0"/>
                </a:cubicBezTo>
                <a:cubicBezTo>
                  <a:pt x="6065254" y="-36654"/>
                  <a:pt x="6252385" y="127025"/>
                  <a:pt x="6242146" y="366182"/>
                </a:cubicBezTo>
                <a:cubicBezTo>
                  <a:pt x="6245199" y="461297"/>
                  <a:pt x="6223607" y="736504"/>
                  <a:pt x="6242146" y="839764"/>
                </a:cubicBezTo>
                <a:cubicBezTo>
                  <a:pt x="6260685" y="943024"/>
                  <a:pt x="6258740" y="1179625"/>
                  <a:pt x="6242146" y="1298699"/>
                </a:cubicBezTo>
                <a:cubicBezTo>
                  <a:pt x="6225552" y="1417774"/>
                  <a:pt x="6265357" y="1580882"/>
                  <a:pt x="6242146" y="1830869"/>
                </a:cubicBezTo>
                <a:cubicBezTo>
                  <a:pt x="6257360" y="2012583"/>
                  <a:pt x="6048252" y="2178828"/>
                  <a:pt x="5875964" y="2197051"/>
                </a:cubicBezTo>
                <a:cubicBezTo>
                  <a:pt x="5653945" y="2234586"/>
                  <a:pt x="5440851" y="2230348"/>
                  <a:pt x="5077046" y="2197051"/>
                </a:cubicBezTo>
                <a:cubicBezTo>
                  <a:pt x="4713241" y="2163754"/>
                  <a:pt x="4669008" y="2197018"/>
                  <a:pt x="4388323" y="2197051"/>
                </a:cubicBezTo>
                <a:cubicBezTo>
                  <a:pt x="4107638" y="2197084"/>
                  <a:pt x="3857749" y="2194425"/>
                  <a:pt x="3699600" y="2197051"/>
                </a:cubicBezTo>
                <a:cubicBezTo>
                  <a:pt x="3541451" y="2199677"/>
                  <a:pt x="3265077" y="2221684"/>
                  <a:pt x="2955780" y="2197051"/>
                </a:cubicBezTo>
                <a:cubicBezTo>
                  <a:pt x="2646483" y="2172418"/>
                  <a:pt x="2503428" y="2221991"/>
                  <a:pt x="2377252" y="2197051"/>
                </a:cubicBezTo>
                <a:cubicBezTo>
                  <a:pt x="2251076" y="2172111"/>
                  <a:pt x="1968792" y="2218926"/>
                  <a:pt x="1578334" y="2197051"/>
                </a:cubicBezTo>
                <a:cubicBezTo>
                  <a:pt x="1187876" y="2175176"/>
                  <a:pt x="714408" y="2240796"/>
                  <a:pt x="366182" y="2197051"/>
                </a:cubicBezTo>
                <a:cubicBezTo>
                  <a:pt x="163150" y="2205953"/>
                  <a:pt x="42144" y="2053208"/>
                  <a:pt x="0" y="1830869"/>
                </a:cubicBezTo>
                <a:cubicBezTo>
                  <a:pt x="-4991" y="1696218"/>
                  <a:pt x="-713" y="1582359"/>
                  <a:pt x="0" y="1386581"/>
                </a:cubicBezTo>
                <a:cubicBezTo>
                  <a:pt x="713" y="1190803"/>
                  <a:pt x="6048" y="1096545"/>
                  <a:pt x="0" y="883705"/>
                </a:cubicBezTo>
                <a:cubicBezTo>
                  <a:pt x="-6048" y="670865"/>
                  <a:pt x="12720" y="544664"/>
                  <a:pt x="0" y="366182"/>
                </a:cubicBezTo>
                <a:close/>
              </a:path>
              <a:path w="6242146" h="2197051" stroke="0" extrusionOk="0">
                <a:moveTo>
                  <a:pt x="0" y="366182"/>
                </a:moveTo>
                <a:cubicBezTo>
                  <a:pt x="14664" y="121885"/>
                  <a:pt x="147512" y="-21560"/>
                  <a:pt x="366182" y="0"/>
                </a:cubicBezTo>
                <a:cubicBezTo>
                  <a:pt x="634400" y="31177"/>
                  <a:pt x="758743" y="34786"/>
                  <a:pt x="1110003" y="0"/>
                </a:cubicBezTo>
                <a:cubicBezTo>
                  <a:pt x="1461263" y="-34786"/>
                  <a:pt x="1628027" y="-7946"/>
                  <a:pt x="1798725" y="0"/>
                </a:cubicBezTo>
                <a:cubicBezTo>
                  <a:pt x="1969423" y="7946"/>
                  <a:pt x="2207268" y="-17453"/>
                  <a:pt x="2597644" y="0"/>
                </a:cubicBezTo>
                <a:cubicBezTo>
                  <a:pt x="2988020" y="17453"/>
                  <a:pt x="3182624" y="28882"/>
                  <a:pt x="3396562" y="0"/>
                </a:cubicBezTo>
                <a:cubicBezTo>
                  <a:pt x="3610500" y="-28882"/>
                  <a:pt x="3857694" y="16825"/>
                  <a:pt x="4085285" y="0"/>
                </a:cubicBezTo>
                <a:cubicBezTo>
                  <a:pt x="4312876" y="-16825"/>
                  <a:pt x="4427530" y="16891"/>
                  <a:pt x="4718910" y="0"/>
                </a:cubicBezTo>
                <a:cubicBezTo>
                  <a:pt x="5010291" y="-16891"/>
                  <a:pt x="5432044" y="-38761"/>
                  <a:pt x="5875964" y="0"/>
                </a:cubicBezTo>
                <a:cubicBezTo>
                  <a:pt x="6103820" y="-30317"/>
                  <a:pt x="6249616" y="199358"/>
                  <a:pt x="6242146" y="366182"/>
                </a:cubicBezTo>
                <a:cubicBezTo>
                  <a:pt x="6255453" y="608697"/>
                  <a:pt x="6225163" y="644000"/>
                  <a:pt x="6242146" y="869058"/>
                </a:cubicBezTo>
                <a:cubicBezTo>
                  <a:pt x="6259129" y="1094116"/>
                  <a:pt x="6233759" y="1174774"/>
                  <a:pt x="6242146" y="1342640"/>
                </a:cubicBezTo>
                <a:cubicBezTo>
                  <a:pt x="6250533" y="1510506"/>
                  <a:pt x="6217934" y="1586893"/>
                  <a:pt x="6242146" y="1830869"/>
                </a:cubicBezTo>
                <a:cubicBezTo>
                  <a:pt x="6201916" y="2047128"/>
                  <a:pt x="6071594" y="2189213"/>
                  <a:pt x="5875964" y="2197051"/>
                </a:cubicBezTo>
                <a:cubicBezTo>
                  <a:pt x="5613885" y="2180405"/>
                  <a:pt x="5461746" y="2187984"/>
                  <a:pt x="5297437" y="2197051"/>
                </a:cubicBezTo>
                <a:cubicBezTo>
                  <a:pt x="5133128" y="2206118"/>
                  <a:pt x="4859338" y="2214544"/>
                  <a:pt x="4663812" y="2197051"/>
                </a:cubicBezTo>
                <a:cubicBezTo>
                  <a:pt x="4468287" y="2179558"/>
                  <a:pt x="4215451" y="2201532"/>
                  <a:pt x="3864894" y="2197051"/>
                </a:cubicBezTo>
                <a:cubicBezTo>
                  <a:pt x="3514337" y="2192570"/>
                  <a:pt x="3395182" y="2170195"/>
                  <a:pt x="3176171" y="2197051"/>
                </a:cubicBezTo>
                <a:cubicBezTo>
                  <a:pt x="2957160" y="2223907"/>
                  <a:pt x="2777690" y="2212782"/>
                  <a:pt x="2652742" y="2197051"/>
                </a:cubicBezTo>
                <a:cubicBezTo>
                  <a:pt x="2527794" y="2181320"/>
                  <a:pt x="2203146" y="2209735"/>
                  <a:pt x="1908921" y="2197051"/>
                </a:cubicBezTo>
                <a:cubicBezTo>
                  <a:pt x="1614696" y="2184367"/>
                  <a:pt x="1526194" y="2210865"/>
                  <a:pt x="1220198" y="2197051"/>
                </a:cubicBezTo>
                <a:cubicBezTo>
                  <a:pt x="914202" y="2183237"/>
                  <a:pt x="740489" y="2214675"/>
                  <a:pt x="366182" y="2197051"/>
                </a:cubicBezTo>
                <a:cubicBezTo>
                  <a:pt x="177267" y="2238669"/>
                  <a:pt x="-27445" y="2023778"/>
                  <a:pt x="0" y="1830869"/>
                </a:cubicBezTo>
                <a:cubicBezTo>
                  <a:pt x="23099" y="1716334"/>
                  <a:pt x="5199" y="1482255"/>
                  <a:pt x="0" y="1327993"/>
                </a:cubicBezTo>
                <a:cubicBezTo>
                  <a:pt x="-5199" y="1173731"/>
                  <a:pt x="11672" y="1060243"/>
                  <a:pt x="0" y="825117"/>
                </a:cubicBezTo>
                <a:cubicBezTo>
                  <a:pt x="-11672" y="589991"/>
                  <a:pt x="10995" y="543923"/>
                  <a:pt x="0" y="366182"/>
                </a:cubicBezTo>
                <a:close/>
              </a:path>
            </a:pathLst>
          </a:custGeom>
          <a:solidFill>
            <a:schemeClr val="accent6">
              <a:lumMod val="20000"/>
              <a:lumOff val="80000"/>
            </a:schemeClr>
          </a:solidFill>
          <a:ln w="38100">
            <a:solidFill>
              <a:srgbClr val="002060"/>
            </a:solidFill>
            <a:extLst>
              <a:ext uri="{C807C97D-BFC1-408E-A445-0C87EB9F89A2}">
                <ask:lineSketchStyleProps xmlns:ask="http://schemas.microsoft.com/office/drawing/2018/sketchyshapes" xmlns="" sd="387876377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 name="TextBox 28">
            <a:extLst>
              <a:ext uri="{FF2B5EF4-FFF2-40B4-BE49-F238E27FC236}">
                <a16:creationId xmlns:a16="http://schemas.microsoft.com/office/drawing/2014/main" id="{D6C9CF69-3071-47B8-B8ED-3BABE8B7686D}"/>
              </a:ext>
            </a:extLst>
          </p:cNvPr>
          <p:cNvSpPr txBox="1"/>
          <p:nvPr/>
        </p:nvSpPr>
        <p:spPr>
          <a:xfrm>
            <a:off x="5612130" y="3374289"/>
            <a:ext cx="5849768" cy="1446550"/>
          </a:xfrm>
          <a:prstGeom prst="rect">
            <a:avLst/>
          </a:prstGeom>
          <a:noFill/>
        </p:spPr>
        <p:txBody>
          <a:bodyPr wrap="square" rtlCol="0">
            <a:spAutoFit/>
          </a:bodyPr>
          <a:lstStyle/>
          <a:p>
            <a:pPr lvl="0" algn="ctr">
              <a:defRPr/>
            </a:pPr>
            <a:r>
              <a:rPr lang="en-US" sz="4400" b="1" dirty="0" err="1">
                <a:solidFill>
                  <a:srgbClr val="44C1A3">
                    <a:lumMod val="50000"/>
                  </a:srgbClr>
                </a:solidFill>
                <a:latin typeface="Calibri" panose="020F0502020204030204"/>
              </a:rPr>
              <a:t>Vật</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liệu</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Vải</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nỉ</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chỉ</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màu</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Dụng</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cụ</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Kéo</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bút</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chì</a:t>
            </a:r>
            <a:r>
              <a:rPr lang="en-US" sz="4400" b="1" dirty="0">
                <a:solidFill>
                  <a:srgbClr val="44C1A3">
                    <a:lumMod val="50000"/>
                  </a:srgbClr>
                </a:solidFill>
                <a:latin typeface="Calibri" panose="020F0502020204030204"/>
              </a:rPr>
              <a:t>)</a:t>
            </a:r>
            <a:endParaRPr kumimoji="0" lang="vi-VN" sz="4400" b="1"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11" name="Picture 10">
            <a:extLst>
              <a:ext uri="{FF2B5EF4-FFF2-40B4-BE49-F238E27FC236}">
                <a16:creationId xmlns:a16="http://schemas.microsoft.com/office/drawing/2014/main" id="{DD5510F8-1236-49E9-8C57-18535375BFC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266" y="2157168"/>
            <a:ext cx="3860859" cy="3860859"/>
          </a:xfrm>
          <a:prstGeom prst="rect">
            <a:avLst/>
          </a:prstGeom>
          <a:noFill/>
          <a:ln>
            <a:noFill/>
          </a:ln>
        </p:spPr>
      </p:pic>
    </p:spTree>
    <p:extLst>
      <p:ext uri="{BB962C8B-B14F-4D97-AF65-F5344CB8AC3E}">
        <p14:creationId xmlns:p14="http://schemas.microsoft.com/office/powerpoint/2010/main" val="859959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4" name="Picture 13">
            <a:extLst>
              <a:ext uri="{FF2B5EF4-FFF2-40B4-BE49-F238E27FC236}">
                <a16:creationId xmlns:a16="http://schemas.microsoft.com/office/drawing/2014/main" id="{C02B878B-2CFB-4AF0-B5CE-FA8125C5A8DE}"/>
              </a:ext>
            </a:extLst>
          </p:cNvPr>
          <p:cNvPicPr/>
          <p:nvPr/>
        </p:nvPicPr>
        <p:blipFill>
          <a:blip r:embed="rId7"/>
          <a:stretch>
            <a:fillRect/>
          </a:stretch>
        </p:blipFill>
        <p:spPr>
          <a:xfrm>
            <a:off x="459105" y="3938905"/>
            <a:ext cx="3351530" cy="2919095"/>
          </a:xfrm>
          <a:prstGeom prst="rect">
            <a:avLst/>
          </a:prstGeom>
          <a:noFill/>
          <a:ln w="9525">
            <a:noFill/>
          </a:ln>
        </p:spPr>
      </p:pic>
      <p:sp>
        <p:nvSpPr>
          <p:cNvPr id="15" name="Rectangular Callout 4">
            <a:extLst>
              <a:ext uri="{FF2B5EF4-FFF2-40B4-BE49-F238E27FC236}">
                <a16:creationId xmlns:a16="http://schemas.microsoft.com/office/drawing/2014/main" id="{505B101F-C34C-4017-9A75-04E913614521}"/>
              </a:ext>
            </a:extLst>
          </p:cNvPr>
          <p:cNvSpPr/>
          <p:nvPr/>
        </p:nvSpPr>
        <p:spPr>
          <a:xfrm>
            <a:off x="2076450" y="1387475"/>
            <a:ext cx="9255946" cy="2145665"/>
          </a:xfrm>
          <a:prstGeom prst="wedgeRectCallout">
            <a:avLst>
              <a:gd name="adj1" fmla="val -41252"/>
              <a:gd name="adj2" fmla="val 63643"/>
            </a:avLst>
          </a:prstGeom>
          <a:solidFill>
            <a:schemeClr val="bg1"/>
          </a:solidFill>
          <a:ln w="5715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字魂107号-萌趣欢乐体"/>
                <a:cs typeface="Calibri" panose="020F0502020204030204" pitchFamily="34" charset="0"/>
              </a:rPr>
              <a:t>Lưu</a:t>
            </a:r>
            <a:r>
              <a:rPr kumimoji="0" lang="en-US" sz="3200" b="1" i="0" u="none" strike="noStrike" kern="1200" cap="none" spc="0" normalizeH="0" noProof="0" dirty="0">
                <a:ln>
                  <a:noFill/>
                </a:ln>
                <a:solidFill>
                  <a:srgbClr val="0070C0"/>
                </a:solidFill>
                <a:effectLst/>
                <a:uLnTx/>
                <a:uFillTx/>
                <a:latin typeface="Calibri" panose="020F0502020204030204" pitchFamily="34" charset="0"/>
                <a:ea typeface="字魂107号-萌趣欢乐体"/>
                <a:cs typeface="Calibri" panose="020F0502020204030204" pitchFamily="34" charset="0"/>
              </a:rPr>
              <a:t> ý: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Chọn</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com pa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có</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đầu</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kim</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không</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quá</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sắc</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nhọn</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baseline="0" dirty="0">
                <a:solidFill>
                  <a:srgbClr val="C00000"/>
                </a:solidFill>
                <a:latin typeface="Calibri" panose="020F0502020204030204" pitchFamily="34" charset="0"/>
                <a:ea typeface="字魂107号-萌趣欢乐体"/>
                <a:cs typeface="Calibri" panose="020F0502020204030204" pitchFamily="34" charset="0"/>
              </a:rPr>
              <a:t>Khi</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sử</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dụng</a:t>
            </a:r>
            <a:r>
              <a:rPr lang="en-US" sz="3200" b="1" dirty="0">
                <a:solidFill>
                  <a:srgbClr val="C00000"/>
                </a:solidFill>
                <a:latin typeface="Calibri" panose="020F0502020204030204" pitchFamily="34" charset="0"/>
                <a:ea typeface="字魂107号-萌趣欢乐体"/>
                <a:cs typeface="Calibri" panose="020F0502020204030204" pitchFamily="34" charset="0"/>
              </a:rPr>
              <a:t> com pa </a:t>
            </a:r>
            <a:r>
              <a:rPr lang="en-US" sz="3200" b="1" dirty="0" err="1">
                <a:solidFill>
                  <a:srgbClr val="C00000"/>
                </a:solidFill>
                <a:latin typeface="Calibri" panose="020F0502020204030204" pitchFamily="34" charset="0"/>
                <a:ea typeface="字魂107号-萌趣欢乐体"/>
                <a:cs typeface="Calibri" panose="020F0502020204030204" pitchFamily="34" charset="0"/>
              </a:rPr>
              <a:t>cần</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tập</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trung</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và</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cẩn</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thận</a:t>
            </a:r>
            <a:r>
              <a:rPr lang="en-US" sz="3200" b="1" dirty="0">
                <a:solidFill>
                  <a:srgbClr val="C00000"/>
                </a:solidFill>
                <a:latin typeface="Calibri" panose="020F0502020204030204" pitchFamily="34" charset="0"/>
                <a:ea typeface="字魂107号-萌趣欢乐体"/>
                <a:cs typeface="Calibri" panose="020F0502020204030204" pitchFamily="34" charset="0"/>
              </a:rPr>
              <a: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Cất</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gọn</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com pa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sau</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khi</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sử</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dụng</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a:t>
            </a:r>
            <a:endPar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endParaRPr>
          </a:p>
        </p:txBody>
      </p:sp>
    </p:spTree>
    <p:extLst>
      <p:ext uri="{BB962C8B-B14F-4D97-AF65-F5344CB8AC3E}">
        <p14:creationId xmlns:p14="http://schemas.microsoft.com/office/powerpoint/2010/main" val="934605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5">
                                            <p:bg/>
                                          </p:spTgt>
                                        </p:tgtEl>
                                        <p:attrNameLst>
                                          <p:attrName>style.visibility</p:attrName>
                                        </p:attrNameLst>
                                      </p:cBhvr>
                                      <p:to>
                                        <p:strVal val="visible"/>
                                      </p:to>
                                    </p:set>
                                    <p:animEffect transition="in" filter="wipe(down)">
                                      <p:cBhvr>
                                        <p:cTn id="13" dur="500"/>
                                        <p:tgtEl>
                                          <p:spTgt spid="15">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wipe(down)">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wipe(down)">
                                      <p:cBhvr>
                                        <p:cTn id="23" dur="500"/>
                                        <p:tgtEl>
                                          <p:spTgt spid="1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5">
                                            <p:txEl>
                                              <p:pRg st="2" end="2"/>
                                            </p:txEl>
                                          </p:spTgt>
                                        </p:tgtEl>
                                        <p:attrNameLst>
                                          <p:attrName>style.visibility</p:attrName>
                                        </p:attrNameLst>
                                      </p:cBhvr>
                                      <p:to>
                                        <p:strVal val="visible"/>
                                      </p:to>
                                    </p:set>
                                    <p:animEffect transition="in" filter="wipe(down)">
                                      <p:cBhvr>
                                        <p:cTn id="28" dur="500"/>
                                        <p:tgtEl>
                                          <p:spTgt spid="1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wipe(down)">
                                      <p:cBhvr>
                                        <p:cTn id="33"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078530"/>
            <a:ext cx="1091565" cy="1125855"/>
          </a:xfrm>
          <a:prstGeom prst="rect">
            <a:avLst/>
          </a:prstGeom>
        </p:spPr>
      </p:pic>
      <p:sp>
        <p:nvSpPr>
          <p:cNvPr id="4" name="TextBox 3">
            <a:extLst>
              <a:ext uri="{FF2B5EF4-FFF2-40B4-BE49-F238E27FC236}">
                <a16:creationId xmlns:a16="http://schemas.microsoft.com/office/drawing/2014/main" id="{207A8991-15A7-45A7-9C6D-D39173CD3F84}"/>
              </a:ext>
            </a:extLst>
          </p:cNvPr>
          <p:cNvSpPr txBox="1"/>
          <p:nvPr/>
        </p:nvSpPr>
        <p:spPr>
          <a:xfrm>
            <a:off x="616449" y="1078786"/>
            <a:ext cx="5578867" cy="584775"/>
          </a:xfrm>
          <a:prstGeom prst="rect">
            <a:avLst/>
          </a:prstGeom>
          <a:noFill/>
        </p:spPr>
        <p:txBody>
          <a:bodyPr wrap="square" rtlCol="0">
            <a:spAutoFit/>
          </a:bodyPr>
          <a:lstStyle/>
          <a:p>
            <a:pPr lvl="0"/>
            <a:r>
              <a:rPr lang="vi-VN" sz="3200" b="1" dirty="0">
                <a:solidFill>
                  <a:srgbClr val="FF0000"/>
                </a:solidFill>
                <a:latin typeface="Calibri" panose="020F0502020204030204" pitchFamily="34" charset="0"/>
                <a:cs typeface="Calibri" panose="020F0502020204030204" pitchFamily="34" charset="0"/>
              </a:rPr>
              <a:t>Bước 2: Cắt hình tròn</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3" name="圆角矩形 7">
            <a:extLst>
              <a:ext uri="{FF2B5EF4-FFF2-40B4-BE49-F238E27FC236}">
                <a16:creationId xmlns:a16="http://schemas.microsoft.com/office/drawing/2014/main" id="{D6EC1FDA-D4AA-415E-8376-BEF2557B38A5}"/>
              </a:ext>
            </a:extLst>
          </p:cNvPr>
          <p:cNvSpPr/>
          <p:nvPr/>
        </p:nvSpPr>
        <p:spPr>
          <a:xfrm>
            <a:off x="708918" y="2013735"/>
            <a:ext cx="5825446" cy="3955550"/>
          </a:xfrm>
          <a:prstGeom prst="roundRect">
            <a:avLst>
              <a:gd name="adj" fmla="val 12341"/>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2800" b="1" dirty="0">
                <a:solidFill>
                  <a:prstClr val="white"/>
                </a:solidFill>
                <a:latin typeface="Calibri" panose="020F0502020204030204" pitchFamily="34" charset="0"/>
                <a:cs typeface="Calibri" panose="020F0502020204030204" pitchFamily="34" charset="0"/>
                <a:sym typeface="+mn-ea"/>
              </a:rPr>
              <a:t>Sử dụng kéo để cắt theo đường tròn vừa vẽ.</a:t>
            </a:r>
            <a:endParaRPr lang="en-US" altLang="zh-CN" sz="2800" b="1" dirty="0">
              <a:solidFill>
                <a:prstClr val="white"/>
              </a:solidFill>
              <a:latin typeface="Calibri" panose="020F0502020204030204" pitchFamily="34" charset="0"/>
              <a:cs typeface="Calibri" panose="020F0502020204030204" pitchFamily="34" charset="0"/>
              <a:sym typeface="+mn-ea"/>
            </a:endParaRPr>
          </a:p>
          <a:p>
            <a:pPr marL="457200" lvl="0" indent="-457200" algn="just">
              <a:buFontTx/>
              <a:buChar char="-"/>
              <a:defRPr/>
            </a:pPr>
            <a:r>
              <a:rPr kumimoji="0" lang="en-US" altLang="zh-CN"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sym typeface="+mn-ea"/>
              </a:rPr>
              <a:t>Cầm</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kéo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đúng</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cách</a:t>
            </a:r>
            <a:endPar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endParaRPr>
          </a:p>
          <a:p>
            <a:pPr marL="457200" lvl="0" indent="-457200" algn="just">
              <a:buFontTx/>
              <a:buChar char="-"/>
              <a:defRPr/>
            </a:pPr>
            <a:r>
              <a:rPr lang="en-US" altLang="zh-CN" sz="2800" b="1" baseline="0" dirty="0" err="1">
                <a:solidFill>
                  <a:prstClr val="white"/>
                </a:solidFill>
                <a:latin typeface="Calibri" panose="020F0502020204030204" pitchFamily="34" charset="0"/>
                <a:cs typeface="Calibri" panose="020F0502020204030204" pitchFamily="34" charset="0"/>
                <a:sym typeface="+mn-ea"/>
              </a:rPr>
              <a:t>Cắt</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theo</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đường</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tròn</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vừa</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vẽ</a:t>
            </a:r>
            <a:endParaRPr lang="en-US" altLang="zh-CN" sz="2800" b="1" dirty="0">
              <a:solidFill>
                <a:prstClr val="white"/>
              </a:solidFill>
              <a:latin typeface="Calibri" panose="020F0502020204030204" pitchFamily="34" charset="0"/>
              <a:cs typeface="Calibri" panose="020F0502020204030204" pitchFamily="34" charset="0"/>
              <a:sym typeface="+mn-ea"/>
            </a:endParaRPr>
          </a:p>
          <a:p>
            <a:pPr marL="457200" lvl="0" indent="-457200" algn="just">
              <a:buFontTx/>
              <a:buChar char="-"/>
              <a:defRPr/>
            </a:pPr>
            <a:r>
              <a:rPr kumimoji="0" lang="en-US" altLang="zh-CN"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sym typeface="+mn-ea"/>
              </a:rPr>
              <a:t>Mắt</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luôn</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nhìn</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theo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kéo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để</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cắt</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cho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chính</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xác</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a:t>
            </a:r>
          </a:p>
          <a:p>
            <a:pPr marL="457200" lvl="0" indent="-457200" algn="just">
              <a:buFontTx/>
              <a:buChar char="-"/>
              <a:defRPr/>
            </a:pPr>
            <a:r>
              <a:rPr lang="en-US" altLang="zh-CN" sz="2800" b="1" baseline="0" dirty="0" err="1">
                <a:solidFill>
                  <a:prstClr val="white"/>
                </a:solidFill>
                <a:latin typeface="Calibri" panose="020F0502020204030204" pitchFamily="34" charset="0"/>
                <a:cs typeface="Calibri" panose="020F0502020204030204" pitchFamily="34" charset="0"/>
                <a:sym typeface="+mn-ea"/>
              </a:rPr>
              <a:t>Lưu</a:t>
            </a:r>
            <a:r>
              <a:rPr lang="en-US" altLang="zh-CN" sz="2800" b="1" dirty="0">
                <a:solidFill>
                  <a:prstClr val="white"/>
                </a:solidFill>
                <a:latin typeface="Calibri" panose="020F0502020204030204" pitchFamily="34" charset="0"/>
                <a:cs typeface="Calibri" panose="020F0502020204030204" pitchFamily="34" charset="0"/>
                <a:sym typeface="+mn-ea"/>
              </a:rPr>
              <a:t> ý: Khi </a:t>
            </a:r>
            <a:r>
              <a:rPr lang="en-US" altLang="zh-CN" sz="2800" b="1" dirty="0" err="1">
                <a:solidFill>
                  <a:prstClr val="white"/>
                </a:solidFill>
                <a:latin typeface="Calibri" panose="020F0502020204030204" pitchFamily="34" charset="0"/>
                <a:cs typeface="Calibri" panose="020F0502020204030204" pitchFamily="34" charset="0"/>
                <a:sym typeface="+mn-ea"/>
              </a:rPr>
              <a:t>sưt</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dụng</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kéo</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không</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đùa</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nghịch</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và</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cất</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gọn</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kéo</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sau</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khi</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sử</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dụng</a:t>
            </a:r>
            <a:endParaRPr kumimoji="0" lang="zh-CN" alt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8" name="Picture 7">
            <a:extLst>
              <a:ext uri="{FF2B5EF4-FFF2-40B4-BE49-F238E27FC236}">
                <a16:creationId xmlns:a16="http://schemas.microsoft.com/office/drawing/2014/main" id="{798C13A1-C412-431A-9E15-134669D94A42}"/>
              </a:ext>
            </a:extLst>
          </p:cNvPr>
          <p:cNvPicPr>
            <a:picLocks noChangeAspect="1"/>
          </p:cNvPicPr>
          <p:nvPr/>
        </p:nvPicPr>
        <p:blipFill>
          <a:blip r:embed="rId7"/>
          <a:stretch>
            <a:fillRect/>
          </a:stretch>
        </p:blipFill>
        <p:spPr>
          <a:xfrm>
            <a:off x="7059683" y="2032678"/>
            <a:ext cx="3672078" cy="3196868"/>
          </a:xfrm>
          <a:prstGeom prst="rect">
            <a:avLst/>
          </a:prstGeom>
        </p:spPr>
      </p:pic>
    </p:spTree>
    <p:extLst>
      <p:ext uri="{BB962C8B-B14F-4D97-AF65-F5344CB8AC3E}">
        <p14:creationId xmlns:p14="http://schemas.microsoft.com/office/powerpoint/2010/main" val="3795497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1"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 calcmode="lin" valueType="num">
                                      <p:cBhvr>
                                        <p:cTn id="17" dur="500" fill="hold"/>
                                        <p:tgtEl>
                                          <p:spTgt spid="13">
                                            <p:bg/>
                                          </p:spTgt>
                                        </p:tgtEl>
                                        <p:attrNameLst>
                                          <p:attrName>ppt_w</p:attrName>
                                        </p:attrNameLst>
                                      </p:cBhvr>
                                      <p:tavLst>
                                        <p:tav tm="0">
                                          <p:val>
                                            <p:fltVal val="0"/>
                                          </p:val>
                                        </p:tav>
                                        <p:tav tm="100000">
                                          <p:val>
                                            <p:strVal val="#ppt_w"/>
                                          </p:val>
                                        </p:tav>
                                      </p:tavLst>
                                    </p:anim>
                                    <p:anim calcmode="lin" valueType="num">
                                      <p:cBhvr>
                                        <p:cTn id="18" dur="500" fill="hold"/>
                                        <p:tgtEl>
                                          <p:spTgt spid="13">
                                            <p:bg/>
                                          </p:spTgt>
                                        </p:tgtEl>
                                        <p:attrNameLst>
                                          <p:attrName>ppt_h</p:attrName>
                                        </p:attrNameLst>
                                      </p:cBhvr>
                                      <p:tavLst>
                                        <p:tav tm="0">
                                          <p:val>
                                            <p:fltVal val="0"/>
                                          </p:val>
                                        </p:tav>
                                        <p:tav tm="100000">
                                          <p:val>
                                            <p:strVal val="#ppt_h"/>
                                          </p:val>
                                        </p:tav>
                                      </p:tavLst>
                                    </p:anim>
                                    <p:animEffect transition="in" filter="fade">
                                      <p:cBhvr>
                                        <p:cTn id="19" dur="500"/>
                                        <p:tgtEl>
                                          <p:spTgt spid="13">
                                            <p:bg/>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1"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p:cTn id="24"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1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1"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anim calcmode="lin" valueType="num">
                                      <p:cBhvr>
                                        <p:cTn id="31"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1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1" nodeType="clickEffect">
                                  <p:stCondLst>
                                    <p:cond delay="0"/>
                                  </p:stCondLst>
                                  <p:childTnLst>
                                    <p:set>
                                      <p:cBhvr>
                                        <p:cTn id="37" dur="1" fill="hold">
                                          <p:stCondLst>
                                            <p:cond delay="0"/>
                                          </p:stCondLst>
                                        </p:cTn>
                                        <p:tgtEl>
                                          <p:spTgt spid="13">
                                            <p:txEl>
                                              <p:pRg st="2" end="2"/>
                                            </p:txEl>
                                          </p:spTgt>
                                        </p:tgtEl>
                                        <p:attrNameLst>
                                          <p:attrName>style.visibility</p:attrName>
                                        </p:attrNameLst>
                                      </p:cBhvr>
                                      <p:to>
                                        <p:strVal val="visible"/>
                                      </p:to>
                                    </p:set>
                                    <p:anim calcmode="lin" valueType="num">
                                      <p:cBhvr>
                                        <p:cTn id="38"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40" dur="500"/>
                                        <p:tgtEl>
                                          <p:spTgt spid="1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1" nodeType="clickEffect">
                                  <p:stCondLst>
                                    <p:cond delay="0"/>
                                  </p:stCondLst>
                                  <p:childTnLst>
                                    <p:set>
                                      <p:cBhvr>
                                        <p:cTn id="44" dur="1" fill="hold">
                                          <p:stCondLst>
                                            <p:cond delay="0"/>
                                          </p:stCondLst>
                                        </p:cTn>
                                        <p:tgtEl>
                                          <p:spTgt spid="13">
                                            <p:txEl>
                                              <p:pRg st="3" end="3"/>
                                            </p:txEl>
                                          </p:spTgt>
                                        </p:tgtEl>
                                        <p:attrNameLst>
                                          <p:attrName>style.visibility</p:attrName>
                                        </p:attrNameLst>
                                      </p:cBhvr>
                                      <p:to>
                                        <p:strVal val="visible"/>
                                      </p:to>
                                    </p:set>
                                    <p:anim calcmode="lin" valueType="num">
                                      <p:cBhvr>
                                        <p:cTn id="45"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46"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47" dur="500"/>
                                        <p:tgtEl>
                                          <p:spTgt spid="1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1" nodeType="click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 calcmode="lin" valueType="num">
                                      <p:cBhvr>
                                        <p:cTn id="52"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53" dur="500" fill="hold"/>
                                        <p:tgtEl>
                                          <p:spTgt spid="13">
                                            <p:txEl>
                                              <p:pRg st="4" end="4"/>
                                            </p:txEl>
                                          </p:spTgt>
                                        </p:tgtEl>
                                        <p:attrNameLst>
                                          <p:attrName>ppt_h</p:attrName>
                                        </p:attrNameLst>
                                      </p:cBhvr>
                                      <p:tavLst>
                                        <p:tav tm="0">
                                          <p:val>
                                            <p:fltVal val="0"/>
                                          </p:val>
                                        </p:tav>
                                        <p:tav tm="100000">
                                          <p:val>
                                            <p:strVal val="#ppt_h"/>
                                          </p:val>
                                        </p:tav>
                                      </p:tavLst>
                                    </p:anim>
                                    <p:animEffect transition="in" filter="fade">
                                      <p:cBhvr>
                                        <p:cTn id="54"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078530"/>
            <a:ext cx="1091565" cy="1125855"/>
          </a:xfrm>
          <a:prstGeom prst="rect">
            <a:avLst/>
          </a:prstGeom>
        </p:spPr>
      </p:pic>
      <p:sp>
        <p:nvSpPr>
          <p:cNvPr id="4" name="TextBox 3">
            <a:extLst>
              <a:ext uri="{FF2B5EF4-FFF2-40B4-BE49-F238E27FC236}">
                <a16:creationId xmlns:a16="http://schemas.microsoft.com/office/drawing/2014/main" id="{207A8991-15A7-45A7-9C6D-D39173CD3F84}"/>
              </a:ext>
            </a:extLst>
          </p:cNvPr>
          <p:cNvSpPr txBox="1"/>
          <p:nvPr/>
        </p:nvSpPr>
        <p:spPr>
          <a:xfrm>
            <a:off x="636997" y="976044"/>
            <a:ext cx="55788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Bước </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3</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Dán</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hình tròn</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3" name="圆角矩形 7">
            <a:extLst>
              <a:ext uri="{FF2B5EF4-FFF2-40B4-BE49-F238E27FC236}">
                <a16:creationId xmlns:a16="http://schemas.microsoft.com/office/drawing/2014/main" id="{D6EC1FDA-D4AA-415E-8376-BEF2557B38A5}"/>
              </a:ext>
            </a:extLst>
          </p:cNvPr>
          <p:cNvSpPr/>
          <p:nvPr/>
        </p:nvSpPr>
        <p:spPr>
          <a:xfrm>
            <a:off x="667822" y="1643866"/>
            <a:ext cx="5825446" cy="3256907"/>
          </a:xfrm>
          <a:prstGeom prst="roundRect">
            <a:avLst>
              <a:gd name="adj" fmla="val 12341"/>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200" b="1" dirty="0">
                <a:solidFill>
                  <a:prstClr val="white"/>
                </a:solidFill>
                <a:latin typeface="Calibri" panose="020F0502020204030204" pitchFamily="34" charset="0"/>
                <a:cs typeface="Calibri" panose="020F0502020204030204" pitchFamily="34" charset="0"/>
                <a:sym typeface="+mn-ea"/>
              </a:rPr>
              <a:t>Dùng hồ dán để dán hình tròn lên trên mặt giấy thủ công khác.</a:t>
            </a:r>
            <a:endParaRPr lang="en-US" altLang="zh-CN" sz="3200" b="1" dirty="0">
              <a:solidFill>
                <a:prstClr val="white"/>
              </a:solidFill>
              <a:latin typeface="Calibri" panose="020F0502020204030204" pitchFamily="34" charset="0"/>
              <a:cs typeface="Calibri" panose="020F0502020204030204" pitchFamily="34" charset="0"/>
              <a:sym typeface="+mn-ea"/>
            </a:endParaRPr>
          </a:p>
          <a:p>
            <a:pPr marL="457200" lvl="0" indent="-457200" algn="just">
              <a:buFontTx/>
              <a:buChar char="-"/>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sym typeface="+mn-ea"/>
              </a:rPr>
              <a:t>Bôi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hồ</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dán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lên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mặt</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sau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hình</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tròn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a:t>
            </a:r>
          </a:p>
          <a:p>
            <a:pPr marL="457200" lvl="0" indent="-457200" algn="just">
              <a:buFontTx/>
              <a:buChar char="-"/>
              <a:defRPr/>
            </a:pPr>
            <a:r>
              <a:rPr lang="en-US" altLang="zh-CN" sz="3200" b="1" baseline="0" dirty="0" err="1">
                <a:solidFill>
                  <a:prstClr val="white"/>
                </a:solidFill>
                <a:latin typeface="Calibri" panose="020F0502020204030204" pitchFamily="34" charset="0"/>
                <a:cs typeface="Calibri" panose="020F0502020204030204" pitchFamily="34" charset="0"/>
                <a:sym typeface="+mn-ea"/>
              </a:rPr>
              <a:t>Dán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hình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tròn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lên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trên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giấy</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thủ</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công</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khác</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màu</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7" name="Picture 6">
            <a:extLst>
              <a:ext uri="{FF2B5EF4-FFF2-40B4-BE49-F238E27FC236}">
                <a16:creationId xmlns:a16="http://schemas.microsoft.com/office/drawing/2014/main" id="{3D1D10DD-500C-46C0-B8B3-5825C71EC86F}"/>
              </a:ext>
            </a:extLst>
          </p:cNvPr>
          <p:cNvPicPr>
            <a:picLocks noChangeAspect="1"/>
          </p:cNvPicPr>
          <p:nvPr/>
        </p:nvPicPr>
        <p:blipFill>
          <a:blip r:embed="rId7"/>
          <a:stretch>
            <a:fillRect/>
          </a:stretch>
        </p:blipFill>
        <p:spPr>
          <a:xfrm>
            <a:off x="7007296" y="1046358"/>
            <a:ext cx="3410699" cy="2846523"/>
          </a:xfrm>
          <a:prstGeom prst="rect">
            <a:avLst/>
          </a:prstGeom>
        </p:spPr>
      </p:pic>
      <p:pic>
        <p:nvPicPr>
          <p:cNvPr id="10" name="Picture 9">
            <a:extLst>
              <a:ext uri="{FF2B5EF4-FFF2-40B4-BE49-F238E27FC236}">
                <a16:creationId xmlns:a16="http://schemas.microsoft.com/office/drawing/2014/main" id="{6E0832C4-8042-456C-849C-6A12D69C5704}"/>
              </a:ext>
            </a:extLst>
          </p:cNvPr>
          <p:cNvPicPr>
            <a:picLocks noChangeAspect="1"/>
          </p:cNvPicPr>
          <p:nvPr/>
        </p:nvPicPr>
        <p:blipFill>
          <a:blip r:embed="rId8"/>
          <a:stretch>
            <a:fillRect/>
          </a:stretch>
        </p:blipFill>
        <p:spPr>
          <a:xfrm>
            <a:off x="7414516" y="3865490"/>
            <a:ext cx="2869915" cy="2270548"/>
          </a:xfrm>
          <a:prstGeom prst="rect">
            <a:avLst/>
          </a:prstGeom>
        </p:spPr>
      </p:pic>
      <p:sp>
        <p:nvSpPr>
          <p:cNvPr id="11" name="TextBox 10">
            <a:extLst>
              <a:ext uri="{FF2B5EF4-FFF2-40B4-BE49-F238E27FC236}">
                <a16:creationId xmlns:a16="http://schemas.microsoft.com/office/drawing/2014/main" id="{61C25159-2AB9-4D57-9242-5BE2865604CE}"/>
              </a:ext>
            </a:extLst>
          </p:cNvPr>
          <p:cNvSpPr txBox="1"/>
          <p:nvPr/>
        </p:nvSpPr>
        <p:spPr>
          <a:xfrm>
            <a:off x="1284269" y="4993241"/>
            <a:ext cx="6102849" cy="1323439"/>
          </a:xfrm>
          <a:prstGeom prst="rect">
            <a:avLst/>
          </a:prstGeom>
          <a:noFill/>
        </p:spPr>
        <p:txBody>
          <a:bodyPr wrap="square" rtlCol="0">
            <a:spAutoFit/>
          </a:bodyPr>
          <a:lstStyle/>
          <a:p>
            <a:pPr algn="just"/>
            <a:r>
              <a:rPr lang="en-US" sz="2000" b="1" dirty="0" err="1">
                <a:latin typeface="Calibri" panose="020F0502020204030204" pitchFamily="34" charset="0"/>
                <a:cs typeface="Calibri" panose="020F0502020204030204" pitchFamily="34" charset="0"/>
              </a:rPr>
              <a:t>Lưu</a:t>
            </a:r>
            <a:r>
              <a:rPr lang="en-US" sz="2000" b="1" dirty="0">
                <a:latin typeface="Calibri" panose="020F0502020204030204" pitchFamily="34" charset="0"/>
                <a:cs typeface="Calibri" panose="020F0502020204030204" pitchFamily="34" charset="0"/>
              </a:rPr>
              <a:t> ý: </a:t>
            </a:r>
            <a:r>
              <a:rPr lang="en-US" sz="2000" dirty="0" err="1">
                <a:latin typeface="Calibri" panose="020F0502020204030204" pitchFamily="34" charset="0"/>
                <a:cs typeface="Calibri" panose="020F0502020204030204" pitchFamily="34" charset="0"/>
              </a:rPr>
              <a:t>Bôi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dán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vừa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đủ</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lên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bề</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mặt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không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nên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cho</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quá</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nhiều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dán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Nên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đậy</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nắp</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lọ</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dán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không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dùng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nữa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để</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tránh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làm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bị</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hỏng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hoặc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bị</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đổ</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ra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ngoài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nếu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là</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nước</a:t>
            </a:r>
            <a:r>
              <a:rPr lang="en-US" sz="2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90337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13">
                                            <p:bg/>
                                          </p:spTgt>
                                        </p:tgtEl>
                                        <p:attrNameLst>
                                          <p:attrName>style.visibility</p:attrName>
                                        </p:attrNameLst>
                                      </p:cBhvr>
                                      <p:to>
                                        <p:strVal val="visible"/>
                                      </p:to>
                                    </p:set>
                                    <p:anim calcmode="lin" valueType="num">
                                      <p:cBhvr>
                                        <p:cTn id="12" dur="500" fill="hold"/>
                                        <p:tgtEl>
                                          <p:spTgt spid="13">
                                            <p:bg/>
                                          </p:spTgt>
                                        </p:tgtEl>
                                        <p:attrNameLst>
                                          <p:attrName>ppt_w</p:attrName>
                                        </p:attrNameLst>
                                      </p:cBhvr>
                                      <p:tavLst>
                                        <p:tav tm="0">
                                          <p:val>
                                            <p:fltVal val="0"/>
                                          </p:val>
                                        </p:tav>
                                        <p:tav tm="100000">
                                          <p:val>
                                            <p:strVal val="#ppt_w"/>
                                          </p:val>
                                        </p:tav>
                                      </p:tavLst>
                                    </p:anim>
                                    <p:anim calcmode="lin" valueType="num">
                                      <p:cBhvr>
                                        <p:cTn id="13" dur="500" fill="hold"/>
                                        <p:tgtEl>
                                          <p:spTgt spid="13">
                                            <p:bg/>
                                          </p:spTgt>
                                        </p:tgtEl>
                                        <p:attrNameLst>
                                          <p:attrName>ppt_h</p:attrName>
                                        </p:attrNameLst>
                                      </p:cBhvr>
                                      <p:tavLst>
                                        <p:tav tm="0">
                                          <p:val>
                                            <p:fltVal val="0"/>
                                          </p:val>
                                        </p:tav>
                                        <p:tav tm="100000">
                                          <p:val>
                                            <p:strVal val="#ppt_h"/>
                                          </p:val>
                                        </p:tav>
                                      </p:tavLst>
                                    </p:anim>
                                    <p:animEffect transition="in" filter="fade">
                                      <p:cBhvr>
                                        <p:cTn id="14" dur="500"/>
                                        <p:tgtEl>
                                          <p:spTgt spid="13">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1"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p:cTn id="19"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1" nodeType="click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 calcmode="lin" valueType="num">
                                      <p:cBhvr>
                                        <p:cTn id="26"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1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1" nodeType="click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anim calcmode="lin" valueType="num">
                                      <p:cBhvr>
                                        <p:cTn id="33"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1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build="p"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8" name="Picture 7">
            <a:extLst>
              <a:ext uri="{FF2B5EF4-FFF2-40B4-BE49-F238E27FC236}">
                <a16:creationId xmlns:a16="http://schemas.microsoft.com/office/drawing/2014/main" id="{781E3B85-1580-4693-901B-53FC75A2F5FE}"/>
              </a:ext>
            </a:extLst>
          </p:cNvPr>
          <p:cNvPicPr>
            <a:picLocks noChangeAspect="1"/>
          </p:cNvPicPr>
          <p:nvPr/>
        </p:nvPicPr>
        <p:blipFill>
          <a:blip r:embed="rId7"/>
          <a:stretch>
            <a:fillRect/>
          </a:stretch>
        </p:blipFill>
        <p:spPr>
          <a:xfrm>
            <a:off x="728769" y="2208730"/>
            <a:ext cx="10422226" cy="1829014"/>
          </a:xfrm>
          <a:prstGeom prst="rect">
            <a:avLst/>
          </a:prstGeom>
        </p:spPr>
      </p:pic>
    </p:spTree>
    <p:extLst>
      <p:ext uri="{BB962C8B-B14F-4D97-AF65-F5344CB8AC3E}">
        <p14:creationId xmlns:p14="http://schemas.microsoft.com/office/powerpoint/2010/main" val="1627049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26" name="Speech Bubble: Rectangle with Corners Rounded 5">
            <a:extLst>
              <a:ext uri="{FF2B5EF4-FFF2-40B4-BE49-F238E27FC236}">
                <a16:creationId xmlns:a16="http://schemas.microsoft.com/office/drawing/2014/main" id="{F8F8B2D1-9830-4C06-8EB0-0E88CED3A540}"/>
              </a:ext>
            </a:extLst>
          </p:cNvPr>
          <p:cNvSpPr/>
          <p:nvPr/>
        </p:nvSpPr>
        <p:spPr>
          <a:xfrm>
            <a:off x="4315146" y="1643864"/>
            <a:ext cx="7078895" cy="3800599"/>
          </a:xfrm>
          <a:prstGeom prst="wedgeRoundRectCallout">
            <a:avLst>
              <a:gd name="adj1" fmla="val -65403"/>
              <a:gd name="adj2" fmla="val 14808"/>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457200" lvl="0" indent="-457200" algn="just">
              <a:buFont typeface="Arial" panose="020B0604020202020204" pitchFamily="34" charset="0"/>
              <a:buChar char="•"/>
            </a:pPr>
            <a:r>
              <a:rPr lang="vi-VN" sz="3200" b="1" dirty="0">
                <a:solidFill>
                  <a:prstClr val="white">
                    <a:lumMod val="10000"/>
                  </a:prstClr>
                </a:solidFill>
                <a:latin typeface="Calibri" panose="020F0502020204030204" pitchFamily="34" charset="0"/>
                <a:cs typeface="Calibri" panose="020F0502020204030204" pitchFamily="34" charset="0"/>
              </a:rPr>
              <a:t>Chọn dụng cụ vừa với tay cầm, hạn chế có đàu sắc, nhọn. Tập trung khi sử dụng dụng cụ, không đùa nghịch để tránh làm người khác bị thương. Cất dụng cụ vào hộp hoặc bao đựng và để nơi an toàn.</a:t>
            </a:r>
            <a:endParaRPr kumimoji="0" lang="en-US" sz="3200" b="1" i="0" u="none" strike="noStrike" kern="1200" cap="none" spc="0" normalizeH="0" baseline="0" noProof="0" dirty="0">
              <a:ln>
                <a:noFill/>
              </a:ln>
              <a:solidFill>
                <a:prstClr val="white">
                  <a:lumMod val="10000"/>
                </a:prstClr>
              </a:solidFill>
              <a:effectLst/>
              <a:uLnTx/>
              <a:uFillTx/>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C1080A85-DB38-4B7C-AF9E-96104676F69F}"/>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337561" y="1273983"/>
            <a:ext cx="6842560" cy="5473786"/>
          </a:xfrm>
          <a:prstGeom prst="rect">
            <a:avLst/>
          </a:prstGeom>
        </p:spPr>
      </p:pic>
      <p:pic>
        <p:nvPicPr>
          <p:cNvPr id="11" name="Picture 10">
            <a:extLst>
              <a:ext uri="{FF2B5EF4-FFF2-40B4-BE49-F238E27FC236}">
                <a16:creationId xmlns:a16="http://schemas.microsoft.com/office/drawing/2014/main" id="{C2BB4999-4F7C-4261-A67D-00ECD9AF6731}"/>
              </a:ext>
            </a:extLst>
          </p:cNvPr>
          <p:cNvPicPr>
            <a:picLocks noChangeAspect="1"/>
          </p:cNvPicPr>
          <p:nvPr/>
        </p:nvPicPr>
        <p:blipFill>
          <a:blip r:embed="rId9"/>
          <a:stretch>
            <a:fillRect/>
          </a:stretch>
        </p:blipFill>
        <p:spPr>
          <a:xfrm>
            <a:off x="5547253" y="693835"/>
            <a:ext cx="4035902" cy="1072989"/>
          </a:xfrm>
          <a:prstGeom prst="rect">
            <a:avLst/>
          </a:prstGeom>
        </p:spPr>
      </p:pic>
    </p:spTree>
    <p:extLst>
      <p:ext uri="{BB962C8B-B14F-4D97-AF65-F5344CB8AC3E}">
        <p14:creationId xmlns:p14="http://schemas.microsoft.com/office/powerpoint/2010/main" val="2699231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258085" y="74543"/>
            <a:ext cx="12009120" cy="6858000"/>
          </a:xfrm>
          <a:prstGeom prst="rect">
            <a:avLst/>
          </a:prstGeom>
        </p:spPr>
      </p:pic>
      <p:sp>
        <p:nvSpPr>
          <p:cNvPr id="13" name="圆角矩形 7">
            <a:extLst>
              <a:ext uri="{FF2B5EF4-FFF2-40B4-BE49-F238E27FC236}">
                <a16:creationId xmlns:a16="http://schemas.microsoft.com/office/drawing/2014/main" id="{A32B4788-D54B-4985-9EE8-2E7B6E6FE055}"/>
              </a:ext>
            </a:extLst>
          </p:cNvPr>
          <p:cNvSpPr/>
          <p:nvPr/>
        </p:nvSpPr>
        <p:spPr>
          <a:xfrm>
            <a:off x="1777429" y="339048"/>
            <a:ext cx="9030983" cy="1818526"/>
          </a:xfrm>
          <a:prstGeom prst="roundRect">
            <a:avLst>
              <a:gd name="adj" fmla="val 50000"/>
            </a:avLst>
          </a:prstGeom>
          <a:solidFill>
            <a:srgbClr val="00B05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3200" b="1" dirty="0" err="1">
                <a:solidFill>
                  <a:prstClr val="white"/>
                </a:solidFill>
                <a:latin typeface="Calibri" panose="020F0502020204030204" pitchFamily="34" charset="0"/>
                <a:cs typeface="Calibri" panose="020F0502020204030204" pitchFamily="34" charset="0"/>
                <a:sym typeface="+mn-ea"/>
              </a:rPr>
              <a:t>Về</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nhà</a:t>
            </a:r>
            <a:r>
              <a:rPr lang="en-US" altLang="zh-CN" sz="3200" b="1" dirty="0">
                <a:solidFill>
                  <a:prstClr val="white"/>
                </a:solidFill>
                <a:latin typeface="Calibri" panose="020F0502020204030204" pitchFamily="34" charset="0"/>
                <a:cs typeface="Calibri" panose="020F0502020204030204" pitchFamily="34" charset="0"/>
                <a:sym typeface="+mn-ea"/>
              </a:rPr>
              <a:t>:</a:t>
            </a:r>
          </a:p>
          <a:p>
            <a:pPr lvl="0" algn="just">
              <a:defRPr/>
            </a:pPr>
            <a:r>
              <a:rPr lang="en-US" altLang="zh-CN" sz="3200" b="1" dirty="0" err="1">
                <a:solidFill>
                  <a:prstClr val="white"/>
                </a:solidFill>
                <a:latin typeface="Calibri" panose="020F0502020204030204" pitchFamily="34" charset="0"/>
                <a:cs typeface="Calibri" panose="020F0502020204030204" pitchFamily="34" charset="0"/>
                <a:sym typeface="+mn-ea"/>
              </a:rPr>
              <a:t>Làm</a:t>
            </a:r>
            <a:r>
              <a:rPr lang="en-US" altLang="zh-CN" sz="3200" b="1" dirty="0">
                <a:solidFill>
                  <a:prstClr val="white"/>
                </a:solidFill>
                <a:latin typeface="Calibri" panose="020F0502020204030204" pitchFamily="34" charset="0"/>
                <a:cs typeface="Calibri" panose="020F0502020204030204" pitchFamily="34" charset="0"/>
                <a:sym typeface="+mn-ea"/>
              </a:rPr>
              <a:t> 1 </a:t>
            </a:r>
            <a:r>
              <a:rPr lang="en-US" altLang="zh-CN" sz="3200" b="1" dirty="0" err="1">
                <a:solidFill>
                  <a:prstClr val="white"/>
                </a:solidFill>
                <a:latin typeface="Calibri" panose="020F0502020204030204" pitchFamily="34" charset="0"/>
                <a:cs typeface="Calibri" panose="020F0502020204030204" pitchFamily="34" charset="0"/>
                <a:sym typeface="+mn-ea"/>
              </a:rPr>
              <a:t>sản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phẩm</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thủ</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công</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bất</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kì</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và</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đánh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dấu</a:t>
            </a:r>
            <a:r>
              <a:rPr lang="en-US" altLang="zh-CN" sz="3200" b="1" dirty="0">
                <a:solidFill>
                  <a:prstClr val="white"/>
                </a:solidFill>
                <a:latin typeface="Calibri" panose="020F0502020204030204" pitchFamily="34" charset="0"/>
                <a:cs typeface="Calibri" panose="020F0502020204030204" pitchFamily="34" charset="0"/>
                <a:sym typeface="+mn-ea"/>
              </a:rPr>
              <a:t> X </a:t>
            </a:r>
            <a:r>
              <a:rPr lang="en-US" altLang="zh-CN" sz="3200" b="1" dirty="0" err="1">
                <a:solidFill>
                  <a:prstClr val="white"/>
                </a:solidFill>
                <a:latin typeface="Calibri" panose="020F0502020204030204" pitchFamily="34" charset="0"/>
                <a:cs typeface="Calibri" panose="020F0502020204030204" pitchFamily="34" charset="0"/>
                <a:sym typeface="+mn-ea"/>
              </a:rPr>
              <a:t>để</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đánh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giá</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kết</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quả</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thực</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hành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theo</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tiêu</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chí</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sau</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graphicFrame>
        <p:nvGraphicFramePr>
          <p:cNvPr id="2" name="Table 1">
            <a:extLst>
              <a:ext uri="{FF2B5EF4-FFF2-40B4-BE49-F238E27FC236}">
                <a16:creationId xmlns:a16="http://schemas.microsoft.com/office/drawing/2014/main" id="{58430458-0D39-4CC0-9D52-45238830D6A1}"/>
              </a:ext>
            </a:extLst>
          </p:cNvPr>
          <p:cNvGraphicFramePr>
            <a:graphicFrameLocks noGrp="1"/>
          </p:cNvGraphicFramePr>
          <p:nvPr>
            <p:extLst>
              <p:ext uri="{D42A27DB-BD31-4B8C-83A1-F6EECF244321}">
                <p14:modId xmlns:p14="http://schemas.microsoft.com/office/powerpoint/2010/main" val="3615233264"/>
              </p:ext>
            </p:extLst>
          </p:nvPr>
        </p:nvGraphicFramePr>
        <p:xfrm>
          <a:off x="2332234" y="2486346"/>
          <a:ext cx="7972745" cy="2909210"/>
        </p:xfrm>
        <a:graphic>
          <a:graphicData uri="http://schemas.openxmlformats.org/drawingml/2006/table">
            <a:tbl>
              <a:tblPr firstRow="1" firstCol="1" bandRow="1">
                <a:tableStyleId>{9DCAF9ED-07DC-4A11-8D7F-57B35C25682E}</a:tableStyleId>
              </a:tblPr>
              <a:tblGrid>
                <a:gridCol w="3830107">
                  <a:extLst>
                    <a:ext uri="{9D8B030D-6E8A-4147-A177-3AD203B41FA5}">
                      <a16:colId xmlns:a16="http://schemas.microsoft.com/office/drawing/2014/main" val="1722006515"/>
                    </a:ext>
                  </a:extLst>
                </a:gridCol>
                <a:gridCol w="964702">
                  <a:extLst>
                    <a:ext uri="{9D8B030D-6E8A-4147-A177-3AD203B41FA5}">
                      <a16:colId xmlns:a16="http://schemas.microsoft.com/office/drawing/2014/main" val="4018564706"/>
                    </a:ext>
                  </a:extLst>
                </a:gridCol>
                <a:gridCol w="1616872">
                  <a:extLst>
                    <a:ext uri="{9D8B030D-6E8A-4147-A177-3AD203B41FA5}">
                      <a16:colId xmlns:a16="http://schemas.microsoft.com/office/drawing/2014/main" val="4182539039"/>
                    </a:ext>
                  </a:extLst>
                </a:gridCol>
                <a:gridCol w="1561064">
                  <a:extLst>
                    <a:ext uri="{9D8B030D-6E8A-4147-A177-3AD203B41FA5}">
                      <a16:colId xmlns:a16="http://schemas.microsoft.com/office/drawing/2014/main" val="2618464205"/>
                    </a:ext>
                  </a:extLst>
                </a:gridCol>
              </a:tblGrid>
              <a:tr h="414229">
                <a:tc>
                  <a:txBody>
                    <a:bodyPr/>
                    <a:lstStyle/>
                    <a:p>
                      <a:pPr marL="0" marR="0" algn="ctr">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Tiêu</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chí</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Tốt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Bình thường</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Không tốt</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8865792"/>
                  </a:ext>
                </a:extLst>
              </a:tr>
              <a:tr h="414229">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Chọn vật liệu phù hợp</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4943643"/>
                  </a:ext>
                </a:extLst>
              </a:tr>
              <a:tr h="414229">
                <a:tc>
                  <a:txBody>
                    <a:bodyPr/>
                    <a:lstStyle/>
                    <a:p>
                      <a:pPr marL="0" marR="0" algn="just">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Hình thức sản phẩm</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0303853"/>
                  </a:ext>
                </a:extLst>
              </a:tr>
              <a:tr h="414229">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Sử dụng dụng cụ an toàn</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1210165"/>
                  </a:ext>
                </a:extLst>
              </a:tr>
              <a:tr h="849976">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Vệ sinh, gọn gàng sau khi thực hành</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3913924"/>
                  </a:ext>
                </a:extLst>
              </a:tr>
            </a:tbl>
          </a:graphicData>
        </a:graphic>
      </p:graphicFrame>
    </p:spTree>
    <p:extLst>
      <p:ext uri="{BB962C8B-B14F-4D97-AF65-F5344CB8AC3E}">
        <p14:creationId xmlns:p14="http://schemas.microsoft.com/office/powerpoint/2010/main" val="1953781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258085" y="74543"/>
            <a:ext cx="12009120" cy="6858000"/>
          </a:xfrm>
          <a:prstGeom prst="rect">
            <a:avLst/>
          </a:prstGeom>
        </p:spPr>
      </p:pic>
      <p:pic>
        <p:nvPicPr>
          <p:cNvPr id="9" name="图片 8" descr="组 3"/>
          <p:cNvPicPr>
            <a:picLocks noChangeAspect="1"/>
          </p:cNvPicPr>
          <p:nvPr/>
        </p:nvPicPr>
        <p:blipFill>
          <a:blip r:embed="rId6"/>
          <a:stretch>
            <a:fillRect/>
          </a:stretch>
        </p:blipFill>
        <p:spPr>
          <a:xfrm>
            <a:off x="0" y="-153642"/>
            <a:ext cx="12192000" cy="6858000"/>
          </a:xfrm>
          <a:prstGeom prst="rect">
            <a:avLst/>
          </a:prstGeom>
        </p:spPr>
      </p:pic>
      <p:pic>
        <p:nvPicPr>
          <p:cNvPr id="2" name="Picture 1">
            <a:extLst>
              <a:ext uri="{FF2B5EF4-FFF2-40B4-BE49-F238E27FC236}">
                <a16:creationId xmlns:a16="http://schemas.microsoft.com/office/drawing/2014/main" id="{C9597D56-8949-4FDB-9523-D0EC7B44E796}"/>
              </a:ext>
            </a:extLst>
          </p:cNvPr>
          <p:cNvPicPr>
            <a:picLocks noChangeAspect="1"/>
          </p:cNvPicPr>
          <p:nvPr/>
        </p:nvPicPr>
        <p:blipFill>
          <a:blip r:embed="rId7"/>
          <a:stretch>
            <a:fillRect/>
          </a:stretch>
        </p:blipFill>
        <p:spPr>
          <a:xfrm>
            <a:off x="1193371" y="2129869"/>
            <a:ext cx="9620322" cy="2310584"/>
          </a:xfrm>
          <a:prstGeom prst="rect">
            <a:avLst/>
          </a:prstGeom>
        </p:spPr>
      </p:pic>
    </p:spTree>
    <p:extLst>
      <p:ext uri="{BB962C8B-B14F-4D97-AF65-F5344CB8AC3E}">
        <p14:creationId xmlns:p14="http://schemas.microsoft.com/office/powerpoint/2010/main" val="2250866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4">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5">
            <a:alphaModFix/>
          </a:blip>
          <a:srcRect/>
          <a:stretch/>
        </p:blipFill>
        <p:spPr>
          <a:xfrm>
            <a:off x="1" y="4648200"/>
            <a:ext cx="3927231" cy="2115285"/>
          </a:xfrm>
          <a:prstGeom prst="rect">
            <a:avLst/>
          </a:prstGeom>
          <a:noFill/>
          <a:ln>
            <a:noFill/>
          </a:ln>
        </p:spPr>
      </p:pic>
      <p:pic>
        <p:nvPicPr>
          <p:cNvPr id="96" name="Google Shape;96;p2"/>
          <p:cNvPicPr preferRelativeResize="0"/>
          <p:nvPr/>
        </p:nvPicPr>
        <p:blipFill rotWithShape="1">
          <a:blip r:embed="rId6">
            <a:alphaModFix/>
          </a:blip>
          <a:srcRect/>
          <a:stretch/>
        </p:blipFill>
        <p:spPr>
          <a:xfrm>
            <a:off x="9906954" y="4343400"/>
            <a:ext cx="2285047" cy="2543491"/>
          </a:xfrm>
          <a:prstGeom prst="rect">
            <a:avLst/>
          </a:prstGeom>
          <a:noFill/>
          <a:ln>
            <a:noFill/>
          </a:ln>
        </p:spPr>
      </p:pic>
      <p:pic>
        <p:nvPicPr>
          <p:cNvPr id="97" name="Google Shape;97;p2"/>
          <p:cNvPicPr preferRelativeResize="0"/>
          <p:nvPr/>
        </p:nvPicPr>
        <p:blipFill rotWithShape="1">
          <a:blip r:embed="rId7">
            <a:alphaModFix/>
          </a:blip>
          <a:srcRect/>
          <a:stretch/>
        </p:blipFill>
        <p:spPr>
          <a:xfrm>
            <a:off x="6604000" y="2"/>
            <a:ext cx="5588000" cy="5647277"/>
          </a:xfrm>
          <a:prstGeom prst="rect">
            <a:avLst/>
          </a:prstGeom>
          <a:noFill/>
          <a:ln>
            <a:noFill/>
          </a:ln>
        </p:spPr>
      </p:pic>
      <p:pic>
        <p:nvPicPr>
          <p:cNvPr id="98" name="Google Shape;98;p2"/>
          <p:cNvPicPr preferRelativeResize="0"/>
          <p:nvPr/>
        </p:nvPicPr>
        <p:blipFill rotWithShape="1">
          <a:blip r:embed="rId8">
            <a:alphaModFix/>
          </a:blip>
          <a:srcRect/>
          <a:stretch/>
        </p:blipFill>
        <p:spPr>
          <a:xfrm>
            <a:off x="4231362" y="4327793"/>
            <a:ext cx="368300" cy="2438400"/>
          </a:xfrm>
          <a:prstGeom prst="rect">
            <a:avLst/>
          </a:prstGeom>
          <a:noFill/>
          <a:ln>
            <a:noFill/>
          </a:ln>
        </p:spPr>
      </p:pic>
      <p:pic>
        <p:nvPicPr>
          <p:cNvPr id="99" name="Google Shape;99;p2"/>
          <p:cNvPicPr preferRelativeResize="0"/>
          <p:nvPr/>
        </p:nvPicPr>
        <p:blipFill rotWithShape="1">
          <a:blip r:embed="rId8">
            <a:alphaModFix/>
          </a:blip>
          <a:srcRect/>
          <a:stretch/>
        </p:blipFill>
        <p:spPr>
          <a:xfrm>
            <a:off x="6266577" y="4356253"/>
            <a:ext cx="368300" cy="2438400"/>
          </a:xfrm>
          <a:prstGeom prst="rect">
            <a:avLst/>
          </a:prstGeom>
          <a:noFill/>
          <a:ln>
            <a:noFill/>
          </a:ln>
        </p:spPr>
      </p:pic>
      <p:pic>
        <p:nvPicPr>
          <p:cNvPr id="100" name="Google Shape;100;p2"/>
          <p:cNvPicPr preferRelativeResize="0"/>
          <p:nvPr/>
        </p:nvPicPr>
        <p:blipFill rotWithShape="1">
          <a:blip r:embed="rId8">
            <a:alphaModFix/>
          </a:blip>
          <a:srcRect/>
          <a:stretch/>
        </p:blipFill>
        <p:spPr>
          <a:xfrm>
            <a:off x="8525743" y="4241800"/>
            <a:ext cx="368300" cy="2438400"/>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860385" y="3907820"/>
            <a:ext cx="368300" cy="2438400"/>
          </a:xfrm>
          <a:prstGeom prst="rect">
            <a:avLst/>
          </a:prstGeom>
          <a:noFill/>
          <a:ln>
            <a:noFill/>
          </a:ln>
        </p:spPr>
      </p:pic>
      <p:pic>
        <p:nvPicPr>
          <p:cNvPr id="102" name="Google Shape;102;p2"/>
          <p:cNvPicPr preferRelativeResize="0"/>
          <p:nvPr/>
        </p:nvPicPr>
        <p:blipFill rotWithShape="1">
          <a:blip r:embed="rId8">
            <a:alphaModFix/>
          </a:blip>
          <a:srcRect/>
          <a:stretch/>
        </p:blipFill>
        <p:spPr>
          <a:xfrm>
            <a:off x="5361031" y="4217624"/>
            <a:ext cx="368300" cy="2438400"/>
          </a:xfrm>
          <a:prstGeom prst="rect">
            <a:avLst/>
          </a:prstGeom>
          <a:noFill/>
          <a:ln>
            <a:noFill/>
          </a:ln>
        </p:spPr>
      </p:pic>
      <p:pic>
        <p:nvPicPr>
          <p:cNvPr id="105" name="Google Shape;105;p2"/>
          <p:cNvPicPr preferRelativeResize="0"/>
          <p:nvPr/>
        </p:nvPicPr>
        <p:blipFill rotWithShape="1">
          <a:blip r:embed="rId9">
            <a:alphaModFix/>
          </a:blip>
          <a:srcRect/>
          <a:stretch/>
        </p:blipFill>
        <p:spPr>
          <a:xfrm>
            <a:off x="6551968" y="1222477"/>
            <a:ext cx="4458225" cy="4458225"/>
          </a:xfrm>
          <a:prstGeom prst="rect">
            <a:avLst/>
          </a:prstGeom>
          <a:noFill/>
          <a:ln>
            <a:noFill/>
          </a:ln>
        </p:spPr>
      </p:pic>
      <p:grpSp>
        <p:nvGrpSpPr>
          <p:cNvPr id="110" name="Google Shape;110;p2"/>
          <p:cNvGrpSpPr/>
          <p:nvPr/>
        </p:nvGrpSpPr>
        <p:grpSpPr>
          <a:xfrm flipH="1">
            <a:off x="5326804" y="4648200"/>
            <a:ext cx="2088693" cy="1150596"/>
            <a:chOff x="9445780" y="4114581"/>
            <a:chExt cx="1277374" cy="862947"/>
          </a:xfrm>
        </p:grpSpPr>
        <p:pic>
          <p:nvPicPr>
            <p:cNvPr id="111" name="Google Shape;111;p2"/>
            <p:cNvPicPr preferRelativeResize="0"/>
            <p:nvPr/>
          </p:nvPicPr>
          <p:blipFill rotWithShape="1">
            <a:blip r:embed="rId10">
              <a:alphaModFix/>
            </a:blip>
            <a:srcRect/>
            <a:stretch/>
          </p:blipFill>
          <p:spPr>
            <a:xfrm>
              <a:off x="9445780" y="4189352"/>
              <a:ext cx="1277374" cy="788176"/>
            </a:xfrm>
            <a:prstGeom prst="rect">
              <a:avLst/>
            </a:prstGeom>
            <a:noFill/>
            <a:ln>
              <a:noFill/>
            </a:ln>
          </p:spPr>
        </p:pic>
        <p:sp>
          <p:nvSpPr>
            <p:cNvPr id="112" name="Google Shape;112;p2"/>
            <p:cNvSpPr txBox="1"/>
            <p:nvPr/>
          </p:nvSpPr>
          <p:spPr>
            <a:xfrm>
              <a:off x="9807091" y="4114581"/>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1</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grpSp>
        <p:nvGrpSpPr>
          <p:cNvPr id="116" name="Google Shape;116;p2"/>
          <p:cNvGrpSpPr/>
          <p:nvPr/>
        </p:nvGrpSpPr>
        <p:grpSpPr>
          <a:xfrm>
            <a:off x="8122639" y="5093308"/>
            <a:ext cx="1703165" cy="1107941"/>
            <a:chOff x="9445780" y="4149750"/>
            <a:chExt cx="1277374" cy="830956"/>
          </a:xfrm>
        </p:grpSpPr>
        <p:pic>
          <p:nvPicPr>
            <p:cNvPr id="117" name="Google Shape;117;p2"/>
            <p:cNvPicPr preferRelativeResize="0"/>
            <p:nvPr/>
          </p:nvPicPr>
          <p:blipFill rotWithShape="1">
            <a:blip r:embed="rId11">
              <a:alphaModFix/>
            </a:blip>
            <a:srcRect/>
            <a:stretch/>
          </p:blipFill>
          <p:spPr>
            <a:xfrm>
              <a:off x="9445780" y="4189352"/>
              <a:ext cx="1277374" cy="788176"/>
            </a:xfrm>
            <a:prstGeom prst="rect">
              <a:avLst/>
            </a:prstGeom>
            <a:noFill/>
            <a:ln>
              <a:noFill/>
            </a:ln>
          </p:spPr>
        </p:pic>
        <p:sp>
          <p:nvSpPr>
            <p:cNvPr id="118" name="Google Shape;118;p2">
              <a:hlinkClick r:id="rId12" action="ppaction://hlinksldjump"/>
            </p:cNvPr>
            <p:cNvSpPr txBox="1"/>
            <p:nvPr/>
          </p:nvSpPr>
          <p:spPr>
            <a:xfrm>
              <a:off x="9995412" y="4149750"/>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2</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4085818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05"/>
                                        </p:tgtEl>
                                        <p:attrNameLst>
                                          <p:attrName>r</p:attrName>
                                        </p:attrNameLst>
                                      </p:cBhvr>
                                    </p:animRot>
                                    <p:animRot by="-240000">
                                      <p:cBhvr>
                                        <p:cTn id="7" dur="200" fill="hold">
                                          <p:stCondLst>
                                            <p:cond delay="200"/>
                                          </p:stCondLst>
                                        </p:cTn>
                                        <p:tgtEl>
                                          <p:spTgt spid="105"/>
                                        </p:tgtEl>
                                        <p:attrNameLst>
                                          <p:attrName>r</p:attrName>
                                        </p:attrNameLst>
                                      </p:cBhvr>
                                    </p:animRot>
                                    <p:animRot by="240000">
                                      <p:cBhvr>
                                        <p:cTn id="8" dur="200" fill="hold">
                                          <p:stCondLst>
                                            <p:cond delay="400"/>
                                          </p:stCondLst>
                                        </p:cTn>
                                        <p:tgtEl>
                                          <p:spTgt spid="105"/>
                                        </p:tgtEl>
                                        <p:attrNameLst>
                                          <p:attrName>r</p:attrName>
                                        </p:attrNameLst>
                                      </p:cBhvr>
                                    </p:animRot>
                                    <p:animRot by="-240000">
                                      <p:cBhvr>
                                        <p:cTn id="9" dur="200" fill="hold">
                                          <p:stCondLst>
                                            <p:cond delay="600"/>
                                          </p:stCondLst>
                                        </p:cTn>
                                        <p:tgtEl>
                                          <p:spTgt spid="105"/>
                                        </p:tgtEl>
                                        <p:attrNameLst>
                                          <p:attrName>r</p:attrName>
                                        </p:attrNameLst>
                                      </p:cBhvr>
                                    </p:animRot>
                                    <p:animRot by="120000">
                                      <p:cBhvr>
                                        <p:cTn id="10" dur="200" fill="hold">
                                          <p:stCondLst>
                                            <p:cond delay="800"/>
                                          </p:stCondLst>
                                        </p:cTn>
                                        <p:tgtEl>
                                          <p:spTgt spid="105"/>
                                        </p:tgtEl>
                                        <p:attrNameLst>
                                          <p:attrName>r</p:attrName>
                                        </p:attrNameLst>
                                      </p:cBhvr>
                                    </p:animRot>
                                  </p:childTnLst>
                                </p:cTn>
                              </p:par>
                              <p:par>
                                <p:cTn id="11" presetID="42" presetClass="path" presetSubtype="0" accel="50000" decel="50000" fill="hold" nodeType="withEffect">
                                  <p:stCondLst>
                                    <p:cond delay="0"/>
                                  </p:stCondLst>
                                  <p:childTnLst>
                                    <p:animMotion origin="layout" path="M 3.95833E-6 -4.07407E-6 L 0.12916 -0.28657 " pathEditMode="relative" rAng="0" ptsTypes="AA">
                                      <p:cBhvr>
                                        <p:cTn id="12" dur="2000" fill="hold"/>
                                        <p:tgtEl>
                                          <p:spTgt spid="110"/>
                                        </p:tgtEl>
                                        <p:attrNameLst>
                                          <p:attrName>ppt_x</p:attrName>
                                          <p:attrName>ppt_y</p:attrName>
                                        </p:attrNameLst>
                                      </p:cBhvr>
                                      <p:rCtr x="6458" y="-14329"/>
                                    </p:animMotion>
                                  </p:childTnLst>
                                </p:cTn>
                              </p:par>
                            </p:childTnLst>
                          </p:cTn>
                        </p:par>
                        <p:par>
                          <p:cTn id="13" fill="hold">
                            <p:stCondLst>
                              <p:cond delay="2000"/>
                            </p:stCondLst>
                            <p:childTnLst>
                              <p:par>
                                <p:cTn id="14" presetID="14" presetClass="exit" presetSubtype="10" fill="hold" nodeType="afterEffect">
                                  <p:stCondLst>
                                    <p:cond delay="0"/>
                                  </p:stCondLst>
                                  <p:childTnLst>
                                    <p:animEffect transition="out" filter="randombar(horizontal)">
                                      <p:cBhvr>
                                        <p:cTn id="15" dur="500"/>
                                        <p:tgtEl>
                                          <p:spTgt spid="110"/>
                                        </p:tgtEl>
                                      </p:cBhvr>
                                    </p:animEffect>
                                    <p:set>
                                      <p:cBhvr>
                                        <p:cTn id="16" dur="1" fill="hold">
                                          <p:stCondLst>
                                            <p:cond delay="499"/>
                                          </p:stCondLst>
                                        </p:cTn>
                                        <p:tgtEl>
                                          <p:spTgt spid="1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4">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5">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6">
            <a:alphaModFix/>
          </a:blip>
          <a:srcRect/>
          <a:stretch/>
        </p:blipFill>
        <p:spPr>
          <a:xfrm>
            <a:off x="1" y="4648200"/>
            <a:ext cx="3927231" cy="2115285"/>
          </a:xfrm>
          <a:prstGeom prst="rect">
            <a:avLst/>
          </a:prstGeom>
          <a:noFill/>
          <a:ln>
            <a:noFill/>
          </a:ln>
        </p:spPr>
      </p:pic>
      <p:sp>
        <p:nvSpPr>
          <p:cNvPr id="25" name="任意多边形: 形状 40">
            <a:extLst>
              <a:ext uri="{FF2B5EF4-FFF2-40B4-BE49-F238E27FC236}">
                <a16:creationId xmlns:a16="http://schemas.microsoft.com/office/drawing/2014/main" id="{5F7AC97F-15BA-4D05-AF95-D501701EBDB6}"/>
              </a:ext>
            </a:extLst>
          </p:cNvPr>
          <p:cNvSpPr/>
          <p:nvPr/>
        </p:nvSpPr>
        <p:spPr>
          <a:xfrm>
            <a:off x="337457" y="342900"/>
            <a:ext cx="11429999" cy="6172200"/>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Calibri" panose="020F0502020204030204"/>
              <a:ea typeface="思源黑体 CN Bold" panose="020B0800000000000000" pitchFamily="34" charset="-122"/>
              <a:cs typeface="+mn-cs"/>
            </a:endParaRPr>
          </a:p>
        </p:txBody>
      </p:sp>
      <p:sp>
        <p:nvSpPr>
          <p:cNvPr id="11" name="Rectangle: Rounded Corners 10">
            <a:extLst>
              <a:ext uri="{FF2B5EF4-FFF2-40B4-BE49-F238E27FC236}">
                <a16:creationId xmlns:a16="http://schemas.microsoft.com/office/drawing/2014/main" id="{888315CE-BC82-4927-835D-5D843BCB0277}"/>
              </a:ext>
            </a:extLst>
          </p:cNvPr>
          <p:cNvSpPr/>
          <p:nvPr/>
        </p:nvSpPr>
        <p:spPr>
          <a:xfrm>
            <a:off x="289278" y="372570"/>
            <a:ext cx="11613443" cy="608538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413AC87A-E15F-4E96-AC30-2FC101E31364}"/>
              </a:ext>
            </a:extLst>
          </p:cNvPr>
          <p:cNvSpPr/>
          <p:nvPr/>
        </p:nvSpPr>
        <p:spPr>
          <a:xfrm>
            <a:off x="704680" y="147145"/>
            <a:ext cx="10811688" cy="1463675"/>
          </a:xfrm>
          <a:custGeom>
            <a:avLst/>
            <a:gdLst>
              <a:gd name="connsiteX0" fmla="*/ 0 w 10811688"/>
              <a:gd name="connsiteY0" fmla="*/ 243951 h 1463675"/>
              <a:gd name="connsiteX1" fmla="*/ 243951 w 10811688"/>
              <a:gd name="connsiteY1" fmla="*/ 0 h 1463675"/>
              <a:gd name="connsiteX2" fmla="*/ 932203 w 10811688"/>
              <a:gd name="connsiteY2" fmla="*/ 0 h 1463675"/>
              <a:gd name="connsiteX3" fmla="*/ 1826932 w 10811688"/>
              <a:gd name="connsiteY3" fmla="*/ 0 h 1463675"/>
              <a:gd name="connsiteX4" fmla="*/ 2618422 w 10811688"/>
              <a:gd name="connsiteY4" fmla="*/ 0 h 1463675"/>
              <a:gd name="connsiteX5" fmla="*/ 2996961 w 10811688"/>
              <a:gd name="connsiteY5" fmla="*/ 0 h 1463675"/>
              <a:gd name="connsiteX6" fmla="*/ 3788451 w 10811688"/>
              <a:gd name="connsiteY6" fmla="*/ 0 h 1463675"/>
              <a:gd name="connsiteX7" fmla="*/ 4476703 w 10811688"/>
              <a:gd name="connsiteY7" fmla="*/ 0 h 1463675"/>
              <a:gd name="connsiteX8" fmla="*/ 5061718 w 10811688"/>
              <a:gd name="connsiteY8" fmla="*/ 0 h 1463675"/>
              <a:gd name="connsiteX9" fmla="*/ 5853208 w 10811688"/>
              <a:gd name="connsiteY9" fmla="*/ 0 h 1463675"/>
              <a:gd name="connsiteX10" fmla="*/ 6334985 w 10811688"/>
              <a:gd name="connsiteY10" fmla="*/ 0 h 1463675"/>
              <a:gd name="connsiteX11" fmla="*/ 7126475 w 10811688"/>
              <a:gd name="connsiteY11" fmla="*/ 0 h 1463675"/>
              <a:gd name="connsiteX12" fmla="*/ 7711490 w 10811688"/>
              <a:gd name="connsiteY12" fmla="*/ 0 h 1463675"/>
              <a:gd name="connsiteX13" fmla="*/ 8502980 w 10811688"/>
              <a:gd name="connsiteY13" fmla="*/ 0 h 1463675"/>
              <a:gd name="connsiteX14" fmla="*/ 8881519 w 10811688"/>
              <a:gd name="connsiteY14" fmla="*/ 0 h 1463675"/>
              <a:gd name="connsiteX15" fmla="*/ 9466533 w 10811688"/>
              <a:gd name="connsiteY15" fmla="*/ 0 h 1463675"/>
              <a:gd name="connsiteX16" fmla="*/ 9845072 w 10811688"/>
              <a:gd name="connsiteY16" fmla="*/ 0 h 1463675"/>
              <a:gd name="connsiteX17" fmla="*/ 10567737 w 10811688"/>
              <a:gd name="connsiteY17" fmla="*/ 0 h 1463675"/>
              <a:gd name="connsiteX18" fmla="*/ 10811688 w 10811688"/>
              <a:gd name="connsiteY18" fmla="*/ 243951 h 1463675"/>
              <a:gd name="connsiteX19" fmla="*/ 10811688 w 10811688"/>
              <a:gd name="connsiteY19" fmla="*/ 722080 h 1463675"/>
              <a:gd name="connsiteX20" fmla="*/ 10811688 w 10811688"/>
              <a:gd name="connsiteY20" fmla="*/ 1219724 h 1463675"/>
              <a:gd name="connsiteX21" fmla="*/ 10567737 w 10811688"/>
              <a:gd name="connsiteY21" fmla="*/ 1463675 h 1463675"/>
              <a:gd name="connsiteX22" fmla="*/ 9879485 w 10811688"/>
              <a:gd name="connsiteY22" fmla="*/ 1463675 h 1463675"/>
              <a:gd name="connsiteX23" fmla="*/ 9087994 w 10811688"/>
              <a:gd name="connsiteY23" fmla="*/ 1463675 h 1463675"/>
              <a:gd name="connsiteX24" fmla="*/ 8399742 w 10811688"/>
              <a:gd name="connsiteY24" fmla="*/ 1463675 h 1463675"/>
              <a:gd name="connsiteX25" fmla="*/ 7917965 w 10811688"/>
              <a:gd name="connsiteY25" fmla="*/ 1463675 h 1463675"/>
              <a:gd name="connsiteX26" fmla="*/ 7332951 w 10811688"/>
              <a:gd name="connsiteY26" fmla="*/ 1463675 h 1463675"/>
              <a:gd name="connsiteX27" fmla="*/ 6438223 w 10811688"/>
              <a:gd name="connsiteY27" fmla="*/ 1463675 h 1463675"/>
              <a:gd name="connsiteX28" fmla="*/ 5956446 w 10811688"/>
              <a:gd name="connsiteY28" fmla="*/ 1463675 h 1463675"/>
              <a:gd name="connsiteX29" fmla="*/ 5164956 w 10811688"/>
              <a:gd name="connsiteY29" fmla="*/ 1463675 h 1463675"/>
              <a:gd name="connsiteX30" fmla="*/ 4786417 w 10811688"/>
              <a:gd name="connsiteY30" fmla="*/ 1463675 h 1463675"/>
              <a:gd name="connsiteX31" fmla="*/ 4201402 w 10811688"/>
              <a:gd name="connsiteY31" fmla="*/ 1463675 h 1463675"/>
              <a:gd name="connsiteX32" fmla="*/ 3719626 w 10811688"/>
              <a:gd name="connsiteY32" fmla="*/ 1463675 h 1463675"/>
              <a:gd name="connsiteX33" fmla="*/ 3341087 w 10811688"/>
              <a:gd name="connsiteY33" fmla="*/ 1463675 h 1463675"/>
              <a:gd name="connsiteX34" fmla="*/ 2549597 w 10811688"/>
              <a:gd name="connsiteY34" fmla="*/ 1463675 h 1463675"/>
              <a:gd name="connsiteX35" fmla="*/ 1861344 w 10811688"/>
              <a:gd name="connsiteY35" fmla="*/ 1463675 h 1463675"/>
              <a:gd name="connsiteX36" fmla="*/ 1276330 w 10811688"/>
              <a:gd name="connsiteY36" fmla="*/ 1463675 h 1463675"/>
              <a:gd name="connsiteX37" fmla="*/ 243951 w 10811688"/>
              <a:gd name="connsiteY37" fmla="*/ 1463675 h 1463675"/>
              <a:gd name="connsiteX38" fmla="*/ 0 w 10811688"/>
              <a:gd name="connsiteY38" fmla="*/ 1219724 h 1463675"/>
              <a:gd name="connsiteX39" fmla="*/ 0 w 10811688"/>
              <a:gd name="connsiteY39" fmla="*/ 751353 h 1463675"/>
              <a:gd name="connsiteX40" fmla="*/ 0 w 10811688"/>
              <a:gd name="connsiteY40" fmla="*/ 243951 h 146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811688" h="1463675" fill="none" extrusionOk="0">
                <a:moveTo>
                  <a:pt x="0" y="243951"/>
                </a:moveTo>
                <a:cubicBezTo>
                  <a:pt x="-5077" y="108957"/>
                  <a:pt x="135806" y="11473"/>
                  <a:pt x="243951" y="0"/>
                </a:cubicBezTo>
                <a:cubicBezTo>
                  <a:pt x="417668" y="-13031"/>
                  <a:pt x="748949" y="33205"/>
                  <a:pt x="932203" y="0"/>
                </a:cubicBezTo>
                <a:cubicBezTo>
                  <a:pt x="1115457" y="-33205"/>
                  <a:pt x="1644867" y="-43911"/>
                  <a:pt x="1826932" y="0"/>
                </a:cubicBezTo>
                <a:cubicBezTo>
                  <a:pt x="2008997" y="43911"/>
                  <a:pt x="2251354" y="-12820"/>
                  <a:pt x="2618422" y="0"/>
                </a:cubicBezTo>
                <a:cubicBezTo>
                  <a:pt x="2985490" y="12820"/>
                  <a:pt x="2873444" y="10546"/>
                  <a:pt x="2996961" y="0"/>
                </a:cubicBezTo>
                <a:cubicBezTo>
                  <a:pt x="3120478" y="-10546"/>
                  <a:pt x="3489344" y="-30317"/>
                  <a:pt x="3788451" y="0"/>
                </a:cubicBezTo>
                <a:cubicBezTo>
                  <a:pt x="4087558" y="30317"/>
                  <a:pt x="4326928" y="25835"/>
                  <a:pt x="4476703" y="0"/>
                </a:cubicBezTo>
                <a:cubicBezTo>
                  <a:pt x="4626478" y="-25835"/>
                  <a:pt x="4835330" y="5345"/>
                  <a:pt x="5061718" y="0"/>
                </a:cubicBezTo>
                <a:cubicBezTo>
                  <a:pt x="5288106" y="-5345"/>
                  <a:pt x="5593071" y="38011"/>
                  <a:pt x="5853208" y="0"/>
                </a:cubicBezTo>
                <a:cubicBezTo>
                  <a:pt x="6113345" y="-38011"/>
                  <a:pt x="6226592" y="8026"/>
                  <a:pt x="6334985" y="0"/>
                </a:cubicBezTo>
                <a:cubicBezTo>
                  <a:pt x="6443378" y="-8026"/>
                  <a:pt x="6912842" y="20214"/>
                  <a:pt x="7126475" y="0"/>
                </a:cubicBezTo>
                <a:cubicBezTo>
                  <a:pt x="7340108" y="-20214"/>
                  <a:pt x="7426656" y="28986"/>
                  <a:pt x="7711490" y="0"/>
                </a:cubicBezTo>
                <a:cubicBezTo>
                  <a:pt x="7996324" y="-28986"/>
                  <a:pt x="8239049" y="10949"/>
                  <a:pt x="8502980" y="0"/>
                </a:cubicBezTo>
                <a:cubicBezTo>
                  <a:pt x="8766911" y="-10949"/>
                  <a:pt x="8750618" y="11320"/>
                  <a:pt x="8881519" y="0"/>
                </a:cubicBezTo>
                <a:cubicBezTo>
                  <a:pt x="9012420" y="-11320"/>
                  <a:pt x="9310656" y="-9093"/>
                  <a:pt x="9466533" y="0"/>
                </a:cubicBezTo>
                <a:cubicBezTo>
                  <a:pt x="9622410" y="9093"/>
                  <a:pt x="9728635" y="4086"/>
                  <a:pt x="9845072" y="0"/>
                </a:cubicBezTo>
                <a:cubicBezTo>
                  <a:pt x="9961509" y="-4086"/>
                  <a:pt x="10343588" y="-21996"/>
                  <a:pt x="10567737" y="0"/>
                </a:cubicBezTo>
                <a:cubicBezTo>
                  <a:pt x="10713235" y="-10493"/>
                  <a:pt x="10794859" y="101507"/>
                  <a:pt x="10811688" y="243951"/>
                </a:cubicBezTo>
                <a:cubicBezTo>
                  <a:pt x="10835065" y="425324"/>
                  <a:pt x="10790652" y="524950"/>
                  <a:pt x="10811688" y="722080"/>
                </a:cubicBezTo>
                <a:cubicBezTo>
                  <a:pt x="10832724" y="919210"/>
                  <a:pt x="10833621" y="1086661"/>
                  <a:pt x="10811688" y="1219724"/>
                </a:cubicBezTo>
                <a:cubicBezTo>
                  <a:pt x="10796430" y="1364745"/>
                  <a:pt x="10694873" y="1472811"/>
                  <a:pt x="10567737" y="1463675"/>
                </a:cubicBezTo>
                <a:cubicBezTo>
                  <a:pt x="10295238" y="1450277"/>
                  <a:pt x="10069796" y="1488924"/>
                  <a:pt x="9879485" y="1463675"/>
                </a:cubicBezTo>
                <a:cubicBezTo>
                  <a:pt x="9689174" y="1438426"/>
                  <a:pt x="9268979" y="1446932"/>
                  <a:pt x="9087994" y="1463675"/>
                </a:cubicBezTo>
                <a:cubicBezTo>
                  <a:pt x="8907009" y="1480418"/>
                  <a:pt x="8704338" y="1448140"/>
                  <a:pt x="8399742" y="1463675"/>
                </a:cubicBezTo>
                <a:cubicBezTo>
                  <a:pt x="8095146" y="1479210"/>
                  <a:pt x="8065292" y="1472004"/>
                  <a:pt x="7917965" y="1463675"/>
                </a:cubicBezTo>
                <a:cubicBezTo>
                  <a:pt x="7770638" y="1455346"/>
                  <a:pt x="7597616" y="1438676"/>
                  <a:pt x="7332951" y="1463675"/>
                </a:cubicBezTo>
                <a:cubicBezTo>
                  <a:pt x="7068286" y="1488674"/>
                  <a:pt x="6710787" y="1494006"/>
                  <a:pt x="6438223" y="1463675"/>
                </a:cubicBezTo>
                <a:cubicBezTo>
                  <a:pt x="6165659" y="1433344"/>
                  <a:pt x="6075383" y="1455465"/>
                  <a:pt x="5956446" y="1463675"/>
                </a:cubicBezTo>
                <a:cubicBezTo>
                  <a:pt x="5837509" y="1471885"/>
                  <a:pt x="5330789" y="1498558"/>
                  <a:pt x="5164956" y="1463675"/>
                </a:cubicBezTo>
                <a:cubicBezTo>
                  <a:pt x="4999123" y="1428793"/>
                  <a:pt x="4865396" y="1454083"/>
                  <a:pt x="4786417" y="1463675"/>
                </a:cubicBezTo>
                <a:cubicBezTo>
                  <a:pt x="4707438" y="1473267"/>
                  <a:pt x="4419584" y="1447295"/>
                  <a:pt x="4201402" y="1463675"/>
                </a:cubicBezTo>
                <a:cubicBezTo>
                  <a:pt x="3983220" y="1480055"/>
                  <a:pt x="3923600" y="1464691"/>
                  <a:pt x="3719626" y="1463675"/>
                </a:cubicBezTo>
                <a:cubicBezTo>
                  <a:pt x="3515652" y="1462659"/>
                  <a:pt x="3498013" y="1474439"/>
                  <a:pt x="3341087" y="1463675"/>
                </a:cubicBezTo>
                <a:cubicBezTo>
                  <a:pt x="3184161" y="1452911"/>
                  <a:pt x="2812858" y="1492006"/>
                  <a:pt x="2549597" y="1463675"/>
                </a:cubicBezTo>
                <a:cubicBezTo>
                  <a:pt x="2286336" y="1435345"/>
                  <a:pt x="2103915" y="1487869"/>
                  <a:pt x="1861344" y="1463675"/>
                </a:cubicBezTo>
                <a:cubicBezTo>
                  <a:pt x="1618773" y="1439481"/>
                  <a:pt x="1503069" y="1458763"/>
                  <a:pt x="1276330" y="1463675"/>
                </a:cubicBezTo>
                <a:cubicBezTo>
                  <a:pt x="1049591" y="1468587"/>
                  <a:pt x="661231" y="1469854"/>
                  <a:pt x="243951" y="1463675"/>
                </a:cubicBezTo>
                <a:cubicBezTo>
                  <a:pt x="125713" y="1473752"/>
                  <a:pt x="4031" y="1370407"/>
                  <a:pt x="0" y="1219724"/>
                </a:cubicBezTo>
                <a:cubicBezTo>
                  <a:pt x="-11182" y="1114393"/>
                  <a:pt x="-984" y="846156"/>
                  <a:pt x="0" y="751353"/>
                </a:cubicBezTo>
                <a:cubicBezTo>
                  <a:pt x="984" y="656550"/>
                  <a:pt x="-4231" y="484188"/>
                  <a:pt x="0" y="243951"/>
                </a:cubicBezTo>
                <a:close/>
              </a:path>
              <a:path w="10811688" h="1463675" stroke="0" extrusionOk="0">
                <a:moveTo>
                  <a:pt x="0" y="243951"/>
                </a:moveTo>
                <a:cubicBezTo>
                  <a:pt x="-3968" y="111807"/>
                  <a:pt x="114223" y="-1205"/>
                  <a:pt x="243951" y="0"/>
                </a:cubicBezTo>
                <a:cubicBezTo>
                  <a:pt x="580023" y="14149"/>
                  <a:pt x="615981" y="-7346"/>
                  <a:pt x="932203" y="0"/>
                </a:cubicBezTo>
                <a:cubicBezTo>
                  <a:pt x="1248425" y="7346"/>
                  <a:pt x="1295074" y="-22188"/>
                  <a:pt x="1413980" y="0"/>
                </a:cubicBezTo>
                <a:cubicBezTo>
                  <a:pt x="1532886" y="22188"/>
                  <a:pt x="1753243" y="29065"/>
                  <a:pt x="1998995" y="0"/>
                </a:cubicBezTo>
                <a:cubicBezTo>
                  <a:pt x="2244747" y="-29065"/>
                  <a:pt x="2391161" y="-6548"/>
                  <a:pt x="2687247" y="0"/>
                </a:cubicBezTo>
                <a:cubicBezTo>
                  <a:pt x="2983333" y="6548"/>
                  <a:pt x="3003325" y="8081"/>
                  <a:pt x="3169024" y="0"/>
                </a:cubicBezTo>
                <a:cubicBezTo>
                  <a:pt x="3334723" y="-8081"/>
                  <a:pt x="3389161" y="1143"/>
                  <a:pt x="3547563" y="0"/>
                </a:cubicBezTo>
                <a:cubicBezTo>
                  <a:pt x="3705965" y="-1143"/>
                  <a:pt x="3844201" y="2778"/>
                  <a:pt x="4029339" y="0"/>
                </a:cubicBezTo>
                <a:cubicBezTo>
                  <a:pt x="4214477" y="-2778"/>
                  <a:pt x="4599619" y="-19283"/>
                  <a:pt x="4820829" y="0"/>
                </a:cubicBezTo>
                <a:cubicBezTo>
                  <a:pt x="5042039" y="19283"/>
                  <a:pt x="5023319" y="18839"/>
                  <a:pt x="5199368" y="0"/>
                </a:cubicBezTo>
                <a:cubicBezTo>
                  <a:pt x="5375417" y="-18839"/>
                  <a:pt x="5456841" y="-8568"/>
                  <a:pt x="5577907" y="0"/>
                </a:cubicBezTo>
                <a:cubicBezTo>
                  <a:pt x="5698973" y="8568"/>
                  <a:pt x="6005395" y="26290"/>
                  <a:pt x="6266160" y="0"/>
                </a:cubicBezTo>
                <a:cubicBezTo>
                  <a:pt x="6526925" y="-26290"/>
                  <a:pt x="6567976" y="13175"/>
                  <a:pt x="6851174" y="0"/>
                </a:cubicBezTo>
                <a:cubicBezTo>
                  <a:pt x="7134372" y="-13175"/>
                  <a:pt x="7070031" y="-15652"/>
                  <a:pt x="7229713" y="0"/>
                </a:cubicBezTo>
                <a:cubicBezTo>
                  <a:pt x="7389395" y="15652"/>
                  <a:pt x="7770479" y="16333"/>
                  <a:pt x="7917965" y="0"/>
                </a:cubicBezTo>
                <a:cubicBezTo>
                  <a:pt x="8065451" y="-16333"/>
                  <a:pt x="8126453" y="6714"/>
                  <a:pt x="8296504" y="0"/>
                </a:cubicBezTo>
                <a:cubicBezTo>
                  <a:pt x="8466555" y="-6714"/>
                  <a:pt x="8641230" y="8307"/>
                  <a:pt x="8881519" y="0"/>
                </a:cubicBezTo>
                <a:cubicBezTo>
                  <a:pt x="9121809" y="-8307"/>
                  <a:pt x="9185627" y="9972"/>
                  <a:pt x="9363295" y="0"/>
                </a:cubicBezTo>
                <a:cubicBezTo>
                  <a:pt x="9540963" y="-9972"/>
                  <a:pt x="9689056" y="-25344"/>
                  <a:pt x="9948310" y="0"/>
                </a:cubicBezTo>
                <a:cubicBezTo>
                  <a:pt x="10207565" y="25344"/>
                  <a:pt x="10302274" y="25251"/>
                  <a:pt x="10567737" y="0"/>
                </a:cubicBezTo>
                <a:cubicBezTo>
                  <a:pt x="10706315" y="11499"/>
                  <a:pt x="10798259" y="133049"/>
                  <a:pt x="10811688" y="243951"/>
                </a:cubicBezTo>
                <a:cubicBezTo>
                  <a:pt x="10812209" y="382312"/>
                  <a:pt x="10790705" y="583813"/>
                  <a:pt x="10811688" y="751353"/>
                </a:cubicBezTo>
                <a:cubicBezTo>
                  <a:pt x="10832671" y="918893"/>
                  <a:pt x="10817987" y="1058942"/>
                  <a:pt x="10811688" y="1219724"/>
                </a:cubicBezTo>
                <a:cubicBezTo>
                  <a:pt x="10788390" y="1366061"/>
                  <a:pt x="10678710" y="1455463"/>
                  <a:pt x="10567737" y="1463675"/>
                </a:cubicBezTo>
                <a:cubicBezTo>
                  <a:pt x="10262948" y="1446217"/>
                  <a:pt x="9882809" y="1503468"/>
                  <a:pt x="9673009" y="1463675"/>
                </a:cubicBezTo>
                <a:cubicBezTo>
                  <a:pt x="9463209" y="1423882"/>
                  <a:pt x="9230853" y="1475804"/>
                  <a:pt x="9087994" y="1463675"/>
                </a:cubicBezTo>
                <a:cubicBezTo>
                  <a:pt x="8945136" y="1451546"/>
                  <a:pt x="8743528" y="1460686"/>
                  <a:pt x="8502980" y="1463675"/>
                </a:cubicBezTo>
                <a:cubicBezTo>
                  <a:pt x="8262432" y="1466664"/>
                  <a:pt x="8062008" y="1453540"/>
                  <a:pt x="7814727" y="1463675"/>
                </a:cubicBezTo>
                <a:cubicBezTo>
                  <a:pt x="7567446" y="1473810"/>
                  <a:pt x="7381569" y="1434721"/>
                  <a:pt x="7126475" y="1463675"/>
                </a:cubicBezTo>
                <a:cubicBezTo>
                  <a:pt x="6871381" y="1492629"/>
                  <a:pt x="6736129" y="1478235"/>
                  <a:pt x="6541460" y="1463675"/>
                </a:cubicBezTo>
                <a:cubicBezTo>
                  <a:pt x="6346792" y="1449115"/>
                  <a:pt x="6178433" y="1432097"/>
                  <a:pt x="5853208" y="1463675"/>
                </a:cubicBezTo>
                <a:cubicBezTo>
                  <a:pt x="5527983" y="1495253"/>
                  <a:pt x="5402417" y="1485661"/>
                  <a:pt x="5061718" y="1463675"/>
                </a:cubicBezTo>
                <a:cubicBezTo>
                  <a:pt x="4721019" y="1441690"/>
                  <a:pt x="4871130" y="1463320"/>
                  <a:pt x="4683179" y="1463675"/>
                </a:cubicBezTo>
                <a:cubicBezTo>
                  <a:pt x="4495228" y="1464030"/>
                  <a:pt x="4298011" y="1476846"/>
                  <a:pt x="3994927" y="1463675"/>
                </a:cubicBezTo>
                <a:cubicBezTo>
                  <a:pt x="3691843" y="1450504"/>
                  <a:pt x="3509999" y="1493974"/>
                  <a:pt x="3203436" y="1463675"/>
                </a:cubicBezTo>
                <a:cubicBezTo>
                  <a:pt x="2896873" y="1433376"/>
                  <a:pt x="2846388" y="1453348"/>
                  <a:pt x="2721660" y="1463675"/>
                </a:cubicBezTo>
                <a:cubicBezTo>
                  <a:pt x="2596932" y="1474002"/>
                  <a:pt x="2258803" y="1426934"/>
                  <a:pt x="1826932" y="1463675"/>
                </a:cubicBezTo>
                <a:cubicBezTo>
                  <a:pt x="1395061" y="1500416"/>
                  <a:pt x="1425001" y="1475182"/>
                  <a:pt x="1241917" y="1463675"/>
                </a:cubicBezTo>
                <a:cubicBezTo>
                  <a:pt x="1058834" y="1452168"/>
                  <a:pt x="568401" y="1470776"/>
                  <a:pt x="243951" y="1463675"/>
                </a:cubicBezTo>
                <a:cubicBezTo>
                  <a:pt x="113192" y="1454966"/>
                  <a:pt x="16249" y="1363509"/>
                  <a:pt x="0" y="1219724"/>
                </a:cubicBezTo>
                <a:cubicBezTo>
                  <a:pt x="7601" y="1016440"/>
                  <a:pt x="20639" y="918166"/>
                  <a:pt x="0" y="731838"/>
                </a:cubicBezTo>
                <a:cubicBezTo>
                  <a:pt x="-20639" y="545510"/>
                  <a:pt x="-2787" y="435349"/>
                  <a:pt x="0" y="243951"/>
                </a:cubicBezTo>
                <a:close/>
              </a:path>
            </a:pathLst>
          </a:custGeom>
          <a:solidFill>
            <a:schemeClr val="bg1"/>
          </a:solidFill>
          <a:ln w="57150">
            <a:solidFill>
              <a:schemeClr val="accent6">
                <a:lumMod val="50000"/>
              </a:schemeClr>
            </a:solidFill>
            <a:extLst>
              <a:ext uri="{C807C97D-BFC1-408E-A445-0C87EB9F89A2}">
                <ask:lineSketchStyleProps xmlns:ask="http://schemas.microsoft.com/office/drawing/2018/sketchyshapes" xmlns="" sd="250704049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C247DF07-6977-4A5E-976E-C12E759E6889}"/>
              </a:ext>
            </a:extLst>
          </p:cNvPr>
          <p:cNvSpPr txBox="1"/>
          <p:nvPr/>
        </p:nvSpPr>
        <p:spPr>
          <a:xfrm>
            <a:off x="1163451" y="295998"/>
            <a:ext cx="1009312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Đâu</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dụng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cụ</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vật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liệu</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làm</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thủ</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công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9" name="DapAnA - 9Slide.vn">
            <a:extLst>
              <a:ext uri="{FF2B5EF4-FFF2-40B4-BE49-F238E27FC236}">
                <a16:creationId xmlns:a16="http://schemas.microsoft.com/office/drawing/2014/main" id="{3BDBF2D3-B79D-42F4-A3D2-40273A9E3C32}"/>
              </a:ext>
            </a:extLst>
          </p:cNvPr>
          <p:cNvGrpSpPr/>
          <p:nvPr/>
        </p:nvGrpSpPr>
        <p:grpSpPr>
          <a:xfrm>
            <a:off x="609600" y="3061123"/>
            <a:ext cx="5044329" cy="1421875"/>
            <a:chOff x="609600" y="3061123"/>
            <a:chExt cx="5044329" cy="1421875"/>
          </a:xfrm>
        </p:grpSpPr>
        <p:grpSp>
          <p:nvGrpSpPr>
            <p:cNvPr id="10" name="Group 9">
              <a:extLst>
                <a:ext uri="{FF2B5EF4-FFF2-40B4-BE49-F238E27FC236}">
                  <a16:creationId xmlns:a16="http://schemas.microsoft.com/office/drawing/2014/main" id="{1300DAA8-C7DE-42FF-9226-4D4BD814C58E}"/>
                </a:ext>
              </a:extLst>
            </p:cNvPr>
            <p:cNvGrpSpPr/>
            <p:nvPr/>
          </p:nvGrpSpPr>
          <p:grpSpPr>
            <a:xfrm>
              <a:off x="609600" y="3061123"/>
              <a:ext cx="5044329" cy="1421875"/>
              <a:chOff x="289671" y="3263476"/>
              <a:chExt cx="10591800" cy="1981200"/>
            </a:xfrm>
          </p:grpSpPr>
          <p:sp>
            <p:nvSpPr>
              <p:cNvPr id="18" name="Rectangle: Rounded Corners 17">
                <a:extLst>
                  <a:ext uri="{FF2B5EF4-FFF2-40B4-BE49-F238E27FC236}">
                    <a16:creationId xmlns:a16="http://schemas.microsoft.com/office/drawing/2014/main" id="{417F5F01-0F86-4832-B66A-0619B5147A85}"/>
                  </a:ext>
                </a:extLst>
              </p:cNvPr>
              <p:cNvSpPr/>
              <p:nvPr/>
            </p:nvSpPr>
            <p:spPr>
              <a:xfrm>
                <a:off x="289671" y="3263476"/>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6C7DD8AC-27D6-4922-8BDA-73A24A994DF7}"/>
                  </a:ext>
                </a:extLst>
              </p:cNvPr>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9CDB379B-BB98-499C-B715-BEA833F5E7F3}"/>
                </a:ext>
              </a:extLst>
            </p:cNvPr>
            <p:cNvSpPr txBox="1"/>
            <p:nvPr/>
          </p:nvSpPr>
          <p:spPr>
            <a:xfrm>
              <a:off x="2557261" y="3341620"/>
              <a:ext cx="2403030" cy="738664"/>
            </a:xfrm>
            <a:prstGeom prst="rect">
              <a:avLst/>
            </a:prstGeom>
            <a:noFill/>
          </p:spPr>
          <p:txBody>
            <a:bodyPr wrap="none" lIns="0" tIns="0" rIns="0" bIns="0" rtlCol="0">
              <a:spAutoFit/>
            </a:bodyPr>
            <a:lstStyle/>
            <a:p>
              <a:pPr algn="ctr"/>
              <a:r>
                <a:rPr lang="en-US" sz="4800" b="1" dirty="0" err="1">
                  <a:solidFill>
                    <a:srgbClr val="E76EA3"/>
                  </a:solidFill>
                  <a:latin typeface="Calibri" panose="020F0502020204030204" pitchFamily="34" charset="0"/>
                  <a:cs typeface="Calibri" panose="020F0502020204030204" pitchFamily="34" charset="0"/>
                </a:rPr>
                <a:t>Giấy</a:t>
              </a:r>
              <a:r>
                <a:rPr lang="en-US" sz="4800" b="1" dirty="0">
                  <a:solidFill>
                    <a:srgbClr val="E76EA3"/>
                  </a:solidFill>
                  <a:latin typeface="Calibri" panose="020F0502020204030204" pitchFamily="34" charset="0"/>
                  <a:cs typeface="Calibri" panose="020F0502020204030204" pitchFamily="34" charset="0"/>
                </a:rPr>
                <a:t> </a:t>
              </a:r>
              <a:r>
                <a:rPr lang="en-US" sz="4800" b="1" dirty="0" err="1">
                  <a:solidFill>
                    <a:srgbClr val="E76EA3"/>
                  </a:solidFill>
                  <a:latin typeface="Calibri" panose="020F0502020204030204" pitchFamily="34" charset="0"/>
                  <a:cs typeface="Calibri" panose="020F0502020204030204" pitchFamily="34" charset="0"/>
                </a:rPr>
                <a:t>màu</a:t>
              </a:r>
              <a:endParaRPr lang="en-US" sz="4800" b="1" dirty="0">
                <a:solidFill>
                  <a:srgbClr val="E76EA3"/>
                </a:solidFill>
                <a:latin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7D8B6C9C-C36E-4C29-AA1A-D286F1FFF9A2}"/>
                </a:ext>
              </a:extLst>
            </p:cNvPr>
            <p:cNvGrpSpPr/>
            <p:nvPr/>
          </p:nvGrpSpPr>
          <p:grpSpPr>
            <a:xfrm>
              <a:off x="742754" y="3134284"/>
              <a:ext cx="1320383" cy="1229921"/>
              <a:chOff x="812176" y="3134284"/>
              <a:chExt cx="1320383" cy="1229921"/>
            </a:xfrm>
          </p:grpSpPr>
          <p:pic>
            <p:nvPicPr>
              <p:cNvPr id="16" name="Picture 15">
                <a:extLst>
                  <a:ext uri="{FF2B5EF4-FFF2-40B4-BE49-F238E27FC236}">
                    <a16:creationId xmlns:a16="http://schemas.microsoft.com/office/drawing/2014/main" id="{FF1F6E41-F86D-449F-B16F-4AD5F734695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812176" y="3200477"/>
                <a:ext cx="1320383" cy="1163728"/>
              </a:xfrm>
              <a:prstGeom prst="rect">
                <a:avLst/>
              </a:prstGeom>
            </p:spPr>
          </p:pic>
          <p:sp>
            <p:nvSpPr>
              <p:cNvPr id="17" name="TextBox 16">
                <a:extLst>
                  <a:ext uri="{FF2B5EF4-FFF2-40B4-BE49-F238E27FC236}">
                    <a16:creationId xmlns:a16="http://schemas.microsoft.com/office/drawing/2014/main" id="{C60EECD1-677B-47B5-B2F8-AE3EFF815864}"/>
                  </a:ext>
                </a:extLst>
              </p:cNvPr>
              <p:cNvSpPr txBox="1"/>
              <p:nvPr/>
            </p:nvSpPr>
            <p:spPr>
              <a:xfrm>
                <a:off x="1215887" y="3134284"/>
                <a:ext cx="512961" cy="1015663"/>
              </a:xfrm>
              <a:prstGeom prst="rect">
                <a:avLst/>
              </a:prstGeom>
              <a:noFill/>
            </p:spPr>
            <p:txBody>
              <a:bodyPr wrap="none" lIns="0" tIns="0" rIns="0" bIns="0" rtlCol="0">
                <a:spAutoFit/>
              </a:bodyPr>
              <a:lstStyle/>
              <a:p>
                <a:pPr algn="ctr"/>
                <a:r>
                  <a:rPr lang="en-US" sz="6600" b="1">
                    <a:solidFill>
                      <a:srgbClr val="BF465A"/>
                    </a:solidFill>
                    <a:latin typeface="Calibri" panose="020F0502020204030204" pitchFamily="34" charset="0"/>
                    <a:cs typeface="Calibri" panose="020F0502020204030204" pitchFamily="34" charset="0"/>
                  </a:rPr>
                  <a:t>A</a:t>
                </a:r>
              </a:p>
            </p:txBody>
          </p:sp>
        </p:grpSp>
      </p:grpSp>
      <p:grpSp>
        <p:nvGrpSpPr>
          <p:cNvPr id="20" name="DapAnB - 9Slide.vn">
            <a:extLst>
              <a:ext uri="{FF2B5EF4-FFF2-40B4-BE49-F238E27FC236}">
                <a16:creationId xmlns:a16="http://schemas.microsoft.com/office/drawing/2014/main" id="{7A132C57-B8DA-46E9-AC88-3CD7BBC0D55B}"/>
              </a:ext>
            </a:extLst>
          </p:cNvPr>
          <p:cNvGrpSpPr/>
          <p:nvPr/>
        </p:nvGrpSpPr>
        <p:grpSpPr>
          <a:xfrm>
            <a:off x="6835816" y="3061123"/>
            <a:ext cx="5044329" cy="1421875"/>
            <a:chOff x="6835816" y="3061123"/>
            <a:chExt cx="5044329" cy="1421875"/>
          </a:xfrm>
        </p:grpSpPr>
        <p:grpSp>
          <p:nvGrpSpPr>
            <p:cNvPr id="21" name="Group 20">
              <a:extLst>
                <a:ext uri="{FF2B5EF4-FFF2-40B4-BE49-F238E27FC236}">
                  <a16:creationId xmlns:a16="http://schemas.microsoft.com/office/drawing/2014/main" id="{AC55FB0E-7904-4D04-8A42-E1036CAABC8A}"/>
                </a:ext>
              </a:extLst>
            </p:cNvPr>
            <p:cNvGrpSpPr/>
            <p:nvPr/>
          </p:nvGrpSpPr>
          <p:grpSpPr>
            <a:xfrm>
              <a:off x="6835816" y="3061123"/>
              <a:ext cx="5044329" cy="1421875"/>
              <a:chOff x="289671" y="3263477"/>
              <a:chExt cx="10591800" cy="1981200"/>
            </a:xfrm>
          </p:grpSpPr>
          <p:sp>
            <p:nvSpPr>
              <p:cNvPr id="27" name="Rectangle: Rounded Corners 26">
                <a:extLst>
                  <a:ext uri="{FF2B5EF4-FFF2-40B4-BE49-F238E27FC236}">
                    <a16:creationId xmlns:a16="http://schemas.microsoft.com/office/drawing/2014/main" id="{ABC1240B-1853-45CC-813A-AE992F304623}"/>
                  </a:ext>
                </a:extLst>
              </p:cNvPr>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6CAD022-D337-45E4-9F3E-502D8B2A96C4}"/>
                  </a:ext>
                </a:extLst>
              </p:cNvPr>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1A995CCE-26D1-4CF9-87A9-65875A04A354}"/>
                </a:ext>
              </a:extLst>
            </p:cNvPr>
            <p:cNvSpPr txBox="1"/>
            <p:nvPr/>
          </p:nvSpPr>
          <p:spPr>
            <a:xfrm>
              <a:off x="9173658" y="3315149"/>
              <a:ext cx="1766509" cy="738664"/>
            </a:xfrm>
            <a:prstGeom prst="rect">
              <a:avLst/>
            </a:prstGeom>
            <a:noFill/>
          </p:spPr>
          <p:txBody>
            <a:bodyPr wrap="none" lIns="0" tIns="0" rIns="0" bIns="0" rtlCol="0">
              <a:spAutoFit/>
            </a:bodyPr>
            <a:lstStyle/>
            <a:p>
              <a:pPr algn="ctr"/>
              <a:r>
                <a:rPr lang="en-US" sz="4800" b="1" dirty="0" err="1">
                  <a:solidFill>
                    <a:srgbClr val="E76EA3"/>
                  </a:solidFill>
                  <a:latin typeface="Calibri" panose="020F0502020204030204" pitchFamily="34" charset="0"/>
                  <a:cs typeface="Calibri" panose="020F0502020204030204" pitchFamily="34" charset="0"/>
                </a:rPr>
                <a:t>Bút</a:t>
              </a:r>
              <a:r>
                <a:rPr lang="en-US" sz="4800" b="1" dirty="0">
                  <a:solidFill>
                    <a:srgbClr val="E76EA3"/>
                  </a:solidFill>
                  <a:latin typeface="Calibri" panose="020F0502020204030204" pitchFamily="34" charset="0"/>
                  <a:cs typeface="Calibri" panose="020F0502020204030204" pitchFamily="34" charset="0"/>
                </a:rPr>
                <a:t> </a:t>
              </a:r>
              <a:r>
                <a:rPr lang="en-US" sz="4800" b="1" dirty="0" err="1">
                  <a:solidFill>
                    <a:srgbClr val="E76EA3"/>
                  </a:solidFill>
                  <a:latin typeface="Calibri" panose="020F0502020204030204" pitchFamily="34" charset="0"/>
                  <a:cs typeface="Calibri" panose="020F0502020204030204" pitchFamily="34" charset="0"/>
                </a:rPr>
                <a:t>chì</a:t>
              </a:r>
              <a:endParaRPr lang="en-US" sz="4800" b="1" dirty="0">
                <a:solidFill>
                  <a:srgbClr val="E76EA3"/>
                </a:solidFill>
                <a:latin typeface="Calibri" panose="020F0502020204030204" pitchFamily="34" charset="0"/>
                <a:cs typeface="Calibri" panose="020F0502020204030204" pitchFamily="34" charset="0"/>
              </a:endParaRPr>
            </a:p>
          </p:txBody>
        </p:sp>
        <p:grpSp>
          <p:nvGrpSpPr>
            <p:cNvPr id="23" name="Group 22">
              <a:extLst>
                <a:ext uri="{FF2B5EF4-FFF2-40B4-BE49-F238E27FC236}">
                  <a16:creationId xmlns:a16="http://schemas.microsoft.com/office/drawing/2014/main" id="{8D0449E0-B552-408B-B043-5F23DBDC0E6B}"/>
                </a:ext>
              </a:extLst>
            </p:cNvPr>
            <p:cNvGrpSpPr/>
            <p:nvPr/>
          </p:nvGrpSpPr>
          <p:grpSpPr>
            <a:xfrm>
              <a:off x="6980629" y="3134284"/>
              <a:ext cx="1320383" cy="1229921"/>
              <a:chOff x="7038392" y="3134284"/>
              <a:chExt cx="1320383" cy="1229921"/>
            </a:xfrm>
          </p:grpSpPr>
          <p:pic>
            <p:nvPicPr>
              <p:cNvPr id="24" name="Picture 23">
                <a:extLst>
                  <a:ext uri="{FF2B5EF4-FFF2-40B4-BE49-F238E27FC236}">
                    <a16:creationId xmlns:a16="http://schemas.microsoft.com/office/drawing/2014/main" id="{A378938E-BC48-467D-8AC3-062A54F4BB3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7038392" y="3200477"/>
                <a:ext cx="1320383" cy="1163728"/>
              </a:xfrm>
              <a:prstGeom prst="rect">
                <a:avLst/>
              </a:prstGeom>
            </p:spPr>
          </p:pic>
          <p:sp>
            <p:nvSpPr>
              <p:cNvPr id="26" name="TextBox 25">
                <a:extLst>
                  <a:ext uri="{FF2B5EF4-FFF2-40B4-BE49-F238E27FC236}">
                    <a16:creationId xmlns:a16="http://schemas.microsoft.com/office/drawing/2014/main" id="{0B1199B0-79DC-4480-ADC6-054919C45813}"/>
                  </a:ext>
                </a:extLst>
              </p:cNvPr>
              <p:cNvSpPr txBox="1"/>
              <p:nvPr/>
            </p:nvSpPr>
            <p:spPr>
              <a:xfrm>
                <a:off x="7461340" y="3134284"/>
                <a:ext cx="474489" cy="1015663"/>
              </a:xfrm>
              <a:prstGeom prst="rect">
                <a:avLst/>
              </a:prstGeom>
              <a:noFill/>
            </p:spPr>
            <p:txBody>
              <a:bodyPr wrap="none" lIns="0" tIns="0" rIns="0" bIns="0" rtlCol="0">
                <a:spAutoFit/>
              </a:bodyPr>
              <a:lstStyle/>
              <a:p>
                <a:pPr algn="ctr"/>
                <a:r>
                  <a:rPr lang="en-US" sz="6600" b="1">
                    <a:solidFill>
                      <a:srgbClr val="BF465A"/>
                    </a:solidFill>
                    <a:latin typeface="Calibri" panose="020F0502020204030204" pitchFamily="34" charset="0"/>
                    <a:cs typeface="Calibri" panose="020F0502020204030204" pitchFamily="34" charset="0"/>
                  </a:rPr>
                  <a:t>B</a:t>
                </a:r>
              </a:p>
            </p:txBody>
          </p:sp>
        </p:grpSp>
      </p:grpSp>
      <p:grpSp>
        <p:nvGrpSpPr>
          <p:cNvPr id="29" name="Dap an C - 9Slide.vn">
            <a:extLst>
              <a:ext uri="{FF2B5EF4-FFF2-40B4-BE49-F238E27FC236}">
                <a16:creationId xmlns:a16="http://schemas.microsoft.com/office/drawing/2014/main" id="{1BF189EB-5B62-4FE2-BA14-22FCC88C81E5}"/>
              </a:ext>
            </a:extLst>
          </p:cNvPr>
          <p:cNvGrpSpPr/>
          <p:nvPr/>
        </p:nvGrpSpPr>
        <p:grpSpPr>
          <a:xfrm>
            <a:off x="4062080" y="5105400"/>
            <a:ext cx="5044329" cy="1421875"/>
            <a:chOff x="4062080" y="5105400"/>
            <a:chExt cx="5044329" cy="1421875"/>
          </a:xfrm>
        </p:grpSpPr>
        <p:grpSp>
          <p:nvGrpSpPr>
            <p:cNvPr id="30" name="Group 29">
              <a:extLst>
                <a:ext uri="{FF2B5EF4-FFF2-40B4-BE49-F238E27FC236}">
                  <a16:creationId xmlns:a16="http://schemas.microsoft.com/office/drawing/2014/main" id="{4169F668-9F01-4787-BC76-B7ED3F876E79}"/>
                </a:ext>
              </a:extLst>
            </p:cNvPr>
            <p:cNvGrpSpPr/>
            <p:nvPr/>
          </p:nvGrpSpPr>
          <p:grpSpPr>
            <a:xfrm>
              <a:off x="4062080" y="5105400"/>
              <a:ext cx="5044329" cy="1421875"/>
              <a:chOff x="289671" y="3263477"/>
              <a:chExt cx="10591800" cy="1981200"/>
            </a:xfrm>
          </p:grpSpPr>
          <p:sp>
            <p:nvSpPr>
              <p:cNvPr id="35" name="Rectangle: Rounded Corners 34">
                <a:extLst>
                  <a:ext uri="{FF2B5EF4-FFF2-40B4-BE49-F238E27FC236}">
                    <a16:creationId xmlns:a16="http://schemas.microsoft.com/office/drawing/2014/main" id="{C41C9195-3420-4256-A59C-EBED94C08427}"/>
                  </a:ext>
                </a:extLst>
              </p:cNvPr>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8745B235-81C3-4F2E-9209-48198FF165CB}"/>
                  </a:ext>
                </a:extLst>
              </p:cNvPr>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3CCBC7D7-E4D3-43F8-ADC8-86A496029DD7}"/>
                </a:ext>
              </a:extLst>
            </p:cNvPr>
            <p:cNvSpPr txBox="1"/>
            <p:nvPr/>
          </p:nvSpPr>
          <p:spPr>
            <a:xfrm>
              <a:off x="6661211" y="5344801"/>
              <a:ext cx="1243930" cy="738664"/>
            </a:xfrm>
            <a:prstGeom prst="rect">
              <a:avLst/>
            </a:prstGeom>
            <a:noFill/>
          </p:spPr>
          <p:txBody>
            <a:bodyPr wrap="none" lIns="0" tIns="0" rIns="0" bIns="0" rtlCol="0">
              <a:spAutoFit/>
            </a:bodyPr>
            <a:lstStyle/>
            <a:p>
              <a:pPr algn="ctr"/>
              <a:r>
                <a:rPr lang="en-US" sz="4800" b="1" dirty="0" err="1">
                  <a:solidFill>
                    <a:srgbClr val="E76EA3"/>
                  </a:solidFill>
                  <a:latin typeface="Calibri" panose="020F0502020204030204" pitchFamily="34" charset="0"/>
                  <a:cs typeface="Calibri" panose="020F0502020204030204" pitchFamily="34" charset="0"/>
                </a:rPr>
                <a:t>Cuốc</a:t>
              </a:r>
              <a:endParaRPr lang="en-US" sz="4800" b="1" dirty="0">
                <a:solidFill>
                  <a:srgbClr val="E76EA3"/>
                </a:solidFill>
                <a:latin typeface="Calibri" panose="020F0502020204030204" pitchFamily="34" charset="0"/>
                <a:cs typeface="Calibri" panose="020F0502020204030204" pitchFamily="34" charset="0"/>
              </a:endParaRPr>
            </a:p>
          </p:txBody>
        </p:sp>
        <p:grpSp>
          <p:nvGrpSpPr>
            <p:cNvPr id="32" name="Group 31">
              <a:extLst>
                <a:ext uri="{FF2B5EF4-FFF2-40B4-BE49-F238E27FC236}">
                  <a16:creationId xmlns:a16="http://schemas.microsoft.com/office/drawing/2014/main" id="{FF30C375-8A0E-494C-BCA7-D800E838396F}"/>
                </a:ext>
              </a:extLst>
            </p:cNvPr>
            <p:cNvGrpSpPr/>
            <p:nvPr/>
          </p:nvGrpSpPr>
          <p:grpSpPr>
            <a:xfrm>
              <a:off x="4215284" y="5208081"/>
              <a:ext cx="1320383" cy="1200401"/>
              <a:chOff x="4264656" y="5208081"/>
              <a:chExt cx="1320383" cy="1200401"/>
            </a:xfrm>
          </p:grpSpPr>
          <p:pic>
            <p:nvPicPr>
              <p:cNvPr id="33" name="Picture 32">
                <a:extLst>
                  <a:ext uri="{FF2B5EF4-FFF2-40B4-BE49-F238E27FC236}">
                    <a16:creationId xmlns:a16="http://schemas.microsoft.com/office/drawing/2014/main" id="{252F2F16-5665-4E12-A9E6-4FE4C5622A8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4264656" y="5244754"/>
                <a:ext cx="1320383" cy="1163728"/>
              </a:xfrm>
              <a:prstGeom prst="rect">
                <a:avLst/>
              </a:prstGeom>
            </p:spPr>
          </p:pic>
          <p:sp>
            <p:nvSpPr>
              <p:cNvPr id="34" name="TextBox 33">
                <a:extLst>
                  <a:ext uri="{FF2B5EF4-FFF2-40B4-BE49-F238E27FC236}">
                    <a16:creationId xmlns:a16="http://schemas.microsoft.com/office/drawing/2014/main" id="{350AAF5A-E5A8-495B-B88C-524F7FB14635}"/>
                  </a:ext>
                </a:extLst>
              </p:cNvPr>
              <p:cNvSpPr txBox="1"/>
              <p:nvPr/>
            </p:nvSpPr>
            <p:spPr>
              <a:xfrm>
                <a:off x="4701229" y="5208081"/>
                <a:ext cx="447237" cy="1015663"/>
              </a:xfrm>
              <a:prstGeom prst="rect">
                <a:avLst/>
              </a:prstGeom>
              <a:noFill/>
            </p:spPr>
            <p:txBody>
              <a:bodyPr wrap="none" lIns="0" tIns="0" rIns="0" bIns="0" rtlCol="0">
                <a:spAutoFit/>
              </a:bodyPr>
              <a:lstStyle/>
              <a:p>
                <a:pPr algn="ctr"/>
                <a:r>
                  <a:rPr lang="en-US" sz="6600" b="1">
                    <a:solidFill>
                      <a:srgbClr val="BF465A"/>
                    </a:solidFill>
                    <a:latin typeface="Calibri" panose="020F0502020204030204" pitchFamily="34" charset="0"/>
                    <a:cs typeface="Calibri" panose="020F0502020204030204" pitchFamily="34" charset="0"/>
                  </a:rPr>
                  <a:t>C</a:t>
                </a:r>
              </a:p>
            </p:txBody>
          </p:sp>
        </p:grpSp>
      </p:grpSp>
      <p:pic>
        <p:nvPicPr>
          <p:cNvPr id="3" name="Picture 2" descr="Shape&#10;&#10;Description automatically generated">
            <a:extLst>
              <a:ext uri="{FF2B5EF4-FFF2-40B4-BE49-F238E27FC236}">
                <a16:creationId xmlns:a16="http://schemas.microsoft.com/office/drawing/2014/main" id="{B32BE66C-C562-4538-9D9E-EA20DD874FFC}"/>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188455" y="4592548"/>
            <a:ext cx="1844466" cy="1561672"/>
          </a:xfrm>
          <a:prstGeom prst="rect">
            <a:avLst/>
          </a:prstGeom>
        </p:spPr>
      </p:pic>
    </p:spTree>
    <p:extLst>
      <p:ext uri="{BB962C8B-B14F-4D97-AF65-F5344CB8AC3E}">
        <p14:creationId xmlns:p14="http://schemas.microsoft.com/office/powerpoint/2010/main" val="5880000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AmThanhDung_2.wav"/>
                                        </p:tgtEl>
                                      </p:cMediaNode>
                                    </p:audio>
                                  </p:subTnLst>
                                </p:cTn>
                              </p:par>
                              <p:par>
                                <p:cTn id="27" presetID="1" presetClass="exit" presetSubtype="0" fill="hold"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nextCondLst>
                <p:cond evt="onClick" delay="0">
                  <p:tgtEl>
                    <p:spTgt spid="2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4">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5">
            <a:alphaModFix/>
          </a:blip>
          <a:srcRect/>
          <a:stretch/>
        </p:blipFill>
        <p:spPr>
          <a:xfrm>
            <a:off x="1" y="4648200"/>
            <a:ext cx="3927231" cy="2115285"/>
          </a:xfrm>
          <a:prstGeom prst="rect">
            <a:avLst/>
          </a:prstGeom>
          <a:noFill/>
          <a:ln>
            <a:noFill/>
          </a:ln>
        </p:spPr>
      </p:pic>
      <p:pic>
        <p:nvPicPr>
          <p:cNvPr id="96" name="Google Shape;96;p2"/>
          <p:cNvPicPr preferRelativeResize="0"/>
          <p:nvPr/>
        </p:nvPicPr>
        <p:blipFill rotWithShape="1">
          <a:blip r:embed="rId6">
            <a:alphaModFix/>
          </a:blip>
          <a:srcRect/>
          <a:stretch/>
        </p:blipFill>
        <p:spPr>
          <a:xfrm>
            <a:off x="9906954" y="4343400"/>
            <a:ext cx="2285047" cy="2543491"/>
          </a:xfrm>
          <a:prstGeom prst="rect">
            <a:avLst/>
          </a:prstGeom>
          <a:noFill/>
          <a:ln>
            <a:noFill/>
          </a:ln>
        </p:spPr>
      </p:pic>
      <p:pic>
        <p:nvPicPr>
          <p:cNvPr id="97" name="Google Shape;97;p2"/>
          <p:cNvPicPr preferRelativeResize="0"/>
          <p:nvPr/>
        </p:nvPicPr>
        <p:blipFill rotWithShape="1">
          <a:blip r:embed="rId7">
            <a:alphaModFix/>
          </a:blip>
          <a:srcRect/>
          <a:stretch/>
        </p:blipFill>
        <p:spPr>
          <a:xfrm>
            <a:off x="6604000" y="2"/>
            <a:ext cx="5588000" cy="5647277"/>
          </a:xfrm>
          <a:prstGeom prst="rect">
            <a:avLst/>
          </a:prstGeom>
          <a:noFill/>
          <a:ln>
            <a:noFill/>
          </a:ln>
        </p:spPr>
      </p:pic>
      <p:pic>
        <p:nvPicPr>
          <p:cNvPr id="98" name="Google Shape;98;p2"/>
          <p:cNvPicPr preferRelativeResize="0"/>
          <p:nvPr/>
        </p:nvPicPr>
        <p:blipFill rotWithShape="1">
          <a:blip r:embed="rId8">
            <a:alphaModFix/>
          </a:blip>
          <a:srcRect/>
          <a:stretch/>
        </p:blipFill>
        <p:spPr>
          <a:xfrm>
            <a:off x="4231362" y="4327793"/>
            <a:ext cx="368300" cy="2438400"/>
          </a:xfrm>
          <a:prstGeom prst="rect">
            <a:avLst/>
          </a:prstGeom>
          <a:noFill/>
          <a:ln>
            <a:noFill/>
          </a:ln>
        </p:spPr>
      </p:pic>
      <p:pic>
        <p:nvPicPr>
          <p:cNvPr id="99" name="Google Shape;99;p2"/>
          <p:cNvPicPr preferRelativeResize="0"/>
          <p:nvPr/>
        </p:nvPicPr>
        <p:blipFill rotWithShape="1">
          <a:blip r:embed="rId8">
            <a:alphaModFix/>
          </a:blip>
          <a:srcRect/>
          <a:stretch/>
        </p:blipFill>
        <p:spPr>
          <a:xfrm>
            <a:off x="6266577" y="4356253"/>
            <a:ext cx="368300" cy="2438400"/>
          </a:xfrm>
          <a:prstGeom prst="rect">
            <a:avLst/>
          </a:prstGeom>
          <a:noFill/>
          <a:ln>
            <a:noFill/>
          </a:ln>
        </p:spPr>
      </p:pic>
      <p:pic>
        <p:nvPicPr>
          <p:cNvPr id="100" name="Google Shape;100;p2"/>
          <p:cNvPicPr preferRelativeResize="0"/>
          <p:nvPr/>
        </p:nvPicPr>
        <p:blipFill rotWithShape="1">
          <a:blip r:embed="rId8">
            <a:alphaModFix/>
          </a:blip>
          <a:srcRect/>
          <a:stretch/>
        </p:blipFill>
        <p:spPr>
          <a:xfrm>
            <a:off x="8525743" y="4241800"/>
            <a:ext cx="368300" cy="2438400"/>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860385" y="3907820"/>
            <a:ext cx="368300" cy="2438400"/>
          </a:xfrm>
          <a:prstGeom prst="rect">
            <a:avLst/>
          </a:prstGeom>
          <a:noFill/>
          <a:ln>
            <a:noFill/>
          </a:ln>
        </p:spPr>
      </p:pic>
      <p:pic>
        <p:nvPicPr>
          <p:cNvPr id="102" name="Google Shape;102;p2"/>
          <p:cNvPicPr preferRelativeResize="0"/>
          <p:nvPr/>
        </p:nvPicPr>
        <p:blipFill rotWithShape="1">
          <a:blip r:embed="rId8">
            <a:alphaModFix/>
          </a:blip>
          <a:srcRect/>
          <a:stretch/>
        </p:blipFill>
        <p:spPr>
          <a:xfrm>
            <a:off x="5361031" y="4217624"/>
            <a:ext cx="368300" cy="2438400"/>
          </a:xfrm>
          <a:prstGeom prst="rect">
            <a:avLst/>
          </a:prstGeom>
          <a:noFill/>
          <a:ln>
            <a:noFill/>
          </a:ln>
        </p:spPr>
      </p:pic>
      <p:pic>
        <p:nvPicPr>
          <p:cNvPr id="105" name="Google Shape;105;p2"/>
          <p:cNvPicPr preferRelativeResize="0"/>
          <p:nvPr/>
        </p:nvPicPr>
        <p:blipFill rotWithShape="1">
          <a:blip r:embed="rId9">
            <a:alphaModFix/>
          </a:blip>
          <a:srcRect/>
          <a:stretch/>
        </p:blipFill>
        <p:spPr>
          <a:xfrm>
            <a:off x="6551968" y="1222477"/>
            <a:ext cx="4458225" cy="4458225"/>
          </a:xfrm>
          <a:prstGeom prst="rect">
            <a:avLst/>
          </a:prstGeom>
          <a:noFill/>
          <a:ln>
            <a:noFill/>
          </a:ln>
        </p:spPr>
      </p:pic>
      <p:grpSp>
        <p:nvGrpSpPr>
          <p:cNvPr id="116" name="Google Shape;116;p2"/>
          <p:cNvGrpSpPr/>
          <p:nvPr/>
        </p:nvGrpSpPr>
        <p:grpSpPr>
          <a:xfrm>
            <a:off x="6675595" y="4751674"/>
            <a:ext cx="1703165" cy="1107941"/>
            <a:chOff x="9445780" y="4149750"/>
            <a:chExt cx="1277374" cy="830956"/>
          </a:xfrm>
        </p:grpSpPr>
        <p:pic>
          <p:nvPicPr>
            <p:cNvPr id="117" name="Google Shape;117;p2"/>
            <p:cNvPicPr preferRelativeResize="0"/>
            <p:nvPr/>
          </p:nvPicPr>
          <p:blipFill rotWithShape="1">
            <a:blip r:embed="rId10">
              <a:alphaModFix/>
            </a:blip>
            <a:srcRect/>
            <a:stretch/>
          </p:blipFill>
          <p:spPr>
            <a:xfrm>
              <a:off x="9445780" y="4189352"/>
              <a:ext cx="1277374" cy="788176"/>
            </a:xfrm>
            <a:prstGeom prst="rect">
              <a:avLst/>
            </a:prstGeom>
            <a:noFill/>
            <a:ln>
              <a:noFill/>
            </a:ln>
          </p:spPr>
        </p:pic>
        <p:sp>
          <p:nvSpPr>
            <p:cNvPr id="118" name="Google Shape;118;p2">
              <a:hlinkClick r:id="rId11" action="ppaction://hlinksldjump"/>
            </p:cNvPr>
            <p:cNvSpPr txBox="1"/>
            <p:nvPr/>
          </p:nvSpPr>
          <p:spPr>
            <a:xfrm>
              <a:off x="9995412" y="4149750"/>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2</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3843110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05"/>
                                        </p:tgtEl>
                                        <p:attrNameLst>
                                          <p:attrName>r</p:attrName>
                                        </p:attrNameLst>
                                      </p:cBhvr>
                                    </p:animRot>
                                    <p:animRot by="-240000">
                                      <p:cBhvr>
                                        <p:cTn id="7" dur="200" fill="hold">
                                          <p:stCondLst>
                                            <p:cond delay="200"/>
                                          </p:stCondLst>
                                        </p:cTn>
                                        <p:tgtEl>
                                          <p:spTgt spid="105"/>
                                        </p:tgtEl>
                                        <p:attrNameLst>
                                          <p:attrName>r</p:attrName>
                                        </p:attrNameLst>
                                      </p:cBhvr>
                                    </p:animRot>
                                    <p:animRot by="240000">
                                      <p:cBhvr>
                                        <p:cTn id="8" dur="200" fill="hold">
                                          <p:stCondLst>
                                            <p:cond delay="400"/>
                                          </p:stCondLst>
                                        </p:cTn>
                                        <p:tgtEl>
                                          <p:spTgt spid="105"/>
                                        </p:tgtEl>
                                        <p:attrNameLst>
                                          <p:attrName>r</p:attrName>
                                        </p:attrNameLst>
                                      </p:cBhvr>
                                    </p:animRot>
                                    <p:animRot by="-240000">
                                      <p:cBhvr>
                                        <p:cTn id="9" dur="200" fill="hold">
                                          <p:stCondLst>
                                            <p:cond delay="600"/>
                                          </p:stCondLst>
                                        </p:cTn>
                                        <p:tgtEl>
                                          <p:spTgt spid="105"/>
                                        </p:tgtEl>
                                        <p:attrNameLst>
                                          <p:attrName>r</p:attrName>
                                        </p:attrNameLst>
                                      </p:cBhvr>
                                    </p:animRot>
                                    <p:animRot by="120000">
                                      <p:cBhvr>
                                        <p:cTn id="10" dur="200" fill="hold">
                                          <p:stCondLst>
                                            <p:cond delay="800"/>
                                          </p:stCondLst>
                                        </p:cTn>
                                        <p:tgtEl>
                                          <p:spTgt spid="105"/>
                                        </p:tgtEl>
                                        <p:attrNameLst>
                                          <p:attrName>r</p:attrName>
                                        </p:attrNameLst>
                                      </p:cBhvr>
                                    </p:animRot>
                                  </p:childTnLst>
                                </p:cTn>
                              </p:par>
                              <p:par>
                                <p:cTn id="11" presetID="42" presetClass="path" presetSubtype="0" accel="50000" decel="50000" fill="hold" nodeType="withEffect">
                                  <p:stCondLst>
                                    <p:cond delay="0"/>
                                  </p:stCondLst>
                                  <p:childTnLst>
                                    <p:animMotion origin="layout" path="M 2.29167E-6 -1.11111E-6 L 0.04453 -0.27361 " pathEditMode="relative" rAng="0" ptsTypes="AA">
                                      <p:cBhvr>
                                        <p:cTn id="12" dur="2000" fill="hold"/>
                                        <p:tgtEl>
                                          <p:spTgt spid="116"/>
                                        </p:tgtEl>
                                        <p:attrNameLst>
                                          <p:attrName>ppt_x</p:attrName>
                                          <p:attrName>ppt_y</p:attrName>
                                        </p:attrNameLst>
                                      </p:cBhvr>
                                      <p:rCtr x="2227" y="-13681"/>
                                    </p:animMotion>
                                  </p:childTnLst>
                                </p:cTn>
                              </p:par>
                            </p:childTnLst>
                          </p:cTn>
                        </p:par>
                        <p:par>
                          <p:cTn id="13" fill="hold">
                            <p:stCondLst>
                              <p:cond delay="2000"/>
                            </p:stCondLst>
                            <p:childTnLst>
                              <p:par>
                                <p:cTn id="14" presetID="14" presetClass="exit" presetSubtype="10" fill="hold" nodeType="afterEffect">
                                  <p:stCondLst>
                                    <p:cond delay="0"/>
                                  </p:stCondLst>
                                  <p:childTnLst>
                                    <p:animEffect transition="out" filter="randombar(horizontal)">
                                      <p:cBhvr>
                                        <p:cTn id="15" dur="500"/>
                                        <p:tgtEl>
                                          <p:spTgt spid="116"/>
                                        </p:tgtEl>
                                      </p:cBhvr>
                                    </p:animEffect>
                                    <p:set>
                                      <p:cBhvr>
                                        <p:cTn id="16" dur="1" fill="hold">
                                          <p:stCondLst>
                                            <p:cond delay="499"/>
                                          </p:stCondLst>
                                        </p:cTn>
                                        <p:tgtEl>
                                          <p:spTgt spid="1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258085" y="74543"/>
            <a:ext cx="12009120" cy="6858000"/>
          </a:xfrm>
          <a:prstGeom prst="rect">
            <a:avLst/>
          </a:prstGeom>
        </p:spPr>
      </p:pic>
      <p:pic>
        <p:nvPicPr>
          <p:cNvPr id="9" name="图片 8" descr="组 3"/>
          <p:cNvPicPr>
            <a:picLocks noChangeAspect="1"/>
          </p:cNvPicPr>
          <p:nvPr/>
        </p:nvPicPr>
        <p:blipFill>
          <a:blip r:embed="rId6"/>
          <a:stretch>
            <a:fillRect/>
          </a:stretch>
        </p:blipFill>
        <p:spPr>
          <a:xfrm>
            <a:off x="0" y="-153642"/>
            <a:ext cx="12192000" cy="6858000"/>
          </a:xfrm>
          <a:prstGeom prst="rect">
            <a:avLst/>
          </a:prstGeom>
        </p:spPr>
      </p:pic>
      <p:pic>
        <p:nvPicPr>
          <p:cNvPr id="11" name="Picture 10">
            <a:extLst>
              <a:ext uri="{FF2B5EF4-FFF2-40B4-BE49-F238E27FC236}">
                <a16:creationId xmlns:a16="http://schemas.microsoft.com/office/drawing/2014/main" id="{1AFA8031-53FA-4B01-9C15-41369DA5A452}"/>
              </a:ext>
            </a:extLst>
          </p:cNvPr>
          <p:cNvPicPr>
            <a:picLocks noChangeAspect="1"/>
          </p:cNvPicPr>
          <p:nvPr/>
        </p:nvPicPr>
        <p:blipFill>
          <a:blip r:embed="rId7"/>
          <a:stretch>
            <a:fillRect/>
          </a:stretch>
        </p:blipFill>
        <p:spPr>
          <a:xfrm>
            <a:off x="4533897" y="1189039"/>
            <a:ext cx="3078747" cy="1176630"/>
          </a:xfrm>
          <a:prstGeom prst="rect">
            <a:avLst/>
          </a:prstGeom>
        </p:spPr>
      </p:pic>
      <p:pic>
        <p:nvPicPr>
          <p:cNvPr id="3" name="Picture 2">
            <a:extLst>
              <a:ext uri="{FF2B5EF4-FFF2-40B4-BE49-F238E27FC236}">
                <a16:creationId xmlns:a16="http://schemas.microsoft.com/office/drawing/2014/main" id="{80656AC0-9423-4570-AFDD-1AEBF5917162}"/>
              </a:ext>
            </a:extLst>
          </p:cNvPr>
          <p:cNvPicPr>
            <a:picLocks noChangeAspect="1"/>
          </p:cNvPicPr>
          <p:nvPr/>
        </p:nvPicPr>
        <p:blipFill>
          <a:blip r:embed="rId8"/>
          <a:stretch>
            <a:fillRect/>
          </a:stretch>
        </p:blipFill>
        <p:spPr>
          <a:xfrm>
            <a:off x="2088512" y="2023677"/>
            <a:ext cx="8333954" cy="28531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任意多边形: 形状 40">
            <a:extLst>
              <a:ext uri="{FF2B5EF4-FFF2-40B4-BE49-F238E27FC236}">
                <a16:creationId xmlns:a16="http://schemas.microsoft.com/office/drawing/2014/main" id="{D51F200A-C462-44E4-AB25-B864EF78544B}"/>
              </a:ext>
            </a:extLst>
          </p:cNvPr>
          <p:cNvSpPr/>
          <p:nvPr/>
        </p:nvSpPr>
        <p:spPr>
          <a:xfrm>
            <a:off x="136634" y="1745398"/>
            <a:ext cx="11876690" cy="460309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7" name="TextBox 6">
            <a:extLst>
              <a:ext uri="{FF2B5EF4-FFF2-40B4-BE49-F238E27FC236}">
                <a16:creationId xmlns:a16="http://schemas.microsoft.com/office/drawing/2014/main" id="{8E6DA3E4-006F-45B7-9DE8-AFDFDC8C2685}"/>
              </a:ext>
            </a:extLst>
          </p:cNvPr>
          <p:cNvSpPr txBox="1"/>
          <p:nvPr/>
        </p:nvSpPr>
        <p:spPr>
          <a:xfrm>
            <a:off x="1276585" y="2074476"/>
            <a:ext cx="10257514" cy="3458704"/>
          </a:xfrm>
          <a:prstGeom prst="rect">
            <a:avLst/>
          </a:prstGeom>
          <a:noFill/>
        </p:spPr>
        <p:txBody>
          <a:bodyPr wrap="square" rtlCol="0">
            <a:spAutoFit/>
          </a:bodyPr>
          <a:lstStyle/>
          <a:p>
            <a:pPr lvl="0" algn="just">
              <a:lnSpc>
                <a:spcPct val="150000"/>
              </a:lnSpc>
              <a:spcAft>
                <a:spcPts val="1000"/>
              </a:spcAft>
              <a:defRPr/>
            </a:pPr>
            <a:r>
              <a:rPr lang="vi-VN" sz="3600" dirty="0">
                <a:solidFill>
                  <a:prstClr val="black"/>
                </a:solidFill>
                <a:latin typeface="Calibri" panose="020F0502020204030204" pitchFamily="34" charset="0"/>
                <a:cs typeface="Calibri" panose="020F0502020204030204" pitchFamily="34" charset="0"/>
              </a:rPr>
              <a:t>- Kể được tên một số vật liệu, dụng cụ đơn giản để làm thủ công</a:t>
            </a:r>
          </a:p>
          <a:p>
            <a:pPr lvl="0" algn="just">
              <a:lnSpc>
                <a:spcPct val="150000"/>
              </a:lnSpc>
              <a:spcAft>
                <a:spcPts val="1000"/>
              </a:spcAft>
              <a:defRPr/>
            </a:pPr>
            <a:r>
              <a:rPr lang="vi-VN" sz="3600" dirty="0">
                <a:solidFill>
                  <a:prstClr val="black"/>
                </a:solidFill>
                <a:latin typeface="Calibri" panose="020F0502020204030204" pitchFamily="34" charset="0"/>
                <a:cs typeface="Calibri" panose="020F0502020204030204" pitchFamily="34" charset="0"/>
              </a:rPr>
              <a:t>- Sử dụng các dụng cụ làm thủ công đúng cách và an toàn.</a:t>
            </a:r>
          </a:p>
        </p:txBody>
      </p:sp>
      <p:pic>
        <p:nvPicPr>
          <p:cNvPr id="8" name="Picture 7">
            <a:extLst>
              <a:ext uri="{FF2B5EF4-FFF2-40B4-BE49-F238E27FC236}">
                <a16:creationId xmlns:a16="http://schemas.microsoft.com/office/drawing/2014/main" id="{9E065942-5231-4A51-87CD-0226E8E593D4}"/>
              </a:ext>
            </a:extLst>
          </p:cNvPr>
          <p:cNvPicPr>
            <a:picLocks noChangeAspect="1"/>
          </p:cNvPicPr>
          <p:nvPr/>
        </p:nvPicPr>
        <p:blipFill>
          <a:blip r:embed="rId4"/>
          <a:stretch>
            <a:fillRect/>
          </a:stretch>
        </p:blipFill>
        <p:spPr>
          <a:xfrm>
            <a:off x="561119" y="2327040"/>
            <a:ext cx="764626" cy="727133"/>
          </a:xfrm>
          <a:prstGeom prst="rect">
            <a:avLst/>
          </a:prstGeom>
        </p:spPr>
      </p:pic>
      <p:pic>
        <p:nvPicPr>
          <p:cNvPr id="9" name="Picture 8">
            <a:extLst>
              <a:ext uri="{FF2B5EF4-FFF2-40B4-BE49-F238E27FC236}">
                <a16:creationId xmlns:a16="http://schemas.microsoft.com/office/drawing/2014/main" id="{90E23B57-1704-4995-B0F4-CCFB88568153}"/>
              </a:ext>
            </a:extLst>
          </p:cNvPr>
          <p:cNvPicPr>
            <a:picLocks noChangeAspect="1"/>
          </p:cNvPicPr>
          <p:nvPr/>
        </p:nvPicPr>
        <p:blipFill>
          <a:blip r:embed="rId4"/>
          <a:stretch>
            <a:fillRect/>
          </a:stretch>
        </p:blipFill>
        <p:spPr>
          <a:xfrm>
            <a:off x="561119" y="3930110"/>
            <a:ext cx="764626" cy="727133"/>
          </a:xfrm>
          <a:prstGeom prst="rect">
            <a:avLst/>
          </a:prstGeom>
        </p:spPr>
      </p:pic>
      <p:pic>
        <p:nvPicPr>
          <p:cNvPr id="12" name="Picture 11">
            <a:extLst>
              <a:ext uri="{FF2B5EF4-FFF2-40B4-BE49-F238E27FC236}">
                <a16:creationId xmlns:a16="http://schemas.microsoft.com/office/drawing/2014/main" id="{E4B1D646-D7A4-417E-B59E-F5E665D33273}"/>
              </a:ext>
            </a:extLst>
          </p:cNvPr>
          <p:cNvPicPr>
            <a:picLocks noChangeAspect="1"/>
          </p:cNvPicPr>
          <p:nvPr/>
        </p:nvPicPr>
        <p:blipFill>
          <a:blip r:embed="rId5"/>
          <a:stretch>
            <a:fillRect/>
          </a:stretch>
        </p:blipFill>
        <p:spPr>
          <a:xfrm>
            <a:off x="561119" y="383227"/>
            <a:ext cx="10833531" cy="1298561"/>
          </a:xfrm>
          <a:prstGeom prst="rect">
            <a:avLst/>
          </a:prstGeom>
        </p:spPr>
      </p:pic>
      <p:sp>
        <p:nvSpPr>
          <p:cNvPr id="13" name="TextBox 12">
            <a:extLst>
              <a:ext uri="{FF2B5EF4-FFF2-40B4-BE49-F238E27FC236}">
                <a16:creationId xmlns:a16="http://schemas.microsoft.com/office/drawing/2014/main" id="{574EEE23-EDA2-4B50-8852-30378A4A7938}"/>
              </a:ext>
            </a:extLst>
          </p:cNvPr>
          <p:cNvSpPr txBox="1"/>
          <p:nvPr/>
        </p:nvSpPr>
        <p:spPr>
          <a:xfrm>
            <a:off x="4620802" y="6380520"/>
            <a:ext cx="6097712" cy="369332"/>
          </a:xfrm>
          <a:prstGeom prst="rect">
            <a:avLst/>
          </a:prstGeom>
          <a:noFill/>
        </p:spPr>
        <p:txBody>
          <a:bodyPr wrap="square">
            <a:spAutoFit/>
          </a:bodyPr>
          <a:lstStyle/>
          <a:p>
            <a:r>
              <a:rPr lang="en-US" altLang="zh-CN" dirty="0">
                <a:latin typeface="Calibri" panose="020F0502020204030204" pitchFamily="34" charset="0"/>
                <a:cs typeface="Calibri" panose="020F0502020204030204" pitchFamily="34" charset="0"/>
              </a:rPr>
              <a:t>Design: </a:t>
            </a:r>
            <a:r>
              <a:rPr lang="en-US" altLang="zh-CN" dirty="0" err="1">
                <a:latin typeface="Calibri" panose="020F0502020204030204" pitchFamily="34" charset="0"/>
                <a:cs typeface="Calibri" panose="020F0502020204030204" pitchFamily="34" charset="0"/>
              </a:rPr>
              <a:t>Hương</a:t>
            </a:r>
            <a:r>
              <a:rPr lang="en-US" altLang="zh-CN" dirty="0">
                <a:latin typeface="Calibri" panose="020F0502020204030204" pitchFamily="34" charset="0"/>
                <a:cs typeface="Calibri" panose="020F0502020204030204" pitchFamily="34" charset="0"/>
              </a:rPr>
              <a:t> </a:t>
            </a:r>
            <a:r>
              <a:rPr lang="en-US" altLang="zh-CN" dirty="0" err="1">
                <a:latin typeface="Calibri" panose="020F0502020204030204" pitchFamily="34" charset="0"/>
                <a:cs typeface="Calibri" panose="020F0502020204030204" pitchFamily="34" charset="0"/>
              </a:rPr>
              <a:t>Thảo</a:t>
            </a:r>
            <a:r>
              <a:rPr lang="en-US" altLang="zh-CN" dirty="0">
                <a:latin typeface="Calibri" panose="020F0502020204030204" pitchFamily="34" charset="0"/>
                <a:cs typeface="Calibri" panose="020F0502020204030204" pitchFamily="34" charset="0"/>
              </a:rPr>
              <a:t> – </a:t>
            </a:r>
            <a:r>
              <a:rPr lang="en-US" altLang="zh-CN" dirty="0" err="1">
                <a:latin typeface="Calibri" panose="020F0502020204030204" pitchFamily="34" charset="0"/>
                <a:cs typeface="Calibri" panose="020F0502020204030204" pitchFamily="34" charset="0"/>
              </a:rPr>
              <a:t>Zalo</a:t>
            </a:r>
            <a:r>
              <a:rPr lang="en-US" altLang="zh-CN" dirty="0">
                <a:latin typeface="Calibri" panose="020F0502020204030204" pitchFamily="34" charset="0"/>
                <a:cs typeface="Calibri" panose="020F0502020204030204" pitchFamily="34" charset="0"/>
              </a:rPr>
              <a:t> 0972115126</a:t>
            </a:r>
            <a:endParaRPr lang="zh-CN" altLang="en-US"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left)">
                                      <p:cBhvr>
                                        <p:cTn id="16" dur="500"/>
                                        <p:tgtEl>
                                          <p:spTgt spid="7">
                                            <p:txEl>
                                              <p:pRg st="0" end="0"/>
                                            </p:txEl>
                                          </p:spTgt>
                                        </p:tgtEl>
                                      </p:cBhvr>
                                    </p:animEffect>
                                  </p:childTnLst>
                                </p:cTn>
                              </p:par>
                            </p:childTnLst>
                          </p:cTn>
                        </p:par>
                        <p:par>
                          <p:cTn id="17" fill="hold">
                            <p:stCondLst>
                              <p:cond delay="1500"/>
                            </p:stCondLst>
                            <p:childTnLst>
                              <p:par>
                                <p:cTn id="18" presetID="3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800" decel="100000"/>
                                        <p:tgtEl>
                                          <p:spTgt spid="9"/>
                                        </p:tgtEl>
                                      </p:cBhvr>
                                    </p:animEffect>
                                    <p:anim calcmode="lin" valueType="num">
                                      <p:cBhvr>
                                        <p:cTn id="21" dur="800" decel="100000" fill="hold"/>
                                        <p:tgtEl>
                                          <p:spTgt spid="9"/>
                                        </p:tgtEl>
                                        <p:attrNameLst>
                                          <p:attrName>style.rotation</p:attrName>
                                        </p:attrNameLst>
                                      </p:cBhvr>
                                      <p:tavLst>
                                        <p:tav tm="0">
                                          <p:val>
                                            <p:fltVal val="-90"/>
                                          </p:val>
                                        </p:tav>
                                        <p:tav tm="100000">
                                          <p:val>
                                            <p:fltVal val="0"/>
                                          </p:val>
                                        </p:tav>
                                      </p:tavLst>
                                    </p:anim>
                                    <p:anim calcmode="lin" valueType="num">
                                      <p:cBhvr>
                                        <p:cTn id="22" dur="800" decel="100000" fill="hold"/>
                                        <p:tgtEl>
                                          <p:spTgt spid="9"/>
                                        </p:tgtEl>
                                        <p:attrNameLst>
                                          <p:attrName>ppt_x</p:attrName>
                                        </p:attrNameLst>
                                      </p:cBhvr>
                                      <p:tavLst>
                                        <p:tav tm="0">
                                          <p:val>
                                            <p:strVal val="#ppt_x+0.4"/>
                                          </p:val>
                                        </p:tav>
                                        <p:tav tm="100000">
                                          <p:val>
                                            <p:strVal val="#ppt_x-0.05"/>
                                          </p:val>
                                        </p:tav>
                                      </p:tavLst>
                                    </p:anim>
                                    <p:anim calcmode="lin" valueType="num">
                                      <p:cBhvr>
                                        <p:cTn id="23" dur="800" decel="100000" fill="hold"/>
                                        <p:tgtEl>
                                          <p:spTgt spid="9"/>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wipe(left)">
                                      <p:cBhvr>
                                        <p:cTn id="2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258085" y="74543"/>
            <a:ext cx="12009120" cy="6858000"/>
          </a:xfrm>
          <a:prstGeom prst="rect">
            <a:avLst/>
          </a:prstGeom>
        </p:spPr>
      </p:pic>
      <p:pic>
        <p:nvPicPr>
          <p:cNvPr id="9" name="图片 8" descr="组 3"/>
          <p:cNvPicPr>
            <a:picLocks noChangeAspect="1"/>
          </p:cNvPicPr>
          <p:nvPr/>
        </p:nvPicPr>
        <p:blipFill>
          <a:blip r:embed="rId6"/>
          <a:stretch>
            <a:fillRect/>
          </a:stretch>
        </p:blipFill>
        <p:spPr>
          <a:xfrm>
            <a:off x="0" y="-153642"/>
            <a:ext cx="12192000" cy="6858000"/>
          </a:xfrm>
          <a:prstGeom prst="rect">
            <a:avLst/>
          </a:prstGeom>
        </p:spPr>
      </p:pic>
      <p:sp>
        <p:nvSpPr>
          <p:cNvPr id="10" name="TextBox 9">
            <a:extLst>
              <a:ext uri="{FF2B5EF4-FFF2-40B4-BE49-F238E27FC236}">
                <a16:creationId xmlns:a16="http://schemas.microsoft.com/office/drawing/2014/main" id="{903309C2-73A7-47F4-996A-C8A167B59EAC}"/>
              </a:ext>
            </a:extLst>
          </p:cNvPr>
          <p:cNvSpPr txBox="1"/>
          <p:nvPr/>
        </p:nvSpPr>
        <p:spPr>
          <a:xfrm>
            <a:off x="3542861" y="241127"/>
            <a:ext cx="5597319"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Thứ</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ngày</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tháng</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năm</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p>
        </p:txBody>
      </p:sp>
      <p:pic>
        <p:nvPicPr>
          <p:cNvPr id="11" name="Picture 10">
            <a:extLst>
              <a:ext uri="{FF2B5EF4-FFF2-40B4-BE49-F238E27FC236}">
                <a16:creationId xmlns:a16="http://schemas.microsoft.com/office/drawing/2014/main" id="{1AFA8031-53FA-4B01-9C15-41369DA5A452}"/>
              </a:ext>
            </a:extLst>
          </p:cNvPr>
          <p:cNvPicPr>
            <a:picLocks noChangeAspect="1"/>
          </p:cNvPicPr>
          <p:nvPr/>
        </p:nvPicPr>
        <p:blipFill>
          <a:blip r:embed="rId7"/>
          <a:stretch>
            <a:fillRect/>
          </a:stretch>
        </p:blipFill>
        <p:spPr>
          <a:xfrm>
            <a:off x="4533897" y="1189039"/>
            <a:ext cx="3078747" cy="1176630"/>
          </a:xfrm>
          <a:prstGeom prst="rect">
            <a:avLst/>
          </a:prstGeom>
        </p:spPr>
      </p:pic>
      <p:pic>
        <p:nvPicPr>
          <p:cNvPr id="3" name="Picture 2">
            <a:extLst>
              <a:ext uri="{FF2B5EF4-FFF2-40B4-BE49-F238E27FC236}">
                <a16:creationId xmlns:a16="http://schemas.microsoft.com/office/drawing/2014/main" id="{80656AC0-9423-4570-AFDD-1AEBF5917162}"/>
              </a:ext>
            </a:extLst>
          </p:cNvPr>
          <p:cNvPicPr>
            <a:picLocks noChangeAspect="1"/>
          </p:cNvPicPr>
          <p:nvPr/>
        </p:nvPicPr>
        <p:blipFill>
          <a:blip r:embed="rId8"/>
          <a:stretch>
            <a:fillRect/>
          </a:stretch>
        </p:blipFill>
        <p:spPr>
          <a:xfrm>
            <a:off x="2088512" y="2023677"/>
            <a:ext cx="8333954" cy="2853175"/>
          </a:xfrm>
          <a:prstGeom prst="rect">
            <a:avLst/>
          </a:prstGeom>
        </p:spPr>
      </p:pic>
    </p:spTree>
    <p:extLst>
      <p:ext uri="{BB962C8B-B14F-4D97-AF65-F5344CB8AC3E}">
        <p14:creationId xmlns:p14="http://schemas.microsoft.com/office/powerpoint/2010/main" val="3366322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pic>
        <p:nvPicPr>
          <p:cNvPr id="55" name="Picture 54">
            <a:extLst>
              <a:ext uri="{FF2B5EF4-FFF2-40B4-BE49-F238E27FC236}">
                <a16:creationId xmlns:a16="http://schemas.microsoft.com/office/drawing/2014/main" id="{6046699C-8824-423E-9A12-9C16A937E6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0946" y="631403"/>
            <a:ext cx="7998645" cy="59624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642</Words>
  <Application>Microsoft Office PowerPoint</Application>
  <PresentationFormat>Widescreen</PresentationFormat>
  <Paragraphs>94</Paragraphs>
  <Slides>26</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微软雅黑</vt:lpstr>
      <vt:lpstr>Arial</vt:lpstr>
      <vt:lpstr>Calibri</vt:lpstr>
      <vt:lpstr>等线</vt:lpstr>
      <vt:lpstr>Times New Roman</vt:lpstr>
      <vt:lpstr>义启小魏楷</vt:lpstr>
      <vt:lpstr>字魂107号-萌趣欢乐体</vt:lpstr>
      <vt:lpstr>思源黑体 CN Bold</vt:lpstr>
      <vt:lpstr>office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50</cp:revision>
  <dcterms:created xsi:type="dcterms:W3CDTF">2022-10-30T11:14:27Z</dcterms:created>
  <dcterms:modified xsi:type="dcterms:W3CDTF">2023-02-10T03:15:35Z</dcterms:modified>
</cp:coreProperties>
</file>