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59" r:id="rId4"/>
    <p:sldId id="290" r:id="rId5"/>
    <p:sldId id="292" r:id="rId6"/>
    <p:sldId id="335" r:id="rId7"/>
    <p:sldId id="293" r:id="rId8"/>
    <p:sldId id="336" r:id="rId9"/>
    <p:sldId id="307" r:id="rId10"/>
    <p:sldId id="263" r:id="rId11"/>
    <p:sldId id="351" r:id="rId12"/>
    <p:sldId id="346" r:id="rId13"/>
    <p:sldId id="352" r:id="rId14"/>
    <p:sldId id="258" r:id="rId15"/>
    <p:sldId id="333" r:id="rId16"/>
    <p:sldId id="261" r:id="rId17"/>
    <p:sldId id="260" r:id="rId18"/>
    <p:sldId id="33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07" autoAdjust="0"/>
  </p:normalViewPr>
  <p:slideViewPr>
    <p:cSldViewPr snapToGrid="0">
      <p:cViewPr varScale="1">
        <p:scale>
          <a:sx n="87" d="100"/>
          <a:sy n="87" d="100"/>
        </p:scale>
        <p:origin x="123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6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59433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483</Words>
  <Application>Microsoft Office PowerPoint</Application>
  <PresentationFormat>Widescreen</PresentationFormat>
  <Paragraphs>42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2022-10-28T07:16:26Z</dcterms:created>
  <dcterms:modified xsi:type="dcterms:W3CDTF">2023-02-16T01:23:59Z</dcterms:modified>
</cp:coreProperties>
</file>