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0" r:id="rId3"/>
    <p:sldMasterId id="2147483675" r:id="rId4"/>
    <p:sldMasterId id="2147483687" r:id="rId5"/>
  </p:sldMasterIdLst>
  <p:notesMasterIdLst>
    <p:notesMasterId r:id="rId28"/>
  </p:notesMasterIdLst>
  <p:sldIdLst>
    <p:sldId id="309" r:id="rId6"/>
    <p:sldId id="258" r:id="rId7"/>
    <p:sldId id="401" r:id="rId8"/>
    <p:sldId id="308" r:id="rId9"/>
    <p:sldId id="262" r:id="rId10"/>
    <p:sldId id="402" r:id="rId11"/>
    <p:sldId id="361" r:id="rId12"/>
    <p:sldId id="372" r:id="rId13"/>
    <p:sldId id="374" r:id="rId14"/>
    <p:sldId id="260" r:id="rId15"/>
    <p:sldId id="403" r:id="rId16"/>
    <p:sldId id="261" r:id="rId17"/>
    <p:sldId id="405" r:id="rId18"/>
    <p:sldId id="389" r:id="rId19"/>
    <p:sldId id="406" r:id="rId20"/>
    <p:sldId id="365" r:id="rId21"/>
    <p:sldId id="375" r:id="rId22"/>
    <p:sldId id="293" r:id="rId23"/>
    <p:sldId id="342" r:id="rId24"/>
    <p:sldId id="340" r:id="rId25"/>
    <p:sldId id="407"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4" d="100"/>
          <a:sy n="64" d="100"/>
        </p:scale>
        <p:origin x="-12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7C9E5-C3D8-409D-8B43-B4E3E82806DA}"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E7861-D01F-4128-9F24-91D954AC77FD}" type="slidenum">
              <a:rPr lang="en-US" smtClean="0"/>
              <a:t>‹#›</a:t>
            </a:fld>
            <a:endParaRPr lang="en-US"/>
          </a:p>
        </p:txBody>
      </p:sp>
    </p:spTree>
    <p:extLst>
      <p:ext uri="{BB962C8B-B14F-4D97-AF65-F5344CB8AC3E}">
        <p14:creationId xmlns:p14="http://schemas.microsoft.com/office/powerpoint/2010/main" val="76883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714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05278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45270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076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14130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39182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37719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7383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DAAC6-1F2F-40FB-B916-23D03E60694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24243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54417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2407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775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9087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07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Giáo viên có thể hỏi các câu hỏi khác để slide sau dẫn vào hoạt động 1</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00270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90879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130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58792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212CF2-943F-425E-8C14-B4D4DB2053C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346B948-3475-45E3-B37E-78D4542F0BED}"/>
              </a:ext>
            </a:extLst>
          </p:cNvPr>
          <p:cNvSpPr>
            <a:spLocks noGrp="1"/>
          </p:cNvSpPr>
          <p:nvPr>
            <p:ph type="dt" sz="half" idx="10"/>
          </p:nvPr>
        </p:nvSpPr>
        <p:spPr/>
        <p:txBody>
          <a:bodyPr/>
          <a:lstStyle/>
          <a:p>
            <a:fld id="{4F586887-ACC7-478C-B2C3-CF2D8BFAD57F}" type="datetimeFigureOut">
              <a:rPr lang="zh-CN" altLang="en-US" smtClean="0"/>
              <a:t>2023/3/20</a:t>
            </a:fld>
            <a:endParaRPr lang="zh-CN" altLang="en-US"/>
          </a:p>
        </p:txBody>
      </p:sp>
      <p:sp>
        <p:nvSpPr>
          <p:cNvPr id="4" name="页脚占位符 3">
            <a:extLst>
              <a:ext uri="{FF2B5EF4-FFF2-40B4-BE49-F238E27FC236}">
                <a16:creationId xmlns:a16="http://schemas.microsoft.com/office/drawing/2014/main" xmlns="" id="{EE7523CA-97BA-4624-9AB4-103E7971957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B3C18601-B69F-4E7B-8C0C-CDC6C19977F4}"/>
              </a:ext>
            </a:extLst>
          </p:cNvPr>
          <p:cNvSpPr>
            <a:spLocks noGrp="1"/>
          </p:cNvSpPr>
          <p:nvPr>
            <p:ph type="sldNum" sz="quarter" idx="12"/>
          </p:nvPr>
        </p:nvSpPr>
        <p:spPr/>
        <p:txBody>
          <a:bodyPr/>
          <a:lstStyle/>
          <a:p>
            <a:fld id="{5568C8F7-2663-468A-93CF-161801EAED50}" type="slidenum">
              <a:rPr lang="zh-CN" altLang="en-US" smtClean="0"/>
              <a:t>‹#›</a:t>
            </a:fld>
            <a:endParaRPr lang="zh-CN" altLang="en-US"/>
          </a:p>
        </p:txBody>
      </p:sp>
    </p:spTree>
    <p:extLst>
      <p:ext uri="{BB962C8B-B14F-4D97-AF65-F5344CB8AC3E}">
        <p14:creationId xmlns:p14="http://schemas.microsoft.com/office/powerpoint/2010/main" val="1543162444"/>
      </p:ext>
    </p:extLst>
  </p:cSld>
  <p:clrMapOvr>
    <a:masterClrMapping/>
  </p:clrMapOvr>
  <p:transition spd="slow" advTm="3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5074B-1D8C-4FBF-B643-29DBF83DE07B}" type="slidenum">
              <a:rPr lang="en-GB" smtClean="0"/>
              <a:t>‹#›</a:t>
            </a:fld>
            <a:endParaRPr lang="en-GB"/>
          </a:p>
        </p:txBody>
      </p:sp>
      <p:grpSp>
        <p:nvGrpSpPr>
          <p:cNvPr id="7" name="Group 6"/>
          <p:cNvGrpSpPr/>
          <p:nvPr userDrawn="1"/>
        </p:nvGrpSpPr>
        <p:grpSpPr>
          <a:xfrm>
            <a:off x="0" y="1"/>
            <a:ext cx="12268200" cy="6887497"/>
            <a:chOff x="0" y="-29497"/>
            <a:chExt cx="12268200" cy="6887497"/>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11" name="Oval 10"/>
          <p:cNvSpPr/>
          <p:nvPr userDrawn="1"/>
        </p:nvSpPr>
        <p:spPr>
          <a:xfrm>
            <a:off x="9573760" y="2632844"/>
            <a:ext cx="673101"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Rectangle 11"/>
          <p:cNvSpPr/>
          <p:nvPr userDrawn="1"/>
        </p:nvSpPr>
        <p:spPr>
          <a:xfrm>
            <a:off x="9894320" y="1733836"/>
            <a:ext cx="673101"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Isosceles Triangle 12"/>
          <p:cNvSpPr/>
          <p:nvPr userDrawn="1"/>
        </p:nvSpPr>
        <p:spPr>
          <a:xfrm>
            <a:off x="8866642" y="1741460"/>
            <a:ext cx="673101"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Parallelogram 13"/>
          <p:cNvSpPr/>
          <p:nvPr userDrawn="1"/>
        </p:nvSpPr>
        <p:spPr>
          <a:xfrm>
            <a:off x="8628376" y="2797943"/>
            <a:ext cx="673101"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Heart 14"/>
          <p:cNvSpPr/>
          <p:nvPr userDrawn="1"/>
        </p:nvSpPr>
        <p:spPr>
          <a:xfrm>
            <a:off x="10720900" y="2283592"/>
            <a:ext cx="673101" cy="673101"/>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673758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pPr/>
              <a:t>2023/3/20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333053418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3/20/2023</a:t>
            </a:fld>
            <a:endParaRPr lang="en-US"/>
          </a:p>
        </p:txBody>
      </p:sp>
      <p:sp>
        <p:nvSpPr>
          <p:cNvPr id="5" name="Footer Placeholder 4">
            <a:extLst>
              <a:ext uri="{FF2B5EF4-FFF2-40B4-BE49-F238E27FC236}">
                <a16:creationId xmlns:a16="http://schemas.microsoft.com/office/drawing/2014/main" xmlns=""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952904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3/20/2023</a:t>
            </a:fld>
            <a:endParaRPr lang="en-US"/>
          </a:p>
        </p:txBody>
      </p:sp>
      <p:sp>
        <p:nvSpPr>
          <p:cNvPr id="5" name="Footer Placeholder 4">
            <a:extLst>
              <a:ext uri="{FF2B5EF4-FFF2-40B4-BE49-F238E27FC236}">
                <a16:creationId xmlns:a16="http://schemas.microsoft.com/office/drawing/2014/main" xmlns=""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985602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3/20/2023</a:t>
            </a:fld>
            <a:endParaRPr lang="en-US"/>
          </a:p>
        </p:txBody>
      </p:sp>
      <p:sp>
        <p:nvSpPr>
          <p:cNvPr id="5" name="Footer Placeholder 4">
            <a:extLst>
              <a:ext uri="{FF2B5EF4-FFF2-40B4-BE49-F238E27FC236}">
                <a16:creationId xmlns:a16="http://schemas.microsoft.com/office/drawing/2014/main" xmlns=""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88126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3/20/2023</a:t>
            </a:fld>
            <a:endParaRPr lang="en-US"/>
          </a:p>
        </p:txBody>
      </p:sp>
      <p:sp>
        <p:nvSpPr>
          <p:cNvPr id="6" name="Footer Placeholder 5">
            <a:extLst>
              <a:ext uri="{FF2B5EF4-FFF2-40B4-BE49-F238E27FC236}">
                <a16:creationId xmlns:a16="http://schemas.microsoft.com/office/drawing/2014/main" xmlns=""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002677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3/20/2023</a:t>
            </a:fld>
            <a:endParaRPr lang="en-US"/>
          </a:p>
        </p:txBody>
      </p:sp>
      <p:sp>
        <p:nvSpPr>
          <p:cNvPr id="8" name="Footer Placeholder 7">
            <a:extLst>
              <a:ext uri="{FF2B5EF4-FFF2-40B4-BE49-F238E27FC236}">
                <a16:creationId xmlns:a16="http://schemas.microsoft.com/office/drawing/2014/main" xmlns=""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251144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3/20/2023</a:t>
            </a:fld>
            <a:endParaRPr lang="en-US"/>
          </a:p>
        </p:txBody>
      </p:sp>
      <p:sp>
        <p:nvSpPr>
          <p:cNvPr id="4" name="Footer Placeholder 3">
            <a:extLst>
              <a:ext uri="{FF2B5EF4-FFF2-40B4-BE49-F238E27FC236}">
                <a16:creationId xmlns:a16="http://schemas.microsoft.com/office/drawing/2014/main" xmlns=""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736667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3/20/2023</a:t>
            </a:fld>
            <a:endParaRPr lang="en-US"/>
          </a:p>
        </p:txBody>
      </p:sp>
      <p:sp>
        <p:nvSpPr>
          <p:cNvPr id="3" name="Footer Placeholder 2">
            <a:extLst>
              <a:ext uri="{FF2B5EF4-FFF2-40B4-BE49-F238E27FC236}">
                <a16:creationId xmlns:a16="http://schemas.microsoft.com/office/drawing/2014/main" xmlns=""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18444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212CF2-943F-425E-8C14-B4D4DB2053C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346B948-3475-45E3-B37E-78D4542F0BED}"/>
              </a:ext>
            </a:extLst>
          </p:cNvPr>
          <p:cNvSpPr>
            <a:spLocks noGrp="1"/>
          </p:cNvSpPr>
          <p:nvPr>
            <p:ph type="dt" sz="half" idx="10"/>
          </p:nvPr>
        </p:nvSpPr>
        <p:spPr/>
        <p:txBody>
          <a:bodyPr/>
          <a:lstStyle/>
          <a:p>
            <a:fld id="{4F586887-ACC7-478C-B2C3-CF2D8BFAD57F}" type="datetimeFigureOut">
              <a:rPr lang="zh-CN" altLang="en-US" smtClean="0"/>
              <a:t>2023/3/20</a:t>
            </a:fld>
            <a:endParaRPr lang="zh-CN" altLang="en-US"/>
          </a:p>
        </p:txBody>
      </p:sp>
      <p:sp>
        <p:nvSpPr>
          <p:cNvPr id="4" name="页脚占位符 3">
            <a:extLst>
              <a:ext uri="{FF2B5EF4-FFF2-40B4-BE49-F238E27FC236}">
                <a16:creationId xmlns:a16="http://schemas.microsoft.com/office/drawing/2014/main" xmlns="" id="{EE7523CA-97BA-4624-9AB4-103E7971957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B3C18601-B69F-4E7B-8C0C-CDC6C19977F4}"/>
              </a:ext>
            </a:extLst>
          </p:cNvPr>
          <p:cNvSpPr>
            <a:spLocks noGrp="1"/>
          </p:cNvSpPr>
          <p:nvPr>
            <p:ph type="sldNum" sz="quarter" idx="12"/>
          </p:nvPr>
        </p:nvSpPr>
        <p:spPr/>
        <p:txBody>
          <a:bodyPr/>
          <a:lstStyle/>
          <a:p>
            <a:fld id="{5568C8F7-2663-468A-93CF-161801EAED50}" type="slidenum">
              <a:rPr lang="zh-CN" altLang="en-US" smtClean="0"/>
              <a:t>‹#›</a:t>
            </a:fld>
            <a:endParaRPr lang="zh-CN" altLang="en-US"/>
          </a:p>
        </p:txBody>
      </p:sp>
    </p:spTree>
    <p:extLst>
      <p:ext uri="{BB962C8B-B14F-4D97-AF65-F5344CB8AC3E}">
        <p14:creationId xmlns:p14="http://schemas.microsoft.com/office/powerpoint/2010/main" val="1063578877"/>
      </p:ext>
    </p:extLst>
  </p:cSld>
  <p:clrMapOvr>
    <a:masterClrMapping/>
  </p:clrMapOvr>
  <p:transition spd="slow" advTm="3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3/20/2023</a:t>
            </a:fld>
            <a:endParaRPr lang="en-US"/>
          </a:p>
        </p:txBody>
      </p:sp>
      <p:sp>
        <p:nvSpPr>
          <p:cNvPr id="6" name="Footer Placeholder 5">
            <a:extLst>
              <a:ext uri="{FF2B5EF4-FFF2-40B4-BE49-F238E27FC236}">
                <a16:creationId xmlns:a16="http://schemas.microsoft.com/office/drawing/2014/main" xmlns=""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800984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3/20/2023</a:t>
            </a:fld>
            <a:endParaRPr lang="en-US"/>
          </a:p>
        </p:txBody>
      </p:sp>
      <p:sp>
        <p:nvSpPr>
          <p:cNvPr id="6" name="Footer Placeholder 5">
            <a:extLst>
              <a:ext uri="{FF2B5EF4-FFF2-40B4-BE49-F238E27FC236}">
                <a16:creationId xmlns:a16="http://schemas.microsoft.com/office/drawing/2014/main" xmlns=""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71949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3/20/2023</a:t>
            </a:fld>
            <a:endParaRPr lang="en-US"/>
          </a:p>
        </p:txBody>
      </p:sp>
      <p:sp>
        <p:nvSpPr>
          <p:cNvPr id="5" name="Footer Placeholder 4">
            <a:extLst>
              <a:ext uri="{FF2B5EF4-FFF2-40B4-BE49-F238E27FC236}">
                <a16:creationId xmlns:a16="http://schemas.microsoft.com/office/drawing/2014/main" xmlns=""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838125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3/20/2023</a:t>
            </a:fld>
            <a:endParaRPr lang="en-US"/>
          </a:p>
        </p:txBody>
      </p:sp>
      <p:sp>
        <p:nvSpPr>
          <p:cNvPr id="5" name="Footer Placeholder 4">
            <a:extLst>
              <a:ext uri="{FF2B5EF4-FFF2-40B4-BE49-F238E27FC236}">
                <a16:creationId xmlns:a16="http://schemas.microsoft.com/office/drawing/2014/main" xmlns=""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550610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BB0ACB-03B5-48BD-9186-B463A0B9B3F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8CA6FFA-1F2D-4E59-9F03-5582A126605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B4F825A9-39B3-421A-AA88-6D83D74C2C66}"/>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20/03/2023</a:t>
            </a:fld>
            <a:endParaRPr lang="vi-VN"/>
          </a:p>
        </p:txBody>
      </p:sp>
      <p:sp>
        <p:nvSpPr>
          <p:cNvPr id="5" name="Footer Placeholder 4">
            <a:extLst>
              <a:ext uri="{FF2B5EF4-FFF2-40B4-BE49-F238E27FC236}">
                <a16:creationId xmlns:a16="http://schemas.microsoft.com/office/drawing/2014/main" xmlns="" id="{82836F47-B750-48F1-A5AE-A645B147F61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96367836-4DB5-4801-B9E6-FF72D868CD79}"/>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xmlns="" id="{62918E10-43DF-4D34-9191-B9E03534C0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5" b="-5"/>
          <a:stretch/>
        </p:blipFill>
        <p:spPr>
          <a:xfrm>
            <a:off x="12537831" y="5412067"/>
            <a:ext cx="1888566" cy="188856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333805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2B1BDE-70B8-41B3-8C3F-515E85376E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85385BF-75FE-43A9-A699-2832DB21EB4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232E8B5-A34D-4069-9781-C6A38B5A0A4C}"/>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20/03/2023</a:t>
            </a:fld>
            <a:endParaRPr lang="vi-VN"/>
          </a:p>
        </p:txBody>
      </p:sp>
      <p:sp>
        <p:nvSpPr>
          <p:cNvPr id="5" name="Footer Placeholder 4">
            <a:extLst>
              <a:ext uri="{FF2B5EF4-FFF2-40B4-BE49-F238E27FC236}">
                <a16:creationId xmlns:a16="http://schemas.microsoft.com/office/drawing/2014/main" xmlns="" id="{3CA607E9-D457-4B14-9F5E-3765FF6419A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E29229F7-26E9-4F21-BA5F-A81E84277019}"/>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3101448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3654E-2247-4F12-97BC-5FB06279ED4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58AA07D-7556-4F3F-A150-308C579A8C4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C8C491E-1271-4662-9298-D41F924C2FBB}"/>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20/03/2023</a:t>
            </a:fld>
            <a:endParaRPr lang="vi-VN"/>
          </a:p>
        </p:txBody>
      </p:sp>
      <p:sp>
        <p:nvSpPr>
          <p:cNvPr id="5" name="Footer Placeholder 4">
            <a:extLst>
              <a:ext uri="{FF2B5EF4-FFF2-40B4-BE49-F238E27FC236}">
                <a16:creationId xmlns:a16="http://schemas.microsoft.com/office/drawing/2014/main" xmlns="" id="{F395B13A-2415-4A87-BDF7-50D4868CAEB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1134F103-8E78-46A9-9C65-EE6A6F9AA18E}"/>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4224755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9D9BA2-BF15-4E32-BD38-79FE65DD74B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4A23AD2-123E-44A5-9EEE-1AE17647949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603B319F-06F6-40BD-95C2-DEFD540B096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5D0105AD-3417-492F-B151-6E0F3BE3B7D3}"/>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20/03/2023</a:t>
            </a:fld>
            <a:endParaRPr lang="vi-VN"/>
          </a:p>
        </p:txBody>
      </p:sp>
      <p:sp>
        <p:nvSpPr>
          <p:cNvPr id="6" name="Footer Placeholder 5">
            <a:extLst>
              <a:ext uri="{FF2B5EF4-FFF2-40B4-BE49-F238E27FC236}">
                <a16:creationId xmlns:a16="http://schemas.microsoft.com/office/drawing/2014/main" xmlns="" id="{38230A0E-E66F-4529-A77E-6C35DC40440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CAE6EC02-452D-4395-84B8-92B8E571B10E}"/>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2719080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06C41B-FC13-40BD-8D38-5D9B0ACCB91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2EFE328-0FA8-453A-8B94-6657A0ECAF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09C269A-D6E3-44E9-9510-8A47320E690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16CF0E5E-E5E0-4E5C-BF6F-D7997897BE1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A3573F3-3BF5-43BA-BA2A-23EB1097319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DB5E0900-2790-4A23-85A4-9E80C3A6D95F}"/>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20/03/2023</a:t>
            </a:fld>
            <a:endParaRPr lang="vi-VN"/>
          </a:p>
        </p:txBody>
      </p:sp>
      <p:sp>
        <p:nvSpPr>
          <p:cNvPr id="8" name="Footer Placeholder 7">
            <a:extLst>
              <a:ext uri="{FF2B5EF4-FFF2-40B4-BE49-F238E27FC236}">
                <a16:creationId xmlns:a16="http://schemas.microsoft.com/office/drawing/2014/main" xmlns="" id="{D7C832B6-B21D-4040-8159-ACBD40250E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xmlns="" id="{4C11D958-42B2-457D-B06C-AC508A3BC9AD}"/>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3862814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91AFC1-B2FE-440E-9B9F-4C8E9E0502F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B70FBB54-C816-47EA-B7F1-37917C91B456}"/>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20/03/2023</a:t>
            </a:fld>
            <a:endParaRPr lang="vi-VN"/>
          </a:p>
        </p:txBody>
      </p:sp>
      <p:sp>
        <p:nvSpPr>
          <p:cNvPr id="4" name="Footer Placeholder 3">
            <a:extLst>
              <a:ext uri="{FF2B5EF4-FFF2-40B4-BE49-F238E27FC236}">
                <a16:creationId xmlns:a16="http://schemas.microsoft.com/office/drawing/2014/main" xmlns="" id="{319FD7F5-9D4D-4DD0-88D6-D9E00B176DC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xmlns="" id="{D317A24E-730C-4C26-9152-8303FF578DC4}"/>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314937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5074B-1D8C-4FBF-B643-29DBF83DE07B}" type="slidenum">
              <a:rPr lang="en-GB" smtClean="0"/>
              <a:t>‹#›</a:t>
            </a:fld>
            <a:endParaRPr lang="en-GB"/>
          </a:p>
        </p:txBody>
      </p:sp>
      <p:grpSp>
        <p:nvGrpSpPr>
          <p:cNvPr id="7" name="Group 6"/>
          <p:cNvGrpSpPr/>
          <p:nvPr userDrawn="1"/>
        </p:nvGrpSpPr>
        <p:grpSpPr>
          <a:xfrm>
            <a:off x="0" y="1"/>
            <a:ext cx="12268200" cy="6887497"/>
            <a:chOff x="0" y="-29497"/>
            <a:chExt cx="12268200" cy="6887497"/>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11" name="Oval 10"/>
          <p:cNvSpPr/>
          <p:nvPr userDrawn="1"/>
        </p:nvSpPr>
        <p:spPr>
          <a:xfrm>
            <a:off x="9573760" y="2632844"/>
            <a:ext cx="673101"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Rectangle 11"/>
          <p:cNvSpPr/>
          <p:nvPr userDrawn="1"/>
        </p:nvSpPr>
        <p:spPr>
          <a:xfrm>
            <a:off x="9894320" y="1733836"/>
            <a:ext cx="673101"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Isosceles Triangle 12"/>
          <p:cNvSpPr/>
          <p:nvPr userDrawn="1"/>
        </p:nvSpPr>
        <p:spPr>
          <a:xfrm>
            <a:off x="8866642" y="1741460"/>
            <a:ext cx="673101"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Parallelogram 13"/>
          <p:cNvSpPr/>
          <p:nvPr userDrawn="1"/>
        </p:nvSpPr>
        <p:spPr>
          <a:xfrm>
            <a:off x="8628376" y="2797943"/>
            <a:ext cx="673101"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Heart 14"/>
          <p:cNvSpPr/>
          <p:nvPr userDrawn="1"/>
        </p:nvSpPr>
        <p:spPr>
          <a:xfrm>
            <a:off x="10720900" y="2283592"/>
            <a:ext cx="673101" cy="673101"/>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4291927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29453BB-846D-4ED7-A930-CF802A36632B}"/>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20/03/2023</a:t>
            </a:fld>
            <a:endParaRPr lang="vi-VN"/>
          </a:p>
        </p:txBody>
      </p:sp>
      <p:sp>
        <p:nvSpPr>
          <p:cNvPr id="3" name="Footer Placeholder 2">
            <a:extLst>
              <a:ext uri="{FF2B5EF4-FFF2-40B4-BE49-F238E27FC236}">
                <a16:creationId xmlns:a16="http://schemas.microsoft.com/office/drawing/2014/main" xmlns="" id="{BCA940B3-5641-443A-8657-C0279C09BAE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xmlns="" id="{5A886BD3-B7EB-4D89-A1D2-E6B2F7B94B12}"/>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722951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46882-AC4E-4683-8208-FB4F810324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0779A20-D4B7-4EF2-95D5-BFFFD6E2DA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BA8B6526-622D-48C9-A8C1-F02C22DCAA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1F2645E-719D-4D01-A10D-2B249CA0F223}"/>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20/03/2023</a:t>
            </a:fld>
            <a:endParaRPr lang="vi-VN"/>
          </a:p>
        </p:txBody>
      </p:sp>
      <p:sp>
        <p:nvSpPr>
          <p:cNvPr id="6" name="Footer Placeholder 5">
            <a:extLst>
              <a:ext uri="{FF2B5EF4-FFF2-40B4-BE49-F238E27FC236}">
                <a16:creationId xmlns:a16="http://schemas.microsoft.com/office/drawing/2014/main" xmlns="" id="{1DD36170-26F6-4FC9-91ED-96026CABA7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99575ED0-49C2-4027-86EC-1F3EB72496B5}"/>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3701903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8C7422-8F70-4740-BEA2-F6C3C870150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96E0D91-562D-4498-9462-38F4CD93E9D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A31736A6-EF2C-450A-B24E-14F704C304E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EFF3A8F-F646-4C26-B41B-2419FBBBFC24}"/>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20/03/2023</a:t>
            </a:fld>
            <a:endParaRPr lang="vi-VN"/>
          </a:p>
        </p:txBody>
      </p:sp>
      <p:sp>
        <p:nvSpPr>
          <p:cNvPr id="6" name="Footer Placeholder 5">
            <a:extLst>
              <a:ext uri="{FF2B5EF4-FFF2-40B4-BE49-F238E27FC236}">
                <a16:creationId xmlns:a16="http://schemas.microsoft.com/office/drawing/2014/main" xmlns="" id="{934EF5B4-8E52-4044-BE20-B45C60A1EC9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54C3AC2B-E958-453F-BFCA-30E26A94C660}"/>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975286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E0068-EC9D-41E9-AF81-FF0978899A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77913783-D6F7-49BC-9556-B085A52CE82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B71F616-9B69-4837-BE40-AE3F6B2FECC4}"/>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20/03/2023</a:t>
            </a:fld>
            <a:endParaRPr lang="vi-VN"/>
          </a:p>
        </p:txBody>
      </p:sp>
      <p:sp>
        <p:nvSpPr>
          <p:cNvPr id="5" name="Footer Placeholder 4">
            <a:extLst>
              <a:ext uri="{FF2B5EF4-FFF2-40B4-BE49-F238E27FC236}">
                <a16:creationId xmlns:a16="http://schemas.microsoft.com/office/drawing/2014/main" xmlns="" id="{E815BBCC-4156-439E-AD99-2EAF2FD56C8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D160998C-05B5-4BE9-9C43-18413510B5E9}"/>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3279392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4D99FF5-EA9E-4862-A59C-B09D879E591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2B9B181E-3031-450D-8076-5D91AF806C4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9FBB350-10AA-4E7F-AEEC-8949CCFAD71F}"/>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20/03/2023</a:t>
            </a:fld>
            <a:endParaRPr lang="vi-VN"/>
          </a:p>
        </p:txBody>
      </p:sp>
      <p:sp>
        <p:nvSpPr>
          <p:cNvPr id="5" name="Footer Placeholder 4">
            <a:extLst>
              <a:ext uri="{FF2B5EF4-FFF2-40B4-BE49-F238E27FC236}">
                <a16:creationId xmlns:a16="http://schemas.microsoft.com/office/drawing/2014/main" xmlns="" id="{035FA7E7-94F0-4306-A1A6-7F047FF2AAD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A05FAE36-E8B4-4F5A-BF83-8DE4A04E2BDA}"/>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232189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pPr/>
              <a:t>2023/3/20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284410559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50303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212CF2-943F-425E-8C14-B4D4DB2053C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346B948-3475-45E3-B37E-78D4542F0BED}"/>
              </a:ext>
            </a:extLst>
          </p:cNvPr>
          <p:cNvSpPr>
            <a:spLocks noGrp="1"/>
          </p:cNvSpPr>
          <p:nvPr>
            <p:ph type="dt" sz="half" idx="10"/>
          </p:nvPr>
        </p:nvSpPr>
        <p:spPr/>
        <p:txBody>
          <a:bodyPr/>
          <a:lstStyle/>
          <a:p>
            <a:fld id="{4F586887-ACC7-478C-B2C3-CF2D8BFAD57F}" type="datetimeFigureOut">
              <a:rPr lang="zh-CN" altLang="en-US" smtClean="0"/>
              <a:t>2023/3/20</a:t>
            </a:fld>
            <a:endParaRPr lang="zh-CN" altLang="en-US"/>
          </a:p>
        </p:txBody>
      </p:sp>
      <p:sp>
        <p:nvSpPr>
          <p:cNvPr id="4" name="页脚占位符 3">
            <a:extLst>
              <a:ext uri="{FF2B5EF4-FFF2-40B4-BE49-F238E27FC236}">
                <a16:creationId xmlns:a16="http://schemas.microsoft.com/office/drawing/2014/main" xmlns="" id="{EE7523CA-97BA-4624-9AB4-103E7971957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B3C18601-B69F-4E7B-8C0C-CDC6C19977F4}"/>
              </a:ext>
            </a:extLst>
          </p:cNvPr>
          <p:cNvSpPr>
            <a:spLocks noGrp="1"/>
          </p:cNvSpPr>
          <p:nvPr>
            <p:ph type="sldNum" sz="quarter" idx="12"/>
          </p:nvPr>
        </p:nvSpPr>
        <p:spPr/>
        <p:txBody>
          <a:bodyPr/>
          <a:lstStyle/>
          <a:p>
            <a:fld id="{5568C8F7-2663-468A-93CF-161801EAED50}" type="slidenum">
              <a:rPr lang="zh-CN" altLang="en-US" smtClean="0"/>
              <a:t>‹#›</a:t>
            </a:fld>
            <a:endParaRPr lang="zh-CN" altLang="en-US"/>
          </a:p>
        </p:txBody>
      </p:sp>
    </p:spTree>
    <p:extLst>
      <p:ext uri="{BB962C8B-B14F-4D97-AF65-F5344CB8AC3E}">
        <p14:creationId xmlns:p14="http://schemas.microsoft.com/office/powerpoint/2010/main" val="511028721"/>
      </p:ext>
    </p:extLst>
  </p:cSld>
  <p:clrMapOvr>
    <a:masterClrMapping/>
  </p:clrMapOvr>
  <p:transition spd="slow"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5074B-1D8C-4FBF-B643-29DBF83DE07B}" type="slidenum">
              <a:rPr lang="en-GB" smtClean="0"/>
              <a:t>‹#›</a:t>
            </a:fld>
            <a:endParaRPr lang="en-GB"/>
          </a:p>
        </p:txBody>
      </p:sp>
      <p:grpSp>
        <p:nvGrpSpPr>
          <p:cNvPr id="7" name="Group 6"/>
          <p:cNvGrpSpPr/>
          <p:nvPr userDrawn="1"/>
        </p:nvGrpSpPr>
        <p:grpSpPr>
          <a:xfrm>
            <a:off x="0" y="1"/>
            <a:ext cx="12268200" cy="6887497"/>
            <a:chOff x="0" y="-29497"/>
            <a:chExt cx="12268200" cy="6887497"/>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11" name="Oval 10"/>
          <p:cNvSpPr/>
          <p:nvPr userDrawn="1"/>
        </p:nvSpPr>
        <p:spPr>
          <a:xfrm>
            <a:off x="9573760" y="2632844"/>
            <a:ext cx="673101"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Rectangle 11"/>
          <p:cNvSpPr/>
          <p:nvPr userDrawn="1"/>
        </p:nvSpPr>
        <p:spPr>
          <a:xfrm>
            <a:off x="9894320" y="1733836"/>
            <a:ext cx="673101"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Isosceles Triangle 12"/>
          <p:cNvSpPr/>
          <p:nvPr userDrawn="1"/>
        </p:nvSpPr>
        <p:spPr>
          <a:xfrm>
            <a:off x="8866642" y="1741460"/>
            <a:ext cx="673101"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Parallelogram 13"/>
          <p:cNvSpPr/>
          <p:nvPr userDrawn="1"/>
        </p:nvSpPr>
        <p:spPr>
          <a:xfrm>
            <a:off x="8628376" y="2797943"/>
            <a:ext cx="673101"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Heart 14"/>
          <p:cNvSpPr/>
          <p:nvPr userDrawn="1"/>
        </p:nvSpPr>
        <p:spPr>
          <a:xfrm>
            <a:off x="10720900" y="2283592"/>
            <a:ext cx="673101" cy="673101"/>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320923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pPr/>
              <a:t>2023/3/20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230317619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75698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theme" Target="../theme/theme2.xml"/><Relationship Id="rId10" Type="http://schemas.openxmlformats.org/officeDocument/2006/relationships/image" Target="../media/image5.png"/><Relationship Id="rId4" Type="http://schemas.openxmlformats.org/officeDocument/2006/relationships/slideLayout" Target="../slideLayouts/slideLayout8.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theme" Target="../theme/theme3.xml"/><Relationship Id="rId10"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9.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0.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grpSp>
        <p:nvGrpSpPr>
          <p:cNvPr id="4" name="组合 3">
            <a:extLst>
              <a:ext uri="{FF2B5EF4-FFF2-40B4-BE49-F238E27FC236}">
                <a16:creationId xmlns:a16="http://schemas.microsoft.com/office/drawing/2014/main" xmlns="" id="{6DC100E5-725A-4BEC-B104-6DD8E4C120DE}"/>
              </a:ext>
            </a:extLst>
          </p:cNvPr>
          <p:cNvGrpSpPr/>
          <p:nvPr userDrawn="1"/>
        </p:nvGrpSpPr>
        <p:grpSpPr>
          <a:xfrm>
            <a:off x="-678979" y="-345127"/>
            <a:ext cx="13787557" cy="7213173"/>
            <a:chOff x="-678979" y="-345127"/>
            <a:chExt cx="13787557" cy="7213173"/>
          </a:xfrm>
        </p:grpSpPr>
        <p:pic>
          <p:nvPicPr>
            <p:cNvPr id="5" name="图片 4">
              <a:extLst>
                <a:ext uri="{FF2B5EF4-FFF2-40B4-BE49-F238E27FC236}">
                  <a16:creationId xmlns:a16="http://schemas.microsoft.com/office/drawing/2014/main" xmlns="" id="{C211FBDD-4A3C-469B-A4F9-F04C80BDFF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grpSp>
          <p:nvGrpSpPr>
            <p:cNvPr id="6" name="组合 5">
              <a:extLst>
                <a:ext uri="{FF2B5EF4-FFF2-40B4-BE49-F238E27FC236}">
                  <a16:creationId xmlns:a16="http://schemas.microsoft.com/office/drawing/2014/main" xmlns="" id="{19D29A8B-2118-4884-976E-2B3BEEB5E4CF}"/>
                </a:ext>
              </a:extLst>
            </p:cNvPr>
            <p:cNvGrpSpPr/>
            <p:nvPr/>
          </p:nvGrpSpPr>
          <p:grpSpPr>
            <a:xfrm>
              <a:off x="-24568" y="6405779"/>
              <a:ext cx="10082716" cy="462267"/>
              <a:chOff x="-24568" y="6405779"/>
              <a:chExt cx="10082716" cy="462267"/>
            </a:xfrm>
          </p:grpSpPr>
          <p:grpSp>
            <p:nvGrpSpPr>
              <p:cNvPr id="14" name="组合 13">
                <a:extLst>
                  <a:ext uri="{FF2B5EF4-FFF2-40B4-BE49-F238E27FC236}">
                    <a16:creationId xmlns:a16="http://schemas.microsoft.com/office/drawing/2014/main" xmlns="" id="{E803D0EA-DF3E-473D-82A7-B9E80C59F85B}"/>
                  </a:ext>
                </a:extLst>
              </p:cNvPr>
              <p:cNvGrpSpPr/>
              <p:nvPr/>
            </p:nvGrpSpPr>
            <p:grpSpPr>
              <a:xfrm>
                <a:off x="-24568" y="6409359"/>
                <a:ext cx="7860878" cy="458687"/>
                <a:chOff x="-24568" y="6155203"/>
                <a:chExt cx="12216568" cy="712844"/>
              </a:xfrm>
            </p:grpSpPr>
            <p:grpSp>
              <p:nvGrpSpPr>
                <p:cNvPr id="16" name="组合 15">
                  <a:extLst>
                    <a:ext uri="{FF2B5EF4-FFF2-40B4-BE49-F238E27FC236}">
                      <a16:creationId xmlns:a16="http://schemas.microsoft.com/office/drawing/2014/main" xmlns="" id="{982FF40D-8BA0-4B8A-83B2-B67A23DB3165}"/>
                    </a:ext>
                  </a:extLst>
                </p:cNvPr>
                <p:cNvGrpSpPr/>
                <p:nvPr/>
              </p:nvGrpSpPr>
              <p:grpSpPr>
                <a:xfrm>
                  <a:off x="3259014" y="6155203"/>
                  <a:ext cx="8932986" cy="702797"/>
                  <a:chOff x="-1" y="5898802"/>
                  <a:chExt cx="12192000" cy="959198"/>
                </a:xfrm>
              </p:grpSpPr>
              <p:pic>
                <p:nvPicPr>
                  <p:cNvPr id="18" name="图片 17">
                    <a:extLst>
                      <a:ext uri="{FF2B5EF4-FFF2-40B4-BE49-F238E27FC236}">
                        <a16:creationId xmlns:a16="http://schemas.microsoft.com/office/drawing/2014/main" xmlns="" id="{A9C16A1B-7C40-4751-BE3F-52C138A761E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a:off x="7676940" y="5898803"/>
                    <a:ext cx="4515059" cy="959196"/>
                  </a:xfrm>
                  <a:prstGeom prst="rect">
                    <a:avLst/>
                  </a:prstGeom>
                </p:spPr>
              </p:pic>
              <p:pic>
                <p:nvPicPr>
                  <p:cNvPr id="19" name="图片 18">
                    <a:extLst>
                      <a:ext uri="{FF2B5EF4-FFF2-40B4-BE49-F238E27FC236}">
                        <a16:creationId xmlns:a16="http://schemas.microsoft.com/office/drawing/2014/main" xmlns="" id="{00DA50D2-43D6-480D-9EA1-6224D647A8D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a:off x="3161880" y="5898802"/>
                    <a:ext cx="4515059" cy="959196"/>
                  </a:xfrm>
                  <a:prstGeom prst="rect">
                    <a:avLst/>
                  </a:prstGeom>
                </p:spPr>
              </p:pic>
              <p:pic>
                <p:nvPicPr>
                  <p:cNvPr id="20" name="图片 19">
                    <a:extLst>
                      <a:ext uri="{FF2B5EF4-FFF2-40B4-BE49-F238E27FC236}">
                        <a16:creationId xmlns:a16="http://schemas.microsoft.com/office/drawing/2014/main" xmlns="" id="{026BAFAB-4939-46F1-A586-6B5B9B1742D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22"/>
                  <a:stretch/>
                </p:blipFill>
                <p:spPr>
                  <a:xfrm>
                    <a:off x="-1" y="5898804"/>
                    <a:ext cx="3428162" cy="959196"/>
                  </a:xfrm>
                  <a:prstGeom prst="rect">
                    <a:avLst/>
                  </a:prstGeom>
                </p:spPr>
              </p:pic>
            </p:grpSp>
            <p:pic>
              <p:nvPicPr>
                <p:cNvPr id="17" name="图片 16">
                  <a:extLst>
                    <a:ext uri="{FF2B5EF4-FFF2-40B4-BE49-F238E27FC236}">
                      <a16:creationId xmlns:a16="http://schemas.microsoft.com/office/drawing/2014/main" xmlns="" id="{99D0975A-25FD-449D-A5CD-D9CA8879689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a:off x="-24568" y="6165251"/>
                  <a:ext cx="3308150" cy="702796"/>
                </a:xfrm>
                <a:prstGeom prst="rect">
                  <a:avLst/>
                </a:prstGeom>
              </p:spPr>
            </p:pic>
          </p:grpSp>
          <p:pic>
            <p:nvPicPr>
              <p:cNvPr id="15" name="图片 14">
                <a:extLst>
                  <a:ext uri="{FF2B5EF4-FFF2-40B4-BE49-F238E27FC236}">
                    <a16:creationId xmlns:a16="http://schemas.microsoft.com/office/drawing/2014/main" xmlns="" id="{2E8B375C-C43A-41FB-B699-0008FF83719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a:off x="7929485" y="6405779"/>
                <a:ext cx="2128663" cy="452221"/>
              </a:xfrm>
              <a:prstGeom prst="rect">
                <a:avLst/>
              </a:prstGeom>
            </p:spPr>
          </p:pic>
        </p:grpSp>
        <p:pic>
          <p:nvPicPr>
            <p:cNvPr id="8" name="图片 7">
              <a:extLst>
                <a:ext uri="{FF2B5EF4-FFF2-40B4-BE49-F238E27FC236}">
                  <a16:creationId xmlns:a16="http://schemas.microsoft.com/office/drawing/2014/main" xmlns="" id="{1E5414FC-69D0-447D-8B9D-2AB1829D12F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a:off x="10070431" y="6398142"/>
              <a:ext cx="2128663" cy="452221"/>
            </a:xfrm>
            <a:prstGeom prst="rect">
              <a:avLst/>
            </a:prstGeom>
          </p:spPr>
        </p:pic>
        <p:grpSp>
          <p:nvGrpSpPr>
            <p:cNvPr id="9" name="组合 8">
              <a:extLst>
                <a:ext uri="{FF2B5EF4-FFF2-40B4-BE49-F238E27FC236}">
                  <a16:creationId xmlns:a16="http://schemas.microsoft.com/office/drawing/2014/main" xmlns="" id="{3CAB109E-E702-4837-9EEE-E445427B01D3}"/>
                </a:ext>
              </a:extLst>
            </p:cNvPr>
            <p:cNvGrpSpPr/>
            <p:nvPr/>
          </p:nvGrpSpPr>
          <p:grpSpPr>
            <a:xfrm>
              <a:off x="904449" y="447879"/>
              <a:ext cx="2674534" cy="470389"/>
              <a:chOff x="4770424" y="382637"/>
              <a:chExt cx="2674534" cy="470389"/>
            </a:xfrm>
          </p:grpSpPr>
          <p:sp>
            <p:nvSpPr>
              <p:cNvPr id="12" name="矩形: 圆角 11">
                <a:extLst>
                  <a:ext uri="{FF2B5EF4-FFF2-40B4-BE49-F238E27FC236}">
                    <a16:creationId xmlns:a16="http://schemas.microsoft.com/office/drawing/2014/main" xmlns="" id="{200B31FE-9FBD-4365-A157-28A0753B1EDE}"/>
                  </a:ext>
                </a:extLst>
              </p:cNvPr>
              <p:cNvSpPr/>
              <p:nvPr/>
            </p:nvSpPr>
            <p:spPr>
              <a:xfrm>
                <a:off x="4770424" y="400805"/>
                <a:ext cx="2674534" cy="452221"/>
              </a:xfrm>
              <a:prstGeom prst="roundRect">
                <a:avLst>
                  <a:gd name="adj" fmla="val 50000"/>
                </a:avLst>
              </a:prstGeom>
              <a:solidFill>
                <a:srgbClr val="139F4E"/>
              </a:solidFill>
              <a:ln w="34925" cap="rnd">
                <a:no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 id="{D8E881DA-E98B-4499-B78E-156C7A7E5A9F}"/>
                  </a:ext>
                </a:extLst>
              </p:cNvPr>
              <p:cNvSpPr txBox="1"/>
              <p:nvPr/>
            </p:nvSpPr>
            <p:spPr>
              <a:xfrm>
                <a:off x="4932529" y="382637"/>
                <a:ext cx="2350323" cy="461665"/>
              </a:xfrm>
              <a:prstGeom prst="rect">
                <a:avLst/>
              </a:prstGeom>
              <a:noFill/>
            </p:spPr>
            <p:txBody>
              <a:bodyPr wrap="none" rtlCol="0">
                <a:spAutoFit/>
              </a:bodyPr>
              <a:lstStyle/>
              <a:p>
                <a:r>
                  <a:rPr kumimoji="1" lang="zh-CN" altLang="en-US" sz="2400" b="1" dirty="0">
                    <a:solidFill>
                      <a:schemeClr val="bg1"/>
                    </a:solidFill>
                    <a:latin typeface="小考拉体" panose="02000503000000000000" pitchFamily="2" charset="-122"/>
                    <a:ea typeface="小考拉体" panose="02000503000000000000" pitchFamily="2" charset="-122"/>
                    <a:cs typeface="微软雅黑" panose="020B0503020204020204" pitchFamily="34" charset="-122"/>
                  </a:rPr>
                  <a:t>请在此输入标题</a:t>
                </a:r>
              </a:p>
            </p:txBody>
          </p:sp>
        </p:grpSp>
        <p:pic>
          <p:nvPicPr>
            <p:cNvPr id="10" name="图片 9">
              <a:extLst>
                <a:ext uri="{FF2B5EF4-FFF2-40B4-BE49-F238E27FC236}">
                  <a16:creationId xmlns:a16="http://schemas.microsoft.com/office/drawing/2014/main" xmlns="" id="{0B4E7502-5EFC-433F-B309-5E179F96ACD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3502829">
              <a:off x="-245282" y="-117583"/>
              <a:ext cx="725196" cy="1592589"/>
            </a:xfrm>
            <a:prstGeom prst="rect">
              <a:avLst/>
            </a:prstGeom>
          </p:spPr>
        </p:pic>
        <p:pic>
          <p:nvPicPr>
            <p:cNvPr id="11" name="图片 10">
              <a:extLst>
                <a:ext uri="{FF2B5EF4-FFF2-40B4-BE49-F238E27FC236}">
                  <a16:creationId xmlns:a16="http://schemas.microsoft.com/office/drawing/2014/main" xmlns="" id="{63CB61D1-D4FC-47CA-9A86-BA5ECEA0152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13336057" flipV="1">
              <a:off x="9933773" y="-345127"/>
              <a:ext cx="3174805" cy="1803055"/>
            </a:xfrm>
            <a:prstGeom prst="rect">
              <a:avLst/>
            </a:prstGeom>
          </p:spPr>
        </p:pic>
      </p:grpSp>
      <p:pic>
        <p:nvPicPr>
          <p:cNvPr id="21" name="Picture 20" descr="A picture containing shape&#10;&#10;Description automatically generated">
            <a:extLst>
              <a:ext uri="{FF2B5EF4-FFF2-40B4-BE49-F238E27FC236}">
                <a16:creationId xmlns:a16="http://schemas.microsoft.com/office/drawing/2014/main" xmlns="" id="{F23325BB-F4F8-4F28-9ABB-69D98C6336E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691149" y="439993"/>
            <a:ext cx="1368527" cy="1368527"/>
          </a:xfrm>
          <a:prstGeom prst="rect">
            <a:avLst/>
          </a:prstGeom>
        </p:spPr>
      </p:pic>
    </p:spTree>
    <p:extLst>
      <p:ext uri="{BB962C8B-B14F-4D97-AF65-F5344CB8AC3E}">
        <p14:creationId xmlns:p14="http://schemas.microsoft.com/office/powerpoint/2010/main" val="4156844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grpSp>
        <p:nvGrpSpPr>
          <p:cNvPr id="4" name="组合 3">
            <a:extLst>
              <a:ext uri="{FF2B5EF4-FFF2-40B4-BE49-F238E27FC236}">
                <a16:creationId xmlns:a16="http://schemas.microsoft.com/office/drawing/2014/main" xmlns="" id="{6DC100E5-725A-4BEC-B104-6DD8E4C120DE}"/>
              </a:ext>
            </a:extLst>
          </p:cNvPr>
          <p:cNvGrpSpPr/>
          <p:nvPr userDrawn="1"/>
        </p:nvGrpSpPr>
        <p:grpSpPr>
          <a:xfrm>
            <a:off x="-678979" y="-345127"/>
            <a:ext cx="13787557" cy="7213173"/>
            <a:chOff x="-678979" y="-345127"/>
            <a:chExt cx="13787557" cy="7213173"/>
          </a:xfrm>
        </p:grpSpPr>
        <p:pic>
          <p:nvPicPr>
            <p:cNvPr id="5" name="图片 4">
              <a:extLst>
                <a:ext uri="{FF2B5EF4-FFF2-40B4-BE49-F238E27FC236}">
                  <a16:creationId xmlns:a16="http://schemas.microsoft.com/office/drawing/2014/main" xmlns="" id="{C211FBDD-4A3C-469B-A4F9-F04C80BDFF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grpSp>
          <p:nvGrpSpPr>
            <p:cNvPr id="6" name="组合 5">
              <a:extLst>
                <a:ext uri="{FF2B5EF4-FFF2-40B4-BE49-F238E27FC236}">
                  <a16:creationId xmlns:a16="http://schemas.microsoft.com/office/drawing/2014/main" xmlns="" id="{19D29A8B-2118-4884-976E-2B3BEEB5E4CF}"/>
                </a:ext>
              </a:extLst>
            </p:cNvPr>
            <p:cNvGrpSpPr/>
            <p:nvPr/>
          </p:nvGrpSpPr>
          <p:grpSpPr>
            <a:xfrm>
              <a:off x="-24568" y="6405779"/>
              <a:ext cx="10082716" cy="462267"/>
              <a:chOff x="-24568" y="6405779"/>
              <a:chExt cx="10082716" cy="462267"/>
            </a:xfrm>
          </p:grpSpPr>
          <p:grpSp>
            <p:nvGrpSpPr>
              <p:cNvPr id="14" name="组合 13">
                <a:extLst>
                  <a:ext uri="{FF2B5EF4-FFF2-40B4-BE49-F238E27FC236}">
                    <a16:creationId xmlns:a16="http://schemas.microsoft.com/office/drawing/2014/main" xmlns="" id="{E803D0EA-DF3E-473D-82A7-B9E80C59F85B}"/>
                  </a:ext>
                </a:extLst>
              </p:cNvPr>
              <p:cNvGrpSpPr/>
              <p:nvPr/>
            </p:nvGrpSpPr>
            <p:grpSpPr>
              <a:xfrm>
                <a:off x="-24568" y="6409359"/>
                <a:ext cx="7860878" cy="458687"/>
                <a:chOff x="-24568" y="6155203"/>
                <a:chExt cx="12216568" cy="712844"/>
              </a:xfrm>
            </p:grpSpPr>
            <p:grpSp>
              <p:nvGrpSpPr>
                <p:cNvPr id="16" name="组合 15">
                  <a:extLst>
                    <a:ext uri="{FF2B5EF4-FFF2-40B4-BE49-F238E27FC236}">
                      <a16:creationId xmlns:a16="http://schemas.microsoft.com/office/drawing/2014/main" xmlns="" id="{982FF40D-8BA0-4B8A-83B2-B67A23DB3165}"/>
                    </a:ext>
                  </a:extLst>
                </p:cNvPr>
                <p:cNvGrpSpPr/>
                <p:nvPr/>
              </p:nvGrpSpPr>
              <p:grpSpPr>
                <a:xfrm>
                  <a:off x="3259014" y="6155203"/>
                  <a:ext cx="8932986" cy="702797"/>
                  <a:chOff x="-1" y="5898802"/>
                  <a:chExt cx="12192000" cy="959198"/>
                </a:xfrm>
              </p:grpSpPr>
              <p:pic>
                <p:nvPicPr>
                  <p:cNvPr id="18" name="图片 17">
                    <a:extLst>
                      <a:ext uri="{FF2B5EF4-FFF2-40B4-BE49-F238E27FC236}">
                        <a16:creationId xmlns:a16="http://schemas.microsoft.com/office/drawing/2014/main" xmlns="" id="{A9C16A1B-7C40-4751-BE3F-52C138A761E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a:off x="7676940" y="5898803"/>
                    <a:ext cx="4515059" cy="959196"/>
                  </a:xfrm>
                  <a:prstGeom prst="rect">
                    <a:avLst/>
                  </a:prstGeom>
                </p:spPr>
              </p:pic>
              <p:pic>
                <p:nvPicPr>
                  <p:cNvPr id="19" name="图片 18">
                    <a:extLst>
                      <a:ext uri="{FF2B5EF4-FFF2-40B4-BE49-F238E27FC236}">
                        <a16:creationId xmlns:a16="http://schemas.microsoft.com/office/drawing/2014/main" xmlns="" id="{00DA50D2-43D6-480D-9EA1-6224D647A8D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a:off x="3161880" y="5898802"/>
                    <a:ext cx="4515059" cy="959196"/>
                  </a:xfrm>
                  <a:prstGeom prst="rect">
                    <a:avLst/>
                  </a:prstGeom>
                </p:spPr>
              </p:pic>
              <p:pic>
                <p:nvPicPr>
                  <p:cNvPr id="20" name="图片 19">
                    <a:extLst>
                      <a:ext uri="{FF2B5EF4-FFF2-40B4-BE49-F238E27FC236}">
                        <a16:creationId xmlns:a16="http://schemas.microsoft.com/office/drawing/2014/main" xmlns="" id="{026BAFAB-4939-46F1-A586-6B5B9B1742D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22"/>
                  <a:stretch/>
                </p:blipFill>
                <p:spPr>
                  <a:xfrm>
                    <a:off x="-1" y="5898804"/>
                    <a:ext cx="3428162" cy="959196"/>
                  </a:xfrm>
                  <a:prstGeom prst="rect">
                    <a:avLst/>
                  </a:prstGeom>
                </p:spPr>
              </p:pic>
            </p:grpSp>
            <p:pic>
              <p:nvPicPr>
                <p:cNvPr id="17" name="图片 16">
                  <a:extLst>
                    <a:ext uri="{FF2B5EF4-FFF2-40B4-BE49-F238E27FC236}">
                      <a16:creationId xmlns:a16="http://schemas.microsoft.com/office/drawing/2014/main" xmlns="" id="{99D0975A-25FD-449D-A5CD-D9CA8879689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a:off x="-24568" y="6165251"/>
                  <a:ext cx="3308150" cy="702796"/>
                </a:xfrm>
                <a:prstGeom prst="rect">
                  <a:avLst/>
                </a:prstGeom>
              </p:spPr>
            </p:pic>
          </p:grpSp>
          <p:pic>
            <p:nvPicPr>
              <p:cNvPr id="15" name="图片 14">
                <a:extLst>
                  <a:ext uri="{FF2B5EF4-FFF2-40B4-BE49-F238E27FC236}">
                    <a16:creationId xmlns:a16="http://schemas.microsoft.com/office/drawing/2014/main" xmlns="" id="{2E8B375C-C43A-41FB-B699-0008FF83719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a:off x="7929485" y="6405779"/>
                <a:ext cx="2128663" cy="452221"/>
              </a:xfrm>
              <a:prstGeom prst="rect">
                <a:avLst/>
              </a:prstGeom>
            </p:spPr>
          </p:pic>
        </p:grpSp>
        <p:pic>
          <p:nvPicPr>
            <p:cNvPr id="8" name="图片 7">
              <a:extLst>
                <a:ext uri="{FF2B5EF4-FFF2-40B4-BE49-F238E27FC236}">
                  <a16:creationId xmlns:a16="http://schemas.microsoft.com/office/drawing/2014/main" xmlns="" id="{1E5414FC-69D0-447D-8B9D-2AB1829D12F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a:off x="10070431" y="6398142"/>
              <a:ext cx="2128663" cy="452221"/>
            </a:xfrm>
            <a:prstGeom prst="rect">
              <a:avLst/>
            </a:prstGeom>
          </p:spPr>
        </p:pic>
        <p:grpSp>
          <p:nvGrpSpPr>
            <p:cNvPr id="9" name="组合 8">
              <a:extLst>
                <a:ext uri="{FF2B5EF4-FFF2-40B4-BE49-F238E27FC236}">
                  <a16:creationId xmlns:a16="http://schemas.microsoft.com/office/drawing/2014/main" xmlns="" id="{3CAB109E-E702-4837-9EEE-E445427B01D3}"/>
                </a:ext>
              </a:extLst>
            </p:cNvPr>
            <p:cNvGrpSpPr/>
            <p:nvPr/>
          </p:nvGrpSpPr>
          <p:grpSpPr>
            <a:xfrm>
              <a:off x="904449" y="447879"/>
              <a:ext cx="2674534" cy="470389"/>
              <a:chOff x="4770424" y="382637"/>
              <a:chExt cx="2674534" cy="470389"/>
            </a:xfrm>
          </p:grpSpPr>
          <p:sp>
            <p:nvSpPr>
              <p:cNvPr id="12" name="矩形: 圆角 11">
                <a:extLst>
                  <a:ext uri="{FF2B5EF4-FFF2-40B4-BE49-F238E27FC236}">
                    <a16:creationId xmlns:a16="http://schemas.microsoft.com/office/drawing/2014/main" xmlns="" id="{200B31FE-9FBD-4365-A157-28A0753B1EDE}"/>
                  </a:ext>
                </a:extLst>
              </p:cNvPr>
              <p:cNvSpPr/>
              <p:nvPr/>
            </p:nvSpPr>
            <p:spPr>
              <a:xfrm>
                <a:off x="4770424" y="400805"/>
                <a:ext cx="2674534" cy="452221"/>
              </a:xfrm>
              <a:prstGeom prst="roundRect">
                <a:avLst>
                  <a:gd name="adj" fmla="val 50000"/>
                </a:avLst>
              </a:prstGeom>
              <a:solidFill>
                <a:srgbClr val="139F4E"/>
              </a:solidFill>
              <a:ln w="34925" cap="rnd">
                <a:no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 id="{D8E881DA-E98B-4499-B78E-156C7A7E5A9F}"/>
                  </a:ext>
                </a:extLst>
              </p:cNvPr>
              <p:cNvSpPr txBox="1"/>
              <p:nvPr/>
            </p:nvSpPr>
            <p:spPr>
              <a:xfrm>
                <a:off x="4932529" y="382637"/>
                <a:ext cx="2350323" cy="461665"/>
              </a:xfrm>
              <a:prstGeom prst="rect">
                <a:avLst/>
              </a:prstGeom>
              <a:noFill/>
            </p:spPr>
            <p:txBody>
              <a:bodyPr wrap="none" rtlCol="0">
                <a:spAutoFit/>
              </a:bodyPr>
              <a:lstStyle/>
              <a:p>
                <a:r>
                  <a:rPr kumimoji="1" lang="zh-CN" altLang="en-US" sz="2400" b="1" dirty="0">
                    <a:solidFill>
                      <a:schemeClr val="bg1"/>
                    </a:solidFill>
                    <a:latin typeface="小考拉体" panose="02000503000000000000" pitchFamily="2" charset="-122"/>
                    <a:ea typeface="小考拉体" panose="02000503000000000000" pitchFamily="2" charset="-122"/>
                    <a:cs typeface="微软雅黑" panose="020B0503020204020204" pitchFamily="34" charset="-122"/>
                  </a:rPr>
                  <a:t>请在此输入标题</a:t>
                </a:r>
              </a:p>
            </p:txBody>
          </p:sp>
        </p:grpSp>
        <p:pic>
          <p:nvPicPr>
            <p:cNvPr id="10" name="图片 9">
              <a:extLst>
                <a:ext uri="{FF2B5EF4-FFF2-40B4-BE49-F238E27FC236}">
                  <a16:creationId xmlns:a16="http://schemas.microsoft.com/office/drawing/2014/main" xmlns="" id="{0B4E7502-5EFC-433F-B309-5E179F96ACD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3502829">
              <a:off x="-245282" y="-117583"/>
              <a:ext cx="725196" cy="1592589"/>
            </a:xfrm>
            <a:prstGeom prst="rect">
              <a:avLst/>
            </a:prstGeom>
          </p:spPr>
        </p:pic>
        <p:pic>
          <p:nvPicPr>
            <p:cNvPr id="11" name="图片 10">
              <a:extLst>
                <a:ext uri="{FF2B5EF4-FFF2-40B4-BE49-F238E27FC236}">
                  <a16:creationId xmlns:a16="http://schemas.microsoft.com/office/drawing/2014/main" xmlns="" id="{63CB61D1-D4FC-47CA-9A86-BA5ECEA0152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13336057" flipV="1">
              <a:off x="9933773" y="-345127"/>
              <a:ext cx="3174805" cy="1803055"/>
            </a:xfrm>
            <a:prstGeom prst="rect">
              <a:avLst/>
            </a:prstGeom>
          </p:spPr>
        </p:pic>
      </p:grpSp>
    </p:spTree>
    <p:extLst>
      <p:ext uri="{BB962C8B-B14F-4D97-AF65-F5344CB8AC3E}">
        <p14:creationId xmlns:p14="http://schemas.microsoft.com/office/powerpoint/2010/main" val="258210145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grpSp>
        <p:nvGrpSpPr>
          <p:cNvPr id="4" name="组合 3">
            <a:extLst>
              <a:ext uri="{FF2B5EF4-FFF2-40B4-BE49-F238E27FC236}">
                <a16:creationId xmlns:a16="http://schemas.microsoft.com/office/drawing/2014/main" xmlns="" id="{6DC100E5-725A-4BEC-B104-6DD8E4C120DE}"/>
              </a:ext>
            </a:extLst>
          </p:cNvPr>
          <p:cNvGrpSpPr/>
          <p:nvPr userDrawn="1"/>
        </p:nvGrpSpPr>
        <p:grpSpPr>
          <a:xfrm>
            <a:off x="-678979" y="-345127"/>
            <a:ext cx="13787557" cy="7213173"/>
            <a:chOff x="-678979" y="-345127"/>
            <a:chExt cx="13787557" cy="7213173"/>
          </a:xfrm>
        </p:grpSpPr>
        <p:pic>
          <p:nvPicPr>
            <p:cNvPr id="5" name="图片 4">
              <a:extLst>
                <a:ext uri="{FF2B5EF4-FFF2-40B4-BE49-F238E27FC236}">
                  <a16:creationId xmlns:a16="http://schemas.microsoft.com/office/drawing/2014/main" xmlns="" id="{C211FBDD-4A3C-469B-A4F9-F04C80BDFF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grpSp>
          <p:nvGrpSpPr>
            <p:cNvPr id="6" name="组合 5">
              <a:extLst>
                <a:ext uri="{FF2B5EF4-FFF2-40B4-BE49-F238E27FC236}">
                  <a16:creationId xmlns:a16="http://schemas.microsoft.com/office/drawing/2014/main" xmlns="" id="{19D29A8B-2118-4884-976E-2B3BEEB5E4CF}"/>
                </a:ext>
              </a:extLst>
            </p:cNvPr>
            <p:cNvGrpSpPr/>
            <p:nvPr/>
          </p:nvGrpSpPr>
          <p:grpSpPr>
            <a:xfrm>
              <a:off x="-24568" y="6405779"/>
              <a:ext cx="10082716" cy="462267"/>
              <a:chOff x="-24568" y="6405779"/>
              <a:chExt cx="10082716" cy="462267"/>
            </a:xfrm>
          </p:grpSpPr>
          <p:grpSp>
            <p:nvGrpSpPr>
              <p:cNvPr id="14" name="组合 13">
                <a:extLst>
                  <a:ext uri="{FF2B5EF4-FFF2-40B4-BE49-F238E27FC236}">
                    <a16:creationId xmlns:a16="http://schemas.microsoft.com/office/drawing/2014/main" xmlns="" id="{E803D0EA-DF3E-473D-82A7-B9E80C59F85B}"/>
                  </a:ext>
                </a:extLst>
              </p:cNvPr>
              <p:cNvGrpSpPr/>
              <p:nvPr/>
            </p:nvGrpSpPr>
            <p:grpSpPr>
              <a:xfrm>
                <a:off x="-24568" y="6409359"/>
                <a:ext cx="7860878" cy="458687"/>
                <a:chOff x="-24568" y="6155203"/>
                <a:chExt cx="12216568" cy="712844"/>
              </a:xfrm>
            </p:grpSpPr>
            <p:grpSp>
              <p:nvGrpSpPr>
                <p:cNvPr id="16" name="组合 15">
                  <a:extLst>
                    <a:ext uri="{FF2B5EF4-FFF2-40B4-BE49-F238E27FC236}">
                      <a16:creationId xmlns:a16="http://schemas.microsoft.com/office/drawing/2014/main" xmlns="" id="{982FF40D-8BA0-4B8A-83B2-B67A23DB3165}"/>
                    </a:ext>
                  </a:extLst>
                </p:cNvPr>
                <p:cNvGrpSpPr/>
                <p:nvPr/>
              </p:nvGrpSpPr>
              <p:grpSpPr>
                <a:xfrm>
                  <a:off x="3259014" y="6155203"/>
                  <a:ext cx="8932986" cy="702797"/>
                  <a:chOff x="-1" y="5898802"/>
                  <a:chExt cx="12192000" cy="959198"/>
                </a:xfrm>
              </p:grpSpPr>
              <p:pic>
                <p:nvPicPr>
                  <p:cNvPr id="18" name="图片 17">
                    <a:extLst>
                      <a:ext uri="{FF2B5EF4-FFF2-40B4-BE49-F238E27FC236}">
                        <a16:creationId xmlns:a16="http://schemas.microsoft.com/office/drawing/2014/main" xmlns="" id="{A9C16A1B-7C40-4751-BE3F-52C138A761E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a:off x="7676940" y="5898803"/>
                    <a:ext cx="4515059" cy="959196"/>
                  </a:xfrm>
                  <a:prstGeom prst="rect">
                    <a:avLst/>
                  </a:prstGeom>
                </p:spPr>
              </p:pic>
              <p:pic>
                <p:nvPicPr>
                  <p:cNvPr id="19" name="图片 18">
                    <a:extLst>
                      <a:ext uri="{FF2B5EF4-FFF2-40B4-BE49-F238E27FC236}">
                        <a16:creationId xmlns:a16="http://schemas.microsoft.com/office/drawing/2014/main" xmlns="" id="{00DA50D2-43D6-480D-9EA1-6224D647A8D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a:off x="3161880" y="5898802"/>
                    <a:ext cx="4515059" cy="959196"/>
                  </a:xfrm>
                  <a:prstGeom prst="rect">
                    <a:avLst/>
                  </a:prstGeom>
                </p:spPr>
              </p:pic>
              <p:pic>
                <p:nvPicPr>
                  <p:cNvPr id="20" name="图片 19">
                    <a:extLst>
                      <a:ext uri="{FF2B5EF4-FFF2-40B4-BE49-F238E27FC236}">
                        <a16:creationId xmlns:a16="http://schemas.microsoft.com/office/drawing/2014/main" xmlns="" id="{026BAFAB-4939-46F1-A586-6B5B9B1742D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22"/>
                  <a:stretch/>
                </p:blipFill>
                <p:spPr>
                  <a:xfrm>
                    <a:off x="-1" y="5898804"/>
                    <a:ext cx="3428162" cy="959196"/>
                  </a:xfrm>
                  <a:prstGeom prst="rect">
                    <a:avLst/>
                  </a:prstGeom>
                </p:spPr>
              </p:pic>
            </p:grpSp>
            <p:pic>
              <p:nvPicPr>
                <p:cNvPr id="17" name="图片 16">
                  <a:extLst>
                    <a:ext uri="{FF2B5EF4-FFF2-40B4-BE49-F238E27FC236}">
                      <a16:creationId xmlns:a16="http://schemas.microsoft.com/office/drawing/2014/main" xmlns="" id="{99D0975A-25FD-449D-A5CD-D9CA8879689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a:off x="-24568" y="6165251"/>
                  <a:ext cx="3308150" cy="702796"/>
                </a:xfrm>
                <a:prstGeom prst="rect">
                  <a:avLst/>
                </a:prstGeom>
              </p:spPr>
            </p:pic>
          </p:grpSp>
          <p:pic>
            <p:nvPicPr>
              <p:cNvPr id="15" name="图片 14">
                <a:extLst>
                  <a:ext uri="{FF2B5EF4-FFF2-40B4-BE49-F238E27FC236}">
                    <a16:creationId xmlns:a16="http://schemas.microsoft.com/office/drawing/2014/main" xmlns="" id="{2E8B375C-C43A-41FB-B699-0008FF83719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a:off x="7929485" y="6405779"/>
                <a:ext cx="2128663" cy="452221"/>
              </a:xfrm>
              <a:prstGeom prst="rect">
                <a:avLst/>
              </a:prstGeom>
            </p:spPr>
          </p:pic>
        </p:grpSp>
        <p:pic>
          <p:nvPicPr>
            <p:cNvPr id="8" name="图片 7">
              <a:extLst>
                <a:ext uri="{FF2B5EF4-FFF2-40B4-BE49-F238E27FC236}">
                  <a16:creationId xmlns:a16="http://schemas.microsoft.com/office/drawing/2014/main" xmlns="" id="{1E5414FC-69D0-447D-8B9D-2AB1829D12F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a:off x="10070431" y="6398142"/>
              <a:ext cx="2128663" cy="452221"/>
            </a:xfrm>
            <a:prstGeom prst="rect">
              <a:avLst/>
            </a:prstGeom>
          </p:spPr>
        </p:pic>
        <p:grpSp>
          <p:nvGrpSpPr>
            <p:cNvPr id="9" name="组合 8">
              <a:extLst>
                <a:ext uri="{FF2B5EF4-FFF2-40B4-BE49-F238E27FC236}">
                  <a16:creationId xmlns:a16="http://schemas.microsoft.com/office/drawing/2014/main" xmlns="" id="{3CAB109E-E702-4837-9EEE-E445427B01D3}"/>
                </a:ext>
              </a:extLst>
            </p:cNvPr>
            <p:cNvGrpSpPr/>
            <p:nvPr userDrawn="1"/>
          </p:nvGrpSpPr>
          <p:grpSpPr>
            <a:xfrm>
              <a:off x="904449" y="447879"/>
              <a:ext cx="2674534" cy="470389"/>
              <a:chOff x="4770424" y="382637"/>
              <a:chExt cx="2674534" cy="470389"/>
            </a:xfrm>
          </p:grpSpPr>
          <p:sp>
            <p:nvSpPr>
              <p:cNvPr id="12" name="矩形: 圆角 11">
                <a:extLst>
                  <a:ext uri="{FF2B5EF4-FFF2-40B4-BE49-F238E27FC236}">
                    <a16:creationId xmlns:a16="http://schemas.microsoft.com/office/drawing/2014/main" xmlns="" id="{200B31FE-9FBD-4365-A157-28A0753B1EDE}"/>
                  </a:ext>
                </a:extLst>
              </p:cNvPr>
              <p:cNvSpPr/>
              <p:nvPr userDrawn="1"/>
            </p:nvSpPr>
            <p:spPr>
              <a:xfrm>
                <a:off x="4770424" y="400805"/>
                <a:ext cx="2674534" cy="452221"/>
              </a:xfrm>
              <a:prstGeom prst="roundRect">
                <a:avLst>
                  <a:gd name="adj" fmla="val 50000"/>
                </a:avLst>
              </a:prstGeom>
              <a:solidFill>
                <a:srgbClr val="139F4E"/>
              </a:solidFill>
              <a:ln w="34925" cap="rnd">
                <a:no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 id="{D8E881DA-E98B-4499-B78E-156C7A7E5A9F}"/>
                  </a:ext>
                </a:extLst>
              </p:cNvPr>
              <p:cNvSpPr txBox="1"/>
              <p:nvPr userDrawn="1"/>
            </p:nvSpPr>
            <p:spPr>
              <a:xfrm>
                <a:off x="4932529" y="382637"/>
                <a:ext cx="2350323" cy="461665"/>
              </a:xfrm>
              <a:prstGeom prst="rect">
                <a:avLst/>
              </a:prstGeom>
              <a:noFill/>
            </p:spPr>
            <p:txBody>
              <a:bodyPr wrap="none" rtlCol="0">
                <a:spAutoFit/>
              </a:bodyPr>
              <a:lstStyle/>
              <a:p>
                <a:r>
                  <a:rPr kumimoji="1" lang="zh-CN" altLang="en-US" sz="2400" b="1" dirty="0">
                    <a:solidFill>
                      <a:schemeClr val="bg1"/>
                    </a:solidFill>
                    <a:latin typeface="小考拉体" panose="02000503000000000000" pitchFamily="2" charset="-122"/>
                    <a:ea typeface="小考拉体" panose="02000503000000000000" pitchFamily="2" charset="-122"/>
                    <a:cs typeface="微软雅黑" panose="020B0503020204020204" pitchFamily="34" charset="-122"/>
                  </a:rPr>
                  <a:t>请在此输入标题</a:t>
                </a:r>
              </a:p>
            </p:txBody>
          </p:sp>
        </p:grpSp>
        <p:pic>
          <p:nvPicPr>
            <p:cNvPr id="10" name="图片 9">
              <a:extLst>
                <a:ext uri="{FF2B5EF4-FFF2-40B4-BE49-F238E27FC236}">
                  <a16:creationId xmlns:a16="http://schemas.microsoft.com/office/drawing/2014/main" xmlns="" id="{0B4E7502-5EFC-433F-B309-5E179F96ACD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3502829">
              <a:off x="-245282" y="-117583"/>
              <a:ext cx="725196" cy="1592589"/>
            </a:xfrm>
            <a:prstGeom prst="rect">
              <a:avLst/>
            </a:prstGeom>
          </p:spPr>
        </p:pic>
        <p:pic>
          <p:nvPicPr>
            <p:cNvPr id="11" name="图片 10">
              <a:extLst>
                <a:ext uri="{FF2B5EF4-FFF2-40B4-BE49-F238E27FC236}">
                  <a16:creationId xmlns:a16="http://schemas.microsoft.com/office/drawing/2014/main" xmlns="" id="{63CB61D1-D4FC-47CA-9A86-BA5ECEA0152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13336057" flipV="1">
              <a:off x="9933773" y="-345127"/>
              <a:ext cx="3174805" cy="1803055"/>
            </a:xfrm>
            <a:prstGeom prst="rect">
              <a:avLst/>
            </a:prstGeom>
          </p:spPr>
        </p:pic>
      </p:grpSp>
    </p:spTree>
    <p:extLst>
      <p:ext uri="{BB962C8B-B14F-4D97-AF65-F5344CB8AC3E}">
        <p14:creationId xmlns:p14="http://schemas.microsoft.com/office/powerpoint/2010/main" val="327908327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4" name="9Slide.vn - 2019">
            <a:extLst>
              <a:ext uri="{FF2B5EF4-FFF2-40B4-BE49-F238E27FC236}">
                <a16:creationId xmlns:a16="http://schemas.microsoft.com/office/drawing/2014/main" xmlns="" id="{3893ADD5-FB70-4EB7-A289-CF9BB84139A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2" name="Picture 11">
            <a:extLst>
              <a:ext uri="{FF2B5EF4-FFF2-40B4-BE49-F238E27FC236}">
                <a16:creationId xmlns:a16="http://schemas.microsoft.com/office/drawing/2014/main" xmlns="" id="{6B35D7B9-8FA2-43D9-B9C1-8518F9B765B3}"/>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xmlns=""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hape&#10;&#10;Description automatically generated">
            <a:extLst>
              <a:ext uri="{FF2B5EF4-FFF2-40B4-BE49-F238E27FC236}">
                <a16:creationId xmlns:a16="http://schemas.microsoft.com/office/drawing/2014/main" xmlns="" id="{1F04A119-A017-4BCE-8A5A-92A9E123FD8A}"/>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343026" y="200024"/>
            <a:ext cx="1114425" cy="1114425"/>
          </a:xfrm>
          <a:prstGeom prst="rect">
            <a:avLst/>
          </a:prstGeom>
        </p:spPr>
      </p:pic>
    </p:spTree>
    <p:extLst>
      <p:ext uri="{BB962C8B-B14F-4D97-AF65-F5344CB8AC3E}">
        <p14:creationId xmlns:p14="http://schemas.microsoft.com/office/powerpoint/2010/main" val="38786535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47356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5.wdp"/><Relationship Id="rId3" Type="http://schemas.openxmlformats.org/officeDocument/2006/relationships/image" Target="../media/image12.png"/><Relationship Id="rId7" Type="http://schemas.microsoft.com/office/2007/relationships/hdphoto" Target="../media/hdphoto2.wdp"/><Relationship Id="rId12" Type="http://schemas.openxmlformats.org/officeDocument/2006/relationships/image" Target="../media/image17.png"/><Relationship Id="rId17"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3.wdp"/><Relationship Id="rId1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9.svg"/><Relationship Id="rId5" Type="http://schemas.openxmlformats.org/officeDocument/2006/relationships/image" Target="../media/image44.png"/><Relationship Id="rId4" Type="http://schemas.openxmlformats.org/officeDocument/2006/relationships/image" Target="../media/image47.sv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2.wdp"/><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8.png"/><Relationship Id="rId5" Type="http://schemas.microsoft.com/office/2007/relationships/hdphoto" Target="../media/hdphoto11.wdp"/><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2.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8.png"/><Relationship Id="rId5" Type="http://schemas.microsoft.com/office/2007/relationships/hdphoto" Target="../media/hdphoto11.wdp"/><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6.svg"/><Relationship Id="rId9"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59.png"/><Relationship Id="rId12" Type="http://schemas.microsoft.com/office/2007/relationships/hdphoto" Target="../media/hdphoto13.wdp"/><Relationship Id="rId2" Type="http://schemas.openxmlformats.org/officeDocument/2006/relationships/image" Target="../media/image56.png"/><Relationship Id="rId16"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66.svg"/><Relationship Id="rId11" Type="http://schemas.openxmlformats.org/officeDocument/2006/relationships/image" Target="../media/image61.png"/><Relationship Id="rId5" Type="http://schemas.openxmlformats.org/officeDocument/2006/relationships/image" Target="../media/image58.png"/><Relationship Id="rId15" Type="http://schemas.openxmlformats.org/officeDocument/2006/relationships/image" Target="../media/image63.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0.png"/><Relationship Id="rId14" Type="http://schemas.microsoft.com/office/2007/relationships/hdphoto" Target="../media/hdphoto14.wdp"/></Relationships>
</file>

<file path=ppt/slides/_rels/slide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2.png"/><Relationship Id="rId7" Type="http://schemas.openxmlformats.org/officeDocument/2006/relationships/image" Target="../media/image24.png"/><Relationship Id="rId12" Type="http://schemas.microsoft.com/office/2007/relationships/hdphoto" Target="../media/hdphoto9.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6.wdp"/><Relationship Id="rId11" Type="http://schemas.openxmlformats.org/officeDocument/2006/relationships/image" Target="../media/image26.png"/><Relationship Id="rId5" Type="http://schemas.openxmlformats.org/officeDocument/2006/relationships/image" Target="../media/image23.png"/><Relationship Id="rId10" Type="http://schemas.microsoft.com/office/2007/relationships/hdphoto" Target="../media/hdphoto8.wdp"/><Relationship Id="rId4" Type="http://schemas.openxmlformats.org/officeDocument/2006/relationships/image" Target="../media/image20.svg"/><Relationship Id="rId9"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4.png"/><Relationship Id="rId7" Type="http://schemas.microsoft.com/office/2007/relationships/hdphoto" Target="../media/hdphoto16.wdp"/><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56.png"/><Relationship Id="rId4" Type="http://schemas.microsoft.com/office/2007/relationships/hdphoto" Target="../media/hdphoto15.wdp"/><Relationship Id="rId9" Type="http://schemas.microsoft.com/office/2007/relationships/hdphoto" Target="../media/hdphoto17.wdp"/></Relationships>
</file>

<file path=ppt/slides/_rels/slide2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emf"/><Relationship Id="rId7" Type="http://schemas.openxmlformats.org/officeDocument/2006/relationships/image" Target="../media/image31.svg"/><Relationship Id="rId12"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31.png"/><Relationship Id="rId11" Type="http://schemas.microsoft.com/office/2007/relationships/hdphoto" Target="../media/hdphoto2.wdp"/><Relationship Id="rId5" Type="http://schemas.openxmlformats.org/officeDocument/2006/relationships/image" Target="../media/image30.emf"/><Relationship Id="rId10" Type="http://schemas.openxmlformats.org/officeDocument/2006/relationships/image" Target="../media/image14.png"/><Relationship Id="rId4" Type="http://schemas.openxmlformats.org/officeDocument/2006/relationships/image" Target="../media/image29.emf"/><Relationship Id="rId9" Type="http://schemas.microsoft.com/office/2007/relationships/hdphoto" Target="../media/hdphoto10.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FA5F5E-21C5-20A5-C6C7-ABFDFF057E3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DAC76E8A-0A33-E00D-5B57-F4DC7EFA2A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13" y="10886"/>
            <a:ext cx="12215813" cy="6858000"/>
          </a:xfrm>
          <a:prstGeom prst="rect">
            <a:avLst/>
          </a:prstGeom>
        </p:spPr>
      </p:pic>
      <p:pic>
        <p:nvPicPr>
          <p:cNvPr id="1026" name="Picture 2" descr="Cute cartoon shop assistance mascot in apron uniform in presenting action use for illustration Premium Vector">
            <a:extLst>
              <a:ext uri="{FF2B5EF4-FFF2-40B4-BE49-F238E27FC236}">
                <a16:creationId xmlns:a16="http://schemas.microsoft.com/office/drawing/2014/main" xmlns="" id="{AEF79583-6C4D-5796-BD9B-5F979310FBED}"/>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0000" r="90000">
                        <a14:foregroundMark x1="48882" y1="51757" x2="48882" y2="51757"/>
                        <a14:foregroundMark x1="53035" y1="52236" x2="57987" y2="54792"/>
                        <a14:foregroundMark x1="52875" y1="51438" x2="44569" y2="50479"/>
                        <a14:foregroundMark x1="44728" y1="51438" x2="41374" y2="54952"/>
                        <a14:foregroundMark x1="54313" y1="48722" x2="57987" y2="56390"/>
                        <a14:foregroundMark x1="57987" y1="56390" x2="57987" y2="56390"/>
                        <a14:foregroundMark x1="59425" y1="54633" x2="54952" y2="51118"/>
                      </a14:backgroundRemoval>
                    </a14:imgEffect>
                  </a14:imgLayer>
                </a14:imgProps>
              </a:ext>
              <a:ext uri="{28A0092B-C50C-407E-A947-70E740481C1C}">
                <a14:useLocalDpi xmlns:a14="http://schemas.microsoft.com/office/drawing/2010/main"/>
              </a:ext>
            </a:extLst>
          </a:blip>
          <a:srcRect/>
          <a:stretch>
            <a:fillRect/>
          </a:stretch>
        </p:blipFill>
        <p:spPr bwMode="auto">
          <a:xfrm>
            <a:off x="119743" y="2289359"/>
            <a:ext cx="4700080" cy="47000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4E2ED48E-EDDD-118B-E8C1-16716591163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322" b="93966" l="1437" r="96839">
                        <a14:foregroundMark x1="13218" y1="12931" x2="77586" y2="18678"/>
                        <a14:foregroundMark x1="77586" y1="18678" x2="86207" y2="17816"/>
                        <a14:foregroundMark x1="12644" y1="6897" x2="7759" y2="27011"/>
                        <a14:foregroundMark x1="3448" y1="20402" x2="5747" y2="32184"/>
                        <a14:foregroundMark x1="20977" y1="8046" x2="14080" y2="29023"/>
                        <a14:foregroundMark x1="27874" y1="6897" x2="21552" y2="28161"/>
                        <a14:foregroundMark x1="34770" y1="7471" x2="36782" y2="24713"/>
                        <a14:foregroundMark x1="36782" y1="24713" x2="36494" y2="25575"/>
                        <a14:foregroundMark x1="46552" y1="8046" x2="47989" y2="25000"/>
                        <a14:foregroundMark x1="50000" y1="7759" x2="53161" y2="23276"/>
                        <a14:foregroundMark x1="64080" y1="6609" x2="63793" y2="25000"/>
                        <a14:foregroundMark x1="93678" y1="25000" x2="93678" y2="25000"/>
                        <a14:foregroundMark x1="25575" y1="81034" x2="28736" y2="93966"/>
                        <a14:foregroundMark x1="27011" y1="82184" x2="24138" y2="89943"/>
                        <a14:foregroundMark x1="1724" y1="62356" x2="1724" y2="62356"/>
                        <a14:foregroundMark x1="42529" y1="25287" x2="42529" y2="25287"/>
                        <a14:foregroundMark x1="42529" y1="23563" x2="42241" y2="27874"/>
                        <a14:foregroundMark x1="61494" y1="25575" x2="62931" y2="29310"/>
                        <a14:foregroundMark x1="82184" y1="25287" x2="82471" y2="29310"/>
                        <a14:foregroundMark x1="91954" y1="85057" x2="96839" y2="85057"/>
                        <a14:foregroundMark x1="94540" y1="88218" x2="94540" y2="93391"/>
                        <a14:foregroundMark x1="23563" y1="79310" x2="32759" y2="85057"/>
                        <a14:foregroundMark x1="32759" y1="85057" x2="33621" y2="87069"/>
                        <a14:foregroundMark x1="24138" y1="80172" x2="18966" y2="90517"/>
                        <a14:foregroundMark x1="18966" y1="90517" x2="29885" y2="90517"/>
                        <a14:foregroundMark x1="29885" y1="90517" x2="25575" y2="80172"/>
                        <a14:foregroundMark x1="25575" y1="80172" x2="25575" y2="80172"/>
                        <a14:foregroundMark x1="18966" y1="81034" x2="18966" y2="84483"/>
                        <a14:foregroundMark x1="19828" y1="91954" x2="25287" y2="92816"/>
                      </a14:backgroundRemoval>
                    </a14:imgEffect>
                  </a14:imgLayer>
                </a14:imgProps>
              </a:ext>
              <a:ext uri="{28A0092B-C50C-407E-A947-70E740481C1C}">
                <a14:useLocalDpi xmlns:a14="http://schemas.microsoft.com/office/drawing/2010/main"/>
              </a:ext>
            </a:extLst>
          </a:blip>
          <a:stretch>
            <a:fillRect/>
          </a:stretch>
        </p:blipFill>
        <p:spPr>
          <a:xfrm>
            <a:off x="-23813" y="1605048"/>
            <a:ext cx="5514614" cy="5514614"/>
          </a:xfrm>
          <a:prstGeom prst="rect">
            <a:avLst/>
          </a:prstGeom>
        </p:spPr>
      </p:pic>
      <p:pic>
        <p:nvPicPr>
          <p:cNvPr id="1030" name="Picture 6" descr="Cute girl in a student uniform holding meatballs and bag education thailand school concept cartoon hand drawn cartoon art illustration Free Vector">
            <a:extLst>
              <a:ext uri="{FF2B5EF4-FFF2-40B4-BE49-F238E27FC236}">
                <a16:creationId xmlns:a16="http://schemas.microsoft.com/office/drawing/2014/main" xmlns="" id="{BA6FFD87-BE9B-AB03-1EF0-42C1DA906116}"/>
              </a:ext>
            </a:extLst>
          </p:cNvPr>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10000" b="90000" l="10000" r="90000">
                        <a14:foregroundMark x1="46486" y1="57884" x2="46645" y2="62275"/>
                        <a14:foregroundMark x1="51597" y1="55689" x2="50319" y2="62076"/>
                        <a14:foregroundMark x1="52396" y1="85429" x2="51278" y2="88822"/>
                        <a14:foregroundMark x1="49681" y1="89421" x2="51278" y2="89421"/>
                        <a14:foregroundMark x1="54792" y1="57086" x2="56230" y2="62076"/>
                        <a14:backgroundMark x1="49681" y1="83234" x2="49681" y2="83234"/>
                      </a14:backgroundRemoval>
                    </a14:imgEffect>
                  </a14:imgLayer>
                </a14:imgProps>
              </a:ext>
              <a:ext uri="{28A0092B-C50C-407E-A947-70E740481C1C}">
                <a14:useLocalDpi xmlns:a14="http://schemas.microsoft.com/office/drawing/2010/main"/>
              </a:ext>
            </a:extLst>
          </a:blip>
          <a:srcRect/>
          <a:stretch>
            <a:fillRect/>
          </a:stretch>
        </p:blipFill>
        <p:spPr bwMode="auto">
          <a:xfrm>
            <a:off x="3182462" y="2771320"/>
            <a:ext cx="5514615" cy="4413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llection of cute boy character in greeting pose Premium Vector">
            <a:extLst>
              <a:ext uri="{FF2B5EF4-FFF2-40B4-BE49-F238E27FC236}">
                <a16:creationId xmlns:a16="http://schemas.microsoft.com/office/drawing/2014/main" xmlns="" id="{56217BAE-125F-56FC-168E-8EB00FB8ACCD}"/>
              </a:ext>
            </a:extLst>
          </p:cNvPr>
          <p:cNvPicPr>
            <a:picLocks noChangeAspect="1" noChangeArrowheads="1"/>
          </p:cNvPicPr>
          <p:nvPr/>
        </p:nvPicPr>
        <p:blipFill rotWithShape="1">
          <a:blip r:embed="rId10" cstate="email">
            <a:extLst>
              <a:ext uri="{BEBA8EAE-BF5A-486C-A8C5-ECC9F3942E4B}">
                <a14:imgProps xmlns:a14="http://schemas.microsoft.com/office/drawing/2010/main">
                  <a14:imgLayer r:embed="rId11">
                    <a14:imgEffect>
                      <a14:backgroundRemoval t="8401" b="92141" l="0" r="79032">
                        <a14:foregroundMark x1="43226" y1="80488" x2="43226" y2="80488"/>
                        <a14:foregroundMark x1="28065" y1="91328" x2="28065" y2="91328"/>
                        <a14:foregroundMark x1="46452" y1="92683" x2="46452" y2="92683"/>
                        <a14:foregroundMark x1="33226" y1="8401" x2="33226" y2="8401"/>
                      </a14:backgroundRemoval>
                    </a14:imgEffect>
                  </a14:imgLayer>
                </a14:imgProps>
              </a:ext>
              <a:ext uri="{28A0092B-C50C-407E-A947-70E740481C1C}">
                <a14:useLocalDpi xmlns:a14="http://schemas.microsoft.com/office/drawing/2010/main"/>
              </a:ext>
            </a:extLst>
          </a:blip>
          <a:srcRect t="-1869" r="-7275"/>
          <a:stretch/>
        </p:blipFill>
        <p:spPr bwMode="auto">
          <a:xfrm flipH="1">
            <a:off x="8254759" y="2547257"/>
            <a:ext cx="3817498" cy="43107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miling children student uniform back to school illustration logo. Premium Vector">
            <a:extLst>
              <a:ext uri="{FF2B5EF4-FFF2-40B4-BE49-F238E27FC236}">
                <a16:creationId xmlns:a16="http://schemas.microsoft.com/office/drawing/2014/main" xmlns="" id="{E4AA1301-B2F8-F2F2-3CE2-5C31F7078B0F}"/>
              </a:ext>
            </a:extLst>
          </p:cNvPr>
          <p:cNvPicPr>
            <a:picLocks noChangeAspect="1" noChangeArrowheads="1"/>
          </p:cNvPicPr>
          <p:nvPr/>
        </p:nvPicPr>
        <p:blipFill rotWithShape="1">
          <a:blip r:embed="rId12" cstate="email">
            <a:extLst>
              <a:ext uri="{BEBA8EAE-BF5A-486C-A8C5-ECC9F3942E4B}">
                <a14:imgProps xmlns:a14="http://schemas.microsoft.com/office/drawing/2010/main">
                  <a14:imgLayer r:embed="rId13">
                    <a14:imgEffect>
                      <a14:backgroundRemoval t="543" b="100000" l="0" r="79872">
                        <a14:foregroundMark x1="29712" y1="18750" x2="35463" y2="82609"/>
                        <a14:foregroundMark x1="30032" y1="87500" x2="30032" y2="87772"/>
                        <a14:foregroundMark x1="43770" y1="61685" x2="41853" y2="67663"/>
                        <a14:foregroundMark x1="50479" y1="39946" x2="50479" y2="39946"/>
                        <a14:foregroundMark x1="25559" y1="41033" x2="27157" y2="44837"/>
                        <a14:foregroundMark x1="44089" y1="80978" x2="44089" y2="89130"/>
                        <a14:backgroundMark x1="35144" y1="86685" x2="35144" y2="86685"/>
                        <a14:backgroundMark x1="35144" y1="84511" x2="35463" y2="86957"/>
                        <a14:backgroundMark x1="35463" y1="82609" x2="35463" y2="87228"/>
                      </a14:backgroundRemoval>
                    </a14:imgEffect>
                  </a14:imgLayer>
                </a14:imgProps>
              </a:ext>
              <a:ext uri="{28A0092B-C50C-407E-A947-70E740481C1C}">
                <a14:useLocalDpi xmlns:a14="http://schemas.microsoft.com/office/drawing/2010/main"/>
              </a:ext>
            </a:extLst>
          </a:blip>
          <a:srcRect/>
          <a:stretch/>
        </p:blipFill>
        <p:spPr bwMode="auto">
          <a:xfrm>
            <a:off x="7040348" y="2602995"/>
            <a:ext cx="3666474" cy="431074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xmlns="" id="{113C29B0-1032-4B30-BD0F-B05DB1AE2068}"/>
              </a:ext>
            </a:extLst>
          </p:cNvPr>
          <p:cNvSpPr/>
          <p:nvPr/>
        </p:nvSpPr>
        <p:spPr>
          <a:xfrm>
            <a:off x="1847851" y="145660"/>
            <a:ext cx="8429624" cy="3026024"/>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w="6600">
                <a:solidFill>
                  <a:srgbClr val="FF0000"/>
                </a:solidFill>
                <a:prstDash val="solid"/>
              </a:ln>
              <a:solidFill>
                <a:srgbClr val="002060"/>
              </a:solidFill>
              <a:effectLst>
                <a:outerShdw dist="38100" dir="2700000" algn="tl" rotWithShape="0">
                  <a:srgbClr val="FF0000"/>
                </a:outerShdw>
              </a:effectLst>
              <a:uLnTx/>
              <a:uFillTx/>
              <a:latin typeface="Times New Roman" panose="02020603050405020304" pitchFamily="18" charset="0"/>
              <a:ea typeface="+mn-ea"/>
              <a:cs typeface="Times New Roman" panose="02020603050405020304" pitchFamily="18" charset="0"/>
            </a:endParaRPr>
          </a:p>
        </p:txBody>
      </p:sp>
      <p:pic>
        <p:nvPicPr>
          <p:cNvPr id="15" name="Picture 14">
            <a:extLst>
              <a:ext uri="{FF2B5EF4-FFF2-40B4-BE49-F238E27FC236}">
                <a16:creationId xmlns:a16="http://schemas.microsoft.com/office/drawing/2014/main" xmlns="" id="{6FDE5597-0D16-4522-A89A-B87B0D0DA3D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701978" y="744818"/>
            <a:ext cx="4578493" cy="853514"/>
          </a:xfrm>
          <a:prstGeom prst="rect">
            <a:avLst/>
          </a:prstGeom>
        </p:spPr>
      </p:pic>
      <p:pic>
        <p:nvPicPr>
          <p:cNvPr id="5" name="Picture 4">
            <a:extLst>
              <a:ext uri="{FF2B5EF4-FFF2-40B4-BE49-F238E27FC236}">
                <a16:creationId xmlns:a16="http://schemas.microsoft.com/office/drawing/2014/main" xmlns="" id="{DAACD2E0-183C-47BF-9F0E-12CFD98A283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717798" y="1385274"/>
            <a:ext cx="2889754" cy="963251"/>
          </a:xfrm>
          <a:prstGeom prst="rect">
            <a:avLst/>
          </a:prstGeom>
        </p:spPr>
      </p:pic>
      <p:pic>
        <p:nvPicPr>
          <p:cNvPr id="7" name="Picture 6">
            <a:extLst>
              <a:ext uri="{FF2B5EF4-FFF2-40B4-BE49-F238E27FC236}">
                <a16:creationId xmlns:a16="http://schemas.microsoft.com/office/drawing/2014/main" xmlns="" id="{B4813CFC-5897-443E-AD59-97D5B7145A16}"/>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303572" y="2166711"/>
            <a:ext cx="7718205" cy="829128"/>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xmlns="" id="{2DA13ECD-A112-4730-9EED-3D3A91E4463B}"/>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880171" y="415247"/>
            <a:ext cx="1429178" cy="1429178"/>
          </a:xfrm>
          <a:prstGeom prst="rect">
            <a:avLst/>
          </a:prstGeom>
        </p:spPr>
      </p:pic>
    </p:spTree>
    <p:extLst>
      <p:ext uri="{BB962C8B-B14F-4D97-AF65-F5344CB8AC3E}">
        <p14:creationId xmlns:p14="http://schemas.microsoft.com/office/powerpoint/2010/main" val="3720254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4F6D61A-368A-4FC7-BFD3-9D96DB2F6E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8953" y="1875618"/>
            <a:ext cx="4401693" cy="1030313"/>
          </a:xfrm>
          <a:prstGeom prst="rect">
            <a:avLst/>
          </a:prstGeom>
        </p:spPr>
      </p:pic>
    </p:spTree>
    <p:extLst>
      <p:ext uri="{BB962C8B-B14F-4D97-AF65-F5344CB8AC3E}">
        <p14:creationId xmlns:p14="http://schemas.microsoft.com/office/powerpoint/2010/main" val="1958230895"/>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xmlns="" id="{0ABB9975-98A3-4E5C-83F0-F5DB5A76FAFE}"/>
              </a:ext>
            </a:extLst>
          </p:cNvPr>
          <p:cNvSpPr txBox="1"/>
          <p:nvPr/>
        </p:nvSpPr>
        <p:spPr>
          <a:xfrm>
            <a:off x="7934641" y="185859"/>
            <a:ext cx="2856872" cy="1261884"/>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TIME LIMIT: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5 minutes</a:t>
            </a:r>
          </a:p>
        </p:txBody>
      </p:sp>
      <p:grpSp>
        <p:nvGrpSpPr>
          <p:cNvPr id="92" name="Nhóm 91">
            <a:extLst>
              <a:ext uri="{FF2B5EF4-FFF2-40B4-BE49-F238E27FC236}">
                <a16:creationId xmlns:a16="http://schemas.microsoft.com/office/drawing/2014/main" xmlns="" id="{0C8136C1-EC6A-88F9-C114-4F84BEFE1508}"/>
              </a:ext>
            </a:extLst>
          </p:cNvPr>
          <p:cNvGrpSpPr/>
          <p:nvPr/>
        </p:nvGrpSpPr>
        <p:grpSpPr>
          <a:xfrm>
            <a:off x="5705352" y="67915"/>
            <a:ext cx="6486647" cy="6222153"/>
            <a:chOff x="4442221" y="201900"/>
            <a:chExt cx="4743450" cy="4666615"/>
          </a:xfrm>
        </p:grpSpPr>
        <p:sp>
          <p:nvSpPr>
            <p:cNvPr id="93" name="Hình chữ nhật 92">
              <a:extLst>
                <a:ext uri="{FF2B5EF4-FFF2-40B4-BE49-F238E27FC236}">
                  <a16:creationId xmlns:a16="http://schemas.microsoft.com/office/drawing/2014/main" xmlns="" id="{94958885-16F5-5ACB-9D6D-02AC831986F4}"/>
                </a:ext>
              </a:extLst>
            </p:cNvPr>
            <p:cNvSpPr/>
            <p:nvPr/>
          </p:nvSpPr>
          <p:spPr>
            <a:xfrm>
              <a:off x="4442221" y="201900"/>
              <a:ext cx="4743450" cy="3976973"/>
            </a:xfrm>
            <a:prstGeom prst="rect">
              <a:avLst/>
            </a:prstGeom>
            <a:solidFill>
              <a:srgbClr val="77B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94" name="Hình chữ nhật 93">
              <a:extLst>
                <a:ext uri="{FF2B5EF4-FFF2-40B4-BE49-F238E27FC236}">
                  <a16:creationId xmlns:a16="http://schemas.microsoft.com/office/drawing/2014/main" xmlns="" id="{ABE29CC4-479B-84FB-7290-78DCE3D26383}"/>
                </a:ext>
              </a:extLst>
            </p:cNvPr>
            <p:cNvSpPr/>
            <p:nvPr/>
          </p:nvSpPr>
          <p:spPr>
            <a:xfrm>
              <a:off x="4442221" y="4314699"/>
              <a:ext cx="4743450" cy="553816"/>
            </a:xfrm>
            <a:prstGeom prst="rect">
              <a:avLst/>
            </a:prstGeom>
            <a:solidFill>
              <a:srgbClr val="DC9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95" name="Hình chữ nhật 94">
              <a:extLst>
                <a:ext uri="{FF2B5EF4-FFF2-40B4-BE49-F238E27FC236}">
                  <a16:creationId xmlns:a16="http://schemas.microsoft.com/office/drawing/2014/main" xmlns="" id="{C4856AF0-0FF2-2A09-7312-85ADEB344423}"/>
                </a:ext>
              </a:extLst>
            </p:cNvPr>
            <p:cNvSpPr/>
            <p:nvPr/>
          </p:nvSpPr>
          <p:spPr>
            <a:xfrm>
              <a:off x="4442221" y="4144250"/>
              <a:ext cx="4743450" cy="1777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grpSp>
      <p:grpSp>
        <p:nvGrpSpPr>
          <p:cNvPr id="96" name="Nhóm 95">
            <a:extLst>
              <a:ext uri="{FF2B5EF4-FFF2-40B4-BE49-F238E27FC236}">
                <a16:creationId xmlns:a16="http://schemas.microsoft.com/office/drawing/2014/main" xmlns="" id="{5C321D5D-E40D-BAD6-F8E9-D0DECA558BA8}"/>
              </a:ext>
            </a:extLst>
          </p:cNvPr>
          <p:cNvGrpSpPr/>
          <p:nvPr/>
        </p:nvGrpSpPr>
        <p:grpSpPr>
          <a:xfrm>
            <a:off x="106019" y="1447743"/>
            <a:ext cx="7673007" cy="5335059"/>
            <a:chOff x="1124976" y="1819729"/>
            <a:chExt cx="6487886" cy="4203699"/>
          </a:xfrm>
        </p:grpSpPr>
        <p:sp>
          <p:nvSpPr>
            <p:cNvPr id="98" name="Hình Bầu dục 97">
              <a:extLst>
                <a:ext uri="{FF2B5EF4-FFF2-40B4-BE49-F238E27FC236}">
                  <a16:creationId xmlns:a16="http://schemas.microsoft.com/office/drawing/2014/main" xmlns="" id="{A0628F15-DF05-EC59-0DEC-59A60813FEC5}"/>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99" name="Hình ảnh 98" descr="Ảnh có chứa đồ chơi, búp bê&#10;&#10;Mô tả được tạo tự động">
              <a:extLst>
                <a:ext uri="{FF2B5EF4-FFF2-40B4-BE49-F238E27FC236}">
                  <a16:creationId xmlns:a16="http://schemas.microsoft.com/office/drawing/2014/main" xmlns="" id="{57AC0C9E-8B41-86BA-9355-328FB61DD595}"/>
                </a:ext>
              </a:extLst>
            </p:cNvPr>
            <p:cNvPicPr>
              <a:picLocks noChangeAspect="1"/>
            </p:cNvPicPr>
            <p:nvPr/>
          </p:nvPicPr>
          <p:blipFill>
            <a:blip r:embed="rId4"/>
            <a:stretch>
              <a:fillRect/>
            </a:stretch>
          </p:blipFill>
          <p:spPr>
            <a:xfrm>
              <a:off x="1328056" y="1819729"/>
              <a:ext cx="6081725" cy="3557762"/>
            </a:xfrm>
            <a:prstGeom prst="rect">
              <a:avLst/>
            </a:prstGeom>
          </p:spPr>
        </p:pic>
      </p:grpSp>
      <p:sp>
        <p:nvSpPr>
          <p:cNvPr id="100" name="Hộp Văn bản 99">
            <a:extLst>
              <a:ext uri="{FF2B5EF4-FFF2-40B4-BE49-F238E27FC236}">
                <a16:creationId xmlns:a16="http://schemas.microsoft.com/office/drawing/2014/main" xmlns="" id="{66D8CD48-C2D0-8752-0EE2-B8DCD2FB0FB3}"/>
              </a:ext>
            </a:extLst>
          </p:cNvPr>
          <p:cNvSpPr txBox="1"/>
          <p:nvPr/>
        </p:nvSpPr>
        <p:spPr>
          <a:xfrm>
            <a:off x="6189771" y="752924"/>
            <a:ext cx="5892261" cy="2862322"/>
          </a:xfrm>
          <a:prstGeom prst="rect">
            <a:avLst/>
          </a:prstGeom>
          <a:noFill/>
        </p:spPr>
        <p:txBody>
          <a:bodyPr wrap="square" rtlCol="0">
            <a:spAutoFit/>
          </a:bodyPr>
          <a:lstStyle/>
          <a:p>
            <a:pPr lvl="0" algn="ctr" defTabSz="1219170">
              <a:buClr>
                <a:srgbClr val="000000"/>
              </a:buClr>
            </a:pPr>
            <a:r>
              <a:rPr lang="en-US" sz="6000" b="1" kern="0" dirty="0">
                <a:solidFill>
                  <a:srgbClr val="FFFFFF"/>
                </a:solidFill>
                <a:cs typeface="Arial"/>
                <a:sym typeface="Arial"/>
              </a:rPr>
              <a:t>2.Thảo </a:t>
            </a:r>
            <a:r>
              <a:rPr lang="en-US" sz="6000" b="1" kern="0" dirty="0" err="1">
                <a:solidFill>
                  <a:srgbClr val="FFFFFF"/>
                </a:solidFill>
                <a:cs typeface="Arial"/>
                <a:sym typeface="Arial"/>
              </a:rPr>
              <a:t>luận</a:t>
            </a:r>
            <a:r>
              <a:rPr lang="en-US" sz="6000" b="1" kern="0" dirty="0">
                <a:solidFill>
                  <a:srgbClr val="FFFFFF"/>
                </a:solidFill>
                <a:cs typeface="Arial"/>
                <a:sym typeface="Arial"/>
              </a:rPr>
              <a:t> </a:t>
            </a:r>
            <a:r>
              <a:rPr lang="en-US" sz="6000" b="1" kern="0" dirty="0" err="1">
                <a:solidFill>
                  <a:srgbClr val="FFFFFF"/>
                </a:solidFill>
                <a:cs typeface="Arial"/>
                <a:sym typeface="Arial"/>
              </a:rPr>
              <a:t>về</a:t>
            </a:r>
            <a:r>
              <a:rPr lang="en-US" sz="6000" b="1" kern="0" dirty="0">
                <a:solidFill>
                  <a:srgbClr val="FFFFFF"/>
                </a:solidFill>
                <a:cs typeface="Arial"/>
                <a:sym typeface="Arial"/>
              </a:rPr>
              <a:t> </a:t>
            </a:r>
            <a:r>
              <a:rPr lang="en-US" sz="6000" b="1" kern="0" dirty="0" err="1">
                <a:solidFill>
                  <a:srgbClr val="FFFFFF"/>
                </a:solidFill>
                <a:cs typeface="Arial"/>
                <a:sym typeface="Arial"/>
              </a:rPr>
              <a:t>chủ</a:t>
            </a:r>
            <a:r>
              <a:rPr lang="en-US" sz="6000" b="1" kern="0" dirty="0">
                <a:solidFill>
                  <a:srgbClr val="FFFFFF"/>
                </a:solidFill>
                <a:cs typeface="Arial"/>
                <a:sym typeface="Arial"/>
              </a:rPr>
              <a:t> </a:t>
            </a:r>
            <a:r>
              <a:rPr lang="en-US" sz="6000" b="1" kern="0" dirty="0" err="1">
                <a:solidFill>
                  <a:srgbClr val="FFFFFF"/>
                </a:solidFill>
                <a:cs typeface="Arial"/>
                <a:sym typeface="Arial"/>
              </a:rPr>
              <a:t>đề</a:t>
            </a:r>
            <a:r>
              <a:rPr lang="en-US" sz="6000" b="1" kern="0" dirty="0">
                <a:solidFill>
                  <a:srgbClr val="FFFFFF"/>
                </a:solidFill>
                <a:cs typeface="Arial"/>
                <a:sym typeface="Arial"/>
              </a:rPr>
              <a:t> “</a:t>
            </a:r>
            <a:r>
              <a:rPr lang="en-US" sz="6000" b="1" kern="0" dirty="0" err="1">
                <a:solidFill>
                  <a:srgbClr val="FFFFFF"/>
                </a:solidFill>
                <a:cs typeface="Arial"/>
                <a:sym typeface="Arial"/>
              </a:rPr>
              <a:t>Ăn</a:t>
            </a:r>
            <a:r>
              <a:rPr lang="en-US" sz="6000" b="1" kern="0" dirty="0">
                <a:solidFill>
                  <a:srgbClr val="FFFFFF"/>
                </a:solidFill>
                <a:cs typeface="Arial"/>
                <a:sym typeface="Arial"/>
              </a:rPr>
              <a:t> ở </a:t>
            </a:r>
            <a:r>
              <a:rPr lang="en-US" sz="6000" b="1" kern="0" dirty="0" err="1">
                <a:solidFill>
                  <a:srgbClr val="FFFFFF"/>
                </a:solidFill>
                <a:cs typeface="Arial"/>
                <a:sym typeface="Arial"/>
              </a:rPr>
              <a:t>nhà</a:t>
            </a:r>
            <a:r>
              <a:rPr lang="en-US" sz="6000" b="1" kern="0" dirty="0">
                <a:solidFill>
                  <a:srgbClr val="FFFFFF"/>
                </a:solidFill>
                <a:cs typeface="Arial"/>
                <a:sym typeface="Arial"/>
              </a:rPr>
              <a:t> </a:t>
            </a:r>
            <a:r>
              <a:rPr lang="en-US" sz="6000" b="1" kern="0" dirty="0" err="1">
                <a:solidFill>
                  <a:srgbClr val="FFFFFF"/>
                </a:solidFill>
                <a:cs typeface="Arial"/>
                <a:sym typeface="Arial"/>
              </a:rPr>
              <a:t>hàng</a:t>
            </a:r>
            <a:r>
              <a:rPr lang="en-US" sz="6000" b="1" kern="0" dirty="0">
                <a:solidFill>
                  <a:srgbClr val="FFFFFF"/>
                </a:solidFill>
                <a:cs typeface="Arial"/>
                <a:sym typeface="Arial"/>
              </a:rPr>
              <a:t> hay ở </a:t>
            </a:r>
            <a:r>
              <a:rPr lang="en-US" sz="6000" b="1" kern="0" dirty="0" err="1">
                <a:solidFill>
                  <a:srgbClr val="FFFFFF"/>
                </a:solidFill>
                <a:cs typeface="Arial"/>
                <a:sym typeface="Arial"/>
              </a:rPr>
              <a:t>nhà</a:t>
            </a:r>
            <a:r>
              <a:rPr lang="en-US" sz="6000" b="1" kern="0" dirty="0">
                <a:solidFill>
                  <a:srgbClr val="FFFFFF"/>
                </a:solidFill>
                <a:cs typeface="Arial"/>
                <a:sym typeface="Arial"/>
              </a:rPr>
              <a:t>”</a:t>
            </a:r>
            <a:endParaRPr kumimoji="0" lang="en-US" sz="6000" b="1" i="0" u="none" strike="noStrike" kern="0" cap="none" spc="0" normalizeH="0" baseline="0" noProof="0" dirty="0">
              <a:ln>
                <a:noFill/>
              </a:ln>
              <a:solidFill>
                <a:srgbClr val="FFFFFF"/>
              </a:solidFill>
              <a:effectLst/>
              <a:uLnTx/>
              <a:uFillTx/>
              <a:latin typeface="Calibri"/>
              <a:ea typeface="+mn-ea"/>
              <a:cs typeface="Arial"/>
              <a:sym typeface="Arial"/>
            </a:endParaRPr>
          </a:p>
        </p:txBody>
      </p:sp>
    </p:spTree>
    <p:custDataLst>
      <p:tags r:id="rId1"/>
    </p:custDataLst>
    <p:extLst>
      <p:ext uri="{BB962C8B-B14F-4D97-AF65-F5344CB8AC3E}">
        <p14:creationId xmlns:p14="http://schemas.microsoft.com/office/powerpoint/2010/main" val="1046861648"/>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矩形: 圆角 28">
            <a:extLst>
              <a:ext uri="{FF2B5EF4-FFF2-40B4-BE49-F238E27FC236}">
                <a16:creationId xmlns:a16="http://schemas.microsoft.com/office/drawing/2014/main" xmlns="" id="{2A278BC4-B5E3-6A16-DC32-6E53EA100CFD}"/>
              </a:ext>
            </a:extLst>
          </p:cNvPr>
          <p:cNvSpPr/>
          <p:nvPr/>
        </p:nvSpPr>
        <p:spPr>
          <a:xfrm>
            <a:off x="218638" y="409113"/>
            <a:ext cx="11733876" cy="6106465"/>
          </a:xfrm>
          <a:prstGeom prst="roundRect">
            <a:avLst/>
          </a:prstGeom>
          <a:solidFill>
            <a:schemeClr val="bg1">
              <a:alpha val="9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19" name="Group 18">
            <a:extLst>
              <a:ext uri="{FF2B5EF4-FFF2-40B4-BE49-F238E27FC236}">
                <a16:creationId xmlns:a16="http://schemas.microsoft.com/office/drawing/2014/main" xmlns="" id="{A3D6AD46-B5E3-4A21-B3E3-32FDC7B77B3C}"/>
              </a:ext>
            </a:extLst>
          </p:cNvPr>
          <p:cNvGrpSpPr/>
          <p:nvPr/>
        </p:nvGrpSpPr>
        <p:grpSpPr>
          <a:xfrm>
            <a:off x="581025" y="857250"/>
            <a:ext cx="11049000" cy="5537536"/>
            <a:chOff x="4989250" y="1315596"/>
            <a:chExt cx="6958321" cy="4879188"/>
          </a:xfrm>
        </p:grpSpPr>
        <p:pic>
          <p:nvPicPr>
            <p:cNvPr id="20" name="Graphic 19">
              <a:extLst>
                <a:ext uri="{FF2B5EF4-FFF2-40B4-BE49-F238E27FC236}">
                  <a16:creationId xmlns:a16="http://schemas.microsoft.com/office/drawing/2014/main" xmlns="" id="{1EE279B5-1849-43F4-9DC2-9BE105A32E7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140665" y="1315596"/>
              <a:ext cx="6628165" cy="4818873"/>
            </a:xfrm>
            <a:prstGeom prst="rect">
              <a:avLst/>
            </a:prstGeom>
          </p:spPr>
        </p:pic>
        <p:pic>
          <p:nvPicPr>
            <p:cNvPr id="21" name="Graphic 20">
              <a:extLst>
                <a:ext uri="{FF2B5EF4-FFF2-40B4-BE49-F238E27FC236}">
                  <a16:creationId xmlns:a16="http://schemas.microsoft.com/office/drawing/2014/main" xmlns="" id="{97B8C317-2DA8-4FFB-BD2B-FB89C1E391A8}"/>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p:blipFill>
          <p:spPr>
            <a:xfrm flipH="1">
              <a:off x="8926511" y="5359728"/>
              <a:ext cx="3021060" cy="835056"/>
            </a:xfrm>
            <a:prstGeom prst="rect">
              <a:avLst/>
            </a:prstGeom>
          </p:spPr>
        </p:pic>
        <p:pic>
          <p:nvPicPr>
            <p:cNvPr id="22" name="Graphic 21">
              <a:extLst>
                <a:ext uri="{FF2B5EF4-FFF2-40B4-BE49-F238E27FC236}">
                  <a16:creationId xmlns:a16="http://schemas.microsoft.com/office/drawing/2014/main" xmlns="" id="{B1DA6B7F-EA3E-4462-99C1-83242B00D8B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989250" y="5341304"/>
              <a:ext cx="4143914" cy="835056"/>
            </a:xfrm>
            <a:prstGeom prst="rect">
              <a:avLst/>
            </a:prstGeom>
          </p:spPr>
        </p:pic>
      </p:grpSp>
      <p:sp>
        <p:nvSpPr>
          <p:cNvPr id="24" name="TextBox 23">
            <a:extLst>
              <a:ext uri="{FF2B5EF4-FFF2-40B4-BE49-F238E27FC236}">
                <a16:creationId xmlns:a16="http://schemas.microsoft.com/office/drawing/2014/main" xmlns="" id="{BF06D495-7B43-4902-99B4-8E19653EECCE}"/>
              </a:ext>
            </a:extLst>
          </p:cNvPr>
          <p:cNvSpPr txBox="1"/>
          <p:nvPr/>
        </p:nvSpPr>
        <p:spPr>
          <a:xfrm>
            <a:off x="1781176" y="1847591"/>
            <a:ext cx="8236730" cy="3170099"/>
          </a:xfrm>
          <a:prstGeom prst="rect">
            <a:avLst/>
          </a:prstGeom>
          <a:noFill/>
        </p:spPr>
        <p:txBody>
          <a:bodyPr wrap="square" rtlCol="0">
            <a:spAutoFit/>
          </a:bodyPr>
          <a:lstStyle/>
          <a:p>
            <a:pPr marL="571500" indent="-571500" algn="just">
              <a:buFont typeface="Arial" panose="020B0604020202020204" pitchFamily="34" charset="0"/>
              <a:buChar char="•"/>
            </a:pPr>
            <a:r>
              <a:rPr lang="en-US" sz="4000" b="1" dirty="0">
                <a:solidFill>
                  <a:srgbClr val="0070C0"/>
                </a:solidFill>
                <a:latin typeface="Arial" panose="020B0604020202020204" pitchFamily="34" charset="0"/>
                <a:cs typeface="Arial" panose="020B0604020202020204" pitchFamily="34" charset="0"/>
              </a:rPr>
              <a:t>Chia </a:t>
            </a:r>
            <a:r>
              <a:rPr lang="en-US" sz="4000" b="1" dirty="0" err="1">
                <a:solidFill>
                  <a:srgbClr val="0070C0"/>
                </a:solidFill>
                <a:latin typeface="Arial" panose="020B0604020202020204" pitchFamily="34" charset="0"/>
                <a:cs typeface="Arial" panose="020B0604020202020204" pitchFamily="34" charset="0"/>
              </a:rPr>
              <a:t>lớp</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thành</a:t>
            </a:r>
            <a:r>
              <a:rPr lang="en-US" sz="4000" b="1" dirty="0">
                <a:solidFill>
                  <a:srgbClr val="0070C0"/>
                </a:solidFill>
                <a:latin typeface="Arial" panose="020B0604020202020204" pitchFamily="34" charset="0"/>
                <a:cs typeface="Arial" panose="020B0604020202020204" pitchFamily="34" charset="0"/>
              </a:rPr>
              <a:t> 2 </a:t>
            </a:r>
            <a:r>
              <a:rPr lang="en-US" sz="4000" b="1" dirty="0" err="1">
                <a:solidFill>
                  <a:srgbClr val="0070C0"/>
                </a:solidFill>
                <a:latin typeface="Arial" panose="020B0604020202020204" pitchFamily="34" charset="0"/>
                <a:cs typeface="Arial" panose="020B0604020202020204" pitchFamily="34" charset="0"/>
              </a:rPr>
              <a:t>đội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một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đội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ủng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hộ</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và</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một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đội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phản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đối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việc</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ăn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uống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ngoài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hàng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quán</a:t>
            </a:r>
            <a:r>
              <a:rPr lang="en-US" sz="4000" b="1" dirty="0">
                <a:solidFill>
                  <a:srgbClr val="0070C0"/>
                </a:solidFill>
                <a:latin typeface="Arial" panose="020B0604020202020204" pitchFamily="34" charset="0"/>
                <a:cs typeface="Arial" panose="020B0604020202020204" pitchFamily="34" charset="0"/>
              </a:rPr>
              <a:t>.</a:t>
            </a:r>
          </a:p>
          <a:p>
            <a:pPr marL="571500" indent="-571500" algn="just">
              <a:buFont typeface="Arial" panose="020B0604020202020204" pitchFamily="34" charset="0"/>
              <a:buChar char="•"/>
            </a:pPr>
            <a:r>
              <a:rPr lang="en-US" sz="4000" b="1" dirty="0">
                <a:solidFill>
                  <a:srgbClr val="0070C0"/>
                </a:solidFill>
                <a:latin typeface="Arial" panose="020B0604020202020204" pitchFamily="34" charset="0"/>
                <a:cs typeface="Arial" panose="020B0604020202020204" pitchFamily="34" charset="0"/>
              </a:rPr>
              <a:t>H</a:t>
            </a:r>
            <a:r>
              <a:rPr lang="vi-VN" sz="4000" b="1" dirty="0">
                <a:solidFill>
                  <a:srgbClr val="0070C0"/>
                </a:solidFill>
                <a:latin typeface="Arial" panose="020B0604020202020204" pitchFamily="34" charset="0"/>
                <a:cs typeface="Arial" panose="020B0604020202020204" pitchFamily="34" charset="0"/>
              </a:rPr>
              <a:t>ội ý đưa ra lí do của nhóm mình. </a:t>
            </a:r>
          </a:p>
        </p:txBody>
      </p:sp>
    </p:spTree>
    <p:extLst>
      <p:ext uri="{BB962C8B-B14F-4D97-AF65-F5344CB8AC3E}">
        <p14:creationId xmlns:p14="http://schemas.microsoft.com/office/powerpoint/2010/main" val="3428977610"/>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down)">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down)">
                                      <p:cBhvr>
                                        <p:cTn id="12"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矩形: 圆角 28">
            <a:extLst>
              <a:ext uri="{FF2B5EF4-FFF2-40B4-BE49-F238E27FC236}">
                <a16:creationId xmlns:a16="http://schemas.microsoft.com/office/drawing/2014/main" xmlns="" id="{2A278BC4-B5E3-6A16-DC32-6E53EA100CFD}"/>
              </a:ext>
            </a:extLst>
          </p:cNvPr>
          <p:cNvSpPr/>
          <p:nvPr/>
        </p:nvSpPr>
        <p:spPr>
          <a:xfrm>
            <a:off x="218638" y="409113"/>
            <a:ext cx="11733876" cy="6106465"/>
          </a:xfrm>
          <a:prstGeom prst="roundRect">
            <a:avLst/>
          </a:prstGeom>
          <a:solidFill>
            <a:schemeClr val="bg1">
              <a:alpha val="9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3" name="Picture 2">
            <a:extLst>
              <a:ext uri="{FF2B5EF4-FFF2-40B4-BE49-F238E27FC236}">
                <a16:creationId xmlns:a16="http://schemas.microsoft.com/office/drawing/2014/main" xmlns="" id="{3034449C-EBFE-4783-8B50-48EC0FA9772A}"/>
              </a:ext>
            </a:extLst>
          </p:cNvPr>
          <p:cNvPicPr>
            <a:picLocks noChangeAspect="1"/>
          </p:cNvPicPr>
          <p:nvPr/>
        </p:nvPicPr>
        <p:blipFill>
          <a:blip r:embed="rId3"/>
          <a:stretch>
            <a:fillRect/>
          </a:stretch>
        </p:blipFill>
        <p:spPr>
          <a:xfrm>
            <a:off x="1433512" y="862012"/>
            <a:ext cx="8883757" cy="4767263"/>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xmlns="" id="{7F603706-C34C-4A04-AF91-F930130419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80171" y="415247"/>
            <a:ext cx="1429178" cy="1429178"/>
          </a:xfrm>
          <a:prstGeom prst="rect">
            <a:avLst/>
          </a:prstGeom>
        </p:spPr>
      </p:pic>
    </p:spTree>
    <p:extLst>
      <p:ext uri="{BB962C8B-B14F-4D97-AF65-F5344CB8AC3E}">
        <p14:creationId xmlns:p14="http://schemas.microsoft.com/office/powerpoint/2010/main" val="2974185196"/>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圆角 28">
            <a:extLst>
              <a:ext uri="{FF2B5EF4-FFF2-40B4-BE49-F238E27FC236}">
                <a16:creationId xmlns:a16="http://schemas.microsoft.com/office/drawing/2014/main" xmlns="" id="{F28534D7-E639-A762-85B6-3242F8F2660F}"/>
              </a:ext>
            </a:extLst>
          </p:cNvPr>
          <p:cNvSpPr/>
          <p:nvPr/>
        </p:nvSpPr>
        <p:spPr>
          <a:xfrm>
            <a:off x="280386" y="141935"/>
            <a:ext cx="11402960" cy="6468415"/>
          </a:xfrm>
          <a:prstGeom prst="roundRect">
            <a:avLst/>
          </a:prstGeom>
          <a:solidFill>
            <a:schemeClr val="bg1">
              <a:alpha val="9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aphicFrame>
        <p:nvGraphicFramePr>
          <p:cNvPr id="4" name="Table 3">
            <a:extLst>
              <a:ext uri="{FF2B5EF4-FFF2-40B4-BE49-F238E27FC236}">
                <a16:creationId xmlns:a16="http://schemas.microsoft.com/office/drawing/2014/main" xmlns="" id="{E7069DD1-50AD-4A2C-BCA3-F60D88977F03}"/>
              </a:ext>
            </a:extLst>
          </p:cNvPr>
          <p:cNvGraphicFramePr>
            <a:graphicFrameLocks noGrp="1"/>
          </p:cNvGraphicFramePr>
          <p:nvPr>
            <p:extLst>
              <p:ext uri="{D42A27DB-BD31-4B8C-83A1-F6EECF244321}">
                <p14:modId xmlns:p14="http://schemas.microsoft.com/office/powerpoint/2010/main" val="2883949542"/>
              </p:ext>
            </p:extLst>
          </p:nvPr>
        </p:nvGraphicFramePr>
        <p:xfrm>
          <a:off x="552449" y="885826"/>
          <a:ext cx="11020426" cy="5624183"/>
        </p:xfrm>
        <a:graphic>
          <a:graphicData uri="http://schemas.openxmlformats.org/drawingml/2006/table">
            <a:tbl>
              <a:tblPr>
                <a:tableStyleId>{5DA37D80-6434-44D0-A028-1B22A696006F}</a:tableStyleId>
              </a:tblPr>
              <a:tblGrid>
                <a:gridCol w="5510213">
                  <a:extLst>
                    <a:ext uri="{9D8B030D-6E8A-4147-A177-3AD203B41FA5}">
                      <a16:colId xmlns:a16="http://schemas.microsoft.com/office/drawing/2014/main" xmlns="" val="3857127843"/>
                    </a:ext>
                  </a:extLst>
                </a:gridCol>
                <a:gridCol w="5510213">
                  <a:extLst>
                    <a:ext uri="{9D8B030D-6E8A-4147-A177-3AD203B41FA5}">
                      <a16:colId xmlns:a16="http://schemas.microsoft.com/office/drawing/2014/main" xmlns="" val="2474255067"/>
                    </a:ext>
                  </a:extLst>
                </a:gridCol>
              </a:tblGrid>
              <a:tr h="318138">
                <a:tc>
                  <a:txBody>
                    <a:bodyPr/>
                    <a:lstStyle/>
                    <a:p>
                      <a:pPr algn="ctr" fontAlgn="t"/>
                      <a:r>
                        <a:rPr lang="en-US" sz="2400" b="1" dirty="0" err="1">
                          <a:solidFill>
                            <a:srgbClr val="000000"/>
                          </a:solidFill>
                          <a:effectLst/>
                        </a:rPr>
                        <a:t>Ủng</a:t>
                      </a:r>
                      <a:r>
                        <a:rPr lang="en-US" sz="2400" b="1" dirty="0">
                          <a:solidFill>
                            <a:srgbClr val="000000"/>
                          </a:solidFill>
                          <a:effectLst/>
                        </a:rPr>
                        <a:t> </a:t>
                      </a:r>
                      <a:r>
                        <a:rPr lang="en-US" sz="2400" b="1" dirty="0" err="1">
                          <a:solidFill>
                            <a:srgbClr val="000000"/>
                          </a:solidFill>
                          <a:effectLst/>
                        </a:rPr>
                        <a:t>hộ</a:t>
                      </a:r>
                      <a:endParaRPr lang="en-US" sz="2400" dirty="0">
                        <a:solidFill>
                          <a:srgbClr val="000000"/>
                        </a:solidFill>
                        <a:effectLst/>
                      </a:endParaRPr>
                    </a:p>
                  </a:txBody>
                  <a:tcPr marL="30134" marR="30134" marT="30134" marB="30134">
                    <a:solidFill>
                      <a:srgbClr val="FFFF00"/>
                    </a:solidFill>
                  </a:tcPr>
                </a:tc>
                <a:tc>
                  <a:txBody>
                    <a:bodyPr/>
                    <a:lstStyle/>
                    <a:p>
                      <a:pPr algn="ctr" fontAlgn="t"/>
                      <a:r>
                        <a:rPr lang="en-US" sz="2400" b="1" dirty="0" err="1">
                          <a:solidFill>
                            <a:srgbClr val="000000"/>
                          </a:solidFill>
                          <a:effectLst/>
                        </a:rPr>
                        <a:t>Phản</a:t>
                      </a:r>
                      <a:r>
                        <a:rPr lang="en-US" sz="2400" b="1" dirty="0">
                          <a:solidFill>
                            <a:srgbClr val="000000"/>
                          </a:solidFill>
                          <a:effectLst/>
                        </a:rPr>
                        <a:t> </a:t>
                      </a:r>
                      <a:r>
                        <a:rPr lang="en-US" sz="2400" b="1" dirty="0" err="1">
                          <a:solidFill>
                            <a:srgbClr val="000000"/>
                          </a:solidFill>
                          <a:effectLst/>
                        </a:rPr>
                        <a:t>đối</a:t>
                      </a:r>
                      <a:endParaRPr lang="en-US" sz="2400" dirty="0">
                        <a:solidFill>
                          <a:srgbClr val="000000"/>
                        </a:solidFill>
                        <a:effectLst/>
                      </a:endParaRPr>
                    </a:p>
                  </a:txBody>
                  <a:tcPr marL="30134" marR="30134" marT="30134" marB="30134">
                    <a:solidFill>
                      <a:srgbClr val="FFFF00"/>
                    </a:solidFill>
                  </a:tcPr>
                </a:tc>
                <a:extLst>
                  <a:ext uri="{0D108BD9-81ED-4DB2-BD59-A6C34878D82A}">
                    <a16:rowId xmlns:a16="http://schemas.microsoft.com/office/drawing/2014/main" xmlns="" val="3156782365"/>
                  </a:ext>
                </a:extLst>
              </a:tr>
              <a:tr h="5198155">
                <a:tc>
                  <a:txBody>
                    <a:bodyPr/>
                    <a:lstStyle/>
                    <a:p>
                      <a:pPr marL="342900" indent="-342900" algn="just" fontAlgn="t">
                        <a:buFont typeface="Arial" panose="020B0604020202020204" pitchFamily="34" charset="0"/>
                        <a:buChar char="•"/>
                      </a:pPr>
                      <a:r>
                        <a:rPr lang="vi-VN" sz="2400" dirty="0">
                          <a:solidFill>
                            <a:srgbClr val="000000"/>
                          </a:solidFill>
                          <a:effectLst/>
                        </a:rPr>
                        <a:t>Ăn ngoài giúp cả nhà thay đổi không khí</a:t>
                      </a:r>
                    </a:p>
                    <a:p>
                      <a:pPr marL="342900" indent="-342900" algn="just" fontAlgn="t">
                        <a:buFont typeface="Arial" panose="020B0604020202020204" pitchFamily="34" charset="0"/>
                        <a:buChar char="•"/>
                      </a:pPr>
                      <a:r>
                        <a:rPr lang="vi-VN" sz="2400" dirty="0">
                          <a:solidFill>
                            <a:srgbClr val="000000"/>
                          </a:solidFill>
                          <a:effectLst/>
                        </a:rPr>
                        <a:t>Cơm canh đã chuẩn bị đầy đủ nên không phải tốn công nấu nướng hay phải rửa chén sau khi ăn như khi tự nấu ở nhà.</a:t>
                      </a:r>
                    </a:p>
                    <a:p>
                      <a:pPr marL="342900" indent="-342900" algn="just" fontAlgn="t">
                        <a:buFont typeface="Arial" panose="020B0604020202020204" pitchFamily="34" charset="0"/>
                        <a:buChar char="•"/>
                      </a:pPr>
                      <a:r>
                        <a:rPr lang="vi-VN" sz="2400" dirty="0">
                          <a:solidFill>
                            <a:srgbClr val="000000"/>
                          </a:solidFill>
                          <a:effectLst/>
                        </a:rPr>
                        <a:t>Ăn ngoài có thể thỏa thích ăn các món mà có thể ở nhà chế biến cầu kì</a:t>
                      </a:r>
                    </a:p>
                    <a:p>
                      <a:pPr marL="342900" indent="-342900" algn="just" fontAlgn="t">
                        <a:buFont typeface="Arial" panose="020B0604020202020204" pitchFamily="34" charset="0"/>
                        <a:buChar char="•"/>
                      </a:pPr>
                      <a:r>
                        <a:rPr lang="vi-VN" sz="2400" dirty="0">
                          <a:solidFill>
                            <a:srgbClr val="000000"/>
                          </a:solidFill>
                          <a:effectLst/>
                        </a:rPr>
                        <a:t>Nhanh chóng có một bữa ăn mà không mất nhiều thời gian.</a:t>
                      </a:r>
                    </a:p>
                    <a:p>
                      <a:pPr marL="342900" indent="-342900" algn="just" fontAlgn="t">
                        <a:buFont typeface="Arial" panose="020B0604020202020204" pitchFamily="34" charset="0"/>
                        <a:buChar char="•"/>
                      </a:pPr>
                      <a:r>
                        <a:rPr lang="vi-VN" sz="2400" dirty="0">
                          <a:solidFill>
                            <a:srgbClr val="000000"/>
                          </a:solidFill>
                          <a:effectLst/>
                        </a:rPr>
                        <a:t>Món ăn thường bắt mắt, ngon miệng và có thể là một địa điểm tụ tập gặp gỡ.</a:t>
                      </a:r>
                    </a:p>
                  </a:txBody>
                  <a:tcPr marL="30134" marR="30134" marT="30134" marB="30134">
                    <a:solidFill>
                      <a:schemeClr val="bg1"/>
                    </a:solidFill>
                  </a:tcPr>
                </a:tc>
                <a:tc>
                  <a:txBody>
                    <a:bodyPr/>
                    <a:lstStyle/>
                    <a:p>
                      <a:pPr marL="342900" indent="-342900" algn="just" fontAlgn="t">
                        <a:buFont typeface="Arial" panose="020B0604020202020204" pitchFamily="34" charset="0"/>
                        <a:buChar char="•"/>
                      </a:pPr>
                      <a:r>
                        <a:rPr lang="vi-VN" sz="2400" dirty="0">
                          <a:solidFill>
                            <a:srgbClr val="000000"/>
                          </a:solidFill>
                          <a:effectLst/>
                        </a:rPr>
                        <a:t>Ta không biết được nguồn gốc của thức ăn cũng như an toàn vệ sinh thực phẩm</a:t>
                      </a:r>
                    </a:p>
                    <a:p>
                      <a:pPr marL="342900" indent="-342900" algn="just" fontAlgn="t">
                        <a:buFont typeface="Arial" panose="020B0604020202020204" pitchFamily="34" charset="0"/>
                        <a:buChar char="•"/>
                      </a:pPr>
                      <a:r>
                        <a:rPr lang="vi-VN" sz="2400" dirty="0">
                          <a:solidFill>
                            <a:srgbClr val="000000"/>
                          </a:solidFill>
                          <a:effectLst/>
                        </a:rPr>
                        <a:t>Tự nấu mỗi bữa sẽ tiết kiệm được các khoản phí kha khá so với mỗi bữa ăn ngoài</a:t>
                      </a:r>
                    </a:p>
                    <a:p>
                      <a:pPr marL="342900" indent="-342900" algn="just" fontAlgn="t">
                        <a:buFont typeface="Arial" panose="020B0604020202020204" pitchFamily="34" charset="0"/>
                        <a:buChar char="•"/>
                      </a:pPr>
                      <a:r>
                        <a:rPr lang="vi-VN" sz="2400" dirty="0">
                          <a:solidFill>
                            <a:srgbClr val="000000"/>
                          </a:solidFill>
                          <a:effectLst/>
                        </a:rPr>
                        <a:t>Vì các quán ăn công cộng nên các vấn đề phức tạp cũng rất dễ nảy sinh như mâu thuẫn, trộm cắp,…</a:t>
                      </a:r>
                    </a:p>
                    <a:p>
                      <a:pPr marL="342900" indent="-342900" algn="just" fontAlgn="t">
                        <a:buFont typeface="Arial" panose="020B0604020202020204" pitchFamily="34" charset="0"/>
                        <a:buChar char="•"/>
                      </a:pPr>
                      <a:r>
                        <a:rPr lang="vi-VN" sz="2400" dirty="0">
                          <a:solidFill>
                            <a:srgbClr val="000000"/>
                          </a:solidFill>
                          <a:effectLst/>
                        </a:rPr>
                        <a:t>Các quán ăn ngoài thường ở nơi công cộng, do vậy bụi hay các vi khuẩn từ không khí sẽ dễ dàng xâm nhập vào đồ ăn, thứ</a:t>
                      </a:r>
                    </a:p>
                  </a:txBody>
                  <a:tcPr marL="30134" marR="30134" marT="30134" marB="30134">
                    <a:solidFill>
                      <a:schemeClr val="bg1"/>
                    </a:solidFill>
                  </a:tcPr>
                </a:tc>
                <a:extLst>
                  <a:ext uri="{0D108BD9-81ED-4DB2-BD59-A6C34878D82A}">
                    <a16:rowId xmlns:a16="http://schemas.microsoft.com/office/drawing/2014/main" xmlns="" val="2144148169"/>
                  </a:ext>
                </a:extLst>
              </a:tr>
            </a:tbl>
          </a:graphicData>
        </a:graphic>
      </p:graphicFrame>
      <p:pic>
        <p:nvPicPr>
          <p:cNvPr id="10" name="Picture 9">
            <a:extLst>
              <a:ext uri="{FF2B5EF4-FFF2-40B4-BE49-F238E27FC236}">
                <a16:creationId xmlns:a16="http://schemas.microsoft.com/office/drawing/2014/main" xmlns="" id="{F538EF23-0E38-4F36-8D16-4BCD3F3580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0296" y="-242760"/>
            <a:ext cx="2444708" cy="1457070"/>
          </a:xfrm>
          <a:prstGeom prst="rect">
            <a:avLst/>
          </a:prstGeom>
        </p:spPr>
      </p:pic>
    </p:spTree>
    <p:extLst>
      <p:ext uri="{BB962C8B-B14F-4D97-AF65-F5344CB8AC3E}">
        <p14:creationId xmlns:p14="http://schemas.microsoft.com/office/powerpoint/2010/main" val="4130956574"/>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A93DBDCD-D131-4905-9E13-9049C1FC09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17" name="Double Wave 16">
            <a:extLst>
              <a:ext uri="{FF2B5EF4-FFF2-40B4-BE49-F238E27FC236}">
                <a16:creationId xmlns:a16="http://schemas.microsoft.com/office/drawing/2014/main" xmlns="" id="{6D955D82-8330-D12F-A70A-082FE616A175}"/>
              </a:ext>
            </a:extLst>
          </p:cNvPr>
          <p:cNvSpPr/>
          <p:nvPr/>
        </p:nvSpPr>
        <p:spPr>
          <a:xfrm>
            <a:off x="2095500" y="762860"/>
            <a:ext cx="8629649" cy="2934765"/>
          </a:xfrm>
          <a:prstGeom prst="doubleWave">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Nên</a:t>
            </a:r>
            <a:r>
              <a:rPr kumimoji="0" lang="en-US" sz="48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ăn</a:t>
            </a:r>
            <a:r>
              <a:rPr kumimoji="0" lang="en-US" sz="48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hàng</a:t>
            </a:r>
            <a:r>
              <a:rPr kumimoji="0" lang="en-US" sz="48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uống</a:t>
            </a:r>
            <a:r>
              <a:rPr kumimoji="0" lang="en-US" sz="48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quán</a:t>
            </a:r>
            <a:r>
              <a:rPr kumimoji="0" lang="en-US" sz="48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vào</a:t>
            </a:r>
            <a:r>
              <a:rPr kumimoji="0" lang="en-US" sz="48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48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hoàn</a:t>
            </a:r>
            <a:r>
              <a:rPr kumimoji="0" lang="en-US" sz="48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cảnh</a:t>
            </a:r>
            <a:r>
              <a:rPr kumimoji="0" lang="en-US" sz="48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nào</a:t>
            </a:r>
            <a:r>
              <a:rPr kumimoji="0" lang="en-US" sz="48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a:t>
            </a:r>
          </a:p>
        </p:txBody>
      </p:sp>
      <p:pic>
        <p:nvPicPr>
          <p:cNvPr id="19" name="Picture 2" descr="Cute cartoon thai student namaste greeting in the school uniform. Free Vector">
            <a:extLst>
              <a:ext uri="{FF2B5EF4-FFF2-40B4-BE49-F238E27FC236}">
                <a16:creationId xmlns:a16="http://schemas.microsoft.com/office/drawing/2014/main" xmlns="" id="{93F914FC-6825-3313-53BD-FE25B3B56D63}"/>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9809" b="90431" l="9158" r="95604">
                        <a14:foregroundMark x1="91209" y1="39234" x2="91209" y2="39234"/>
                        <a14:foregroundMark x1="75458" y1="43541" x2="75458" y2="43541"/>
                        <a14:foregroundMark x1="94872" y1="41627" x2="94872" y2="41627"/>
                        <a14:foregroundMark x1="63004" y1="90431" x2="63004" y2="90431"/>
                        <a14:foregroundMark x1="72161" y1="68660" x2="72161" y2="68660"/>
                        <a14:foregroundMark x1="71795" y1="66746" x2="71795" y2="66746"/>
                        <a14:foregroundMark x1="73626" y1="65072" x2="73626" y2="65072"/>
                        <a14:foregroundMark x1="74359" y1="66746" x2="74359" y2="66746"/>
                        <a14:foregroundMark x1="75824" y1="67464" x2="75824" y2="67464"/>
                        <a14:foregroundMark x1="76557" y1="72010" x2="76557" y2="72010"/>
                        <a14:foregroundMark x1="95971" y1="54785" x2="95971" y2="54785"/>
                        <a14:backgroundMark x1="52015" y1="65072" x2="52015" y2="65072"/>
                        <a14:backgroundMark x1="52015" y1="64354" x2="52015" y2="64354"/>
                        <a14:backgroundMark x1="53846" y1="65550" x2="53846" y2="65550"/>
                        <a14:backgroundMark x1="53480" y1="64593" x2="53480" y2="64593"/>
                        <a14:backgroundMark x1="75458" y1="64593" x2="75458" y2="64593"/>
                        <a14:backgroundMark x1="74359" y1="64354" x2="74359" y2="64354"/>
                        <a14:backgroundMark x1="74725" y1="65550" x2="74725" y2="65550"/>
                        <a14:backgroundMark x1="75458" y1="66986" x2="75458" y2="66986"/>
                        <a14:backgroundMark x1="76557" y1="68182" x2="76557" y2="68182"/>
                        <a14:backgroundMark x1="76557" y1="68900" x2="76557" y2="68900"/>
                        <a14:backgroundMark x1="76923" y1="69617" x2="76923" y2="69617"/>
                        <a14:backgroundMark x1="81319" y1="70574" x2="82784" y2="70335"/>
                        <a14:backgroundMark x1="73626" y1="72249" x2="76557" y2="71053"/>
                        <a14:backgroundMark x1="76557" y1="72488" x2="76557" y2="72488"/>
                        <a14:backgroundMark x1="76923" y1="72488" x2="76923" y2="72488"/>
                        <a14:backgroundMark x1="75824" y1="67703" x2="75824" y2="67703"/>
                        <a14:backgroundMark x1="76923" y1="72010" x2="76923" y2="72010"/>
                        <a14:backgroundMark x1="76190" y1="66986" x2="76190" y2="66986"/>
                        <a14:backgroundMark x1="52381" y1="66507" x2="52381" y2="66507"/>
                        <a14:backgroundMark x1="52747" y1="66746" x2="52747" y2="66746"/>
                      </a14:backgroundRemoval>
                    </a14:imgEffect>
                  </a14:imgLayer>
                </a14:imgProps>
              </a:ext>
              <a:ext uri="{28A0092B-C50C-407E-A947-70E740481C1C}">
                <a14:useLocalDpi xmlns:a14="http://schemas.microsoft.com/office/drawing/2010/main"/>
              </a:ext>
            </a:extLst>
          </a:blip>
          <a:srcRect/>
          <a:stretch/>
        </p:blipFill>
        <p:spPr bwMode="auto">
          <a:xfrm>
            <a:off x="0" y="1827333"/>
            <a:ext cx="3053479" cy="46752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te cartoon thai student namaste greeting in the school uniform. Free Vector">
            <a:extLst>
              <a:ext uri="{FF2B5EF4-FFF2-40B4-BE49-F238E27FC236}">
                <a16:creationId xmlns:a16="http://schemas.microsoft.com/office/drawing/2014/main" xmlns="" id="{612FFA97-B39F-F377-F747-706559F734D2}"/>
              </a:ext>
            </a:extLst>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9809" b="91627" l="9738" r="89888">
                        <a14:foregroundMark x1="39700" y1="86603" x2="39700" y2="86603"/>
                        <a14:foregroundMark x1="49813" y1="87321" x2="49813" y2="87321"/>
                        <a14:foregroundMark x1="49813" y1="89952" x2="49813" y2="89952"/>
                        <a14:foregroundMark x1="39700" y1="90909" x2="39700" y2="90909"/>
                        <a14:foregroundMark x1="41199" y1="88517" x2="41199" y2="88517"/>
                        <a14:foregroundMark x1="41199" y1="89474" x2="41199" y2="89474"/>
                        <a14:foregroundMark x1="49438" y1="91627" x2="49438" y2="91627"/>
                      </a14:backgroundRemoval>
                    </a14:imgEffect>
                  </a14:imgLayer>
                </a14:imgProps>
              </a:ext>
              <a:ext uri="{28A0092B-C50C-407E-A947-70E740481C1C}">
                <a14:useLocalDpi xmlns:a14="http://schemas.microsoft.com/office/drawing/2010/main"/>
              </a:ext>
            </a:extLst>
          </a:blip>
          <a:srcRect/>
          <a:stretch/>
        </p:blipFill>
        <p:spPr bwMode="auto">
          <a:xfrm>
            <a:off x="9594043" y="1894008"/>
            <a:ext cx="2985874" cy="468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342985"/>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圆角 28">
            <a:extLst>
              <a:ext uri="{FF2B5EF4-FFF2-40B4-BE49-F238E27FC236}">
                <a16:creationId xmlns:a16="http://schemas.microsoft.com/office/drawing/2014/main" xmlns="" id="{A24B2A6C-1642-86A3-3DB5-E8ECC16BBB15}"/>
              </a:ext>
            </a:extLst>
          </p:cNvPr>
          <p:cNvSpPr/>
          <p:nvPr/>
        </p:nvSpPr>
        <p:spPr>
          <a:xfrm>
            <a:off x="267118" y="484651"/>
            <a:ext cx="11530362" cy="6106465"/>
          </a:xfrm>
          <a:prstGeom prst="roundRect">
            <a:avLst/>
          </a:prstGeom>
          <a:solidFill>
            <a:schemeClr val="bg1">
              <a:alpha val="9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Rectangle 4">
            <a:extLst>
              <a:ext uri="{FF2B5EF4-FFF2-40B4-BE49-F238E27FC236}">
                <a16:creationId xmlns:a16="http://schemas.microsoft.com/office/drawing/2014/main" xmlns="" id="{0E671564-7460-2AE9-2CF7-B415EB46213C}"/>
              </a:ext>
            </a:extLst>
          </p:cNvPr>
          <p:cNvSpPr/>
          <p:nvPr/>
        </p:nvSpPr>
        <p:spPr>
          <a:xfrm>
            <a:off x="7938719" y="2863868"/>
            <a:ext cx="2865480" cy="202133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3">
            <a:extLst>
              <a:ext uri="{FF2B5EF4-FFF2-40B4-BE49-F238E27FC236}">
                <a16:creationId xmlns:a16="http://schemas.microsoft.com/office/drawing/2014/main" xmlns="" id="{3C5B220B-3942-E886-F868-7B97664C77C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5048251" y="3370634"/>
            <a:ext cx="2637422" cy="2698128"/>
          </a:xfrm>
          <a:prstGeom prst="rect">
            <a:avLst/>
          </a:prstGeom>
        </p:spPr>
      </p:pic>
      <p:sp>
        <p:nvSpPr>
          <p:cNvPr id="4" name="Rectangle: Rounded Corners 3">
            <a:extLst>
              <a:ext uri="{FF2B5EF4-FFF2-40B4-BE49-F238E27FC236}">
                <a16:creationId xmlns:a16="http://schemas.microsoft.com/office/drawing/2014/main" xmlns="" id="{BBA699C6-40D5-C275-983B-B6F4167434B0}"/>
              </a:ext>
            </a:extLst>
          </p:cNvPr>
          <p:cNvSpPr/>
          <p:nvPr/>
        </p:nvSpPr>
        <p:spPr>
          <a:xfrm>
            <a:off x="2847974" y="852502"/>
            <a:ext cx="7381875" cy="248277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a:ea typeface="+mn-ea"/>
                <a:cs typeface="+mn-cs"/>
              </a:rPr>
              <a:t>Nên</a:t>
            </a:r>
            <a:r>
              <a:rPr kumimoji="0" lang="en-US" sz="4000" b="1" i="0" u="none" strike="noStrike" kern="1200" cap="none" spc="0" normalizeH="0" baseline="0" noProof="0" dirty="0">
                <a:ln>
                  <a:noFill/>
                </a:ln>
                <a:solidFill>
                  <a:srgbClr val="002060"/>
                </a:solidFill>
                <a:effectLst/>
                <a:uLnTx/>
                <a:uFillTx/>
                <a:latin typeface="Calibri"/>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a:ea typeface="+mn-ea"/>
                <a:cs typeface="+mn-cs"/>
              </a:rPr>
              <a:t>ăn</a:t>
            </a:r>
            <a:r>
              <a:rPr kumimoji="0" lang="en-US" sz="4000" b="1" i="0" u="none" strike="noStrike" kern="1200" cap="none" spc="0" normalizeH="0" baseline="0" noProof="0" dirty="0">
                <a:ln>
                  <a:noFill/>
                </a:ln>
                <a:solidFill>
                  <a:srgbClr val="002060"/>
                </a:solidFill>
                <a:effectLst/>
                <a:uLnTx/>
                <a:uFillTx/>
                <a:latin typeface="Calibri"/>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a:ea typeface="+mn-ea"/>
                <a:cs typeface="+mn-cs"/>
              </a:rPr>
              <a:t>hàng</a:t>
            </a:r>
            <a:r>
              <a:rPr kumimoji="0" lang="en-US" sz="4000" b="1" i="0" u="none" strike="noStrike" kern="1200" cap="none" spc="0" normalizeH="0" baseline="0" noProof="0" dirty="0">
                <a:ln>
                  <a:noFill/>
                </a:ln>
                <a:solidFill>
                  <a:srgbClr val="002060"/>
                </a:solidFill>
                <a:effectLst/>
                <a:uLnTx/>
                <a:uFillTx/>
                <a:latin typeface="Calibri"/>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a:ea typeface="+mn-ea"/>
                <a:cs typeface="+mn-cs"/>
              </a:rPr>
              <a:t>quán</a:t>
            </a:r>
            <a:r>
              <a:rPr kumimoji="0" lang="en-US" sz="4000" b="1" i="0" u="none" strike="noStrike" kern="1200" cap="none" spc="0" normalizeH="0" baseline="0" noProof="0" dirty="0">
                <a:ln>
                  <a:noFill/>
                </a:ln>
                <a:solidFill>
                  <a:srgbClr val="002060"/>
                </a:solidFill>
                <a:effectLst/>
                <a:uLnTx/>
                <a:uFillTx/>
                <a:latin typeface="Calibri"/>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a:ea typeface="+mn-ea"/>
                <a:cs typeface="+mn-cs"/>
              </a:rPr>
              <a:t>khi</a:t>
            </a:r>
            <a:r>
              <a:rPr kumimoji="0" lang="en-US" sz="4000" b="1" i="0" u="none" strike="noStrike" kern="1200" cap="none" spc="0" normalizeH="0" baseline="0" noProof="0" dirty="0">
                <a:ln>
                  <a:noFill/>
                </a:ln>
                <a:solidFill>
                  <a:srgbClr val="002060"/>
                </a:solidFill>
                <a:effectLst/>
                <a:uLnTx/>
                <a:uFillTx/>
                <a:latin typeface="Calibri"/>
                <a:ea typeface="+mn-ea"/>
                <a:cs typeface="+mn-cs"/>
              </a:rPr>
              <a:t>: </a:t>
            </a:r>
            <a:r>
              <a:rPr kumimoji="0" lang="vi-VN" sz="4000" b="1" i="0" u="none" strike="noStrike" kern="1200" cap="none" spc="0" normalizeH="0" baseline="0" noProof="0" dirty="0">
                <a:ln>
                  <a:noFill/>
                </a:ln>
                <a:solidFill>
                  <a:srgbClr val="002060"/>
                </a:solidFill>
                <a:effectLst/>
                <a:uLnTx/>
                <a:uFillTx/>
                <a:latin typeface="Calibri"/>
                <a:ea typeface="+mn-ea"/>
                <a:cs typeface="+mn-cs"/>
              </a:rPr>
              <a:t>Bận, vội; ngày kỉ niệm – muốn thảnh thơi một ngày; sinh nhật</a:t>
            </a:r>
            <a:r>
              <a:rPr kumimoji="0" lang="en-US" sz="4000" b="1" i="0" u="none" strike="noStrike" kern="1200" cap="none" spc="0" normalizeH="0" baseline="0" noProof="0" dirty="0">
                <a:ln>
                  <a:noFill/>
                </a:ln>
                <a:solidFill>
                  <a:srgbClr val="002060"/>
                </a:solidFill>
                <a:effectLst/>
                <a:uLnTx/>
                <a:uFillTx/>
                <a:latin typeface="Calibri"/>
                <a:ea typeface="+mn-ea"/>
                <a:cs typeface="+mn-cs"/>
              </a:rPr>
              <a:t>….</a:t>
            </a:r>
          </a:p>
        </p:txBody>
      </p:sp>
    </p:spTree>
    <p:extLst>
      <p:ext uri="{BB962C8B-B14F-4D97-AF65-F5344CB8AC3E}">
        <p14:creationId xmlns:p14="http://schemas.microsoft.com/office/powerpoint/2010/main" val="6325369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7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A93DBDCD-D131-4905-9E13-9049C1FC09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17" name="Double Wave 16">
            <a:extLst>
              <a:ext uri="{FF2B5EF4-FFF2-40B4-BE49-F238E27FC236}">
                <a16:creationId xmlns:a16="http://schemas.microsoft.com/office/drawing/2014/main" xmlns="" id="{6D955D82-8330-D12F-A70A-082FE616A175}"/>
              </a:ext>
            </a:extLst>
          </p:cNvPr>
          <p:cNvSpPr/>
          <p:nvPr/>
        </p:nvSpPr>
        <p:spPr>
          <a:xfrm>
            <a:off x="2095500" y="381001"/>
            <a:ext cx="8629649" cy="3478550"/>
          </a:xfrm>
          <a:prstGeom prst="doubleWave">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3200" b="1" dirty="0">
                <a:solidFill>
                  <a:srgbClr val="00B050"/>
                </a:solidFill>
                <a:latin typeface="Tahoma" panose="020B0604030504040204" pitchFamily="34" charset="0"/>
                <a:ea typeface="Tahoma" panose="020B0604030504040204" pitchFamily="34" charset="0"/>
                <a:cs typeface="Tahoma" panose="020B0604030504040204" pitchFamily="34" charset="0"/>
              </a:rPr>
              <a:t>Nên lưu ý điều gì để </a:t>
            </a:r>
            <a:r>
              <a:rPr lang="en-US" sz="3200" b="1" dirty="0">
                <a:solidFill>
                  <a:srgbClr val="00B050"/>
                </a:solidFill>
                <a:latin typeface="Tahoma" panose="020B0604030504040204" pitchFamily="34" charset="0"/>
                <a:ea typeface="Tahoma" panose="020B0604030504040204" pitchFamily="34" charset="0"/>
                <a:cs typeface="Tahoma" panose="020B0604030504040204" pitchFamily="34" charset="0"/>
              </a:rPr>
              <a:t>đ</a:t>
            </a:r>
            <a:r>
              <a:rPr lang="vi-VN" sz="3200" b="1" dirty="0">
                <a:solidFill>
                  <a:srgbClr val="00B050"/>
                </a:solidFill>
                <a:latin typeface="Tahoma" panose="020B0604030504040204" pitchFamily="34" charset="0"/>
                <a:ea typeface="Tahoma" panose="020B0604030504040204" pitchFamily="34" charset="0"/>
                <a:cs typeface="Tahoma" panose="020B0604030504040204" pitchFamily="34" charset="0"/>
              </a:rPr>
              <a:t>ảm bảo an toàn những khi phải ra ngoài ăn? </a:t>
            </a:r>
            <a:r>
              <a:rPr lang="en-US" sz="3200" b="1" dirty="0">
                <a:solidFill>
                  <a:srgbClr val="00B050"/>
                </a:solidFill>
                <a:latin typeface="Tahoma" panose="020B0604030504040204" pitchFamily="34" charset="0"/>
                <a:ea typeface="Tahoma" panose="020B0604030504040204" pitchFamily="34" charset="0"/>
                <a:cs typeface="Tahoma" panose="020B0604030504040204" pitchFamily="34" charset="0"/>
              </a:rPr>
              <a:t>(</a:t>
            </a:r>
            <a:r>
              <a:rPr lang="vi-VN" sz="3200" b="1" dirty="0">
                <a:solidFill>
                  <a:srgbClr val="00B050"/>
                </a:solidFill>
                <a:latin typeface="Tahoma" panose="020B0604030504040204" pitchFamily="34" charset="0"/>
                <a:ea typeface="Tahoma" panose="020B0604030504040204" pitchFamily="34" charset="0"/>
                <a:cs typeface="Tahoma" panose="020B0604030504040204" pitchFamily="34" charset="0"/>
              </a:rPr>
              <a:t>Lựa chọn hàng quán thế nào? Kiểm tra vệ sinh an toàn của quán ra sao?</a:t>
            </a:r>
            <a:r>
              <a:rPr lang="en-US" sz="3200" b="1" dirty="0">
                <a:solidFill>
                  <a:srgbClr val="00B050"/>
                </a:solidFill>
                <a:latin typeface="Tahoma" panose="020B0604030504040204" pitchFamily="34" charset="0"/>
                <a:ea typeface="Tahoma" panose="020B0604030504040204" pitchFamily="34" charset="0"/>
                <a:cs typeface="Tahoma" panose="020B0604030504040204" pitchFamily="34" charset="0"/>
              </a:rPr>
              <a:t>)</a:t>
            </a:r>
            <a:endParaRPr kumimoji="0" lang="en-US" sz="32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9" name="Picture 2" descr="Cute cartoon thai student namaste greeting in the school uniform. Free Vector">
            <a:extLst>
              <a:ext uri="{FF2B5EF4-FFF2-40B4-BE49-F238E27FC236}">
                <a16:creationId xmlns:a16="http://schemas.microsoft.com/office/drawing/2014/main" xmlns="" id="{93F914FC-6825-3313-53BD-FE25B3B56D63}"/>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9809" b="90431" l="9158" r="95604">
                        <a14:foregroundMark x1="91209" y1="39234" x2="91209" y2="39234"/>
                        <a14:foregroundMark x1="75458" y1="43541" x2="75458" y2="43541"/>
                        <a14:foregroundMark x1="94872" y1="41627" x2="94872" y2="41627"/>
                        <a14:foregroundMark x1="63004" y1="90431" x2="63004" y2="90431"/>
                        <a14:foregroundMark x1="72161" y1="68660" x2="72161" y2="68660"/>
                        <a14:foregroundMark x1="71795" y1="66746" x2="71795" y2="66746"/>
                        <a14:foregroundMark x1="73626" y1="65072" x2="73626" y2="65072"/>
                        <a14:foregroundMark x1="74359" y1="66746" x2="74359" y2="66746"/>
                        <a14:foregroundMark x1="75824" y1="67464" x2="75824" y2="67464"/>
                        <a14:foregroundMark x1="76557" y1="72010" x2="76557" y2="72010"/>
                        <a14:foregroundMark x1="95971" y1="54785" x2="95971" y2="54785"/>
                        <a14:backgroundMark x1="52015" y1="65072" x2="52015" y2="65072"/>
                        <a14:backgroundMark x1="52015" y1="64354" x2="52015" y2="64354"/>
                        <a14:backgroundMark x1="53846" y1="65550" x2="53846" y2="65550"/>
                        <a14:backgroundMark x1="53480" y1="64593" x2="53480" y2="64593"/>
                        <a14:backgroundMark x1="75458" y1="64593" x2="75458" y2="64593"/>
                        <a14:backgroundMark x1="74359" y1="64354" x2="74359" y2="64354"/>
                        <a14:backgroundMark x1="74725" y1="65550" x2="74725" y2="65550"/>
                        <a14:backgroundMark x1="75458" y1="66986" x2="75458" y2="66986"/>
                        <a14:backgroundMark x1="76557" y1="68182" x2="76557" y2="68182"/>
                        <a14:backgroundMark x1="76557" y1="68900" x2="76557" y2="68900"/>
                        <a14:backgroundMark x1="76923" y1="69617" x2="76923" y2="69617"/>
                        <a14:backgroundMark x1="81319" y1="70574" x2="82784" y2="70335"/>
                        <a14:backgroundMark x1="73626" y1="72249" x2="76557" y2="71053"/>
                        <a14:backgroundMark x1="76557" y1="72488" x2="76557" y2="72488"/>
                        <a14:backgroundMark x1="76923" y1="72488" x2="76923" y2="72488"/>
                        <a14:backgroundMark x1="75824" y1="67703" x2="75824" y2="67703"/>
                        <a14:backgroundMark x1="76923" y1="72010" x2="76923" y2="72010"/>
                        <a14:backgroundMark x1="76190" y1="66986" x2="76190" y2="66986"/>
                        <a14:backgroundMark x1="52381" y1="66507" x2="52381" y2="66507"/>
                        <a14:backgroundMark x1="52747" y1="66746" x2="52747" y2="66746"/>
                      </a14:backgroundRemoval>
                    </a14:imgEffect>
                  </a14:imgLayer>
                </a14:imgProps>
              </a:ext>
              <a:ext uri="{28A0092B-C50C-407E-A947-70E740481C1C}">
                <a14:useLocalDpi xmlns:a14="http://schemas.microsoft.com/office/drawing/2010/main"/>
              </a:ext>
            </a:extLst>
          </a:blip>
          <a:srcRect/>
          <a:stretch/>
        </p:blipFill>
        <p:spPr bwMode="auto">
          <a:xfrm>
            <a:off x="0" y="1827333"/>
            <a:ext cx="3053479" cy="46752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te cartoon thai student namaste greeting in the school uniform. Free Vector">
            <a:extLst>
              <a:ext uri="{FF2B5EF4-FFF2-40B4-BE49-F238E27FC236}">
                <a16:creationId xmlns:a16="http://schemas.microsoft.com/office/drawing/2014/main" xmlns="" id="{612FFA97-B39F-F377-F747-706559F734D2}"/>
              </a:ext>
            </a:extLst>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9809" b="91627" l="9738" r="89888">
                        <a14:foregroundMark x1="39700" y1="86603" x2="39700" y2="86603"/>
                        <a14:foregroundMark x1="49813" y1="87321" x2="49813" y2="87321"/>
                        <a14:foregroundMark x1="49813" y1="89952" x2="49813" y2="89952"/>
                        <a14:foregroundMark x1="39700" y1="90909" x2="39700" y2="90909"/>
                        <a14:foregroundMark x1="41199" y1="88517" x2="41199" y2="88517"/>
                        <a14:foregroundMark x1="41199" y1="89474" x2="41199" y2="89474"/>
                        <a14:foregroundMark x1="49438" y1="91627" x2="49438" y2="91627"/>
                      </a14:backgroundRemoval>
                    </a14:imgEffect>
                  </a14:imgLayer>
                </a14:imgProps>
              </a:ext>
              <a:ext uri="{28A0092B-C50C-407E-A947-70E740481C1C}">
                <a14:useLocalDpi xmlns:a14="http://schemas.microsoft.com/office/drawing/2010/main"/>
              </a:ext>
            </a:extLst>
          </a:blip>
          <a:srcRect/>
          <a:stretch/>
        </p:blipFill>
        <p:spPr bwMode="auto">
          <a:xfrm>
            <a:off x="9594043" y="1894008"/>
            <a:ext cx="2985874" cy="468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252152"/>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96CDD459-B427-4CF5-89EA-574CDD44FCA3}"/>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126704" y="0"/>
            <a:ext cx="12445408" cy="6858000"/>
          </a:xfrm>
          <a:prstGeom prst="rect">
            <a:avLst/>
          </a:prstGeom>
        </p:spPr>
      </p:pic>
      <p:pic>
        <p:nvPicPr>
          <p:cNvPr id="47" name="Picture 46">
            <a:extLst>
              <a:ext uri="{FF2B5EF4-FFF2-40B4-BE49-F238E27FC236}">
                <a16:creationId xmlns:a16="http://schemas.microsoft.com/office/drawing/2014/main" xmlns="" id="{6CD90FAF-22DA-46DC-A861-DFFC230F59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86973" y="915192"/>
            <a:ext cx="2066723" cy="1237595"/>
          </a:xfrm>
          <a:prstGeom prst="rect">
            <a:avLst/>
          </a:prstGeom>
        </p:spPr>
      </p:pic>
      <p:sp>
        <p:nvSpPr>
          <p:cNvPr id="24" name="Rectangle: Diagonal Corners Rounded 2">
            <a:extLst>
              <a:ext uri="{FF2B5EF4-FFF2-40B4-BE49-F238E27FC236}">
                <a16:creationId xmlns:a16="http://schemas.microsoft.com/office/drawing/2014/main" xmlns="" id="{7EDEF26C-B0E6-4016-8C06-A86D8F176D0F}"/>
              </a:ext>
            </a:extLst>
          </p:cNvPr>
          <p:cNvSpPr/>
          <p:nvPr/>
        </p:nvSpPr>
        <p:spPr>
          <a:xfrm>
            <a:off x="645110" y="1302447"/>
            <a:ext cx="10901779" cy="5204885"/>
          </a:xfrm>
          <a:prstGeom prst="round2SameRect">
            <a:avLst/>
          </a:prstGeom>
          <a:solidFill>
            <a:srgbClr val="CCFFFF"/>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xmlns="" id="{42A888DD-A3D8-4CBB-97EA-8318CECF1725}"/>
              </a:ext>
            </a:extLst>
          </p:cNvPr>
          <p:cNvGrpSpPr/>
          <p:nvPr/>
        </p:nvGrpSpPr>
        <p:grpSpPr>
          <a:xfrm>
            <a:off x="922423" y="1634254"/>
            <a:ext cx="9347002" cy="1258372"/>
            <a:chOff x="924363" y="1634254"/>
            <a:chExt cx="9347002" cy="1258372"/>
          </a:xfrm>
        </p:grpSpPr>
        <p:sp>
          <p:nvSpPr>
            <p:cNvPr id="25" name="TextBox 24">
              <a:extLst>
                <a:ext uri="{FF2B5EF4-FFF2-40B4-BE49-F238E27FC236}">
                  <a16:creationId xmlns:a16="http://schemas.microsoft.com/office/drawing/2014/main" xmlns="" id="{60CF03D9-437A-4639-8A47-3CEFCF3EF62E}"/>
                </a:ext>
              </a:extLst>
            </p:cNvPr>
            <p:cNvSpPr txBox="1"/>
            <p:nvPr/>
          </p:nvSpPr>
          <p:spPr>
            <a:xfrm>
              <a:off x="1517950" y="1634254"/>
              <a:ext cx="8753415" cy="1258372"/>
            </a:xfrm>
            <a:prstGeom prst="round2SameRect">
              <a:avLst/>
            </a:prstGeom>
            <a:noFill/>
          </p:spPr>
          <p:txBody>
            <a:bodyPr wrap="square" rtlCol="0">
              <a:spAutoFit/>
            </a:bodyPr>
            <a:lstStyle/>
            <a:p>
              <a:pPr algn="l"/>
              <a:r>
                <a:rPr lang="en-US" sz="3600" b="1" dirty="0" err="1">
                  <a:solidFill>
                    <a:srgbClr val="FF0000"/>
                  </a:solidFill>
                  <a:effectLst/>
                  <a:latin typeface="Calibri" panose="020F0502020204030204" pitchFamily="34" charset="0"/>
                  <a:cs typeface="Calibri" panose="020F0502020204030204" pitchFamily="34" charset="0"/>
                </a:rPr>
                <a:t>Lựa</a:t>
              </a:r>
              <a:r>
                <a:rPr lang="en-US" sz="3600" b="1" dirty="0">
                  <a:solidFill>
                    <a:srgbClr val="FF0000"/>
                  </a:solidFill>
                  <a:effectLst/>
                  <a:latin typeface="Calibri" panose="020F0502020204030204" pitchFamily="34" charset="0"/>
                  <a:cs typeface="Calibri" panose="020F0502020204030204" pitchFamily="34" charset="0"/>
                </a:rPr>
                <a:t> </a:t>
              </a:r>
              <a:r>
                <a:rPr lang="en-US" sz="3600" b="1" dirty="0" err="1">
                  <a:solidFill>
                    <a:srgbClr val="FF0000"/>
                  </a:solidFill>
                  <a:effectLst/>
                  <a:latin typeface="Calibri" panose="020F0502020204030204" pitchFamily="34" charset="0"/>
                  <a:cs typeface="Calibri" panose="020F0502020204030204" pitchFamily="34" charset="0"/>
                </a:rPr>
                <a:t>chọn</a:t>
              </a:r>
              <a:r>
                <a:rPr lang="en-US" sz="3600" b="1" dirty="0">
                  <a:solidFill>
                    <a:srgbClr val="FF0000"/>
                  </a:solidFill>
                  <a:effectLst/>
                  <a:latin typeface="Calibri" panose="020F0502020204030204" pitchFamily="34" charset="0"/>
                  <a:cs typeface="Calibri" panose="020F0502020204030204" pitchFamily="34" charset="0"/>
                </a:rPr>
                <a:t> </a:t>
              </a:r>
              <a:r>
                <a:rPr lang="en-US" sz="3600" b="1" dirty="0" err="1">
                  <a:solidFill>
                    <a:srgbClr val="FF0000"/>
                  </a:solidFill>
                  <a:effectLst/>
                  <a:latin typeface="Calibri" panose="020F0502020204030204" pitchFamily="34" charset="0"/>
                  <a:cs typeface="Calibri" panose="020F0502020204030204" pitchFamily="34" charset="0"/>
                </a:rPr>
                <a:t>nhà</a:t>
              </a:r>
              <a:r>
                <a:rPr lang="en-US" sz="3600" b="1" dirty="0">
                  <a:solidFill>
                    <a:srgbClr val="FF0000"/>
                  </a:solidFill>
                  <a:effectLst/>
                  <a:latin typeface="Calibri" panose="020F0502020204030204" pitchFamily="34" charset="0"/>
                  <a:cs typeface="Calibri" panose="020F0502020204030204" pitchFamily="34" charset="0"/>
                </a:rPr>
                <a:t> </a:t>
              </a:r>
              <a:r>
                <a:rPr lang="en-US" sz="3600" b="1" dirty="0" err="1">
                  <a:solidFill>
                    <a:srgbClr val="FF0000"/>
                  </a:solidFill>
                  <a:effectLst/>
                  <a:latin typeface="Calibri" panose="020F0502020204030204" pitchFamily="34" charset="0"/>
                  <a:cs typeface="Calibri" panose="020F0502020204030204" pitchFamily="34" charset="0"/>
                </a:rPr>
                <a:t>hàng</a:t>
              </a:r>
              <a:r>
                <a:rPr lang="en-US" sz="3600" b="1" dirty="0">
                  <a:solidFill>
                    <a:srgbClr val="FF0000"/>
                  </a:solidFill>
                  <a:effectLst/>
                  <a:latin typeface="Calibri" panose="020F0502020204030204" pitchFamily="34" charset="0"/>
                  <a:cs typeface="Calibri" panose="020F0502020204030204" pitchFamily="34" charset="0"/>
                </a:rPr>
                <a:t> </a:t>
              </a:r>
              <a:r>
                <a:rPr lang="en-US" sz="3600" b="1" dirty="0" err="1">
                  <a:solidFill>
                    <a:srgbClr val="FF0000"/>
                  </a:solidFill>
                  <a:effectLst/>
                  <a:latin typeface="Calibri" panose="020F0502020204030204" pitchFamily="34" charset="0"/>
                  <a:cs typeface="Calibri" panose="020F0502020204030204" pitchFamily="34" charset="0"/>
                </a:rPr>
                <a:t>sạch</a:t>
              </a:r>
              <a:r>
                <a:rPr lang="en-US" sz="3600" b="1" dirty="0">
                  <a:solidFill>
                    <a:srgbClr val="FF0000"/>
                  </a:solidFill>
                  <a:effectLst/>
                  <a:latin typeface="Calibri" panose="020F0502020204030204" pitchFamily="34" charset="0"/>
                  <a:cs typeface="Calibri" panose="020F0502020204030204" pitchFamily="34" charset="0"/>
                </a:rPr>
                <a:t> </a:t>
              </a:r>
              <a:r>
                <a:rPr lang="en-US" sz="3600" b="1" dirty="0" err="1">
                  <a:solidFill>
                    <a:srgbClr val="FF0000"/>
                  </a:solidFill>
                  <a:effectLst/>
                  <a:latin typeface="Calibri" panose="020F0502020204030204" pitchFamily="34" charset="0"/>
                  <a:cs typeface="Calibri" panose="020F0502020204030204" pitchFamily="34" charset="0"/>
                </a:rPr>
                <a:t>sẽ</a:t>
              </a:r>
              <a:r>
                <a:rPr lang="en-US" sz="3600" b="1" dirty="0">
                  <a:solidFill>
                    <a:srgbClr val="FF0000"/>
                  </a:solidFill>
                  <a:effectLst/>
                  <a:latin typeface="Calibri" panose="020F0502020204030204" pitchFamily="34" charset="0"/>
                  <a:cs typeface="Calibri" panose="020F0502020204030204" pitchFamily="34" charset="0"/>
                </a:rPr>
                <a:t>, </a:t>
              </a:r>
              <a:r>
                <a:rPr lang="en-US" sz="3600" b="1" dirty="0" err="1">
                  <a:solidFill>
                    <a:srgbClr val="FF0000"/>
                  </a:solidFill>
                  <a:effectLst/>
                  <a:latin typeface="Calibri" panose="020F0502020204030204" pitchFamily="34" charset="0"/>
                  <a:cs typeface="Calibri" panose="020F0502020204030204" pitchFamily="34" charset="0"/>
                </a:rPr>
                <a:t>không</a:t>
              </a:r>
              <a:r>
                <a:rPr lang="en-US" sz="3600" b="1" dirty="0">
                  <a:solidFill>
                    <a:srgbClr val="FF0000"/>
                  </a:solidFill>
                  <a:effectLst/>
                  <a:latin typeface="Calibri" panose="020F0502020204030204" pitchFamily="34" charset="0"/>
                  <a:cs typeface="Calibri" panose="020F0502020204030204" pitchFamily="34" charset="0"/>
                </a:rPr>
                <a:t> </a:t>
              </a:r>
              <a:r>
                <a:rPr lang="en-US" sz="3600" b="1" dirty="0" err="1">
                  <a:solidFill>
                    <a:srgbClr val="FF0000"/>
                  </a:solidFill>
                  <a:effectLst/>
                  <a:latin typeface="Calibri" panose="020F0502020204030204" pitchFamily="34" charset="0"/>
                  <a:cs typeface="Calibri" panose="020F0502020204030204" pitchFamily="34" charset="0"/>
                </a:rPr>
                <a:t>quá</a:t>
              </a:r>
              <a:r>
                <a:rPr lang="en-US" sz="3600" b="1" dirty="0">
                  <a:solidFill>
                    <a:srgbClr val="FF0000"/>
                  </a:solidFill>
                  <a:effectLst/>
                  <a:latin typeface="Calibri" panose="020F0502020204030204" pitchFamily="34" charset="0"/>
                  <a:cs typeface="Calibri" panose="020F0502020204030204" pitchFamily="34" charset="0"/>
                </a:rPr>
                <a:t> </a:t>
              </a:r>
              <a:r>
                <a:rPr lang="en-US" sz="3600" b="1" dirty="0" err="1">
                  <a:solidFill>
                    <a:srgbClr val="FF0000"/>
                  </a:solidFill>
                  <a:effectLst/>
                  <a:latin typeface="Calibri" panose="020F0502020204030204" pitchFamily="34" charset="0"/>
                  <a:cs typeface="Calibri" panose="020F0502020204030204" pitchFamily="34" charset="0"/>
                </a:rPr>
                <a:t>đông</a:t>
              </a:r>
              <a:r>
                <a:rPr lang="en-US" sz="3600" b="1" dirty="0">
                  <a:solidFill>
                    <a:srgbClr val="FF0000"/>
                  </a:solidFill>
                  <a:effectLst/>
                  <a:latin typeface="Calibri" panose="020F0502020204030204" pitchFamily="34" charset="0"/>
                  <a:cs typeface="Calibri" panose="020F0502020204030204" pitchFamily="34" charset="0"/>
                </a:rPr>
                <a:t> </a:t>
              </a:r>
              <a:r>
                <a:rPr lang="en-US" sz="3600" b="1" dirty="0" err="1">
                  <a:solidFill>
                    <a:srgbClr val="FF0000"/>
                  </a:solidFill>
                  <a:effectLst/>
                  <a:latin typeface="Calibri" panose="020F0502020204030204" pitchFamily="34" charset="0"/>
                  <a:cs typeface="Calibri" panose="020F0502020204030204" pitchFamily="34" charset="0"/>
                </a:rPr>
                <a:t>khách</a:t>
              </a:r>
              <a:endParaRPr lang="en-US" sz="3600" b="1" dirty="0">
                <a:solidFill>
                  <a:srgbClr val="FF0000"/>
                </a:solidFill>
                <a:effectLst/>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xmlns="" id="{F3228AAF-ADA8-49A9-8F99-5BCADDDC475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4363" y="1737789"/>
              <a:ext cx="470517" cy="4705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xmlns="" id="{9E792500-5536-44F3-A38B-4B62652F9285}"/>
              </a:ext>
            </a:extLst>
          </p:cNvPr>
          <p:cNvGrpSpPr/>
          <p:nvPr/>
        </p:nvGrpSpPr>
        <p:grpSpPr>
          <a:xfrm>
            <a:off x="904343" y="3090658"/>
            <a:ext cx="11518381" cy="646331"/>
            <a:chOff x="923393" y="3376408"/>
            <a:chExt cx="11518381" cy="646331"/>
          </a:xfrm>
        </p:grpSpPr>
        <p:sp>
          <p:nvSpPr>
            <p:cNvPr id="27" name="TextBox 26">
              <a:extLst>
                <a:ext uri="{FF2B5EF4-FFF2-40B4-BE49-F238E27FC236}">
                  <a16:creationId xmlns:a16="http://schemas.microsoft.com/office/drawing/2014/main" xmlns="" id="{BE796A1F-15CE-43FD-A950-5E1BEFB37050}"/>
                </a:ext>
              </a:extLst>
            </p:cNvPr>
            <p:cNvSpPr txBox="1"/>
            <p:nvPr/>
          </p:nvSpPr>
          <p:spPr>
            <a:xfrm>
              <a:off x="1517950" y="3376408"/>
              <a:ext cx="10923824" cy="646331"/>
            </a:xfrm>
            <a:prstGeom prst="rect">
              <a:avLst/>
            </a:prstGeom>
            <a:noFill/>
          </p:spPr>
          <p:txBody>
            <a:bodyPr wrap="square" rtlCol="0">
              <a:spAutoFit/>
            </a:bodyPr>
            <a:lstStyle/>
            <a:p>
              <a:pPr algn="l"/>
              <a:r>
                <a:rPr lang="en-US" sz="3600" b="1" dirty="0" err="1">
                  <a:solidFill>
                    <a:srgbClr val="FF0000"/>
                  </a:solidFill>
                  <a:effectLst/>
                  <a:latin typeface="Calibri" panose="020F0502020204030204" pitchFamily="34" charset="0"/>
                  <a:cs typeface="Calibri" panose="020F0502020204030204" pitchFamily="34" charset="0"/>
                </a:rPr>
                <a:t>Không</a:t>
              </a:r>
              <a:r>
                <a:rPr lang="en-US" sz="3600" b="1" dirty="0">
                  <a:solidFill>
                    <a:srgbClr val="FF0000"/>
                  </a:solidFill>
                  <a:effectLst/>
                  <a:latin typeface="Calibri" panose="020F0502020204030204" pitchFamily="34" charset="0"/>
                  <a:cs typeface="Calibri" panose="020F0502020204030204" pitchFamily="34" charset="0"/>
                </a:rPr>
                <a:t> </a:t>
              </a:r>
              <a:r>
                <a:rPr lang="en-US" sz="3600" b="1" dirty="0" err="1">
                  <a:solidFill>
                    <a:srgbClr val="FF0000"/>
                  </a:solidFill>
                  <a:effectLst/>
                  <a:latin typeface="Calibri" panose="020F0502020204030204" pitchFamily="34" charset="0"/>
                  <a:cs typeface="Calibri" panose="020F0502020204030204" pitchFamily="34" charset="0"/>
                </a:rPr>
                <a:t>ăn</a:t>
              </a:r>
              <a:r>
                <a:rPr lang="en-US" sz="3600" b="1" dirty="0">
                  <a:solidFill>
                    <a:srgbClr val="FF0000"/>
                  </a:solidFill>
                  <a:effectLst/>
                  <a:latin typeface="Calibri" panose="020F0502020204030204" pitchFamily="34" charset="0"/>
                  <a:cs typeface="Calibri" panose="020F0502020204030204" pitchFamily="34" charset="0"/>
                </a:rPr>
                <a:t> </a:t>
              </a:r>
              <a:r>
                <a:rPr lang="en-US" sz="3600" b="1" dirty="0" err="1">
                  <a:solidFill>
                    <a:srgbClr val="FF0000"/>
                  </a:solidFill>
                  <a:effectLst/>
                  <a:latin typeface="Calibri" panose="020F0502020204030204" pitchFamily="34" charset="0"/>
                  <a:cs typeface="Calibri" panose="020F0502020204030204" pitchFamily="34" charset="0"/>
                </a:rPr>
                <a:t>đồ</a:t>
              </a:r>
              <a:r>
                <a:rPr lang="en-US" sz="3600" b="1" dirty="0">
                  <a:solidFill>
                    <a:srgbClr val="FF0000"/>
                  </a:solidFill>
                  <a:effectLst/>
                  <a:latin typeface="Calibri" panose="020F0502020204030204" pitchFamily="34" charset="0"/>
                  <a:cs typeface="Calibri" panose="020F0502020204030204" pitchFamily="34" charset="0"/>
                </a:rPr>
                <a:t> </a:t>
              </a:r>
              <a:r>
                <a:rPr lang="en-US" sz="3600" b="1" dirty="0" err="1">
                  <a:solidFill>
                    <a:srgbClr val="FF0000"/>
                  </a:solidFill>
                  <a:effectLst/>
                  <a:latin typeface="Calibri" panose="020F0502020204030204" pitchFamily="34" charset="0"/>
                  <a:cs typeface="Calibri" panose="020F0502020204030204" pitchFamily="34" charset="0"/>
                </a:rPr>
                <a:t>ăn</a:t>
              </a:r>
              <a:r>
                <a:rPr lang="en-US" sz="3600" b="1" dirty="0">
                  <a:solidFill>
                    <a:srgbClr val="FF0000"/>
                  </a:solidFill>
                  <a:effectLst/>
                  <a:latin typeface="Calibri" panose="020F0502020204030204" pitchFamily="34" charset="0"/>
                  <a:cs typeface="Calibri" panose="020F0502020204030204" pitchFamily="34" charset="0"/>
                </a:rPr>
                <a:t> </a:t>
              </a:r>
              <a:r>
                <a:rPr lang="en-US" sz="3600" b="1" dirty="0" err="1">
                  <a:solidFill>
                    <a:srgbClr val="FF0000"/>
                  </a:solidFill>
                  <a:effectLst/>
                  <a:latin typeface="Calibri" panose="020F0502020204030204" pitchFamily="34" charset="0"/>
                  <a:cs typeface="Calibri" panose="020F0502020204030204" pitchFamily="34" charset="0"/>
                </a:rPr>
                <a:t>sống</a:t>
              </a:r>
              <a:r>
                <a:rPr lang="en-US" sz="3600" b="1" dirty="0">
                  <a:solidFill>
                    <a:srgbClr val="FF0000"/>
                  </a:solidFill>
                  <a:effectLst/>
                  <a:latin typeface="Calibri" panose="020F0502020204030204" pitchFamily="34" charset="0"/>
                  <a:cs typeface="Calibri" panose="020F0502020204030204" pitchFamily="34" charset="0"/>
                </a:rPr>
                <a:t>, </a:t>
              </a:r>
              <a:r>
                <a:rPr lang="en-US" sz="3600" b="1" dirty="0" err="1">
                  <a:solidFill>
                    <a:srgbClr val="FF0000"/>
                  </a:solidFill>
                  <a:effectLst/>
                  <a:latin typeface="Calibri" panose="020F0502020204030204" pitchFamily="34" charset="0"/>
                  <a:cs typeface="Calibri" panose="020F0502020204030204" pitchFamily="34" charset="0"/>
                </a:rPr>
                <a:t>tái</a:t>
              </a:r>
              <a:endParaRPr lang="en-US" sz="3600" b="1" dirty="0">
                <a:solidFill>
                  <a:srgbClr val="FF0000"/>
                </a:solidFill>
                <a:effectLst/>
                <a:latin typeface="Calibri" panose="020F0502020204030204" pitchFamily="34" charset="0"/>
                <a:cs typeface="Calibri" panose="020F0502020204030204" pitchFamily="34" charset="0"/>
              </a:endParaRPr>
            </a:p>
          </p:txBody>
        </p:sp>
        <p:pic>
          <p:nvPicPr>
            <p:cNvPr id="32" name="Picture 2">
              <a:extLst>
                <a:ext uri="{FF2B5EF4-FFF2-40B4-BE49-F238E27FC236}">
                  <a16:creationId xmlns:a16="http://schemas.microsoft.com/office/drawing/2014/main" xmlns="" id="{BC62F2AE-CF11-4A0E-B607-A4411B4F803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3393" y="3483931"/>
              <a:ext cx="470517" cy="4705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xmlns="" id="{5F4269FB-6638-4A7A-914B-94DD49AF75C4}"/>
              </a:ext>
            </a:extLst>
          </p:cNvPr>
          <p:cNvGrpSpPr/>
          <p:nvPr/>
        </p:nvGrpSpPr>
        <p:grpSpPr>
          <a:xfrm>
            <a:off x="922908" y="4295539"/>
            <a:ext cx="6221903" cy="646331"/>
            <a:chOff x="922908" y="4295539"/>
            <a:chExt cx="6221903" cy="646331"/>
          </a:xfrm>
        </p:grpSpPr>
        <p:sp>
          <p:nvSpPr>
            <p:cNvPr id="28" name="Rectangle 27">
              <a:extLst>
                <a:ext uri="{FF2B5EF4-FFF2-40B4-BE49-F238E27FC236}">
                  <a16:creationId xmlns:a16="http://schemas.microsoft.com/office/drawing/2014/main" xmlns="" id="{8FAD5687-82D2-40C6-8A66-BB5D9ED33229}"/>
                </a:ext>
              </a:extLst>
            </p:cNvPr>
            <p:cNvSpPr/>
            <p:nvPr/>
          </p:nvSpPr>
          <p:spPr>
            <a:xfrm>
              <a:off x="1517950" y="4295539"/>
              <a:ext cx="5626861" cy="646331"/>
            </a:xfrm>
            <a:prstGeom prst="rect">
              <a:avLst/>
            </a:prstGeom>
          </p:spPr>
          <p:txBody>
            <a:bodyPr wrap="none">
              <a:spAutoFit/>
            </a:bodyPr>
            <a:lstStyle/>
            <a:p>
              <a:pPr algn="l"/>
              <a:r>
                <a:rPr lang="vi-VN" sz="3600" b="1" dirty="0">
                  <a:solidFill>
                    <a:srgbClr val="FF0000"/>
                  </a:solidFill>
                  <a:effectLst/>
                  <a:latin typeface="Calibri" panose="020F0502020204030204" pitchFamily="34" charset="0"/>
                  <a:cs typeface="Calibri" panose="020F0502020204030204" pitchFamily="34" charset="0"/>
                </a:rPr>
                <a:t>Rửa tay sạch sẽ trước khi ăn</a:t>
              </a:r>
            </a:p>
          </p:txBody>
        </p:sp>
        <p:pic>
          <p:nvPicPr>
            <p:cNvPr id="33" name="Picture 2">
              <a:extLst>
                <a:ext uri="{FF2B5EF4-FFF2-40B4-BE49-F238E27FC236}">
                  <a16:creationId xmlns:a16="http://schemas.microsoft.com/office/drawing/2014/main" xmlns="" id="{59004DB5-41D5-41EC-94C1-969C5891EEC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2908" y="4357002"/>
              <a:ext cx="470517" cy="4705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xmlns="" id="{9A8F909A-4AF7-45EF-B624-AB6D6545FBBC}"/>
              </a:ext>
            </a:extLst>
          </p:cNvPr>
          <p:cNvGrpSpPr/>
          <p:nvPr/>
        </p:nvGrpSpPr>
        <p:grpSpPr>
          <a:xfrm>
            <a:off x="1215160" y="211605"/>
            <a:ext cx="9833332" cy="924562"/>
            <a:chOff x="1060656" y="218253"/>
            <a:chExt cx="9833332" cy="924562"/>
          </a:xfrm>
        </p:grpSpPr>
        <p:grpSp>
          <p:nvGrpSpPr>
            <p:cNvPr id="40" name="Group 39">
              <a:extLst>
                <a:ext uri="{FF2B5EF4-FFF2-40B4-BE49-F238E27FC236}">
                  <a16:creationId xmlns:a16="http://schemas.microsoft.com/office/drawing/2014/main" xmlns="" id="{1424B65B-51EF-4138-925F-EBCF43DA6D86}"/>
                </a:ext>
              </a:extLst>
            </p:cNvPr>
            <p:cNvGrpSpPr/>
            <p:nvPr/>
          </p:nvGrpSpPr>
          <p:grpSpPr>
            <a:xfrm>
              <a:off x="1319648" y="218253"/>
              <a:ext cx="9574340" cy="924562"/>
              <a:chOff x="6719591" y="2584562"/>
              <a:chExt cx="5324586" cy="1345879"/>
            </a:xfrm>
          </p:grpSpPr>
          <p:sp>
            <p:nvSpPr>
              <p:cNvPr id="41" name="Rectangle: Rounded Corners 40">
                <a:extLst>
                  <a:ext uri="{FF2B5EF4-FFF2-40B4-BE49-F238E27FC236}">
                    <a16:creationId xmlns:a16="http://schemas.microsoft.com/office/drawing/2014/main" xmlns="" id="{DA3D5479-E1B2-4290-BB16-FCD04A1373E6}"/>
                  </a:ext>
                </a:extLst>
              </p:cNvPr>
              <p:cNvSpPr/>
              <p:nvPr/>
            </p:nvSpPr>
            <p:spPr>
              <a:xfrm>
                <a:off x="6719591" y="2584562"/>
                <a:ext cx="5320690" cy="1345879"/>
              </a:xfrm>
              <a:prstGeom prst="roundRect">
                <a:avLst>
                  <a:gd name="adj" fmla="val 50000"/>
                </a:avLst>
              </a:prstGeom>
              <a:solidFill>
                <a:srgbClr val="FFFCED"/>
              </a:solidFill>
              <a:ln w="3810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xmlns="" id="{04D5A20C-D1BA-4DFE-BFB2-D38A100A90CE}"/>
                  </a:ext>
                </a:extLst>
              </p:cNvPr>
              <p:cNvSpPr txBox="1"/>
              <p:nvPr/>
            </p:nvSpPr>
            <p:spPr>
              <a:xfrm>
                <a:off x="6842336" y="2707679"/>
                <a:ext cx="5201841" cy="10304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Những</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điều</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cần</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lưu</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ý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khi</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ăn</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ngoài</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1028" name="Picture 4">
              <a:extLst>
                <a:ext uri="{FF2B5EF4-FFF2-40B4-BE49-F238E27FC236}">
                  <a16:creationId xmlns:a16="http://schemas.microsoft.com/office/drawing/2014/main" xmlns="" id="{777C7C99-EB56-4277-84B5-636FDCB8ECC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60656" y="302829"/>
              <a:ext cx="807868" cy="807868"/>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a:extLst>
              <a:ext uri="{FF2B5EF4-FFF2-40B4-BE49-F238E27FC236}">
                <a16:creationId xmlns:a16="http://schemas.microsoft.com/office/drawing/2014/main" xmlns="" id="{EE316D37-8499-440B-B1BF-A4B6CB2E4C8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59271" y="6193057"/>
            <a:ext cx="6220968" cy="658049"/>
          </a:xfrm>
          <a:prstGeom prst="rect">
            <a:avLst/>
          </a:prstGeom>
        </p:spPr>
      </p:pic>
      <p:pic>
        <p:nvPicPr>
          <p:cNvPr id="46" name="Picture 45">
            <a:extLst>
              <a:ext uri="{FF2B5EF4-FFF2-40B4-BE49-F238E27FC236}">
                <a16:creationId xmlns:a16="http://schemas.microsoft.com/office/drawing/2014/main" xmlns="" id="{F272FB61-7CF2-4ECB-AB8F-BEF5D2ED463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697" y="6203087"/>
            <a:ext cx="6220968" cy="658049"/>
          </a:xfrm>
          <a:prstGeom prst="rect">
            <a:avLst/>
          </a:prstGeom>
        </p:spPr>
      </p:pic>
      <p:pic>
        <p:nvPicPr>
          <p:cNvPr id="48" name="Picture 47">
            <a:extLst>
              <a:ext uri="{FF2B5EF4-FFF2-40B4-BE49-F238E27FC236}">
                <a16:creationId xmlns:a16="http://schemas.microsoft.com/office/drawing/2014/main" xmlns="" id="{FF0EC765-0516-4830-BC49-65A56B741D8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791" y="625767"/>
            <a:ext cx="1361091" cy="815689"/>
          </a:xfrm>
          <a:prstGeom prst="rect">
            <a:avLst/>
          </a:prstGeom>
        </p:spPr>
      </p:pic>
    </p:spTree>
    <p:extLst>
      <p:ext uri="{BB962C8B-B14F-4D97-AF65-F5344CB8AC3E}">
        <p14:creationId xmlns:p14="http://schemas.microsoft.com/office/powerpoint/2010/main" val="28455348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withEffect">
                                  <p:stCondLst>
                                    <p:cond delay="0"/>
                                  </p:stCondLst>
                                  <p:childTnLst>
                                    <p:animRot by="120000">
                                      <p:cBhvr>
                                        <p:cTn id="6" dur="300" fill="hold">
                                          <p:stCondLst>
                                            <p:cond delay="0"/>
                                          </p:stCondLst>
                                        </p:cTn>
                                        <p:tgtEl>
                                          <p:spTgt spid="48"/>
                                        </p:tgtEl>
                                        <p:attrNameLst>
                                          <p:attrName>r</p:attrName>
                                        </p:attrNameLst>
                                      </p:cBhvr>
                                    </p:animRot>
                                    <p:animRot by="-240000">
                                      <p:cBhvr>
                                        <p:cTn id="7" dur="600" fill="hold">
                                          <p:stCondLst>
                                            <p:cond delay="600"/>
                                          </p:stCondLst>
                                        </p:cTn>
                                        <p:tgtEl>
                                          <p:spTgt spid="48"/>
                                        </p:tgtEl>
                                        <p:attrNameLst>
                                          <p:attrName>r</p:attrName>
                                        </p:attrNameLst>
                                      </p:cBhvr>
                                    </p:animRot>
                                    <p:animRot by="240000">
                                      <p:cBhvr>
                                        <p:cTn id="8" dur="600" fill="hold">
                                          <p:stCondLst>
                                            <p:cond delay="1200"/>
                                          </p:stCondLst>
                                        </p:cTn>
                                        <p:tgtEl>
                                          <p:spTgt spid="48"/>
                                        </p:tgtEl>
                                        <p:attrNameLst>
                                          <p:attrName>r</p:attrName>
                                        </p:attrNameLst>
                                      </p:cBhvr>
                                    </p:animRot>
                                    <p:animRot by="-240000">
                                      <p:cBhvr>
                                        <p:cTn id="9" dur="600" fill="hold">
                                          <p:stCondLst>
                                            <p:cond delay="1800"/>
                                          </p:stCondLst>
                                        </p:cTn>
                                        <p:tgtEl>
                                          <p:spTgt spid="48"/>
                                        </p:tgtEl>
                                        <p:attrNameLst>
                                          <p:attrName>r</p:attrName>
                                        </p:attrNameLst>
                                      </p:cBhvr>
                                    </p:animRot>
                                    <p:animRot by="120000">
                                      <p:cBhvr>
                                        <p:cTn id="10" dur="600" fill="hold">
                                          <p:stCondLst>
                                            <p:cond delay="2400"/>
                                          </p:stCondLst>
                                        </p:cTn>
                                        <p:tgtEl>
                                          <p:spTgt spid="48"/>
                                        </p:tgtEl>
                                        <p:attrNameLst>
                                          <p:attrName>r</p:attrName>
                                        </p:attrNameLst>
                                      </p:cBhvr>
                                    </p:animRot>
                                  </p:childTnLst>
                                </p:cTn>
                              </p:par>
                              <p:par>
                                <p:cTn id="11" presetID="32" presetClass="emph" presetSubtype="0" fill="remove" nodeType="withEffect">
                                  <p:stCondLst>
                                    <p:cond delay="0"/>
                                  </p:stCondLst>
                                  <p:childTnLst>
                                    <p:animRot by="120000">
                                      <p:cBhvr>
                                        <p:cTn id="12" dur="300" fill="hold">
                                          <p:stCondLst>
                                            <p:cond delay="0"/>
                                          </p:stCondLst>
                                        </p:cTn>
                                        <p:tgtEl>
                                          <p:spTgt spid="47"/>
                                        </p:tgtEl>
                                        <p:attrNameLst>
                                          <p:attrName>r</p:attrName>
                                        </p:attrNameLst>
                                      </p:cBhvr>
                                    </p:animRot>
                                    <p:animRot by="-240000">
                                      <p:cBhvr>
                                        <p:cTn id="13" dur="600" fill="hold">
                                          <p:stCondLst>
                                            <p:cond delay="600"/>
                                          </p:stCondLst>
                                        </p:cTn>
                                        <p:tgtEl>
                                          <p:spTgt spid="47"/>
                                        </p:tgtEl>
                                        <p:attrNameLst>
                                          <p:attrName>r</p:attrName>
                                        </p:attrNameLst>
                                      </p:cBhvr>
                                    </p:animRot>
                                    <p:animRot by="240000">
                                      <p:cBhvr>
                                        <p:cTn id="14" dur="600" fill="hold">
                                          <p:stCondLst>
                                            <p:cond delay="1200"/>
                                          </p:stCondLst>
                                        </p:cTn>
                                        <p:tgtEl>
                                          <p:spTgt spid="47"/>
                                        </p:tgtEl>
                                        <p:attrNameLst>
                                          <p:attrName>r</p:attrName>
                                        </p:attrNameLst>
                                      </p:cBhvr>
                                    </p:animRot>
                                    <p:animRot by="-240000">
                                      <p:cBhvr>
                                        <p:cTn id="15" dur="600" fill="hold">
                                          <p:stCondLst>
                                            <p:cond delay="1800"/>
                                          </p:stCondLst>
                                        </p:cTn>
                                        <p:tgtEl>
                                          <p:spTgt spid="47"/>
                                        </p:tgtEl>
                                        <p:attrNameLst>
                                          <p:attrName>r</p:attrName>
                                        </p:attrNameLst>
                                      </p:cBhvr>
                                    </p:animRot>
                                    <p:animRot by="120000">
                                      <p:cBhvr>
                                        <p:cTn id="16" dur="600" fill="hold">
                                          <p:stCondLst>
                                            <p:cond delay="2400"/>
                                          </p:stCondLst>
                                        </p:cTn>
                                        <p:tgtEl>
                                          <p:spTgt spid="4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checkerboard(across)">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900" decel="100000" fill="hold"/>
                                        <p:tgtEl>
                                          <p:spTgt spid="3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900" decel="100000" fill="hold"/>
                                        <p:tgtEl>
                                          <p:spTgt spid="3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1000"/>
                                        <p:tgtEl>
                                          <p:spTgt spid="37"/>
                                        </p:tgtEl>
                                      </p:cBhvr>
                                    </p:animEffect>
                                    <p:anim calcmode="lin" valueType="num">
                                      <p:cBhvr>
                                        <p:cTn id="47" dur="1000" fill="hold"/>
                                        <p:tgtEl>
                                          <p:spTgt spid="37"/>
                                        </p:tgtEl>
                                        <p:attrNameLst>
                                          <p:attrName>ppt_x</p:attrName>
                                        </p:attrNameLst>
                                      </p:cBhvr>
                                      <p:tavLst>
                                        <p:tav tm="0">
                                          <p:val>
                                            <p:strVal val="#ppt_x"/>
                                          </p:val>
                                        </p:tav>
                                        <p:tav tm="100000">
                                          <p:val>
                                            <p:strVal val="#ppt_x"/>
                                          </p:val>
                                        </p:tav>
                                      </p:tavLst>
                                    </p:anim>
                                    <p:anim calcmode="lin" valueType="num">
                                      <p:cBhvr>
                                        <p:cTn id="48" dur="900" decel="100000" fill="hold"/>
                                        <p:tgtEl>
                                          <p:spTgt spid="3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pic>
        <p:nvPicPr>
          <p:cNvPr id="22" name="Picture 4">
            <a:extLst>
              <a:ext uri="{FF2B5EF4-FFF2-40B4-BE49-F238E27FC236}">
                <a16:creationId xmlns:a16="http://schemas.microsoft.com/office/drawing/2014/main" xmlns="" id="{FD3E8B56-2CEF-F77D-19AB-81374978C7D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057" y="4736035"/>
            <a:ext cx="12196057" cy="2317251"/>
          </a:xfrm>
          <a:prstGeom prst="rect">
            <a:avLst/>
          </a:prstGeom>
        </p:spPr>
      </p:pic>
      <p:grpSp>
        <p:nvGrpSpPr>
          <p:cNvPr id="4" name="Group 4"/>
          <p:cNvGrpSpPr/>
          <p:nvPr/>
        </p:nvGrpSpPr>
        <p:grpSpPr>
          <a:xfrm>
            <a:off x="0" y="4392607"/>
            <a:ext cx="12192000" cy="365587"/>
            <a:chOff x="0" y="0"/>
            <a:chExt cx="6186311" cy="185501"/>
          </a:xfrm>
        </p:grpSpPr>
        <p:sp>
          <p:nvSpPr>
            <p:cNvPr id="5" name="Freeform 5"/>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8" name="Picture 8"/>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flipH="1">
            <a:off x="3956572" y="589059"/>
            <a:ext cx="4278856" cy="3214491"/>
          </a:xfrm>
          <a:prstGeom prst="rect">
            <a:avLst/>
          </a:prstGeom>
        </p:spPr>
      </p:pic>
      <p:pic>
        <p:nvPicPr>
          <p:cNvPr id="10" name="Picture 10"/>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a:off x="8654571" y="527594"/>
            <a:ext cx="2624543" cy="4534847"/>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998055" y="642243"/>
            <a:ext cx="2152772" cy="2152772"/>
          </a:xfrm>
          <a:prstGeom prst="rect">
            <a:avLst/>
          </a:prstGeom>
        </p:spPr>
      </p:pic>
      <p:grpSp>
        <p:nvGrpSpPr>
          <p:cNvPr id="12" name="Group 12"/>
          <p:cNvGrpSpPr/>
          <p:nvPr/>
        </p:nvGrpSpPr>
        <p:grpSpPr>
          <a:xfrm>
            <a:off x="0" y="1"/>
            <a:ext cx="12192000" cy="300351"/>
            <a:chOff x="0" y="0"/>
            <a:chExt cx="6186311" cy="152400"/>
          </a:xfrm>
          <a:solidFill>
            <a:schemeClr val="bg1"/>
          </a:solidFill>
        </p:grpSpPr>
        <p:sp>
          <p:nvSpPr>
            <p:cNvPr id="13" name="Freeform 13"/>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14" name="Group 14"/>
          <p:cNvGrpSpPr/>
          <p:nvPr/>
        </p:nvGrpSpPr>
        <p:grpSpPr>
          <a:xfrm rot="-5400000">
            <a:off x="-2038357" y="2053899"/>
            <a:ext cx="4377064" cy="300351"/>
            <a:chOff x="0" y="0"/>
            <a:chExt cx="2220955" cy="152400"/>
          </a:xfrm>
          <a:solidFill>
            <a:schemeClr val="bg1"/>
          </a:solidFill>
        </p:grpSpPr>
        <p:sp>
          <p:nvSpPr>
            <p:cNvPr id="15" name="Freeform 15"/>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16" name="Group 16"/>
          <p:cNvGrpSpPr/>
          <p:nvPr/>
        </p:nvGrpSpPr>
        <p:grpSpPr>
          <a:xfrm rot="-5400000">
            <a:off x="9853293" y="2046129"/>
            <a:ext cx="4377064" cy="300351"/>
            <a:chOff x="0" y="0"/>
            <a:chExt cx="2220955" cy="152400"/>
          </a:xfrm>
          <a:solidFill>
            <a:schemeClr val="bg1"/>
          </a:solidFill>
        </p:grpSpPr>
        <p:sp>
          <p:nvSpPr>
            <p:cNvPr id="17" name="Freeform 17"/>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18" name="Picture 18"/>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rcRect/>
          <a:stretch>
            <a:fillRect/>
          </a:stretch>
        </p:blipFill>
        <p:spPr>
          <a:xfrm>
            <a:off x="487691" y="2257291"/>
            <a:ext cx="1423035" cy="2743200"/>
          </a:xfrm>
          <a:prstGeom prst="rect">
            <a:avLst/>
          </a:prstGeom>
        </p:spPr>
      </p:pic>
      <p:pic>
        <p:nvPicPr>
          <p:cNvPr id="29" name="Picture 28">
            <a:extLst>
              <a:ext uri="{FF2B5EF4-FFF2-40B4-BE49-F238E27FC236}">
                <a16:creationId xmlns:a16="http://schemas.microsoft.com/office/drawing/2014/main" xmlns="" id="{31435BBD-166A-6D07-1D04-C2CB60299935}"/>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ackgroundRemoval t="9539" b="96184" l="9915" r="91501">
                        <a14:foregroundMark x1="48442" y1="93482" x2="48442" y2="93482"/>
                        <a14:foregroundMark x1="51275" y1="96343" x2="51275" y2="96343"/>
                        <a14:foregroundMark x1="91785" y1="40541" x2="91785" y2="40541"/>
                        <a14:backgroundMark x1="70255" y1="78855" x2="70255" y2="78855"/>
                      </a14:backgroundRemoval>
                    </a14:imgEffect>
                  </a14:imgLayer>
                </a14:imgProps>
              </a:ext>
              <a:ext uri="{28A0092B-C50C-407E-A947-70E740481C1C}">
                <a14:useLocalDpi xmlns:a14="http://schemas.microsoft.com/office/drawing/2010/main"/>
              </a:ext>
            </a:extLst>
          </a:blip>
          <a:srcRect/>
          <a:stretch/>
        </p:blipFill>
        <p:spPr>
          <a:xfrm>
            <a:off x="1510413" y="1235996"/>
            <a:ext cx="3003871" cy="5346657"/>
          </a:xfrm>
          <a:prstGeom prst="rect">
            <a:avLst/>
          </a:prstGeom>
        </p:spPr>
      </p:pic>
      <p:pic>
        <p:nvPicPr>
          <p:cNvPr id="33" name="Picture 32">
            <a:extLst>
              <a:ext uri="{FF2B5EF4-FFF2-40B4-BE49-F238E27FC236}">
                <a16:creationId xmlns:a16="http://schemas.microsoft.com/office/drawing/2014/main" xmlns="" id="{F72346FB-78BB-CB47-116B-16836250EDFB}"/>
              </a:ext>
            </a:extLst>
          </p:cNvPr>
          <p:cNvPicPr>
            <a:picLocks noChangeAspect="1"/>
          </p:cNvPicPr>
          <p:nvPr/>
        </p:nvPicPr>
        <p:blipFill rotWithShape="1">
          <a:blip r:embed="rId13" cstate="email">
            <a:extLst>
              <a:ext uri="{BEBA8EAE-BF5A-486C-A8C5-ECC9F3942E4B}">
                <a14:imgProps xmlns:a14="http://schemas.microsoft.com/office/drawing/2010/main">
                  <a14:imgLayer r:embed="rId14">
                    <a14:imgEffect>
                      <a14:backgroundRemoval t="9906" b="94025" l="6725" r="89474">
                        <a14:foregroundMark x1="6725" y1="42138" x2="6725" y2="42138"/>
                        <a14:foregroundMark x1="45029" y1="94182" x2="45029" y2="94182"/>
                      </a14:backgroundRemoval>
                    </a14:imgEffect>
                  </a14:imgLayer>
                </a14:imgProps>
              </a:ext>
              <a:ext uri="{28A0092B-C50C-407E-A947-70E740481C1C}">
                <a14:useLocalDpi xmlns:a14="http://schemas.microsoft.com/office/drawing/2010/main"/>
              </a:ext>
            </a:extLst>
          </a:blip>
          <a:srcRect t="-1" b="-5412"/>
          <a:stretch/>
        </p:blipFill>
        <p:spPr>
          <a:xfrm>
            <a:off x="8654571" y="1382883"/>
            <a:ext cx="2794404" cy="5477251"/>
          </a:xfrm>
          <a:prstGeom prst="rect">
            <a:avLst/>
          </a:prstGeom>
        </p:spPr>
      </p:pic>
      <p:pic>
        <p:nvPicPr>
          <p:cNvPr id="2" name="Picture 1">
            <a:extLst>
              <a:ext uri="{FF2B5EF4-FFF2-40B4-BE49-F238E27FC236}">
                <a16:creationId xmlns:a16="http://schemas.microsoft.com/office/drawing/2014/main" xmlns="" id="{9EF8D784-8463-49D6-A2A6-E3F5B20DC96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027376" y="1024018"/>
            <a:ext cx="4041998" cy="2523963"/>
          </a:xfrm>
          <a:prstGeom prst="rect">
            <a:avLst/>
          </a:prstGeom>
        </p:spPr>
      </p:pic>
      <p:pic>
        <p:nvPicPr>
          <p:cNvPr id="23" name="Picture 22" descr="A picture containing shape&#10;&#10;Description automatically generated">
            <a:extLst>
              <a:ext uri="{FF2B5EF4-FFF2-40B4-BE49-F238E27FC236}">
                <a16:creationId xmlns:a16="http://schemas.microsoft.com/office/drawing/2014/main" xmlns="" id="{711920C4-0970-4C94-957C-4BDC7779C57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880171" y="415247"/>
            <a:ext cx="1429178" cy="1429178"/>
          </a:xfrm>
          <a:prstGeom prst="rect">
            <a:avLst/>
          </a:prstGeom>
        </p:spPr>
      </p:pic>
    </p:spTree>
    <p:extLst>
      <p:ext uri="{BB962C8B-B14F-4D97-AF65-F5344CB8AC3E}">
        <p14:creationId xmlns:p14="http://schemas.microsoft.com/office/powerpoint/2010/main" val="306754754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圆角 28">
            <a:extLst>
              <a:ext uri="{FF2B5EF4-FFF2-40B4-BE49-F238E27FC236}">
                <a16:creationId xmlns:a16="http://schemas.microsoft.com/office/drawing/2014/main" xmlns="" id="{D535C6BA-1C2D-17E6-C07E-FD4B41EFD629}"/>
              </a:ext>
            </a:extLst>
          </p:cNvPr>
          <p:cNvSpPr/>
          <p:nvPr/>
        </p:nvSpPr>
        <p:spPr>
          <a:xfrm>
            <a:off x="293917" y="185056"/>
            <a:ext cx="11402960" cy="6106465"/>
          </a:xfrm>
          <a:prstGeom prst="roundRect">
            <a:avLst/>
          </a:prstGeom>
          <a:solidFill>
            <a:schemeClr val="bg1">
              <a:alpha val="9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 name="TextBox 2">
            <a:extLst>
              <a:ext uri="{FF2B5EF4-FFF2-40B4-BE49-F238E27FC236}">
                <a16:creationId xmlns:a16="http://schemas.microsoft.com/office/drawing/2014/main" xmlns="" id="{398A0BB8-5411-8E3F-EC58-FCC84FF19722}"/>
              </a:ext>
            </a:extLst>
          </p:cNvPr>
          <p:cNvSpPr txBox="1"/>
          <p:nvPr/>
        </p:nvSpPr>
        <p:spPr>
          <a:xfrm>
            <a:off x="2602523" y="566478"/>
            <a:ext cx="6625883"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B050"/>
                </a:solidFill>
                <a:effectLst/>
                <a:uLnTx/>
                <a:uFillTx/>
                <a:ea typeface="+mn-ea"/>
                <a:cs typeface="+mn-cs"/>
              </a:rPr>
              <a:t>Yêu</a:t>
            </a:r>
            <a:r>
              <a:rPr kumimoji="0" lang="en-US" sz="6600" b="1" i="0" u="none" strike="noStrike" kern="1200" cap="none" spc="0" normalizeH="0" noProof="0" dirty="0">
                <a:ln>
                  <a:noFill/>
                </a:ln>
                <a:solidFill>
                  <a:srgbClr val="00B050"/>
                </a:solidFill>
                <a:effectLst/>
                <a:uLnTx/>
                <a:uFillTx/>
                <a:ea typeface="+mn-ea"/>
                <a:cs typeface="+mn-cs"/>
              </a:rPr>
              <a:t> </a:t>
            </a:r>
            <a:r>
              <a:rPr kumimoji="0" lang="en-US" sz="6600" b="1" i="0" u="none" strike="noStrike" kern="1200" cap="none" spc="0" normalizeH="0" noProof="0" dirty="0" err="1">
                <a:ln>
                  <a:noFill/>
                </a:ln>
                <a:solidFill>
                  <a:srgbClr val="00B050"/>
                </a:solidFill>
                <a:effectLst/>
                <a:uLnTx/>
                <a:uFillTx/>
                <a:ea typeface="+mn-ea"/>
                <a:cs typeface="+mn-cs"/>
              </a:rPr>
              <a:t>cầu</a:t>
            </a:r>
            <a:r>
              <a:rPr kumimoji="0" lang="en-US" sz="6600" b="1" i="0" u="none" strike="noStrike" kern="1200" cap="none" spc="0" normalizeH="0" noProof="0" dirty="0">
                <a:ln>
                  <a:noFill/>
                </a:ln>
                <a:solidFill>
                  <a:srgbClr val="00B050"/>
                </a:solidFill>
                <a:effectLst/>
                <a:uLnTx/>
                <a:uFillTx/>
                <a:ea typeface="+mn-ea"/>
                <a:cs typeface="+mn-cs"/>
              </a:rPr>
              <a:t> </a:t>
            </a:r>
            <a:r>
              <a:rPr kumimoji="0" lang="en-US" sz="6600" b="1" i="0" u="none" strike="noStrike" kern="1200" cap="none" spc="0" normalizeH="0" noProof="0" dirty="0" err="1">
                <a:ln>
                  <a:noFill/>
                </a:ln>
                <a:solidFill>
                  <a:srgbClr val="00B050"/>
                </a:solidFill>
                <a:effectLst/>
                <a:uLnTx/>
                <a:uFillTx/>
                <a:ea typeface="+mn-ea"/>
                <a:cs typeface="+mn-cs"/>
              </a:rPr>
              <a:t>cần</a:t>
            </a:r>
            <a:r>
              <a:rPr kumimoji="0" lang="en-US" sz="6600" b="1" i="0" u="none" strike="noStrike" kern="1200" cap="none" spc="0" normalizeH="0" noProof="0" dirty="0">
                <a:ln>
                  <a:noFill/>
                </a:ln>
                <a:solidFill>
                  <a:srgbClr val="00B050"/>
                </a:solidFill>
                <a:effectLst/>
                <a:uLnTx/>
                <a:uFillTx/>
                <a:ea typeface="+mn-ea"/>
                <a:cs typeface="+mn-cs"/>
              </a:rPr>
              <a:t> </a:t>
            </a:r>
            <a:r>
              <a:rPr kumimoji="0" lang="en-US" sz="6600" b="1" i="0" u="none" strike="noStrike" kern="1200" cap="none" spc="0" normalizeH="0" noProof="0" dirty="0" err="1">
                <a:ln>
                  <a:noFill/>
                </a:ln>
                <a:solidFill>
                  <a:srgbClr val="00B050"/>
                </a:solidFill>
                <a:effectLst/>
                <a:uLnTx/>
                <a:uFillTx/>
                <a:ea typeface="+mn-ea"/>
                <a:cs typeface="+mn-cs"/>
              </a:rPr>
              <a:t>đạt</a:t>
            </a:r>
            <a:endParaRPr kumimoji="0" lang="en-US" sz="6600" b="1" i="0" u="none" strike="noStrike" kern="1200" cap="none" spc="0" normalizeH="0" baseline="0" noProof="0" dirty="0">
              <a:ln>
                <a:noFill/>
              </a:ln>
              <a:solidFill>
                <a:srgbClr val="00B050"/>
              </a:solidFill>
              <a:effectLst/>
              <a:uLnTx/>
              <a:uFillTx/>
              <a:ea typeface="+mn-ea"/>
              <a:cs typeface="+mn-cs"/>
            </a:endParaRPr>
          </a:p>
        </p:txBody>
      </p:sp>
      <p:sp>
        <p:nvSpPr>
          <p:cNvPr id="11" name="TextBox 10">
            <a:extLst>
              <a:ext uri="{FF2B5EF4-FFF2-40B4-BE49-F238E27FC236}">
                <a16:creationId xmlns:a16="http://schemas.microsoft.com/office/drawing/2014/main" xmlns="" id="{AE6140AD-C6C7-FD8E-91DB-43CBE0175553}"/>
              </a:ext>
            </a:extLst>
          </p:cNvPr>
          <p:cNvSpPr txBox="1"/>
          <p:nvPr/>
        </p:nvSpPr>
        <p:spPr>
          <a:xfrm>
            <a:off x="1344707" y="1695896"/>
            <a:ext cx="10174940" cy="2452594"/>
          </a:xfrm>
          <a:prstGeom prst="rect">
            <a:avLst/>
          </a:prstGeom>
          <a:noFill/>
        </p:spPr>
        <p:txBody>
          <a:bodyPr wrap="square">
            <a:spAutoFit/>
          </a:bodyPr>
          <a:lstStyle/>
          <a:p>
            <a:pPr lvl="0" algn="just" defTabSz="457200">
              <a:lnSpc>
                <a:spcPct val="115000"/>
              </a:lnSpc>
              <a:spcAft>
                <a:spcPts val="1000"/>
              </a:spcAft>
            </a:pPr>
            <a:r>
              <a:rPr lang="en-US" sz="3200" dirty="0">
                <a:solidFill>
                  <a:prstClr val="black"/>
                </a:solidFill>
                <a:latin typeface="Calibri"/>
                <a:ea typeface="Calibri" panose="020F0502020204030204" pitchFamily="34" charset="0"/>
                <a:cs typeface="Times New Roman" panose="02020603050405020304" pitchFamily="18" charset="0"/>
              </a:rPr>
              <a:t>N</a:t>
            </a:r>
            <a:r>
              <a:rPr lang="vi-VN" sz="3200" dirty="0">
                <a:solidFill>
                  <a:prstClr val="black"/>
                </a:solidFill>
                <a:latin typeface="Calibri"/>
                <a:ea typeface="Calibri" panose="020F0502020204030204" pitchFamily="34" charset="0"/>
                <a:cs typeface="Times New Roman" panose="02020603050405020304" pitchFamily="18" charset="0"/>
              </a:rPr>
              <a:t>hận biết được những quy cơ mất an toàn thực phẩm khi ăn uống ngoài đường, ngoài hàng quán.</a:t>
            </a:r>
          </a:p>
          <a:p>
            <a:pPr lvl="0" algn="just" defTabSz="457200">
              <a:lnSpc>
                <a:spcPct val="115000"/>
              </a:lnSpc>
              <a:spcAft>
                <a:spcPts val="1000"/>
              </a:spcAft>
            </a:pPr>
            <a:r>
              <a:rPr lang="en-US" sz="3200" dirty="0">
                <a:solidFill>
                  <a:prstClr val="black"/>
                </a:solidFill>
                <a:latin typeface="Calibri"/>
                <a:ea typeface="Calibri" panose="020F0502020204030204" pitchFamily="34" charset="0"/>
                <a:cs typeface="Times New Roman" panose="02020603050405020304" pitchFamily="18" charset="0"/>
              </a:rPr>
              <a:t>T</a:t>
            </a:r>
            <a:r>
              <a:rPr lang="vi-VN" sz="3200" dirty="0">
                <a:solidFill>
                  <a:prstClr val="black"/>
                </a:solidFill>
                <a:latin typeface="Calibri"/>
                <a:ea typeface="Calibri" panose="020F0502020204030204" pitchFamily="34" charset="0"/>
                <a:cs typeface="Times New Roman" panose="02020603050405020304" pitchFamily="18" charset="0"/>
              </a:rPr>
              <a:t>hực hiện những quy tắc đảm bảo an toàn khi cần ăn uống bên ngoài.</a:t>
            </a:r>
          </a:p>
        </p:txBody>
      </p:sp>
      <p:pic>
        <p:nvPicPr>
          <p:cNvPr id="13" name="Graphic 12" descr="Heart">
            <a:extLst>
              <a:ext uri="{FF2B5EF4-FFF2-40B4-BE49-F238E27FC236}">
                <a16:creationId xmlns:a16="http://schemas.microsoft.com/office/drawing/2014/main" xmlns="" id="{B0A9C2C4-4F98-A5BC-1358-155107DAD33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69260" y="1695896"/>
            <a:ext cx="775447" cy="775447"/>
          </a:xfrm>
          <a:prstGeom prst="rect">
            <a:avLst/>
          </a:prstGeom>
        </p:spPr>
      </p:pic>
      <p:pic>
        <p:nvPicPr>
          <p:cNvPr id="14" name="Graphic 13" descr="Heart">
            <a:extLst>
              <a:ext uri="{FF2B5EF4-FFF2-40B4-BE49-F238E27FC236}">
                <a16:creationId xmlns:a16="http://schemas.microsoft.com/office/drawing/2014/main" xmlns="" id="{6E7DB88D-9379-7492-27F2-C810FB6D263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69259" y="2852209"/>
            <a:ext cx="775447" cy="775447"/>
          </a:xfrm>
          <a:prstGeom prst="rect">
            <a:avLst/>
          </a:prstGeom>
        </p:spPr>
      </p:pic>
      <p:pic>
        <p:nvPicPr>
          <p:cNvPr id="16" name="Picture 15">
            <a:extLst>
              <a:ext uri="{FF2B5EF4-FFF2-40B4-BE49-F238E27FC236}">
                <a16:creationId xmlns:a16="http://schemas.microsoft.com/office/drawing/2014/main" xmlns="" id="{26D6B8AC-13CE-B141-EEB9-090826E1774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4762" b="89683" l="4348" r="89855">
                        <a14:foregroundMark x1="22464" y1="18254" x2="13768" y2="61905"/>
                        <a14:foregroundMark x1="39130" y1="19048" x2="73913" y2="52381"/>
                        <a14:foregroundMark x1="73913" y1="27778" x2="37681" y2="13492"/>
                        <a14:foregroundMark x1="37681" y1="13492" x2="36957" y2="13492"/>
                        <a14:foregroundMark x1="34058" y1="13492" x2="10145" y2="53175"/>
                        <a14:foregroundMark x1="10145" y1="53175" x2="34058" y2="69841"/>
                        <a14:foregroundMark x1="37681" y1="67460" x2="64493" y2="66667"/>
                        <a14:foregroundMark x1="69565" y1="19841" x2="46377" y2="13492"/>
                        <a14:foregroundMark x1="41304" y1="10317" x2="21014" y2="10317"/>
                        <a14:foregroundMark x1="5072" y1="39683" x2="31159" y2="83333"/>
                        <a14:foregroundMark x1="31159" y1="83333" x2="51449" y2="73016"/>
                        <a14:foregroundMark x1="33333" y1="4762" x2="44203" y2="8730"/>
                      </a14:backgroundRemoval>
                    </a14:imgEffect>
                  </a14:imgLayer>
                </a14:imgProps>
              </a:ext>
              <a:ext uri="{28A0092B-C50C-407E-A947-70E740481C1C}">
                <a14:useLocalDpi xmlns:a14="http://schemas.microsoft.com/office/drawing/2010/main"/>
              </a:ext>
            </a:extLst>
          </a:blip>
          <a:srcRect/>
          <a:stretch/>
        </p:blipFill>
        <p:spPr>
          <a:xfrm>
            <a:off x="1265521" y="476071"/>
            <a:ext cx="1540432" cy="1412713"/>
          </a:xfrm>
          <a:prstGeom prst="rect">
            <a:avLst/>
          </a:prstGeom>
        </p:spPr>
      </p:pic>
      <p:pic>
        <p:nvPicPr>
          <p:cNvPr id="18" name="Picture 17">
            <a:extLst>
              <a:ext uri="{FF2B5EF4-FFF2-40B4-BE49-F238E27FC236}">
                <a16:creationId xmlns:a16="http://schemas.microsoft.com/office/drawing/2014/main" xmlns="" id="{C76509EC-45BA-CE7E-3A14-5CA6B8815A4E}"/>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2400" b="89600" l="3937" r="89764">
                        <a14:foregroundMark x1="11417" y1="56000" x2="12205" y2="37600"/>
                        <a14:foregroundMark x1="4331" y1="53600" x2="5118" y2="47200"/>
                        <a14:foregroundMark x1="7480" y1="33600" x2="59843" y2="13600"/>
                        <a14:foregroundMark x1="59843" y1="13600" x2="79134" y2="13600"/>
                        <a14:foregroundMark x1="90157" y1="29600" x2="90157" y2="24800"/>
                        <a14:foregroundMark x1="67717" y1="2400" x2="72835" y2="4000"/>
                      </a14:backgroundRemoval>
                    </a14:imgEffect>
                  </a14:imgLayer>
                </a14:imgProps>
              </a:ext>
              <a:ext uri="{28A0092B-C50C-407E-A947-70E740481C1C}">
                <a14:useLocalDpi xmlns:a14="http://schemas.microsoft.com/office/drawing/2010/main"/>
              </a:ext>
            </a:extLst>
          </a:blip>
          <a:srcRect/>
          <a:stretch/>
        </p:blipFill>
        <p:spPr>
          <a:xfrm rot="20841318">
            <a:off x="8636282" y="4194828"/>
            <a:ext cx="2844234" cy="1396110"/>
          </a:xfrm>
          <a:prstGeom prst="rect">
            <a:avLst/>
          </a:prstGeom>
        </p:spPr>
      </p:pic>
      <p:pic>
        <p:nvPicPr>
          <p:cNvPr id="22" name="Picture 21">
            <a:extLst>
              <a:ext uri="{FF2B5EF4-FFF2-40B4-BE49-F238E27FC236}">
                <a16:creationId xmlns:a16="http://schemas.microsoft.com/office/drawing/2014/main" xmlns="" id="{4F9A5574-223F-6A1E-DC81-1B71CC1A6491}"/>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8800" b="89600" l="4301" r="93190">
                        <a14:foregroundMark x1="41219" y1="63200" x2="53047" y2="39200"/>
                        <a14:foregroundMark x1="29749" y1="88800" x2="56989" y2="44800"/>
                        <a14:foregroundMark x1="56989" y1="44800" x2="56989" y2="44800"/>
                        <a14:foregroundMark x1="51971" y1="77600" x2="74552" y2="29600"/>
                        <a14:foregroundMark x1="60932" y1="87200" x2="73477" y2="59200"/>
                        <a14:foregroundMark x1="75986" y1="64800" x2="78136" y2="80000"/>
                        <a14:foregroundMark x1="93190" y1="41600" x2="92832" y2="41600"/>
                        <a14:foregroundMark x1="49462" y1="10400" x2="49462" y2="10400"/>
                        <a14:foregroundMark x1="7168" y1="32800" x2="7168" y2="32800"/>
                        <a14:foregroundMark x1="4301" y1="32000" x2="4301" y2="32000"/>
                      </a14:backgroundRemoval>
                    </a14:imgEffect>
                  </a14:imgLayer>
                </a14:imgProps>
              </a:ext>
              <a:ext uri="{28A0092B-C50C-407E-A947-70E740481C1C}">
                <a14:useLocalDpi xmlns:a14="http://schemas.microsoft.com/office/drawing/2010/main"/>
              </a:ext>
            </a:extLst>
          </a:blip>
          <a:srcRect/>
          <a:stretch/>
        </p:blipFill>
        <p:spPr>
          <a:xfrm>
            <a:off x="4831977" y="4326889"/>
            <a:ext cx="3492399" cy="1558425"/>
          </a:xfrm>
          <a:prstGeom prst="rect">
            <a:avLst/>
          </a:prstGeom>
        </p:spPr>
      </p:pic>
      <p:pic>
        <p:nvPicPr>
          <p:cNvPr id="24" name="Picture 23">
            <a:extLst>
              <a:ext uri="{FF2B5EF4-FFF2-40B4-BE49-F238E27FC236}">
                <a16:creationId xmlns:a16="http://schemas.microsoft.com/office/drawing/2014/main" xmlns="" id="{7E68E0C0-E07D-9988-797C-29697244CDD0}"/>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ackgroundRemoval t="9756" b="89431" l="7092" r="88652">
                        <a14:foregroundMark x1="74468" y1="10569" x2="74468" y2="10569"/>
                        <a14:foregroundMark x1="75887" y1="9756" x2="75887" y2="9756"/>
                        <a14:foregroundMark x1="78723" y1="10569" x2="78723" y2="10569"/>
                        <a14:foregroundMark x1="7092" y1="87805" x2="7092" y2="87805"/>
                      </a14:backgroundRemoval>
                    </a14:imgEffect>
                  </a14:imgLayer>
                </a14:imgProps>
              </a:ext>
              <a:ext uri="{28A0092B-C50C-407E-A947-70E740481C1C}">
                <a14:useLocalDpi xmlns:a14="http://schemas.microsoft.com/office/drawing/2010/main"/>
              </a:ext>
            </a:extLst>
          </a:blip>
          <a:srcRect b="-4388"/>
          <a:stretch/>
        </p:blipFill>
        <p:spPr>
          <a:xfrm>
            <a:off x="1836934" y="3838847"/>
            <a:ext cx="1938037" cy="1774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225E00A-A7FF-AD19-2AE0-D82586D2BD8B}"/>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407479" y="-811902"/>
            <a:ext cx="10096500" cy="5676900"/>
          </a:xfrm>
          <a:prstGeom prst="rect">
            <a:avLst/>
          </a:prstGeom>
        </p:spPr>
      </p:pic>
      <p:pic>
        <p:nvPicPr>
          <p:cNvPr id="14" name="Picture 4">
            <a:extLst>
              <a:ext uri="{FF2B5EF4-FFF2-40B4-BE49-F238E27FC236}">
                <a16:creationId xmlns:a16="http://schemas.microsoft.com/office/drawing/2014/main" xmlns="" id="{8B9CDC87-CA8E-04F6-7501-78E36564765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6047" y="4595477"/>
            <a:ext cx="12196057" cy="2317251"/>
          </a:xfrm>
          <a:prstGeom prst="rect">
            <a:avLst/>
          </a:prstGeom>
        </p:spPr>
      </p:pic>
      <p:pic>
        <p:nvPicPr>
          <p:cNvPr id="12" name="Picture 11">
            <a:extLst>
              <a:ext uri="{FF2B5EF4-FFF2-40B4-BE49-F238E27FC236}">
                <a16:creationId xmlns:a16="http://schemas.microsoft.com/office/drawing/2014/main" xmlns="" id="{FC418781-2C29-54C4-4645-19634BF7738D}"/>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9254" b="97015" l="5955" r="91992">
                        <a14:foregroundMark x1="6160" y1="34179" x2="8419" y2="35821"/>
                        <a14:foregroundMark x1="6160" y1="47164" x2="6160" y2="47164"/>
                        <a14:foregroundMark x1="48871" y1="92687" x2="55441" y2="92537"/>
                        <a14:foregroundMark x1="43943" y1="97015" x2="53593" y2="97164"/>
                        <a14:foregroundMark x1="90760" y1="45672" x2="90760" y2="45672"/>
                        <a14:foregroundMark x1="91992" y1="54328" x2="91992" y2="54328"/>
                        <a14:foregroundMark x1="56263" y1="9254" x2="56263" y2="9254"/>
                        <a14:backgroundMark x1="26489" y1="60149" x2="26489" y2="60149"/>
                        <a14:backgroundMark x1="56674" y1="63582" x2="56674" y2="63582"/>
                        <a14:backgroundMark x1="50513" y1="67761" x2="50513" y2="67761"/>
                        <a14:backgroundMark x1="47228" y1="58209" x2="47228" y2="58209"/>
                        <a14:backgroundMark x1="21766" y1="48955" x2="21766" y2="48955"/>
                      </a14:backgroundRemoval>
                    </a14:imgEffect>
                  </a14:imgLayer>
                </a14:imgProps>
              </a:ext>
              <a:ext uri="{28A0092B-C50C-407E-A947-70E740481C1C}">
                <a14:useLocalDpi xmlns:a14="http://schemas.microsoft.com/office/drawing/2010/main"/>
              </a:ext>
            </a:extLst>
          </a:blip>
          <a:srcRect b="-2893"/>
          <a:stretch/>
        </p:blipFill>
        <p:spPr>
          <a:xfrm>
            <a:off x="9192415" y="2912205"/>
            <a:ext cx="2649580" cy="3748268"/>
          </a:xfrm>
          <a:prstGeom prst="rect">
            <a:avLst/>
          </a:prstGeom>
        </p:spPr>
      </p:pic>
      <p:pic>
        <p:nvPicPr>
          <p:cNvPr id="8" name="Picture 2" descr="Cute woman teacher in thailand uniform character education back to school logo cartoon art illustration Free Vector">
            <a:extLst>
              <a:ext uri="{FF2B5EF4-FFF2-40B4-BE49-F238E27FC236}">
                <a16:creationId xmlns:a16="http://schemas.microsoft.com/office/drawing/2014/main" xmlns="" id="{158C41AD-B9BE-FDC1-7183-893D9EE55C8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a:ext>
            </a:extLst>
          </a:blip>
          <a:srcRect/>
          <a:stretch>
            <a:fillRect/>
          </a:stretch>
        </p:blipFill>
        <p:spPr bwMode="auto">
          <a:xfrm>
            <a:off x="-1764950" y="905416"/>
            <a:ext cx="7596755" cy="60798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359EC898-2271-C4C5-29C7-8DE03B6CF2AE}"/>
              </a:ext>
            </a:extLst>
          </p:cNvPr>
          <p:cNvSpPr txBox="1"/>
          <p:nvPr/>
        </p:nvSpPr>
        <p:spPr>
          <a:xfrm>
            <a:off x="3390900" y="1128244"/>
            <a:ext cx="6219825" cy="2308324"/>
          </a:xfrm>
          <a:prstGeom prst="rect">
            <a:avLst/>
          </a:prstGeom>
          <a:noFill/>
        </p:spPr>
        <p:txBody>
          <a:bodyPr wrap="square" rtlCol="0">
            <a:spAutoFit/>
          </a:bodyPr>
          <a:lstStyle/>
          <a:p>
            <a:pPr lvl="0" algn="ctr" defTabSz="457200"/>
            <a:r>
              <a:rPr lang="en-US" sz="3600" b="1" u="sng" dirty="0" err="1">
                <a:solidFill>
                  <a:srgbClr val="FF0000"/>
                </a:solidFill>
                <a:latin typeface="Calibri"/>
              </a:rPr>
              <a:t>Về</a:t>
            </a:r>
            <a:r>
              <a:rPr lang="en-US" sz="3600" b="1" u="sng" dirty="0">
                <a:solidFill>
                  <a:srgbClr val="FF0000"/>
                </a:solidFill>
                <a:latin typeface="Calibri"/>
              </a:rPr>
              <a:t> </a:t>
            </a:r>
            <a:r>
              <a:rPr lang="en-US" sz="3600" b="1" u="sng" dirty="0" err="1">
                <a:solidFill>
                  <a:srgbClr val="FF0000"/>
                </a:solidFill>
                <a:latin typeface="Calibri"/>
              </a:rPr>
              <a:t>nhà</a:t>
            </a:r>
            <a:r>
              <a:rPr lang="en-US" sz="3600" b="1" u="sng" dirty="0">
                <a:solidFill>
                  <a:srgbClr val="FF0000"/>
                </a:solidFill>
                <a:latin typeface="Calibri"/>
              </a:rPr>
              <a:t>:</a:t>
            </a:r>
          </a:p>
          <a:p>
            <a:pPr lvl="0" algn="ctr" defTabSz="457200"/>
            <a:r>
              <a:rPr lang="en-US" sz="3600" b="1" dirty="0">
                <a:solidFill>
                  <a:prstClr val="black"/>
                </a:solidFill>
                <a:latin typeface="Calibri"/>
              </a:rPr>
              <a:t>C</a:t>
            </a:r>
            <a:r>
              <a:rPr lang="vi-VN" sz="3600" b="1" dirty="0">
                <a:solidFill>
                  <a:prstClr val="black"/>
                </a:solidFill>
                <a:latin typeface="Calibri"/>
              </a:rPr>
              <a:t>ùng người thân trao đổi về những nguy cơ mất vệ sinh khi ăn uống ngoài hàng quán</a:t>
            </a:r>
            <a:r>
              <a:rPr lang="en-US" sz="3600" b="1" dirty="0">
                <a:solidFill>
                  <a:prstClr val="black"/>
                </a:solidFill>
                <a:latin typeface="Calibri"/>
              </a:rPr>
              <a:t>.</a:t>
            </a:r>
            <a:endParaRPr kumimoji="0" lang="en-US" sz="36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771469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圆角 28">
            <a:extLst>
              <a:ext uri="{FF2B5EF4-FFF2-40B4-BE49-F238E27FC236}">
                <a16:creationId xmlns:a16="http://schemas.microsoft.com/office/drawing/2014/main" xmlns="" id="{A24B2A6C-1642-86A3-3DB5-E8ECC16BBB15}"/>
              </a:ext>
            </a:extLst>
          </p:cNvPr>
          <p:cNvSpPr/>
          <p:nvPr/>
        </p:nvSpPr>
        <p:spPr>
          <a:xfrm>
            <a:off x="267118" y="484651"/>
            <a:ext cx="11530362" cy="6106465"/>
          </a:xfrm>
          <a:prstGeom prst="roundRect">
            <a:avLst/>
          </a:prstGeom>
          <a:solidFill>
            <a:schemeClr val="bg1">
              <a:alpha val="9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Rectangle 4">
            <a:extLst>
              <a:ext uri="{FF2B5EF4-FFF2-40B4-BE49-F238E27FC236}">
                <a16:creationId xmlns:a16="http://schemas.microsoft.com/office/drawing/2014/main" xmlns="" id="{0E671564-7460-2AE9-2CF7-B415EB46213C}"/>
              </a:ext>
            </a:extLst>
          </p:cNvPr>
          <p:cNvSpPr/>
          <p:nvPr/>
        </p:nvSpPr>
        <p:spPr>
          <a:xfrm>
            <a:off x="7938719" y="2863868"/>
            <a:ext cx="2865480" cy="202133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xmlns="" id="{BBCE0223-E765-40D1-BB7A-AB92FD74FD49}"/>
              </a:ext>
            </a:extLst>
          </p:cNvPr>
          <p:cNvPicPr>
            <a:picLocks noChangeAspect="1"/>
          </p:cNvPicPr>
          <p:nvPr/>
        </p:nvPicPr>
        <p:blipFill>
          <a:blip r:embed="rId2"/>
          <a:stretch>
            <a:fillRect/>
          </a:stretch>
        </p:blipFill>
        <p:spPr>
          <a:xfrm>
            <a:off x="2009775" y="742949"/>
            <a:ext cx="7677150" cy="5703907"/>
          </a:xfrm>
          <a:prstGeom prst="rect">
            <a:avLst/>
          </a:prstGeom>
        </p:spPr>
      </p:pic>
    </p:spTree>
    <p:extLst>
      <p:ext uri="{BB962C8B-B14F-4D97-AF65-F5344CB8AC3E}">
        <p14:creationId xmlns:p14="http://schemas.microsoft.com/office/powerpoint/2010/main" val="4260168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25">
            <a:extLst>
              <a:ext uri="{FF2B5EF4-FFF2-40B4-BE49-F238E27FC236}">
                <a16:creationId xmlns:a16="http://schemas.microsoft.com/office/drawing/2014/main" xmlns="" id="{C3CA30DD-2AFC-169E-26BA-DE8DD6A4B7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81257" y="936468"/>
            <a:ext cx="1719606" cy="1633640"/>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xmlns="" id="{C84E1A47-426B-488F-8738-9780684DB6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5924" y="824000"/>
            <a:ext cx="7901101" cy="2371550"/>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xmlns="" id="{3D750F19-D1DF-4B61-B9D5-69B6E78CC6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80171" y="415247"/>
            <a:ext cx="1429178" cy="1429178"/>
          </a:xfrm>
          <a:prstGeom prst="rect">
            <a:avLst/>
          </a:prstGeom>
        </p:spPr>
      </p:pic>
    </p:spTree>
    <p:extLst>
      <p:ext uri="{BB962C8B-B14F-4D97-AF65-F5344CB8AC3E}">
        <p14:creationId xmlns:p14="http://schemas.microsoft.com/office/powerpoint/2010/main" val="1303882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7D41AA0-BDD1-45E9-8F95-B5D867EF6F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4328" y="850333"/>
            <a:ext cx="6419644" cy="1347333"/>
          </a:xfrm>
          <a:prstGeom prst="rect">
            <a:avLst/>
          </a:prstGeom>
        </p:spPr>
      </p:pic>
    </p:spTree>
    <p:extLst>
      <p:ext uri="{BB962C8B-B14F-4D97-AF65-F5344CB8AC3E}">
        <p14:creationId xmlns:p14="http://schemas.microsoft.com/office/powerpoint/2010/main" val="3923569395"/>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2E28D2-A786-7311-BD23-3F07C0B7466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EC9D89DA-F9EF-97A1-0B9F-71E6FB74A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909" y="573129"/>
            <a:ext cx="12215813" cy="6858000"/>
          </a:xfrm>
          <a:prstGeom prst="rect">
            <a:avLst/>
          </a:prstGeom>
        </p:spPr>
      </p:pic>
      <p:pic>
        <p:nvPicPr>
          <p:cNvPr id="4" name="Picture 3">
            <a:extLst>
              <a:ext uri="{FF2B5EF4-FFF2-40B4-BE49-F238E27FC236}">
                <a16:creationId xmlns:a16="http://schemas.microsoft.com/office/drawing/2014/main" xmlns="" id="{03310817-FD2A-C1DF-F6FF-80885BAC3CFE}"/>
              </a:ext>
            </a:extLst>
          </p:cNvPr>
          <p:cNvPicPr>
            <a:picLocks noChangeAspect="1"/>
          </p:cNvPicPr>
          <p:nvPr/>
        </p:nvPicPr>
        <p:blipFill>
          <a:blip r:embed="rId3"/>
          <a:stretch>
            <a:fillRect/>
          </a:stretch>
        </p:blipFill>
        <p:spPr>
          <a:xfrm>
            <a:off x="-80966" y="-153183"/>
            <a:ext cx="12272966" cy="6253740"/>
          </a:xfrm>
          <a:prstGeom prst="rect">
            <a:avLst/>
          </a:prstGeom>
        </p:spPr>
      </p:pic>
      <p:pic>
        <p:nvPicPr>
          <p:cNvPr id="5" name="Picture 4">
            <a:extLst>
              <a:ext uri="{FF2B5EF4-FFF2-40B4-BE49-F238E27FC236}">
                <a16:creationId xmlns:a16="http://schemas.microsoft.com/office/drawing/2014/main" xmlns="" id="{CA16DF8A-D2FB-B3AD-9EA6-0241412AAE84}"/>
              </a:ext>
            </a:extLst>
          </p:cNvPr>
          <p:cNvPicPr>
            <a:picLocks noChangeAspect="1"/>
          </p:cNvPicPr>
          <p:nvPr/>
        </p:nvPicPr>
        <p:blipFill>
          <a:blip r:embed="rId4"/>
          <a:stretch>
            <a:fillRect/>
          </a:stretch>
        </p:blipFill>
        <p:spPr>
          <a:xfrm>
            <a:off x="-353793" y="0"/>
            <a:ext cx="2362200" cy="6886419"/>
          </a:xfrm>
          <a:prstGeom prst="rect">
            <a:avLst/>
          </a:prstGeom>
        </p:spPr>
      </p:pic>
      <p:pic>
        <p:nvPicPr>
          <p:cNvPr id="6" name="Picture 5">
            <a:extLst>
              <a:ext uri="{FF2B5EF4-FFF2-40B4-BE49-F238E27FC236}">
                <a16:creationId xmlns:a16="http://schemas.microsoft.com/office/drawing/2014/main" xmlns="" id="{15816301-F275-878A-AAAD-CB2AE8786766}"/>
              </a:ext>
            </a:extLst>
          </p:cNvPr>
          <p:cNvPicPr>
            <a:picLocks noChangeAspect="1"/>
          </p:cNvPicPr>
          <p:nvPr/>
        </p:nvPicPr>
        <p:blipFill>
          <a:blip r:embed="rId5"/>
          <a:stretch>
            <a:fillRect/>
          </a:stretch>
        </p:blipFill>
        <p:spPr>
          <a:xfrm>
            <a:off x="625748" y="6031112"/>
            <a:ext cx="10940504" cy="1428436"/>
          </a:xfrm>
          <a:prstGeom prst="rect">
            <a:avLst/>
          </a:prstGeom>
        </p:spPr>
      </p:pic>
      <p:sp>
        <p:nvSpPr>
          <p:cNvPr id="9" name="TextBox 8">
            <a:extLst>
              <a:ext uri="{FF2B5EF4-FFF2-40B4-BE49-F238E27FC236}">
                <a16:creationId xmlns:a16="http://schemas.microsoft.com/office/drawing/2014/main" xmlns="" id="{1591141C-1CD9-3619-7B92-1B976C245D66}"/>
              </a:ext>
            </a:extLst>
          </p:cNvPr>
          <p:cNvSpPr txBox="1"/>
          <p:nvPr/>
        </p:nvSpPr>
        <p:spPr>
          <a:xfrm>
            <a:off x="3505200" y="-838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字魂107号-萌趣欢乐体"/>
              <a:cs typeface="+mn-cs"/>
            </a:endParaRPr>
          </a:p>
        </p:txBody>
      </p:sp>
      <p:pic>
        <p:nvPicPr>
          <p:cNvPr id="11" name="Picture 10">
            <a:extLst>
              <a:ext uri="{FF2B5EF4-FFF2-40B4-BE49-F238E27FC236}">
                <a16:creationId xmlns:a16="http://schemas.microsoft.com/office/drawing/2014/main" xmlns="" id="{2622BB99-555D-27A1-4C0F-969E3B7E8659}"/>
              </a:ext>
            </a:extLst>
          </p:cNvPr>
          <p:cNvPicPr>
            <a:picLocks noChangeAspect="1"/>
          </p:cNvPicPr>
          <p:nvPr/>
        </p:nvPicPr>
        <p:blipFill>
          <a:blip r:embed="rId4"/>
          <a:stretch>
            <a:fillRect/>
          </a:stretch>
        </p:blipFill>
        <p:spPr>
          <a:xfrm flipH="1">
            <a:off x="10235843" y="-22304"/>
            <a:ext cx="2362200" cy="6886419"/>
          </a:xfrm>
          <a:prstGeom prst="rect">
            <a:avLst/>
          </a:prstGeom>
        </p:spPr>
      </p:pic>
      <p:pic>
        <p:nvPicPr>
          <p:cNvPr id="12" name="Graphic 11">
            <a:extLst>
              <a:ext uri="{FF2B5EF4-FFF2-40B4-BE49-F238E27FC236}">
                <a16:creationId xmlns:a16="http://schemas.microsoft.com/office/drawing/2014/main" xmlns="" id="{EC32D960-47F0-E535-146A-97DE5D883BD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54783" y="-28419"/>
            <a:ext cx="12501565" cy="990600"/>
          </a:xfrm>
          <a:prstGeom prst="rect">
            <a:avLst/>
          </a:prstGeom>
        </p:spPr>
      </p:pic>
      <p:pic>
        <p:nvPicPr>
          <p:cNvPr id="44" name="Picture 43">
            <a:extLst>
              <a:ext uri="{FF2B5EF4-FFF2-40B4-BE49-F238E27FC236}">
                <a16:creationId xmlns:a16="http://schemas.microsoft.com/office/drawing/2014/main" xmlns="" id="{B56D49F1-0E1D-F35E-FCE4-39BE82C951BA}"/>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7429" b="92429" l="10000" r="90000">
                        <a14:foregroundMark x1="57000" y1="7714" x2="61778" y2="8286"/>
                        <a14:foregroundMark x1="56444" y1="63714" x2="55000" y2="84143"/>
                        <a14:foregroundMark x1="62444" y1="66143" x2="64111" y2="88000"/>
                        <a14:foregroundMark x1="53444" y1="92429" x2="59000" y2="90143"/>
                        <a14:foregroundMark x1="59000" y1="90143" x2="64889" y2="90286"/>
                        <a14:foregroundMark x1="64889" y1="90286" x2="65000" y2="90429"/>
                        <a14:foregroundMark x1="71889" y1="68286" x2="73778" y2="84714"/>
                        <a14:foregroundMark x1="74111" y1="83143" x2="73889" y2="92429"/>
                        <a14:foregroundMark x1="67778" y1="81714" x2="69778" y2="81857"/>
                        <a14:foregroundMark x1="63667" y1="63429" x2="64667" y2="70857"/>
                        <a14:foregroundMark x1="52444" y1="31143" x2="51889" y2="45429"/>
                        <a14:foregroundMark x1="65889" y1="32714" x2="67000" y2="43429"/>
                        <a14:foregroundMark x1="31333" y1="69857" x2="40222" y2="79857"/>
                        <a14:foregroundMark x1="40222" y1="79857" x2="45000" y2="76429"/>
                        <a14:foregroundMark x1="45000" y1="76429" x2="47333" y2="72571"/>
                        <a14:foregroundMark x1="30778" y1="74429" x2="39889" y2="83714"/>
                        <a14:foregroundMark x1="39889" y1="83714" x2="43000" y2="81714"/>
                      </a14:backgroundRemoval>
                    </a14:imgEffect>
                  </a14:imgLayer>
                </a14:imgProps>
              </a:ext>
              <a:ext uri="{28A0092B-C50C-407E-A947-70E740481C1C}">
                <a14:useLocalDpi xmlns:a14="http://schemas.microsoft.com/office/drawing/2010/main"/>
              </a:ext>
            </a:extLst>
          </a:blip>
          <a:stretch>
            <a:fillRect/>
          </a:stretch>
        </p:blipFill>
        <p:spPr>
          <a:xfrm>
            <a:off x="1097520" y="3385907"/>
            <a:ext cx="2404570" cy="1870221"/>
          </a:xfrm>
          <a:prstGeom prst="rect">
            <a:avLst/>
          </a:prstGeom>
        </p:spPr>
      </p:pic>
      <p:grpSp>
        <p:nvGrpSpPr>
          <p:cNvPr id="13" name="Group 12">
            <a:extLst>
              <a:ext uri="{FF2B5EF4-FFF2-40B4-BE49-F238E27FC236}">
                <a16:creationId xmlns:a16="http://schemas.microsoft.com/office/drawing/2014/main" xmlns="" id="{8C75CEEF-5B0E-FFEE-1D4B-0F07054759E1}"/>
              </a:ext>
            </a:extLst>
          </p:cNvPr>
          <p:cNvGrpSpPr/>
          <p:nvPr/>
        </p:nvGrpSpPr>
        <p:grpSpPr>
          <a:xfrm>
            <a:off x="162700" y="2187661"/>
            <a:ext cx="4995992" cy="4995992"/>
            <a:chOff x="3353161" y="2088270"/>
            <a:chExt cx="4995992" cy="4995992"/>
          </a:xfrm>
        </p:grpSpPr>
        <p:sp>
          <p:nvSpPr>
            <p:cNvPr id="10" name="TextBox 2">
              <a:extLst>
                <a:ext uri="{FF2B5EF4-FFF2-40B4-BE49-F238E27FC236}">
                  <a16:creationId xmlns:a16="http://schemas.microsoft.com/office/drawing/2014/main" xmlns="" id="{0B6D2547-761A-0ABA-3292-988D616C92EF}"/>
                </a:ext>
              </a:extLst>
            </p:cNvPr>
            <p:cNvSpPr txBox="1"/>
            <p:nvPr/>
          </p:nvSpPr>
          <p:spPr>
            <a:xfrm>
              <a:off x="4719168" y="5651803"/>
              <a:ext cx="2416146"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6" name="Picture 45">
              <a:extLst>
                <a:ext uri="{FF2B5EF4-FFF2-40B4-BE49-F238E27FC236}">
                  <a16:creationId xmlns:a16="http://schemas.microsoft.com/office/drawing/2014/main" xmlns="" id="{BA534160-D21D-F3FC-2FCC-0DFC1488D90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6322" b="93966" l="1437" r="96839">
                          <a14:foregroundMark x1="13218" y1="12931" x2="77586" y2="18678"/>
                          <a14:foregroundMark x1="77586" y1="18678" x2="86207" y2="17816"/>
                          <a14:foregroundMark x1="12644" y1="6897" x2="7759" y2="27011"/>
                          <a14:foregroundMark x1="3448" y1="20402" x2="5747" y2="32184"/>
                          <a14:foregroundMark x1="20977" y1="8046" x2="14080" y2="29023"/>
                          <a14:foregroundMark x1="27874" y1="6897" x2="21552" y2="28161"/>
                          <a14:foregroundMark x1="34770" y1="7471" x2="36782" y2="24713"/>
                          <a14:foregroundMark x1="36782" y1="24713" x2="36494" y2="25575"/>
                          <a14:foregroundMark x1="46552" y1="8046" x2="47989" y2="25000"/>
                          <a14:foregroundMark x1="50000" y1="7759" x2="53161" y2="23276"/>
                          <a14:foregroundMark x1="64080" y1="6609" x2="63793" y2="25000"/>
                          <a14:foregroundMark x1="93678" y1="25000" x2="93678" y2="25000"/>
                          <a14:foregroundMark x1="25575" y1="81034" x2="28736" y2="93966"/>
                          <a14:foregroundMark x1="27011" y1="82184" x2="24138" y2="89943"/>
                          <a14:foregroundMark x1="1724" y1="62356" x2="1724" y2="62356"/>
                          <a14:foregroundMark x1="42529" y1="25287" x2="42529" y2="25287"/>
                          <a14:foregroundMark x1="42529" y1="23563" x2="42241" y2="27874"/>
                          <a14:foregroundMark x1="61494" y1="25575" x2="62931" y2="29310"/>
                          <a14:foregroundMark x1="82184" y1="25287" x2="82471" y2="29310"/>
                          <a14:foregroundMark x1="91954" y1="85057" x2="96839" y2="85057"/>
                          <a14:foregroundMark x1="94540" y1="88218" x2="94540" y2="93391"/>
                          <a14:foregroundMark x1="23563" y1="79310" x2="32759" y2="85057"/>
                          <a14:foregroundMark x1="32759" y1="85057" x2="33621" y2="87069"/>
                          <a14:foregroundMark x1="24138" y1="80172" x2="18966" y2="90517"/>
                          <a14:foregroundMark x1="18966" y1="90517" x2="29885" y2="90517"/>
                          <a14:foregroundMark x1="29885" y1="90517" x2="25575" y2="80172"/>
                          <a14:foregroundMark x1="25575" y1="80172" x2="25575" y2="80172"/>
                          <a14:foregroundMark x1="18966" y1="81034" x2="18966" y2="84483"/>
                          <a14:foregroundMark x1="19828" y1="91954" x2="25287" y2="92816"/>
                        </a14:backgroundRemoval>
                      </a14:imgEffect>
                    </a14:imgLayer>
                  </a14:imgProps>
                </a:ext>
                <a:ext uri="{28A0092B-C50C-407E-A947-70E740481C1C}">
                  <a14:useLocalDpi xmlns:a14="http://schemas.microsoft.com/office/drawing/2010/main"/>
                </a:ext>
              </a:extLst>
            </a:blip>
            <a:stretch>
              <a:fillRect/>
            </a:stretch>
          </p:blipFill>
          <p:spPr>
            <a:xfrm>
              <a:off x="3353161" y="2088270"/>
              <a:ext cx="4995992" cy="4995992"/>
            </a:xfrm>
            <a:prstGeom prst="rect">
              <a:avLst/>
            </a:prstGeom>
          </p:spPr>
        </p:pic>
      </p:grpSp>
      <p:pic>
        <p:nvPicPr>
          <p:cNvPr id="7" name="Picture 6">
            <a:extLst>
              <a:ext uri="{FF2B5EF4-FFF2-40B4-BE49-F238E27FC236}">
                <a16:creationId xmlns:a16="http://schemas.microsoft.com/office/drawing/2014/main" xmlns="" id="{82BF006C-F40A-4134-B7B1-6152FDCC74A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778824" y="243226"/>
            <a:ext cx="6693988" cy="1938696"/>
          </a:xfrm>
          <a:prstGeom prst="rect">
            <a:avLst/>
          </a:prstGeom>
        </p:spPr>
      </p:pic>
      <p:sp>
        <p:nvSpPr>
          <p:cNvPr id="24" name="Double Wave 23">
            <a:extLst>
              <a:ext uri="{FF2B5EF4-FFF2-40B4-BE49-F238E27FC236}">
                <a16:creationId xmlns:a16="http://schemas.microsoft.com/office/drawing/2014/main" xmlns="" id="{A3139EC1-477E-4CE5-9D54-B3E8B2ACAA40}"/>
              </a:ext>
            </a:extLst>
          </p:cNvPr>
          <p:cNvSpPr/>
          <p:nvPr/>
        </p:nvSpPr>
        <p:spPr>
          <a:xfrm>
            <a:off x="5327373" y="2392877"/>
            <a:ext cx="6450497" cy="4196766"/>
          </a:xfrm>
          <a:prstGeom prst="doubleWave">
            <a:avLst>
              <a:gd name="adj1" fmla="val 6250"/>
              <a:gd name="adj2" fmla="val -150"/>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4000" b="1" dirty="0">
                <a:solidFill>
                  <a:srgbClr val="00B050"/>
                </a:solidFill>
                <a:latin typeface="Tahoma" panose="020B0604030504040204" pitchFamily="34" charset="0"/>
                <a:ea typeface="Tahoma" panose="020B0604030504040204" pitchFamily="34" charset="0"/>
                <a:cs typeface="Tahoma" panose="020B0604030504040204" pitchFamily="34" charset="0"/>
              </a:rPr>
              <a:t>T</a:t>
            </a:r>
            <a:r>
              <a:rPr lang="vi-VN" sz="4000" b="1" dirty="0">
                <a:solidFill>
                  <a:srgbClr val="00B050"/>
                </a:solidFill>
                <a:latin typeface="Tahoma" panose="020B0604030504040204" pitchFamily="34" charset="0"/>
                <a:ea typeface="Tahoma" panose="020B0604030504040204" pitchFamily="34" charset="0"/>
                <a:cs typeface="Tahoma" panose="020B0604030504040204" pitchFamily="34" charset="0"/>
              </a:rPr>
              <a:t>ự tưởng tượng và nhận mình là một món ăn mà </a:t>
            </a:r>
            <a:r>
              <a:rPr lang="en-US" sz="4000" b="1" dirty="0" err="1">
                <a:solidFill>
                  <a:srgbClr val="00B050"/>
                </a:solidFill>
                <a:latin typeface="Tahoma" panose="020B0604030504040204" pitchFamily="34" charset="0"/>
                <a:ea typeface="Tahoma" panose="020B0604030504040204" pitchFamily="34" charset="0"/>
                <a:cs typeface="Tahoma" panose="020B0604030504040204" pitchFamily="34" charset="0"/>
              </a:rPr>
              <a:t>em</a:t>
            </a:r>
            <a:r>
              <a:rPr lang="en-US" sz="40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vi-VN" sz="4000" b="1" dirty="0">
                <a:solidFill>
                  <a:srgbClr val="00B050"/>
                </a:solidFill>
                <a:latin typeface="Tahoma" panose="020B0604030504040204" pitchFamily="34" charset="0"/>
                <a:ea typeface="Tahoma" panose="020B0604030504040204" pitchFamily="34" charset="0"/>
                <a:cs typeface="Tahoma" panose="020B0604030504040204" pitchFamily="34" charset="0"/>
              </a:rPr>
              <a:t>yêu thích</a:t>
            </a:r>
            <a:r>
              <a:rPr lang="en-US" sz="40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50"/>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50"/>
                </a:solidFill>
                <a:latin typeface="Tahoma" panose="020B0604030504040204" pitchFamily="34" charset="0"/>
                <a:ea typeface="Tahoma" panose="020B0604030504040204" pitchFamily="34" charset="0"/>
                <a:cs typeface="Tahoma" panose="020B0604030504040204" pitchFamily="34" charset="0"/>
              </a:rPr>
              <a:t>giới</a:t>
            </a:r>
            <a:r>
              <a:rPr lang="en-US" sz="40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50"/>
                </a:solidFill>
                <a:latin typeface="Tahoma" panose="020B0604030504040204" pitchFamily="34" charset="0"/>
                <a:ea typeface="Tahoma" panose="020B0604030504040204" pitchFamily="34" charset="0"/>
                <a:cs typeface="Tahoma" panose="020B0604030504040204" pitchFamily="34" charset="0"/>
              </a:rPr>
              <a:t>thiệu</a:t>
            </a:r>
            <a:r>
              <a:rPr lang="en-US" sz="40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50"/>
                </a:solidFill>
                <a:latin typeface="Tahoma" panose="020B0604030504040204" pitchFamily="34" charset="0"/>
                <a:ea typeface="Tahoma" panose="020B0604030504040204" pitchFamily="34" charset="0"/>
                <a:cs typeface="Tahoma" panose="020B0604030504040204" pitchFamily="34" charset="0"/>
              </a:rPr>
              <a:t>với</a:t>
            </a:r>
            <a:r>
              <a:rPr lang="en-US" sz="40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50"/>
                </a:solidFill>
                <a:latin typeface="Tahoma" panose="020B0604030504040204" pitchFamily="34" charset="0"/>
                <a:ea typeface="Tahoma" panose="020B0604030504040204" pitchFamily="34" charset="0"/>
                <a:cs typeface="Tahoma" panose="020B0604030504040204" pitchFamily="34" charset="0"/>
              </a:rPr>
              <a:t>các</a:t>
            </a:r>
            <a:r>
              <a:rPr lang="en-US" sz="40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50"/>
                </a:solidFill>
                <a:latin typeface="Tahoma" panose="020B0604030504040204" pitchFamily="34" charset="0"/>
                <a:ea typeface="Tahoma" panose="020B0604030504040204" pitchFamily="34" charset="0"/>
                <a:cs typeface="Tahoma" panose="020B0604030504040204" pitchFamily="34" charset="0"/>
              </a:rPr>
              <a:t>bạn</a:t>
            </a:r>
            <a:r>
              <a:rPr lang="en-US" sz="4000" b="1" dirty="0">
                <a:solidFill>
                  <a:srgbClr val="00B050"/>
                </a:solidFill>
                <a:latin typeface="Tahoma" panose="020B0604030504040204" pitchFamily="34" charset="0"/>
                <a:ea typeface="Tahoma" panose="020B0604030504040204" pitchFamily="34" charset="0"/>
                <a:cs typeface="Tahoma" panose="020B0604030504040204" pitchFamily="34" charset="0"/>
              </a:rPr>
              <a:t>.</a:t>
            </a:r>
            <a:endParaRPr kumimoji="0" lang="en-US" sz="40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57640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A93DBDCD-D131-4905-9E13-9049C1FC09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pic>
        <p:nvPicPr>
          <p:cNvPr id="13" name="图片 12">
            <a:extLst>
              <a:ext uri="{FF2B5EF4-FFF2-40B4-BE49-F238E27FC236}">
                <a16:creationId xmlns:a16="http://schemas.microsoft.com/office/drawing/2014/main" xmlns="" id="{4BA66EB5-51E2-47FC-A4D9-3F9657D8FC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2"/>
          <a:stretch/>
        </p:blipFill>
        <p:spPr>
          <a:xfrm flipV="1">
            <a:off x="4988771" y="0"/>
            <a:ext cx="2622346" cy="1396552"/>
          </a:xfrm>
          <a:prstGeom prst="rect">
            <a:avLst/>
          </a:prstGeom>
        </p:spPr>
      </p:pic>
      <p:pic>
        <p:nvPicPr>
          <p:cNvPr id="19" name="Picture 2" descr="Cute cartoon thai student namaste greeting in the school uniform. Free Vector">
            <a:extLst>
              <a:ext uri="{FF2B5EF4-FFF2-40B4-BE49-F238E27FC236}">
                <a16:creationId xmlns:a16="http://schemas.microsoft.com/office/drawing/2014/main" xmlns="" id="{93F914FC-6825-3313-53BD-FE25B3B56D63}"/>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9809" b="90431" l="9158" r="95604">
                        <a14:foregroundMark x1="91209" y1="39234" x2="91209" y2="39234"/>
                        <a14:foregroundMark x1="75458" y1="43541" x2="75458" y2="43541"/>
                        <a14:foregroundMark x1="94872" y1="41627" x2="94872" y2="41627"/>
                        <a14:foregroundMark x1="63004" y1="90431" x2="63004" y2="90431"/>
                        <a14:foregroundMark x1="72161" y1="68660" x2="72161" y2="68660"/>
                        <a14:foregroundMark x1="71795" y1="66746" x2="71795" y2="66746"/>
                        <a14:foregroundMark x1="73626" y1="65072" x2="73626" y2="65072"/>
                        <a14:foregroundMark x1="74359" y1="66746" x2="74359" y2="66746"/>
                        <a14:foregroundMark x1="75824" y1="67464" x2="75824" y2="67464"/>
                        <a14:foregroundMark x1="76557" y1="72010" x2="76557" y2="72010"/>
                        <a14:foregroundMark x1="95971" y1="54785" x2="95971" y2="54785"/>
                        <a14:backgroundMark x1="52015" y1="65072" x2="52015" y2="65072"/>
                        <a14:backgroundMark x1="52015" y1="64354" x2="52015" y2="64354"/>
                        <a14:backgroundMark x1="53846" y1="65550" x2="53846" y2="65550"/>
                        <a14:backgroundMark x1="53480" y1="64593" x2="53480" y2="64593"/>
                        <a14:backgroundMark x1="75458" y1="64593" x2="75458" y2="64593"/>
                        <a14:backgroundMark x1="74359" y1="64354" x2="74359" y2="64354"/>
                        <a14:backgroundMark x1="74725" y1="65550" x2="74725" y2="65550"/>
                        <a14:backgroundMark x1="75458" y1="66986" x2="75458" y2="66986"/>
                        <a14:backgroundMark x1="76557" y1="68182" x2="76557" y2="68182"/>
                        <a14:backgroundMark x1="76557" y1="68900" x2="76557" y2="68900"/>
                        <a14:backgroundMark x1="76923" y1="69617" x2="76923" y2="69617"/>
                        <a14:backgroundMark x1="81319" y1="70574" x2="82784" y2="70335"/>
                        <a14:backgroundMark x1="73626" y1="72249" x2="76557" y2="71053"/>
                        <a14:backgroundMark x1="76557" y1="72488" x2="76557" y2="72488"/>
                        <a14:backgroundMark x1="76923" y1="72488" x2="76923" y2="72488"/>
                        <a14:backgroundMark x1="75824" y1="67703" x2="75824" y2="67703"/>
                        <a14:backgroundMark x1="76923" y1="72010" x2="76923" y2="72010"/>
                        <a14:backgroundMark x1="76190" y1="66986" x2="76190" y2="66986"/>
                        <a14:backgroundMark x1="52381" y1="66507" x2="52381" y2="66507"/>
                        <a14:backgroundMark x1="52747" y1="66746" x2="52747" y2="66746"/>
                      </a14:backgroundRemoval>
                    </a14:imgEffect>
                  </a14:imgLayer>
                </a14:imgProps>
              </a:ext>
              <a:ext uri="{28A0092B-C50C-407E-A947-70E740481C1C}">
                <a14:useLocalDpi xmlns:a14="http://schemas.microsoft.com/office/drawing/2010/main"/>
              </a:ext>
            </a:extLst>
          </a:blip>
          <a:srcRect/>
          <a:stretch/>
        </p:blipFill>
        <p:spPr bwMode="auto">
          <a:xfrm>
            <a:off x="249247" y="1484433"/>
            <a:ext cx="3053479" cy="46752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EE2D9F28-ECB5-4443-8BFA-FA07A253F93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06987" y="0"/>
            <a:ext cx="9285013" cy="3115326"/>
          </a:xfrm>
          <a:prstGeom prst="rect">
            <a:avLst/>
          </a:prstGeom>
        </p:spPr>
      </p:pic>
    </p:spTree>
    <p:extLst>
      <p:ext uri="{BB962C8B-B14F-4D97-AF65-F5344CB8AC3E}">
        <p14:creationId xmlns:p14="http://schemas.microsoft.com/office/powerpoint/2010/main" val="1732250551"/>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16" presetClass="entr" presetSubtype="21"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49C6F8B-0A08-40B3-9718-A461205A3C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3674" y="1507945"/>
            <a:ext cx="5529551" cy="1213209"/>
          </a:xfrm>
          <a:prstGeom prst="rect">
            <a:avLst/>
          </a:prstGeom>
        </p:spPr>
      </p:pic>
    </p:spTree>
    <p:extLst>
      <p:ext uri="{BB962C8B-B14F-4D97-AF65-F5344CB8AC3E}">
        <p14:creationId xmlns:p14="http://schemas.microsoft.com/office/powerpoint/2010/main" val="2675032452"/>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xmlns="" id="{0ABB9975-98A3-4E5C-83F0-F5DB5A76FAFE}"/>
              </a:ext>
            </a:extLst>
          </p:cNvPr>
          <p:cNvSpPr txBox="1"/>
          <p:nvPr/>
        </p:nvSpPr>
        <p:spPr>
          <a:xfrm>
            <a:off x="7934641" y="185859"/>
            <a:ext cx="2856872" cy="1261884"/>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TIME LIMIT: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5 minutes</a:t>
            </a:r>
          </a:p>
        </p:txBody>
      </p:sp>
      <p:grpSp>
        <p:nvGrpSpPr>
          <p:cNvPr id="92" name="Nhóm 91">
            <a:extLst>
              <a:ext uri="{FF2B5EF4-FFF2-40B4-BE49-F238E27FC236}">
                <a16:creationId xmlns:a16="http://schemas.microsoft.com/office/drawing/2014/main" xmlns="" id="{0C8136C1-EC6A-88F9-C114-4F84BEFE1508}"/>
              </a:ext>
            </a:extLst>
          </p:cNvPr>
          <p:cNvGrpSpPr/>
          <p:nvPr/>
        </p:nvGrpSpPr>
        <p:grpSpPr>
          <a:xfrm>
            <a:off x="5705352" y="67915"/>
            <a:ext cx="6486647" cy="6222153"/>
            <a:chOff x="4442221" y="201900"/>
            <a:chExt cx="4743450" cy="4666615"/>
          </a:xfrm>
        </p:grpSpPr>
        <p:sp>
          <p:nvSpPr>
            <p:cNvPr id="93" name="Hình chữ nhật 92">
              <a:extLst>
                <a:ext uri="{FF2B5EF4-FFF2-40B4-BE49-F238E27FC236}">
                  <a16:creationId xmlns:a16="http://schemas.microsoft.com/office/drawing/2014/main" xmlns="" id="{94958885-16F5-5ACB-9D6D-02AC831986F4}"/>
                </a:ext>
              </a:extLst>
            </p:cNvPr>
            <p:cNvSpPr/>
            <p:nvPr/>
          </p:nvSpPr>
          <p:spPr>
            <a:xfrm>
              <a:off x="4442221" y="201900"/>
              <a:ext cx="4743450" cy="3976973"/>
            </a:xfrm>
            <a:prstGeom prst="rect">
              <a:avLst/>
            </a:prstGeom>
            <a:solidFill>
              <a:srgbClr val="77B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94" name="Hình chữ nhật 93">
              <a:extLst>
                <a:ext uri="{FF2B5EF4-FFF2-40B4-BE49-F238E27FC236}">
                  <a16:creationId xmlns:a16="http://schemas.microsoft.com/office/drawing/2014/main" xmlns="" id="{ABE29CC4-479B-84FB-7290-78DCE3D26383}"/>
                </a:ext>
              </a:extLst>
            </p:cNvPr>
            <p:cNvSpPr/>
            <p:nvPr/>
          </p:nvSpPr>
          <p:spPr>
            <a:xfrm>
              <a:off x="4442221" y="4314699"/>
              <a:ext cx="4743450" cy="553816"/>
            </a:xfrm>
            <a:prstGeom prst="rect">
              <a:avLst/>
            </a:prstGeom>
            <a:solidFill>
              <a:srgbClr val="DC9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95" name="Hình chữ nhật 94">
              <a:extLst>
                <a:ext uri="{FF2B5EF4-FFF2-40B4-BE49-F238E27FC236}">
                  <a16:creationId xmlns:a16="http://schemas.microsoft.com/office/drawing/2014/main" xmlns="" id="{C4856AF0-0FF2-2A09-7312-85ADEB344423}"/>
                </a:ext>
              </a:extLst>
            </p:cNvPr>
            <p:cNvSpPr/>
            <p:nvPr/>
          </p:nvSpPr>
          <p:spPr>
            <a:xfrm>
              <a:off x="4442221" y="4144250"/>
              <a:ext cx="4743450" cy="1777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grpSp>
      <p:grpSp>
        <p:nvGrpSpPr>
          <p:cNvPr id="96" name="Nhóm 95">
            <a:extLst>
              <a:ext uri="{FF2B5EF4-FFF2-40B4-BE49-F238E27FC236}">
                <a16:creationId xmlns:a16="http://schemas.microsoft.com/office/drawing/2014/main" xmlns="" id="{5C321D5D-E40D-BAD6-F8E9-D0DECA558BA8}"/>
              </a:ext>
            </a:extLst>
          </p:cNvPr>
          <p:cNvGrpSpPr/>
          <p:nvPr/>
        </p:nvGrpSpPr>
        <p:grpSpPr>
          <a:xfrm>
            <a:off x="106019" y="1447743"/>
            <a:ext cx="7673007" cy="5335059"/>
            <a:chOff x="1124976" y="1819729"/>
            <a:chExt cx="6487886" cy="4203699"/>
          </a:xfrm>
        </p:grpSpPr>
        <p:sp>
          <p:nvSpPr>
            <p:cNvPr id="98" name="Hình Bầu dục 97">
              <a:extLst>
                <a:ext uri="{FF2B5EF4-FFF2-40B4-BE49-F238E27FC236}">
                  <a16:creationId xmlns:a16="http://schemas.microsoft.com/office/drawing/2014/main" xmlns="" id="{A0628F15-DF05-EC59-0DEC-59A60813FEC5}"/>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99" name="Hình ảnh 98" descr="Ảnh có chứa đồ chơi, búp bê&#10;&#10;Mô tả được tạo tự động">
              <a:extLst>
                <a:ext uri="{FF2B5EF4-FFF2-40B4-BE49-F238E27FC236}">
                  <a16:creationId xmlns:a16="http://schemas.microsoft.com/office/drawing/2014/main" xmlns="" id="{57AC0C9E-8B41-86BA-9355-328FB61DD595}"/>
                </a:ext>
              </a:extLst>
            </p:cNvPr>
            <p:cNvPicPr>
              <a:picLocks noChangeAspect="1"/>
            </p:cNvPicPr>
            <p:nvPr/>
          </p:nvPicPr>
          <p:blipFill>
            <a:blip r:embed="rId4"/>
            <a:stretch>
              <a:fillRect/>
            </a:stretch>
          </p:blipFill>
          <p:spPr>
            <a:xfrm>
              <a:off x="1328056" y="1819729"/>
              <a:ext cx="6081725" cy="3557762"/>
            </a:xfrm>
            <a:prstGeom prst="rect">
              <a:avLst/>
            </a:prstGeom>
          </p:spPr>
        </p:pic>
      </p:grpSp>
      <p:sp>
        <p:nvSpPr>
          <p:cNvPr id="100" name="Hộp Văn bản 99">
            <a:extLst>
              <a:ext uri="{FF2B5EF4-FFF2-40B4-BE49-F238E27FC236}">
                <a16:creationId xmlns:a16="http://schemas.microsoft.com/office/drawing/2014/main" xmlns="" id="{66D8CD48-C2D0-8752-0EE2-B8DCD2FB0FB3}"/>
              </a:ext>
            </a:extLst>
          </p:cNvPr>
          <p:cNvSpPr txBox="1"/>
          <p:nvPr/>
        </p:nvSpPr>
        <p:spPr>
          <a:xfrm>
            <a:off x="6189771" y="752924"/>
            <a:ext cx="5892261" cy="3785652"/>
          </a:xfrm>
          <a:prstGeom prst="rect">
            <a:avLst/>
          </a:prstGeom>
          <a:noFill/>
        </p:spPr>
        <p:txBody>
          <a:bodyPr wrap="square" rtlCol="0">
            <a:spAutoFit/>
          </a:bodyPr>
          <a:lstStyle/>
          <a:p>
            <a:pPr lvl="0" algn="ctr" defTabSz="1219170">
              <a:buClr>
                <a:srgbClr val="000000"/>
              </a:buClr>
            </a:pPr>
            <a:r>
              <a:rPr lang="en-US" sz="6000" b="1" kern="0" dirty="0">
                <a:solidFill>
                  <a:srgbClr val="FFFFFF"/>
                </a:solidFill>
                <a:cs typeface="Arial"/>
                <a:sym typeface="Arial"/>
              </a:rPr>
              <a:t>1. </a:t>
            </a:r>
            <a:r>
              <a:rPr lang="en-US" sz="6000" b="1" kern="0" dirty="0" err="1">
                <a:solidFill>
                  <a:srgbClr val="FFFFFF"/>
                </a:solidFill>
                <a:cs typeface="Arial"/>
                <a:sym typeface="Arial"/>
              </a:rPr>
              <a:t>Khảo</a:t>
            </a:r>
            <a:r>
              <a:rPr lang="en-US" sz="6000" b="1" kern="0" dirty="0">
                <a:solidFill>
                  <a:srgbClr val="FFFFFF"/>
                </a:solidFill>
                <a:cs typeface="Arial"/>
                <a:sym typeface="Arial"/>
              </a:rPr>
              <a:t> </a:t>
            </a:r>
            <a:r>
              <a:rPr lang="en-US" sz="6000" b="1" kern="0" dirty="0" err="1">
                <a:solidFill>
                  <a:srgbClr val="FFFFFF"/>
                </a:solidFill>
                <a:cs typeface="Arial"/>
                <a:sym typeface="Arial"/>
              </a:rPr>
              <a:t>sát</a:t>
            </a:r>
            <a:r>
              <a:rPr lang="en-US" sz="6000" b="1" kern="0" dirty="0">
                <a:solidFill>
                  <a:srgbClr val="FFFFFF"/>
                </a:solidFill>
                <a:cs typeface="Arial"/>
                <a:sym typeface="Arial"/>
              </a:rPr>
              <a:t> </a:t>
            </a:r>
            <a:r>
              <a:rPr lang="en-US" sz="6000" b="1" kern="0" dirty="0" err="1">
                <a:solidFill>
                  <a:srgbClr val="FFFFFF"/>
                </a:solidFill>
                <a:cs typeface="Arial"/>
                <a:sym typeface="Arial"/>
              </a:rPr>
              <a:t>về</a:t>
            </a:r>
            <a:r>
              <a:rPr lang="en-US" sz="6000" b="1" kern="0" dirty="0">
                <a:solidFill>
                  <a:srgbClr val="FFFFFF"/>
                </a:solidFill>
                <a:cs typeface="Arial"/>
                <a:sym typeface="Arial"/>
              </a:rPr>
              <a:t> </a:t>
            </a:r>
            <a:r>
              <a:rPr lang="en-US" sz="6000" b="1" kern="0" dirty="0" err="1">
                <a:solidFill>
                  <a:srgbClr val="FFFFFF"/>
                </a:solidFill>
                <a:cs typeface="Arial"/>
                <a:sym typeface="Arial"/>
              </a:rPr>
              <a:t>thói</a:t>
            </a:r>
            <a:r>
              <a:rPr lang="en-US" sz="6000" b="1" kern="0" dirty="0">
                <a:solidFill>
                  <a:srgbClr val="FFFFFF"/>
                </a:solidFill>
                <a:cs typeface="Arial"/>
                <a:sym typeface="Arial"/>
              </a:rPr>
              <a:t> </a:t>
            </a:r>
            <a:r>
              <a:rPr lang="en-US" sz="6000" b="1" kern="0" dirty="0" err="1">
                <a:solidFill>
                  <a:srgbClr val="FFFFFF"/>
                </a:solidFill>
                <a:cs typeface="Arial"/>
                <a:sym typeface="Arial"/>
              </a:rPr>
              <a:t>quen</a:t>
            </a:r>
            <a:r>
              <a:rPr lang="en-US" sz="6000" b="1" kern="0" dirty="0">
                <a:solidFill>
                  <a:srgbClr val="FFFFFF"/>
                </a:solidFill>
                <a:cs typeface="Arial"/>
                <a:sym typeface="Arial"/>
              </a:rPr>
              <a:t> </a:t>
            </a:r>
            <a:r>
              <a:rPr lang="en-US" sz="6000" b="1" kern="0" dirty="0" err="1">
                <a:solidFill>
                  <a:srgbClr val="FFFFFF"/>
                </a:solidFill>
                <a:cs typeface="Arial"/>
                <a:sym typeface="Arial"/>
              </a:rPr>
              <a:t>ăn</a:t>
            </a:r>
            <a:r>
              <a:rPr lang="en-US" sz="6000" b="1" kern="0" dirty="0">
                <a:solidFill>
                  <a:srgbClr val="FFFFFF"/>
                </a:solidFill>
                <a:cs typeface="Arial"/>
                <a:sym typeface="Arial"/>
              </a:rPr>
              <a:t> </a:t>
            </a:r>
            <a:r>
              <a:rPr lang="en-US" sz="6000" b="1" kern="0" dirty="0" err="1">
                <a:solidFill>
                  <a:srgbClr val="FFFFFF"/>
                </a:solidFill>
                <a:cs typeface="Arial"/>
                <a:sym typeface="Arial"/>
              </a:rPr>
              <a:t>uống</a:t>
            </a:r>
            <a:r>
              <a:rPr lang="en-US" sz="6000" b="1" kern="0" dirty="0">
                <a:solidFill>
                  <a:srgbClr val="FFFFFF"/>
                </a:solidFill>
                <a:cs typeface="Arial"/>
                <a:sym typeface="Arial"/>
              </a:rPr>
              <a:t> </a:t>
            </a:r>
            <a:r>
              <a:rPr lang="en-US" sz="6000" b="1" kern="0" dirty="0" err="1">
                <a:solidFill>
                  <a:srgbClr val="FFFFFF"/>
                </a:solidFill>
                <a:cs typeface="Arial"/>
                <a:sym typeface="Arial"/>
              </a:rPr>
              <a:t>của</a:t>
            </a:r>
            <a:r>
              <a:rPr lang="en-US" sz="6000" b="1" kern="0" dirty="0">
                <a:solidFill>
                  <a:srgbClr val="FFFFFF"/>
                </a:solidFill>
                <a:cs typeface="Arial"/>
                <a:sym typeface="Arial"/>
              </a:rPr>
              <a:t> </a:t>
            </a:r>
            <a:r>
              <a:rPr lang="en-US" sz="6000" b="1" kern="0" dirty="0" err="1">
                <a:solidFill>
                  <a:srgbClr val="FFFFFF"/>
                </a:solidFill>
                <a:cs typeface="Arial"/>
                <a:sym typeface="Arial"/>
              </a:rPr>
              <a:t>các</a:t>
            </a:r>
            <a:r>
              <a:rPr lang="en-US" sz="6000" b="1" kern="0" dirty="0">
                <a:solidFill>
                  <a:srgbClr val="FFFFFF"/>
                </a:solidFill>
                <a:cs typeface="Arial"/>
                <a:sym typeface="Arial"/>
              </a:rPr>
              <a:t> </a:t>
            </a:r>
            <a:r>
              <a:rPr lang="en-US" sz="6000" b="1" kern="0" dirty="0" err="1">
                <a:solidFill>
                  <a:srgbClr val="FFFFFF"/>
                </a:solidFill>
                <a:cs typeface="Arial"/>
                <a:sym typeface="Arial"/>
              </a:rPr>
              <a:t>gia</a:t>
            </a:r>
            <a:r>
              <a:rPr lang="en-US" sz="6000" b="1" kern="0" dirty="0">
                <a:solidFill>
                  <a:srgbClr val="FFFFFF"/>
                </a:solidFill>
                <a:cs typeface="Arial"/>
                <a:sym typeface="Arial"/>
              </a:rPr>
              <a:t> </a:t>
            </a:r>
            <a:r>
              <a:rPr lang="en-US" sz="6000" b="1" kern="0" dirty="0" err="1">
                <a:solidFill>
                  <a:srgbClr val="FFFFFF"/>
                </a:solidFill>
                <a:cs typeface="Arial"/>
                <a:sym typeface="Arial"/>
              </a:rPr>
              <a:t>đình</a:t>
            </a:r>
            <a:endParaRPr kumimoji="0" lang="en-US" sz="6000" b="1" i="0" u="none" strike="noStrike" kern="0" cap="none" normalizeH="0" noProof="0" dirty="0">
              <a:ln>
                <a:noFill/>
              </a:ln>
              <a:solidFill>
                <a:srgbClr val="FFFFFF"/>
              </a:solidFill>
              <a:effectLst/>
              <a:uLnTx/>
              <a:uFillTx/>
              <a:cs typeface="Arial"/>
              <a:sym typeface="Arial"/>
            </a:endParaRPr>
          </a:p>
        </p:txBody>
      </p:sp>
    </p:spTree>
    <p:custDataLst>
      <p:tags r:id="rId1"/>
    </p:custDataLst>
    <p:extLst>
      <p:ext uri="{BB962C8B-B14F-4D97-AF65-F5344CB8AC3E}">
        <p14:creationId xmlns:p14="http://schemas.microsoft.com/office/powerpoint/2010/main" val="1373031829"/>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28">
            <a:extLst>
              <a:ext uri="{FF2B5EF4-FFF2-40B4-BE49-F238E27FC236}">
                <a16:creationId xmlns:a16="http://schemas.microsoft.com/office/drawing/2014/main" xmlns="" id="{2D1C4C73-D297-A64F-B0BB-3A66648C7DB0}"/>
              </a:ext>
            </a:extLst>
          </p:cNvPr>
          <p:cNvSpPr/>
          <p:nvPr/>
        </p:nvSpPr>
        <p:spPr>
          <a:xfrm>
            <a:off x="596082" y="216722"/>
            <a:ext cx="11402960" cy="6336478"/>
          </a:xfrm>
          <a:prstGeom prst="roundRect">
            <a:avLst/>
          </a:prstGeom>
          <a:solidFill>
            <a:schemeClr val="bg1">
              <a:alpha val="90000"/>
            </a:schemeClr>
          </a:solidFill>
          <a:ln w="34925" cap="rnd">
            <a:solidFill>
              <a:srgbClr val="0070C0"/>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 name="TextBox 1">
            <a:extLst>
              <a:ext uri="{FF2B5EF4-FFF2-40B4-BE49-F238E27FC236}">
                <a16:creationId xmlns:a16="http://schemas.microsoft.com/office/drawing/2014/main" xmlns="" id="{F24600FE-636D-4AA2-9EA3-17E67B600F6C}"/>
              </a:ext>
            </a:extLst>
          </p:cNvPr>
          <p:cNvSpPr txBox="1"/>
          <p:nvPr/>
        </p:nvSpPr>
        <p:spPr>
          <a:xfrm>
            <a:off x="1428750" y="495300"/>
            <a:ext cx="9734550" cy="819150"/>
          </a:xfrm>
          <a:prstGeom prst="rect">
            <a:avLst/>
          </a:prstGeom>
          <a:noFill/>
        </p:spPr>
        <p:txBody>
          <a:bodyPr wrap="square" rtlCol="0">
            <a:spAutoFit/>
          </a:bodyPr>
          <a:lstStyle/>
          <a:p>
            <a:endParaRPr lang="en-US" dirty="0"/>
          </a:p>
        </p:txBody>
      </p:sp>
      <p:grpSp>
        <p:nvGrpSpPr>
          <p:cNvPr id="13" name="Group 27">
            <a:extLst>
              <a:ext uri="{FF2B5EF4-FFF2-40B4-BE49-F238E27FC236}">
                <a16:creationId xmlns:a16="http://schemas.microsoft.com/office/drawing/2014/main" xmlns="" id="{AF42D4EF-B94D-4AAB-844F-4F138FFE5972}"/>
              </a:ext>
            </a:extLst>
          </p:cNvPr>
          <p:cNvGrpSpPr/>
          <p:nvPr/>
        </p:nvGrpSpPr>
        <p:grpSpPr>
          <a:xfrm>
            <a:off x="438151" y="400053"/>
            <a:ext cx="7934324" cy="5534021"/>
            <a:chOff x="5718583" y="3029819"/>
            <a:chExt cx="2991776" cy="1537985"/>
          </a:xfrm>
        </p:grpSpPr>
        <p:pic>
          <p:nvPicPr>
            <p:cNvPr id="15" name="Picture 28" descr="Shape, rectangle&#10;&#10;Description automatically generated">
              <a:extLst>
                <a:ext uri="{FF2B5EF4-FFF2-40B4-BE49-F238E27FC236}">
                  <a16:creationId xmlns:a16="http://schemas.microsoft.com/office/drawing/2014/main" xmlns="" id="{0C8F3A48-5246-4433-92EC-F0408464F1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18583" y="3029819"/>
              <a:ext cx="2991776" cy="1537985"/>
            </a:xfrm>
            <a:prstGeom prst="rect">
              <a:avLst/>
            </a:prstGeom>
          </p:spPr>
        </p:pic>
        <p:sp>
          <p:nvSpPr>
            <p:cNvPr id="16" name="TextBox 29">
              <a:extLst>
                <a:ext uri="{FF2B5EF4-FFF2-40B4-BE49-F238E27FC236}">
                  <a16:creationId xmlns:a16="http://schemas.microsoft.com/office/drawing/2014/main" xmlns="" id="{661F0A9C-04D8-425E-98F0-CA98E977156F}"/>
                </a:ext>
              </a:extLst>
            </p:cNvPr>
            <p:cNvSpPr txBox="1"/>
            <p:nvPr/>
          </p:nvSpPr>
          <p:spPr>
            <a:xfrm>
              <a:off x="5891910" y="3175693"/>
              <a:ext cx="2681959" cy="1355351"/>
            </a:xfrm>
            <a:prstGeom prst="rect">
              <a:avLst/>
            </a:prstGeom>
            <a:noFill/>
          </p:spPr>
          <p:txBody>
            <a:bodyPr wrap="square" rtlCol="0">
              <a:spAutoFit/>
            </a:bodyPr>
            <a:lstStyle/>
            <a:p>
              <a:pPr marL="342900" indent="-342900" algn="just" defTabSz="685800">
                <a:buClrTx/>
                <a:buFont typeface="Arial" panose="020B0604020202020204" pitchFamily="34" charset="0"/>
                <a:buChar char="•"/>
              </a:pPr>
              <a:r>
                <a:rPr lang="en-US" sz="2400" b="1" i="1" kern="1200" dirty="0">
                  <a:solidFill>
                    <a:schemeClr val="bg1"/>
                  </a:solidFill>
                  <a:latin typeface="Calibri" panose="020F0502020204030204" pitchFamily="34" charset="0"/>
                  <a:ea typeface="+mn-ea"/>
                  <a:cs typeface="Calibri" panose="020F0502020204030204" pitchFamily="34" charset="0"/>
                </a:rPr>
                <a:t>L</a:t>
              </a:r>
              <a:r>
                <a:rPr lang="vi-VN" sz="2400" b="1" i="1" kern="1200" dirty="0">
                  <a:solidFill>
                    <a:schemeClr val="bg1"/>
                  </a:solidFill>
                  <a:latin typeface="Calibri" panose="020F0502020204030204" pitchFamily="34" charset="0"/>
                  <a:ea typeface="+mn-ea"/>
                  <a:cs typeface="Calibri" panose="020F0502020204030204" pitchFamily="34" charset="0"/>
                </a:rPr>
                <a:t>ập thành nhóm phóng viên gồm ba người có nhiệm vụ tìm hiểu về thói quen ăn uống của gia đình các </a:t>
              </a:r>
              <a:r>
                <a:rPr lang="en-US" sz="2400" b="1" i="1" dirty="0" err="1">
                  <a:solidFill>
                    <a:schemeClr val="bg1"/>
                  </a:solidFill>
                  <a:latin typeface="Calibri" panose="020F0502020204030204" pitchFamily="34" charset="0"/>
                  <a:cs typeface="Calibri" panose="020F0502020204030204" pitchFamily="34" charset="0"/>
                </a:rPr>
                <a:t>bạn</a:t>
              </a:r>
              <a:r>
                <a:rPr lang="vi-VN" sz="2400" b="1" i="1" kern="1200" dirty="0">
                  <a:solidFill>
                    <a:schemeClr val="bg1"/>
                  </a:solidFill>
                  <a:latin typeface="Calibri" panose="020F0502020204030204" pitchFamily="34" charset="0"/>
                  <a:ea typeface="+mn-ea"/>
                  <a:cs typeface="Calibri" panose="020F0502020204030204" pitchFamily="34" charset="0"/>
                </a:rPr>
                <a:t> trong lớp.</a:t>
              </a:r>
              <a:endParaRPr lang="en-US" sz="2400" b="1" i="1" kern="1200" dirty="0">
                <a:solidFill>
                  <a:schemeClr val="bg1"/>
                </a:solidFill>
                <a:latin typeface="Calibri" panose="020F0502020204030204" pitchFamily="34" charset="0"/>
                <a:ea typeface="+mn-ea"/>
                <a:cs typeface="Calibri" panose="020F0502020204030204" pitchFamily="34" charset="0"/>
              </a:endParaRPr>
            </a:p>
            <a:p>
              <a:pPr marL="342900" indent="-342900" algn="just" defTabSz="685800">
                <a:buClrTx/>
                <a:buFont typeface="Arial" panose="020B0604020202020204" pitchFamily="34" charset="0"/>
                <a:buChar char="•"/>
              </a:pPr>
              <a:r>
                <a:rPr lang="en-US" sz="2400" b="1" i="1" dirty="0">
                  <a:solidFill>
                    <a:schemeClr val="bg1"/>
                  </a:solidFill>
                  <a:latin typeface="Calibri" panose="020F0502020204030204" pitchFamily="34" charset="0"/>
                  <a:cs typeface="Calibri" panose="020F0502020204030204" pitchFamily="34" charset="0"/>
                </a:rPr>
                <a:t>P</a:t>
              </a:r>
              <a:r>
                <a:rPr lang="vi-VN" sz="2400" b="1" i="1" kern="1200" dirty="0">
                  <a:solidFill>
                    <a:schemeClr val="bg1"/>
                  </a:solidFill>
                  <a:latin typeface="Calibri" panose="020F0502020204030204" pitchFamily="34" charset="0"/>
                  <a:ea typeface="+mn-ea"/>
                  <a:cs typeface="Calibri" panose="020F0502020204030204" pitchFamily="34" charset="0"/>
                </a:rPr>
                <a:t>hân công công việc cho từng người (người phỏng vấn người ghi chép, người chụp hình).</a:t>
              </a:r>
              <a:endParaRPr lang="en-US" sz="2400" b="1" i="1" kern="1200" dirty="0">
                <a:solidFill>
                  <a:schemeClr val="bg1"/>
                </a:solidFill>
                <a:latin typeface="Calibri" panose="020F0502020204030204" pitchFamily="34" charset="0"/>
                <a:ea typeface="+mn-ea"/>
                <a:cs typeface="Calibri" panose="020F0502020204030204" pitchFamily="34" charset="0"/>
              </a:endParaRPr>
            </a:p>
            <a:p>
              <a:pPr marL="342900" indent="-342900" algn="just" defTabSz="685800">
                <a:buClrTx/>
                <a:buFont typeface="Arial" panose="020B0604020202020204" pitchFamily="34" charset="0"/>
                <a:buChar char="•"/>
              </a:pPr>
              <a:r>
                <a:rPr lang="en-US" sz="2400" b="1" i="1" kern="1200" dirty="0" err="1">
                  <a:solidFill>
                    <a:schemeClr val="bg1"/>
                  </a:solidFill>
                  <a:latin typeface="Calibri" panose="020F0502020204030204" pitchFamily="34" charset="0"/>
                  <a:ea typeface="+mn-ea"/>
                  <a:cs typeface="Calibri" panose="020F0502020204030204" pitchFamily="34" charset="0"/>
                </a:rPr>
                <a:t>Mỗi</a:t>
              </a:r>
              <a:r>
                <a:rPr lang="en-US" sz="2400" b="1" i="1" kern="1200" dirty="0">
                  <a:solidFill>
                    <a:schemeClr val="bg1"/>
                  </a:solidFill>
                  <a:latin typeface="Calibri" panose="020F0502020204030204" pitchFamily="34" charset="0"/>
                  <a:ea typeface="+mn-ea"/>
                  <a:cs typeface="Calibri" panose="020F0502020204030204" pitchFamily="34" charset="0"/>
                </a:rPr>
                <a:t> “</a:t>
              </a:r>
              <a:r>
                <a:rPr lang="en-US" sz="2400" b="1" i="1" kern="1200" dirty="0" err="1">
                  <a:solidFill>
                    <a:schemeClr val="bg1"/>
                  </a:solidFill>
                  <a:latin typeface="Calibri" panose="020F0502020204030204" pitchFamily="34" charset="0"/>
                  <a:ea typeface="+mn-ea"/>
                  <a:cs typeface="Calibri" panose="020F0502020204030204" pitchFamily="34" charset="0"/>
                </a:rPr>
                <a:t>nhóm</a:t>
              </a:r>
              <a:r>
                <a:rPr lang="en-US" sz="2400" b="1" i="1" kern="1200" dirty="0">
                  <a:solidFill>
                    <a:schemeClr val="bg1"/>
                  </a:solidFill>
                  <a:latin typeface="Calibri" panose="020F0502020204030204" pitchFamily="34" charset="0"/>
                  <a:ea typeface="+mn-ea"/>
                  <a:cs typeface="Calibri" panose="020F0502020204030204" pitchFamily="34" charset="0"/>
                </a:rPr>
                <a:t> </a:t>
              </a:r>
              <a:r>
                <a:rPr lang="en-US" sz="2400" b="1" i="1" kern="1200" dirty="0" err="1">
                  <a:solidFill>
                    <a:schemeClr val="bg1"/>
                  </a:solidFill>
                  <a:latin typeface="Calibri" panose="020F0502020204030204" pitchFamily="34" charset="0"/>
                  <a:ea typeface="+mn-ea"/>
                  <a:cs typeface="Calibri" panose="020F0502020204030204" pitchFamily="34" charset="0"/>
                </a:rPr>
                <a:t>phóng</a:t>
              </a:r>
              <a:r>
                <a:rPr lang="en-US" sz="2400" b="1" i="1" kern="1200" dirty="0">
                  <a:solidFill>
                    <a:schemeClr val="bg1"/>
                  </a:solidFill>
                  <a:latin typeface="Calibri" panose="020F0502020204030204" pitchFamily="34" charset="0"/>
                  <a:ea typeface="+mn-ea"/>
                  <a:cs typeface="Calibri" panose="020F0502020204030204" pitchFamily="34" charset="0"/>
                </a:rPr>
                <a:t> </a:t>
              </a:r>
              <a:r>
                <a:rPr lang="en-US" sz="2400" b="1" i="1" kern="1200" dirty="0" err="1">
                  <a:solidFill>
                    <a:schemeClr val="bg1"/>
                  </a:solidFill>
                  <a:latin typeface="Calibri" panose="020F0502020204030204" pitchFamily="34" charset="0"/>
                  <a:ea typeface="+mn-ea"/>
                  <a:cs typeface="Calibri" panose="020F0502020204030204" pitchFamily="34" charset="0"/>
                </a:rPr>
                <a:t>viên</a:t>
              </a:r>
              <a:r>
                <a:rPr lang="en-US" sz="2400" b="1" i="1" kern="1200" dirty="0">
                  <a:solidFill>
                    <a:schemeClr val="bg1"/>
                  </a:solidFill>
                  <a:latin typeface="Calibri" panose="020F0502020204030204" pitchFamily="34" charset="0"/>
                  <a:ea typeface="+mn-ea"/>
                  <a:cs typeface="Calibri" panose="020F0502020204030204" pitchFamily="34" charset="0"/>
                </a:rPr>
                <a:t>” </a:t>
              </a:r>
              <a:r>
                <a:rPr lang="en-US" sz="2400" b="1" i="1" kern="1200" dirty="0" err="1">
                  <a:solidFill>
                    <a:schemeClr val="bg1"/>
                  </a:solidFill>
                  <a:latin typeface="Calibri" panose="020F0502020204030204" pitchFamily="34" charset="0"/>
                  <a:ea typeface="+mn-ea"/>
                  <a:cs typeface="Calibri" panose="020F0502020204030204" pitchFamily="34" charset="0"/>
                </a:rPr>
                <a:t>đến</a:t>
              </a:r>
              <a:r>
                <a:rPr lang="en-US" sz="2400" b="1" i="1" kern="1200" dirty="0">
                  <a:solidFill>
                    <a:schemeClr val="bg1"/>
                  </a:solidFill>
                  <a:latin typeface="Calibri" panose="020F0502020204030204" pitchFamily="34" charset="0"/>
                  <a:ea typeface="+mn-ea"/>
                  <a:cs typeface="Calibri" panose="020F0502020204030204" pitchFamily="34" charset="0"/>
                </a:rPr>
                <a:t> </a:t>
              </a:r>
              <a:r>
                <a:rPr lang="en-US" sz="2400" b="1" i="1" kern="1200" dirty="0" err="1">
                  <a:solidFill>
                    <a:schemeClr val="bg1"/>
                  </a:solidFill>
                  <a:latin typeface="Calibri" panose="020F0502020204030204" pitchFamily="34" charset="0"/>
                  <a:ea typeface="+mn-ea"/>
                  <a:cs typeface="Calibri" panose="020F0502020204030204" pitchFamily="34" charset="0"/>
                </a:rPr>
                <a:t>một</a:t>
              </a:r>
              <a:r>
                <a:rPr lang="en-US" sz="2400" b="1" i="1" kern="1200" dirty="0">
                  <a:solidFill>
                    <a:schemeClr val="bg1"/>
                  </a:solidFill>
                  <a:latin typeface="Calibri" panose="020F0502020204030204" pitchFamily="34" charset="0"/>
                  <a:ea typeface="+mn-ea"/>
                  <a:cs typeface="Calibri" panose="020F0502020204030204" pitchFamily="34" charset="0"/>
                </a:rPr>
                <a:t> </a:t>
              </a:r>
              <a:r>
                <a:rPr lang="en-US" sz="2400" b="1" i="1" kern="1200" dirty="0" err="1">
                  <a:solidFill>
                    <a:schemeClr val="bg1"/>
                  </a:solidFill>
                  <a:latin typeface="Calibri" panose="020F0502020204030204" pitchFamily="34" charset="0"/>
                  <a:ea typeface="+mn-ea"/>
                  <a:cs typeface="Calibri" panose="020F0502020204030204" pitchFamily="34" charset="0"/>
                </a:rPr>
                <a:t>tổ</a:t>
              </a:r>
              <a:r>
                <a:rPr lang="en-US" sz="2400" b="1" i="1" kern="1200" dirty="0">
                  <a:solidFill>
                    <a:schemeClr val="bg1"/>
                  </a:solidFill>
                  <a:latin typeface="Calibri" panose="020F0502020204030204" pitchFamily="34" charset="0"/>
                  <a:ea typeface="+mn-ea"/>
                  <a:cs typeface="Calibri" panose="020F0502020204030204" pitchFamily="34" charset="0"/>
                </a:rPr>
                <a:t> </a:t>
              </a:r>
              <a:r>
                <a:rPr lang="en-US" sz="2400" b="1" i="1" kern="1200" dirty="0" err="1">
                  <a:solidFill>
                    <a:schemeClr val="bg1"/>
                  </a:solidFill>
                  <a:latin typeface="Calibri" panose="020F0502020204030204" pitchFamily="34" charset="0"/>
                  <a:ea typeface="+mn-ea"/>
                  <a:cs typeface="Calibri" panose="020F0502020204030204" pitchFamily="34" charset="0"/>
                </a:rPr>
                <a:t>để</a:t>
              </a:r>
              <a:r>
                <a:rPr lang="en-US" sz="2400" b="1" i="1" kern="1200" dirty="0">
                  <a:solidFill>
                    <a:schemeClr val="bg1"/>
                  </a:solidFill>
                  <a:latin typeface="Calibri" panose="020F0502020204030204" pitchFamily="34" charset="0"/>
                  <a:ea typeface="+mn-ea"/>
                  <a:cs typeface="Calibri" panose="020F0502020204030204" pitchFamily="34" charset="0"/>
                </a:rPr>
                <a:t> </a:t>
              </a:r>
              <a:r>
                <a:rPr lang="en-US" sz="2400" b="1" i="1" kern="1200" dirty="0" err="1">
                  <a:solidFill>
                    <a:schemeClr val="bg1"/>
                  </a:solidFill>
                  <a:latin typeface="Calibri" panose="020F0502020204030204" pitchFamily="34" charset="0"/>
                  <a:ea typeface="+mn-ea"/>
                  <a:cs typeface="Calibri" panose="020F0502020204030204" pitchFamily="34" charset="0"/>
                </a:rPr>
                <a:t>khảo</a:t>
              </a:r>
              <a:r>
                <a:rPr lang="en-US" sz="2400" b="1" i="1" kern="1200" dirty="0">
                  <a:solidFill>
                    <a:schemeClr val="bg1"/>
                  </a:solidFill>
                  <a:latin typeface="Calibri" panose="020F0502020204030204" pitchFamily="34" charset="0"/>
                  <a:ea typeface="+mn-ea"/>
                  <a:cs typeface="Calibri" panose="020F0502020204030204" pitchFamily="34" charset="0"/>
                </a:rPr>
                <a:t> </a:t>
              </a:r>
              <a:r>
                <a:rPr lang="en-US" sz="2400" b="1" i="1" kern="1200" dirty="0" err="1">
                  <a:solidFill>
                    <a:schemeClr val="bg1"/>
                  </a:solidFill>
                  <a:latin typeface="Calibri" panose="020F0502020204030204" pitchFamily="34" charset="0"/>
                  <a:ea typeface="+mn-ea"/>
                  <a:cs typeface="Calibri" panose="020F0502020204030204" pitchFamily="34" charset="0"/>
                </a:rPr>
                <a:t>sát</a:t>
              </a:r>
              <a:r>
                <a:rPr lang="en-US" sz="2400" b="1" i="1" kern="1200" dirty="0">
                  <a:solidFill>
                    <a:schemeClr val="bg1"/>
                  </a:solidFill>
                  <a:latin typeface="Calibri" panose="020F0502020204030204" pitchFamily="34" charset="0"/>
                  <a:ea typeface="+mn-ea"/>
                  <a:cs typeface="Calibri" panose="020F0502020204030204" pitchFamily="34" charset="0"/>
                </a:rPr>
                <a:t> </a:t>
              </a:r>
              <a:r>
                <a:rPr lang="en-US" sz="2400" b="1" i="1" kern="1200" dirty="0" err="1">
                  <a:solidFill>
                    <a:schemeClr val="bg1"/>
                  </a:solidFill>
                  <a:latin typeface="Calibri" panose="020F0502020204030204" pitchFamily="34" charset="0"/>
                  <a:ea typeface="+mn-ea"/>
                  <a:cs typeface="Calibri" panose="020F0502020204030204" pitchFamily="34" charset="0"/>
                </a:rPr>
                <a:t>thông</a:t>
              </a:r>
              <a:r>
                <a:rPr lang="en-US" sz="2400" b="1" i="1" kern="1200" dirty="0">
                  <a:solidFill>
                    <a:schemeClr val="bg1"/>
                  </a:solidFill>
                  <a:latin typeface="Calibri" panose="020F0502020204030204" pitchFamily="34" charset="0"/>
                  <a:ea typeface="+mn-ea"/>
                  <a:cs typeface="Calibri" panose="020F0502020204030204" pitchFamily="34" charset="0"/>
                </a:rPr>
                <a:t> tin </a:t>
              </a:r>
              <a:r>
                <a:rPr lang="en-US" sz="2400" b="1" i="1" kern="1200" dirty="0" err="1">
                  <a:solidFill>
                    <a:schemeClr val="bg1"/>
                  </a:solidFill>
                  <a:latin typeface="Calibri" panose="020F0502020204030204" pitchFamily="34" charset="0"/>
                  <a:ea typeface="+mn-ea"/>
                  <a:cs typeface="Calibri" panose="020F0502020204030204" pitchFamily="34" charset="0"/>
                </a:rPr>
                <a:t>với</a:t>
              </a:r>
              <a:r>
                <a:rPr lang="en-US" sz="2400" b="1" i="1" kern="1200" dirty="0">
                  <a:solidFill>
                    <a:schemeClr val="bg1"/>
                  </a:solidFill>
                  <a:latin typeface="Calibri" panose="020F0502020204030204" pitchFamily="34" charset="0"/>
                  <a:ea typeface="+mn-ea"/>
                  <a:cs typeface="Calibri" panose="020F0502020204030204" pitchFamily="34" charset="0"/>
                </a:rPr>
                <a:t> </a:t>
              </a:r>
              <a:r>
                <a:rPr lang="en-US" sz="2400" b="1" i="1" kern="1200" dirty="0" err="1">
                  <a:solidFill>
                    <a:schemeClr val="bg1"/>
                  </a:solidFill>
                  <a:latin typeface="Calibri" panose="020F0502020204030204" pitchFamily="34" charset="0"/>
                  <a:ea typeface="+mn-ea"/>
                  <a:cs typeface="Calibri" panose="020F0502020204030204" pitchFamily="34" charset="0"/>
                </a:rPr>
                <a:t>câu</a:t>
              </a:r>
              <a:r>
                <a:rPr lang="en-US" sz="2400" b="1" i="1" kern="1200" dirty="0">
                  <a:solidFill>
                    <a:schemeClr val="bg1"/>
                  </a:solidFill>
                  <a:latin typeface="Calibri" panose="020F0502020204030204" pitchFamily="34" charset="0"/>
                  <a:ea typeface="+mn-ea"/>
                  <a:cs typeface="Calibri" panose="020F0502020204030204" pitchFamily="34" charset="0"/>
                </a:rPr>
                <a:t> </a:t>
              </a:r>
              <a:r>
                <a:rPr lang="en-US" sz="2400" b="1" i="1" kern="1200" dirty="0" err="1">
                  <a:solidFill>
                    <a:schemeClr val="bg1"/>
                  </a:solidFill>
                  <a:latin typeface="Calibri" panose="020F0502020204030204" pitchFamily="34" charset="0"/>
                  <a:ea typeface="+mn-ea"/>
                  <a:cs typeface="Calibri" panose="020F0502020204030204" pitchFamily="34" charset="0"/>
                </a:rPr>
                <a:t>hỏi</a:t>
              </a:r>
              <a:r>
                <a:rPr lang="en-US" sz="2400" b="1" i="1" kern="1200" dirty="0">
                  <a:solidFill>
                    <a:schemeClr val="bg1"/>
                  </a:solidFill>
                  <a:latin typeface="Calibri" panose="020F0502020204030204" pitchFamily="34" charset="0"/>
                  <a:ea typeface="+mn-ea"/>
                  <a:cs typeface="Calibri" panose="020F0502020204030204" pitchFamily="34" charset="0"/>
                </a:rPr>
                <a:t> </a:t>
              </a:r>
              <a:r>
                <a:rPr lang="en-US" sz="2400" b="1" i="1" kern="1200" dirty="0" err="1">
                  <a:solidFill>
                    <a:schemeClr val="bg1"/>
                  </a:solidFill>
                  <a:latin typeface="Calibri" panose="020F0502020204030204" pitchFamily="34" charset="0"/>
                  <a:ea typeface="+mn-ea"/>
                  <a:cs typeface="Calibri" panose="020F0502020204030204" pitchFamily="34" charset="0"/>
                </a:rPr>
                <a:t>gợi</a:t>
              </a:r>
              <a:r>
                <a:rPr lang="en-US" sz="2400" b="1" i="1" kern="1200" dirty="0">
                  <a:solidFill>
                    <a:schemeClr val="bg1"/>
                  </a:solidFill>
                  <a:latin typeface="Calibri" panose="020F0502020204030204" pitchFamily="34" charset="0"/>
                  <a:ea typeface="+mn-ea"/>
                  <a:cs typeface="Calibri" panose="020F0502020204030204" pitchFamily="34" charset="0"/>
                </a:rPr>
                <a:t> ý.</a:t>
              </a:r>
            </a:p>
            <a:p>
              <a:pPr marL="342900" indent="-342900" algn="just" defTabSz="685800">
                <a:buClrTx/>
                <a:buFont typeface="Arial" panose="020B0604020202020204" pitchFamily="34" charset="0"/>
                <a:buChar char="•"/>
              </a:pPr>
              <a:r>
                <a:rPr lang="en-US" sz="2400" b="1" i="1" dirty="0">
                  <a:solidFill>
                    <a:schemeClr val="bg1"/>
                  </a:solidFill>
                  <a:latin typeface="Calibri" panose="020F0502020204030204" pitchFamily="34" charset="0"/>
                  <a:cs typeface="Calibri" panose="020F0502020204030204" pitchFamily="34" charset="0"/>
                </a:rPr>
                <a:t>T</a:t>
              </a:r>
              <a:r>
                <a:rPr lang="vi-VN" sz="2400" b="1" i="1" kern="1200" dirty="0">
                  <a:solidFill>
                    <a:schemeClr val="bg1"/>
                  </a:solidFill>
                  <a:latin typeface="Calibri" panose="020F0502020204030204" pitchFamily="34" charset="0"/>
                  <a:ea typeface="+mn-ea"/>
                  <a:cs typeface="Calibri" panose="020F0502020204030204" pitchFamily="34" charset="0"/>
                </a:rPr>
                <a:t>ổng hợp nhanh kết quả và công bố  trước lớp để thấy được thói quen ăn uống của gia đình các bạn trong lớp.</a:t>
              </a:r>
              <a:endParaRPr lang="en-US" sz="2400" b="1" i="1" kern="1200" dirty="0">
                <a:solidFill>
                  <a:schemeClr val="bg1"/>
                </a:solidFill>
                <a:latin typeface="Calibri" panose="020F0502020204030204" pitchFamily="34" charset="0"/>
                <a:ea typeface="+mn-ea"/>
                <a:cs typeface="Calibri" panose="020F0502020204030204" pitchFamily="34" charset="0"/>
              </a:endParaRPr>
            </a:p>
          </p:txBody>
        </p:sp>
      </p:grpSp>
      <p:pic>
        <p:nvPicPr>
          <p:cNvPr id="17" name="Picture 16">
            <a:extLst>
              <a:ext uri="{FF2B5EF4-FFF2-40B4-BE49-F238E27FC236}">
                <a16:creationId xmlns:a16="http://schemas.microsoft.com/office/drawing/2014/main" xmlns="" id="{C6716109-3560-4D8D-A68C-970F07A15C4D}"/>
              </a:ext>
            </a:extLst>
          </p:cNvPr>
          <p:cNvPicPr>
            <a:picLocks noChangeAspect="1"/>
          </p:cNvPicPr>
          <p:nvPr/>
        </p:nvPicPr>
        <p:blipFill>
          <a:blip r:embed="rId4"/>
          <a:stretch>
            <a:fillRect/>
          </a:stretch>
        </p:blipFill>
        <p:spPr>
          <a:xfrm>
            <a:off x="8410574" y="2200275"/>
            <a:ext cx="3395167" cy="3009900"/>
          </a:xfrm>
          <a:prstGeom prst="rect">
            <a:avLst/>
          </a:prstGeom>
          <a:ln>
            <a:noFill/>
          </a:ln>
          <a:effectLst>
            <a:softEdge rad="112500"/>
          </a:effectLst>
        </p:spPr>
      </p:pic>
    </p:spTree>
    <p:extLst>
      <p:ext uri="{BB962C8B-B14F-4D97-AF65-F5344CB8AC3E}">
        <p14:creationId xmlns:p14="http://schemas.microsoft.com/office/powerpoint/2010/main" val="41563665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28">
            <a:extLst>
              <a:ext uri="{FF2B5EF4-FFF2-40B4-BE49-F238E27FC236}">
                <a16:creationId xmlns:a16="http://schemas.microsoft.com/office/drawing/2014/main" xmlns="" id="{7A7C195C-1F85-A495-6F15-2E50F108D6B3}"/>
              </a:ext>
            </a:extLst>
          </p:cNvPr>
          <p:cNvSpPr/>
          <p:nvPr/>
        </p:nvSpPr>
        <p:spPr>
          <a:xfrm>
            <a:off x="382613" y="256051"/>
            <a:ext cx="11402960" cy="6106465"/>
          </a:xfrm>
          <a:prstGeom prst="roundRect">
            <a:avLst/>
          </a:prstGeom>
          <a:solidFill>
            <a:schemeClr val="bg1">
              <a:alpha val="90000"/>
            </a:schemeClr>
          </a:solidFill>
          <a:ln w="34925" cap="rnd">
            <a:solidFill>
              <a:srgbClr val="0070C0"/>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TextBox 5">
            <a:extLst>
              <a:ext uri="{FF2B5EF4-FFF2-40B4-BE49-F238E27FC236}">
                <a16:creationId xmlns:a16="http://schemas.microsoft.com/office/drawing/2014/main" xmlns="" id="{1D1366DA-6836-2380-51B9-8C61AD19DDA9}"/>
              </a:ext>
            </a:extLst>
          </p:cNvPr>
          <p:cNvSpPr txBox="1"/>
          <p:nvPr/>
        </p:nvSpPr>
        <p:spPr>
          <a:xfrm>
            <a:off x="1324046" y="1890771"/>
            <a:ext cx="9835662" cy="3590214"/>
          </a:xfrm>
          <a:prstGeom prst="rect">
            <a:avLst/>
          </a:prstGeom>
          <a:noFill/>
        </p:spPr>
        <p:txBody>
          <a:bodyPr wrap="square">
            <a:spAutoFit/>
          </a:bodyPr>
          <a:lstStyle/>
          <a:p>
            <a:pPr lvl="0" algn="just" defTabSz="457200">
              <a:lnSpc>
                <a:spcPct val="115000"/>
              </a:lnSpc>
              <a:spcAft>
                <a:spcPts val="1000"/>
              </a:spcAft>
            </a:pPr>
            <a:r>
              <a:rPr lang="vi-VN" sz="4000" dirty="0">
                <a:solidFill>
                  <a:prstClr val="black"/>
                </a:solidFill>
                <a:latin typeface="Calibri"/>
                <a:ea typeface="Calibri" panose="020F0502020204030204" pitchFamily="34" charset="0"/>
                <a:cs typeface="Times New Roman" panose="02020603050405020304" pitchFamily="18" charset="0"/>
              </a:rPr>
              <a:t>Có thể thấy rằng, vì cuộc sống bận rộn mà nhiều gia đình có xu hướng ăn bên ngoài hoặc đặt đồ ăn bên ngoài về nhà. Vì vậy, việc lựa chọn hàng quán đảm bảo vệ sinh an toàn thực phẩm là điều rất cần thiết.</a:t>
            </a:r>
            <a:endParaRPr kumimoji="0" lang="en-US"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xmlns="" id="{972EF4F1-0083-4EF8-ADC0-4C6B6245FE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54036" y="347790"/>
            <a:ext cx="4255377" cy="1457070"/>
          </a:xfrm>
          <a:prstGeom prst="rect">
            <a:avLst/>
          </a:prstGeom>
        </p:spPr>
      </p:pic>
    </p:spTree>
    <p:extLst>
      <p:ext uri="{BB962C8B-B14F-4D97-AF65-F5344CB8AC3E}">
        <p14:creationId xmlns:p14="http://schemas.microsoft.com/office/powerpoint/2010/main" val="23371358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626</Words>
  <Application>Microsoft Office PowerPoint</Application>
  <PresentationFormat>Custom</PresentationFormat>
  <Paragraphs>54</Paragraphs>
  <Slides>22</Slides>
  <Notes>17</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1_Office Theme</vt:lpstr>
      <vt:lpstr>Office Theme</vt:lpstr>
      <vt:lpstr>2_Office Theme</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34</cp:revision>
  <dcterms:created xsi:type="dcterms:W3CDTF">2022-11-15T09:29:48Z</dcterms:created>
  <dcterms:modified xsi:type="dcterms:W3CDTF">2023-03-20T08:25:02Z</dcterms:modified>
</cp:coreProperties>
</file>