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88" r:id="rId5"/>
    <p:sldId id="312" r:id="rId6"/>
    <p:sldId id="317" r:id="rId7"/>
    <p:sldId id="311" r:id="rId8"/>
    <p:sldId id="330" r:id="rId9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/>
        </p14:section>
        <p14:section name="Tiết 2" id="{D26EF98B-2085-49F3-B273-FBF6FCCC601C}">
          <p14:sldIdLst>
            <p14:sldId id="312"/>
            <p14:sldId id="317"/>
            <p14:sldId id="311"/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9999"/>
    <a:srgbClr val="99FF66"/>
    <a:srgbClr val="FF5050"/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84" autoAdjust="0"/>
    <p:restoredTop sz="94660"/>
  </p:normalViewPr>
  <p:slideViewPr>
    <p:cSldViewPr snapToGrid="0">
      <p:cViewPr varScale="1">
        <p:scale>
          <a:sx n="92" d="100"/>
          <a:sy n="92" d="100"/>
        </p:scale>
        <p:origin x="798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387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18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675"/>
          <a:stretch/>
        </p:blipFill>
        <p:spPr>
          <a:xfrm>
            <a:off x="0" y="2756882"/>
            <a:ext cx="3126922" cy="2386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74302" l="0" r="437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12" y="2360327"/>
            <a:ext cx="3149737" cy="36799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3341" y="1615770"/>
            <a:ext cx="8635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ỨNG XỬ KHI ĐƯỢC NHẬN QUÀ NGÀY TẾT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789638" y="145641"/>
            <a:ext cx="2153962" cy="777411"/>
            <a:chOff x="2855223" y="1677808"/>
            <a:chExt cx="3178629" cy="345516"/>
          </a:xfrm>
          <a:solidFill>
            <a:srgbClr val="FF7C80"/>
          </a:solidFill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193016" y="1683582"/>
              <a:ext cx="2606920" cy="3146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</a:t>
              </a:r>
              <a:r>
                <a:rPr lang="en-US" altLang="zh-CN" sz="4000" b="1" dirty="0" smtClean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16</a:t>
              </a:r>
              <a:endParaRPr lang="zh-CN" altLang="en-US" sz="4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799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14" y="523793"/>
            <a:ext cx="3833286" cy="4619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092" b="95010" l="2672" r="961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346" y="-211624"/>
            <a:ext cx="2468654" cy="19636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87" b="96518" l="0" r="89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44" y="-657737"/>
            <a:ext cx="4173024" cy="30180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2" b="50000"/>
          <a:stretch/>
        </p:blipFill>
        <p:spPr>
          <a:xfrm>
            <a:off x="7567569" y="2243089"/>
            <a:ext cx="1745536" cy="9439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346" y="1992500"/>
            <a:ext cx="1764991" cy="188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25"/>
                            </p:stCondLst>
                            <p:childTnLst>
                              <p:par>
                                <p:cTn id="10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Picture 2" descr="z2019525689372_3fd112509e4959fb450940ca56a79189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1" y="0"/>
            <a:ext cx="4914900" cy="3652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z2019525689373_0506f4e2fcb608f6a5f6d417839764e5"/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0"/>
            <a:ext cx="4190999" cy="36526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598" y="3652628"/>
            <a:ext cx="85598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</a:t>
            </a:r>
            <a:r>
              <a:rPr lang="vi-VN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đón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phong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bì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lì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xì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/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tặng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1375" y="4529233"/>
            <a:ext cx="85598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2.</a:t>
            </a:r>
            <a:r>
              <a:rPr lang="vi-VN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sẽ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tặng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?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643059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22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3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solidFill>
                <a:srgbClr val="FF9999"/>
              </a:solidFill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32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FF9999"/>
              </a:solidFill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30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9999"/>
              </a:solidFill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26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8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rgbClr val="FF5050"/>
                </a:solidFill>
                <a:ln w="9525" cmpd="sng">
                  <a:solidFill>
                    <a:srgbClr val="FF505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 smtClean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</a:t>
                </a:r>
                <a:r>
                  <a:rPr kumimoji="0" lang="en-US" altLang="zh-CN" sz="2400" i="0" u="none" strike="noStrike" kern="0" cap="none" spc="0" normalizeH="0" noProof="0" dirty="0" smtClean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41750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" y="1101836"/>
            <a:ext cx="93853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6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36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36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xúc</a:t>
            </a:r>
            <a:r>
              <a:rPr lang="en-US" altLang="zh-CN" sz="36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6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6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 eaLnBrk="1" hangingPunct="1"/>
            <a:r>
              <a:rPr lang="en-US" altLang="zh-CN" sz="36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6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6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tặng</a:t>
            </a:r>
            <a:r>
              <a:rPr lang="en-US" altLang="zh-CN" sz="36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36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6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1016000" y="269067"/>
            <a:ext cx="28504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4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 descr="z2019525687182_65c4abe5fdf0204c54e725bbad204330"/>
          <p:cNvPicPr>
            <a:picLocks noGrp="1" noChangeAspect="1"/>
          </p:cNvPicPr>
          <p:nvPr isPhoto="1"/>
        </p:nvPicPr>
        <p:blipFill rotWithShape="1"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4"/>
          <a:stretch/>
        </p:blipFill>
        <p:spPr>
          <a:xfrm>
            <a:off x="1" y="-50433"/>
            <a:ext cx="1117599" cy="1287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04" y="2158999"/>
            <a:ext cx="3937991" cy="325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269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28" y="0"/>
            <a:ext cx="5237172" cy="940653"/>
          </a:xfrm>
          <a:prstGeom prst="doubleWave">
            <a:avLst/>
          </a:prstGeom>
          <a:solidFill>
            <a:srgbClr val="FF7C80"/>
          </a:solidFill>
          <a:ln/>
          <a:effectLst>
            <a:glow rad="101600">
              <a:srgbClr val="FF7C80"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  <p:sp>
        <p:nvSpPr>
          <p:cNvPr id="3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8128" y="1024748"/>
            <a:ext cx="855305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vi-VN" altLang="zh-CN" sz="2800" b="1" dirty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2800" b="1" dirty="0" err="1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2800" b="1" dirty="0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tuổi</a:t>
            </a:r>
            <a:r>
              <a:rPr lang="en-US" altLang="zh-CN" sz="2800" b="1" dirty="0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tặng</a:t>
            </a:r>
            <a:r>
              <a:rPr lang="en-US" altLang="zh-CN" sz="2800" b="1" dirty="0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2800" b="1" dirty="0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800" b="1" dirty="0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dịp</a:t>
            </a:r>
            <a:r>
              <a:rPr lang="en-US" altLang="zh-CN" sz="2800" b="1" dirty="0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Tết</a:t>
            </a:r>
            <a:r>
              <a:rPr lang="en-US" altLang="zh-CN" sz="2800" b="1" dirty="0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800" b="1" dirty="0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b="1" dirty="0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phong</a:t>
            </a:r>
            <a:r>
              <a:rPr lang="en-US" altLang="zh-CN" sz="2800" b="1" dirty="0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tục</a:t>
            </a:r>
            <a:r>
              <a:rPr lang="en-US" altLang="zh-CN" sz="2800" b="1" dirty="0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r>
              <a:rPr lang="vi-VN" altLang="zh-CN" sz="2800" b="1" dirty="0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2800" b="1" dirty="0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b="1" dirty="0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2800" b="1" dirty="0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tuổi</a:t>
            </a:r>
            <a:r>
              <a:rPr lang="en-US" altLang="zh-CN" sz="2800" b="1" dirty="0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tặng</a:t>
            </a:r>
            <a:r>
              <a:rPr lang="en-US" altLang="zh-CN" sz="2800" b="1" dirty="0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2800" b="1" dirty="0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800" b="1" dirty="0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800" b="1" dirty="0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mong</a:t>
            </a:r>
            <a:r>
              <a:rPr lang="en-US" altLang="zh-CN" sz="2800" b="1" dirty="0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muốn</a:t>
            </a:r>
            <a:r>
              <a:rPr lang="en-US" altLang="zh-CN" sz="2800" b="1" dirty="0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b="1" dirty="0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800" b="1" dirty="0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800" b="1" dirty="0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2800" b="1" dirty="0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tuổi</a:t>
            </a:r>
            <a:r>
              <a:rPr lang="en-US" altLang="zh-CN" sz="2800" b="1" dirty="0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may </a:t>
            </a:r>
            <a:r>
              <a:rPr lang="en-US" altLang="zh-CN" sz="2800" b="1" dirty="0" err="1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mắn</a:t>
            </a:r>
            <a:r>
              <a:rPr lang="en-US" altLang="zh-CN" sz="2800" b="1" dirty="0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2800" b="1" dirty="0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2800" b="1" dirty="0" smtClean="0">
                <a:solidFill>
                  <a:schemeClr val="accent4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2800" b="1" dirty="0">
              <a:solidFill>
                <a:schemeClr val="accent4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1417" y="2867634"/>
            <a:ext cx="5540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vi-VN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tuổi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:</a:t>
            </a:r>
            <a:endParaRPr lang="vi-VN" altLang="zh-CN" sz="28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1682734" y="3378826"/>
            <a:ext cx="8878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algn="ctr">
              <a:buFont typeface="Arial" pitchFamily="34" charset="0"/>
              <a:buChar char="•"/>
            </a:pPr>
            <a:r>
              <a:rPr lang="en-US" altLang="zh-CN" sz="28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Đón</a:t>
            </a:r>
            <a:r>
              <a:rPr lang="en-US" altLang="zh-CN" sz="2800" b="1" dirty="0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2800" b="1" dirty="0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bằng</a:t>
            </a:r>
            <a:r>
              <a:rPr lang="en-US" altLang="zh-CN" sz="2800" b="1" dirty="0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hai</a:t>
            </a:r>
            <a:r>
              <a:rPr lang="en-US" altLang="zh-CN" sz="2800" b="1" dirty="0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tay</a:t>
            </a:r>
            <a:r>
              <a:rPr lang="vi-VN" altLang="zh-CN" sz="2800" b="1" dirty="0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2800" b="1" dirty="0">
              <a:solidFill>
                <a:srgbClr val="C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id="{3556C26F-C632-4FB8-AF0B-2972EAEA8C9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2000234" y="3868528"/>
            <a:ext cx="8878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algn="ctr">
              <a:buFont typeface="Arial" pitchFamily="34" charset="0"/>
              <a:buChar char="•"/>
            </a:pPr>
            <a:r>
              <a:rPr lang="en-US" altLang="zh-CN" sz="28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2800" b="1" dirty="0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hơi</a:t>
            </a:r>
            <a:r>
              <a:rPr lang="en-US" altLang="zh-CN" sz="2800" b="1" dirty="0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cúi</a:t>
            </a:r>
            <a:r>
              <a:rPr lang="en-US" altLang="zh-CN" sz="2800" b="1" dirty="0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xuống</a:t>
            </a:r>
            <a:r>
              <a:rPr lang="en-US" altLang="zh-CN" sz="2800" b="1" dirty="0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2800" b="1" dirty="0">
              <a:solidFill>
                <a:srgbClr val="C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0896" y="4391748"/>
            <a:ext cx="88784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altLang="zh-CN" sz="28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800" b="1" dirty="0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800" b="1" dirty="0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800" b="1" dirty="0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ơn</a:t>
            </a:r>
            <a:r>
              <a:rPr lang="en-US" altLang="zh-CN" sz="2800" b="1" dirty="0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800" b="1" dirty="0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800" b="1" dirty="0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2800" b="1" dirty="0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tuổi</a:t>
            </a:r>
            <a:r>
              <a:rPr lang="en-US" altLang="zh-CN" sz="2800" b="1" dirty="0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2800" b="1" dirty="0">
              <a:solidFill>
                <a:srgbClr val="C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675333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0C27DA-E208-437B-BF76-CF6E81518E3A}">
  <ds:schemaRefs>
    <ds:schemaRef ds:uri="http://schemas.openxmlformats.org/package/2006/metadata/core-properties"/>
    <ds:schemaRef ds:uri="2954521b-b4ab-4ce3-8aa8-8bfa99a4c36e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125</Words>
  <Application>Microsoft Office PowerPoint</Application>
  <PresentationFormat>On-screen Show (16:9)</PresentationFormat>
  <Paragraphs>18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微软雅黑</vt:lpstr>
      <vt:lpstr>宋体</vt:lpstr>
      <vt:lpstr>Arial</vt:lpstr>
      <vt:lpstr>Arial-Rounded</vt:lpstr>
      <vt:lpstr>Calibri</vt:lpstr>
      <vt:lpstr>等线</vt:lpstr>
      <vt:lpstr>Times New Roman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MyPC</cp:lastModifiedBy>
  <cp:revision>62</cp:revision>
  <dcterms:created xsi:type="dcterms:W3CDTF">2017-03-04T06:55:50Z</dcterms:created>
  <dcterms:modified xsi:type="dcterms:W3CDTF">2023-03-17T07:27:00Z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