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84" r:id="rId1"/>
  </p:sldMasterIdLst>
  <p:notesMasterIdLst>
    <p:notesMasterId r:id="rId6"/>
  </p:notesMasterIdLst>
  <p:sldIdLst>
    <p:sldId id="372" r:id="rId2"/>
    <p:sldId id="374" r:id="rId3"/>
    <p:sldId id="396" r:id="rId4"/>
    <p:sldId id="406" r:id="rId5"/>
  </p:sldIdLst>
  <p:sldSz cx="6858000" cy="5143500"/>
  <p:notesSz cx="6858000" cy="9144000"/>
  <p:embeddedFontLst>
    <p:embeddedFont>
      <p:font typeface="Montserrat" panose="02000505000000020004" pitchFamily="2" charset="0"/>
      <p:regular r:id="rId7"/>
      <p:bold r:id="rId8"/>
    </p:embeddedFont>
    <p:embeddedFont>
      <p:font typeface="UTM Cookies" panose="02040603050506020204" pitchFamily="18" charset="0"/>
      <p:regular r:id="rId9"/>
    </p:embeddedFont>
    <p:embeddedFont>
      <p:font typeface="UTM Avo" panose="02040603050506020204" pitchFamily="18" charset="0"/>
      <p:regular r:id="rId10"/>
      <p:bold r:id="rId11"/>
      <p:italic r:id="rId12"/>
      <p:boldItalic r:id="rId13"/>
    </p:embeddedFont>
    <p:embeddedFont>
      <p:font typeface="Kalam" panose="020B0604020202020204" charset="0"/>
      <p:regular r:id="rId14"/>
      <p:bold r:id="rId15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3182C4"/>
    <a:srgbClr val="7EA131"/>
    <a:srgbClr val="B7D574"/>
    <a:srgbClr val="FFCC00"/>
    <a:srgbClr val="FACD94"/>
    <a:srgbClr val="CC7500"/>
    <a:srgbClr val="1E5CC1"/>
    <a:srgbClr val="FB5B53"/>
    <a:srgbClr val="FB4C4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8A10E9E-05DE-497A-B104-E80DA98F5660}">
  <a:tblStyle styleId="{98A10E9E-05DE-497A-B104-E80DA98F5660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188" autoAdjust="0"/>
    <p:restoredTop sz="94364" autoAdjust="0"/>
  </p:normalViewPr>
  <p:slideViewPr>
    <p:cSldViewPr snapToGrid="0">
      <p:cViewPr varScale="1">
        <p:scale>
          <a:sx n="87" d="100"/>
          <a:sy n="87" d="100"/>
        </p:scale>
        <p:origin x="72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2.fntdata"/><Relationship Id="rId13" Type="http://schemas.openxmlformats.org/officeDocument/2006/relationships/font" Target="fonts/font7.fntdata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font" Target="fonts/font1.fntdata"/><Relationship Id="rId12" Type="http://schemas.openxmlformats.org/officeDocument/2006/relationships/font" Target="fonts/font6.fntdata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font" Target="fonts/font5.fntdata"/><Relationship Id="rId5" Type="http://schemas.openxmlformats.org/officeDocument/2006/relationships/slide" Target="slides/slide4.xml"/><Relationship Id="rId15" Type="http://schemas.openxmlformats.org/officeDocument/2006/relationships/font" Target="fonts/font9.fntdata"/><Relationship Id="rId10" Type="http://schemas.openxmlformats.org/officeDocument/2006/relationships/font" Target="fonts/font4.fntdata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font" Target="fonts/font3.fntdata"/><Relationship Id="rId14" Type="http://schemas.openxmlformats.org/officeDocument/2006/relationships/font" Target="fonts/font8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826588187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 preserve="1">
  <p:cSld name="1_Blan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9"/>
          <p:cNvSpPr>
            <a:spLocks/>
          </p:cNvSpPr>
          <p:nvPr userDrawn="1"/>
        </p:nvSpPr>
        <p:spPr bwMode="auto">
          <a:xfrm rot="10800000">
            <a:off x="276225" y="239920"/>
            <a:ext cx="6315075" cy="4636880"/>
          </a:xfrm>
          <a:custGeom>
            <a:avLst/>
            <a:gdLst>
              <a:gd name="T0" fmla="*/ 2466 w 2671"/>
              <a:gd name="T1" fmla="*/ 92 h 1682"/>
              <a:gd name="T2" fmla="*/ 200 w 2671"/>
              <a:gd name="T3" fmla="*/ 99 h 1682"/>
              <a:gd name="T4" fmla="*/ 169 w 2671"/>
              <a:gd name="T5" fmla="*/ 1583 h 1682"/>
              <a:gd name="T6" fmla="*/ 2481 w 2671"/>
              <a:gd name="T7" fmla="*/ 1562 h 1682"/>
              <a:gd name="T8" fmla="*/ 2466 w 2671"/>
              <a:gd name="T9" fmla="*/ 92 h 1682"/>
              <a:gd name="connsiteX0" fmla="*/ 9074 w 9535"/>
              <a:gd name="connsiteY0" fmla="*/ 447 h 9722"/>
              <a:gd name="connsiteX1" fmla="*/ 544 w 9535"/>
              <a:gd name="connsiteY1" fmla="*/ 264 h 9722"/>
              <a:gd name="connsiteX2" fmla="*/ 475 w 9535"/>
              <a:gd name="connsiteY2" fmla="*/ 9311 h 9722"/>
              <a:gd name="connsiteX3" fmla="*/ 9131 w 9535"/>
              <a:gd name="connsiteY3" fmla="*/ 9187 h 9722"/>
              <a:gd name="connsiteX4" fmla="*/ 9074 w 9535"/>
              <a:gd name="connsiteY4" fmla="*/ 447 h 9722"/>
              <a:gd name="connsiteX0" fmla="*/ 9519 w 10001"/>
              <a:gd name="connsiteY0" fmla="*/ 986 h 10526"/>
              <a:gd name="connsiteX1" fmla="*/ 5107 w 10001"/>
              <a:gd name="connsiteY1" fmla="*/ 519 h 10526"/>
              <a:gd name="connsiteX2" fmla="*/ 573 w 10001"/>
              <a:gd name="connsiteY2" fmla="*/ 798 h 10526"/>
              <a:gd name="connsiteX3" fmla="*/ 500 w 10001"/>
              <a:gd name="connsiteY3" fmla="*/ 10103 h 10526"/>
              <a:gd name="connsiteX4" fmla="*/ 9578 w 10001"/>
              <a:gd name="connsiteY4" fmla="*/ 9976 h 10526"/>
              <a:gd name="connsiteX5" fmla="*/ 9519 w 10001"/>
              <a:gd name="connsiteY5" fmla="*/ 986 h 10526"/>
              <a:gd name="connsiteX0" fmla="*/ 9561 w 10043"/>
              <a:gd name="connsiteY0" fmla="*/ 870 h 10410"/>
              <a:gd name="connsiteX1" fmla="*/ 5149 w 10043"/>
              <a:gd name="connsiteY1" fmla="*/ 403 h 10410"/>
              <a:gd name="connsiteX2" fmla="*/ 533 w 10043"/>
              <a:gd name="connsiteY2" fmla="*/ 862 h 10410"/>
              <a:gd name="connsiteX3" fmla="*/ 542 w 10043"/>
              <a:gd name="connsiteY3" fmla="*/ 9987 h 10410"/>
              <a:gd name="connsiteX4" fmla="*/ 9620 w 10043"/>
              <a:gd name="connsiteY4" fmla="*/ 9860 h 10410"/>
              <a:gd name="connsiteX5" fmla="*/ 9561 w 10043"/>
              <a:gd name="connsiteY5" fmla="*/ 870 h 10410"/>
              <a:gd name="connsiteX0" fmla="*/ 9572 w 10054"/>
              <a:gd name="connsiteY0" fmla="*/ 835 h 10375"/>
              <a:gd name="connsiteX1" fmla="*/ 5160 w 10054"/>
              <a:gd name="connsiteY1" fmla="*/ 368 h 10375"/>
              <a:gd name="connsiteX2" fmla="*/ 544 w 10054"/>
              <a:gd name="connsiteY2" fmla="*/ 827 h 10375"/>
              <a:gd name="connsiteX3" fmla="*/ 553 w 10054"/>
              <a:gd name="connsiteY3" fmla="*/ 9952 h 10375"/>
              <a:gd name="connsiteX4" fmla="*/ 9631 w 10054"/>
              <a:gd name="connsiteY4" fmla="*/ 9825 h 10375"/>
              <a:gd name="connsiteX5" fmla="*/ 9572 w 10054"/>
              <a:gd name="connsiteY5" fmla="*/ 835 h 10375"/>
              <a:gd name="connsiteX0" fmla="*/ 9532 w 10014"/>
              <a:gd name="connsiteY0" fmla="*/ 835 h 10375"/>
              <a:gd name="connsiteX1" fmla="*/ 5120 w 10014"/>
              <a:gd name="connsiteY1" fmla="*/ 368 h 10375"/>
              <a:gd name="connsiteX2" fmla="*/ 504 w 10014"/>
              <a:gd name="connsiteY2" fmla="*/ 827 h 10375"/>
              <a:gd name="connsiteX3" fmla="*/ 513 w 10014"/>
              <a:gd name="connsiteY3" fmla="*/ 9952 h 10375"/>
              <a:gd name="connsiteX4" fmla="*/ 9591 w 10014"/>
              <a:gd name="connsiteY4" fmla="*/ 9825 h 10375"/>
              <a:gd name="connsiteX5" fmla="*/ 9532 w 10014"/>
              <a:gd name="connsiteY5" fmla="*/ 835 h 10375"/>
              <a:gd name="connsiteX0" fmla="*/ 9532 w 10014"/>
              <a:gd name="connsiteY0" fmla="*/ 653 h 10193"/>
              <a:gd name="connsiteX1" fmla="*/ 5120 w 10014"/>
              <a:gd name="connsiteY1" fmla="*/ 186 h 10193"/>
              <a:gd name="connsiteX2" fmla="*/ 504 w 10014"/>
              <a:gd name="connsiteY2" fmla="*/ 645 h 10193"/>
              <a:gd name="connsiteX3" fmla="*/ 513 w 10014"/>
              <a:gd name="connsiteY3" fmla="*/ 9770 h 10193"/>
              <a:gd name="connsiteX4" fmla="*/ 9591 w 10014"/>
              <a:gd name="connsiteY4" fmla="*/ 9643 h 10193"/>
              <a:gd name="connsiteX5" fmla="*/ 9532 w 10014"/>
              <a:gd name="connsiteY5" fmla="*/ 653 h 10193"/>
              <a:gd name="connsiteX0" fmla="*/ 9532 w 10014"/>
              <a:gd name="connsiteY0" fmla="*/ 579 h 10119"/>
              <a:gd name="connsiteX1" fmla="*/ 5120 w 10014"/>
              <a:gd name="connsiteY1" fmla="*/ 112 h 10119"/>
              <a:gd name="connsiteX2" fmla="*/ 504 w 10014"/>
              <a:gd name="connsiteY2" fmla="*/ 571 h 10119"/>
              <a:gd name="connsiteX3" fmla="*/ 513 w 10014"/>
              <a:gd name="connsiteY3" fmla="*/ 9696 h 10119"/>
              <a:gd name="connsiteX4" fmla="*/ 9591 w 10014"/>
              <a:gd name="connsiteY4" fmla="*/ 9569 h 10119"/>
              <a:gd name="connsiteX5" fmla="*/ 9532 w 10014"/>
              <a:gd name="connsiteY5" fmla="*/ 579 h 10119"/>
              <a:gd name="connsiteX0" fmla="*/ 9560 w 10042"/>
              <a:gd name="connsiteY0" fmla="*/ 783 h 10323"/>
              <a:gd name="connsiteX1" fmla="*/ 5132 w 10042"/>
              <a:gd name="connsiteY1" fmla="*/ 521 h 10323"/>
              <a:gd name="connsiteX2" fmla="*/ 532 w 10042"/>
              <a:gd name="connsiteY2" fmla="*/ 775 h 10323"/>
              <a:gd name="connsiteX3" fmla="*/ 541 w 10042"/>
              <a:gd name="connsiteY3" fmla="*/ 9900 h 10323"/>
              <a:gd name="connsiteX4" fmla="*/ 9619 w 10042"/>
              <a:gd name="connsiteY4" fmla="*/ 9773 h 10323"/>
              <a:gd name="connsiteX5" fmla="*/ 9560 w 10042"/>
              <a:gd name="connsiteY5" fmla="*/ 783 h 10323"/>
              <a:gd name="connsiteX0" fmla="*/ 9562 w 10044"/>
              <a:gd name="connsiteY0" fmla="*/ 560 h 10100"/>
              <a:gd name="connsiteX1" fmla="*/ 5134 w 10044"/>
              <a:gd name="connsiteY1" fmla="*/ 298 h 10100"/>
              <a:gd name="connsiteX2" fmla="*/ 534 w 10044"/>
              <a:gd name="connsiteY2" fmla="*/ 552 h 10100"/>
              <a:gd name="connsiteX3" fmla="*/ 543 w 10044"/>
              <a:gd name="connsiteY3" fmla="*/ 9677 h 10100"/>
              <a:gd name="connsiteX4" fmla="*/ 9621 w 10044"/>
              <a:gd name="connsiteY4" fmla="*/ 9550 h 10100"/>
              <a:gd name="connsiteX5" fmla="*/ 9562 w 10044"/>
              <a:gd name="connsiteY5" fmla="*/ 560 h 10100"/>
              <a:gd name="connsiteX0" fmla="*/ 9598 w 10080"/>
              <a:gd name="connsiteY0" fmla="*/ 482 h 10022"/>
              <a:gd name="connsiteX1" fmla="*/ 5170 w 10080"/>
              <a:gd name="connsiteY1" fmla="*/ 220 h 10022"/>
              <a:gd name="connsiteX2" fmla="*/ 504 w 10080"/>
              <a:gd name="connsiteY2" fmla="*/ 602 h 10022"/>
              <a:gd name="connsiteX3" fmla="*/ 579 w 10080"/>
              <a:gd name="connsiteY3" fmla="*/ 9599 h 10022"/>
              <a:gd name="connsiteX4" fmla="*/ 9657 w 10080"/>
              <a:gd name="connsiteY4" fmla="*/ 9472 h 10022"/>
              <a:gd name="connsiteX5" fmla="*/ 9598 w 10080"/>
              <a:gd name="connsiteY5" fmla="*/ 482 h 10022"/>
              <a:gd name="connsiteX0" fmla="*/ 9553 w 10035"/>
              <a:gd name="connsiteY0" fmla="*/ 453 h 9993"/>
              <a:gd name="connsiteX1" fmla="*/ 5125 w 10035"/>
              <a:gd name="connsiteY1" fmla="*/ 191 h 9993"/>
              <a:gd name="connsiteX2" fmla="*/ 459 w 10035"/>
              <a:gd name="connsiteY2" fmla="*/ 573 h 9993"/>
              <a:gd name="connsiteX3" fmla="*/ 534 w 10035"/>
              <a:gd name="connsiteY3" fmla="*/ 9570 h 9993"/>
              <a:gd name="connsiteX4" fmla="*/ 9612 w 10035"/>
              <a:gd name="connsiteY4" fmla="*/ 9443 h 9993"/>
              <a:gd name="connsiteX5" fmla="*/ 9553 w 10035"/>
              <a:gd name="connsiteY5" fmla="*/ 453 h 9993"/>
              <a:gd name="connsiteX0" fmla="*/ 9520 w 10000"/>
              <a:gd name="connsiteY0" fmla="*/ 453 h 10000"/>
              <a:gd name="connsiteX1" fmla="*/ 5107 w 10000"/>
              <a:gd name="connsiteY1" fmla="*/ 191 h 10000"/>
              <a:gd name="connsiteX2" fmla="*/ 457 w 10000"/>
              <a:gd name="connsiteY2" fmla="*/ 573 h 10000"/>
              <a:gd name="connsiteX3" fmla="*/ 532 w 10000"/>
              <a:gd name="connsiteY3" fmla="*/ 9577 h 10000"/>
              <a:gd name="connsiteX4" fmla="*/ 9578 w 10000"/>
              <a:gd name="connsiteY4" fmla="*/ 9450 h 10000"/>
              <a:gd name="connsiteX5" fmla="*/ 9520 w 10000"/>
              <a:gd name="connsiteY5" fmla="*/ 453 h 10000"/>
              <a:gd name="connsiteX0" fmla="*/ 9520 w 10000"/>
              <a:gd name="connsiteY0" fmla="*/ 445 h 9992"/>
              <a:gd name="connsiteX1" fmla="*/ 5107 w 10000"/>
              <a:gd name="connsiteY1" fmla="*/ 183 h 9992"/>
              <a:gd name="connsiteX2" fmla="*/ 457 w 10000"/>
              <a:gd name="connsiteY2" fmla="*/ 565 h 9992"/>
              <a:gd name="connsiteX3" fmla="*/ 532 w 10000"/>
              <a:gd name="connsiteY3" fmla="*/ 9569 h 9992"/>
              <a:gd name="connsiteX4" fmla="*/ 9578 w 10000"/>
              <a:gd name="connsiteY4" fmla="*/ 9442 h 9992"/>
              <a:gd name="connsiteX5" fmla="*/ 9520 w 10000"/>
              <a:gd name="connsiteY5" fmla="*/ 445 h 9992"/>
              <a:gd name="connsiteX0" fmla="*/ 9561 w 10041"/>
              <a:gd name="connsiteY0" fmla="*/ 695 h 10250"/>
              <a:gd name="connsiteX1" fmla="*/ 5115 w 10041"/>
              <a:gd name="connsiteY1" fmla="*/ 356 h 10250"/>
              <a:gd name="connsiteX2" fmla="*/ 498 w 10041"/>
              <a:gd name="connsiteY2" fmla="*/ 815 h 10250"/>
              <a:gd name="connsiteX3" fmla="*/ 573 w 10041"/>
              <a:gd name="connsiteY3" fmla="*/ 9827 h 10250"/>
              <a:gd name="connsiteX4" fmla="*/ 9619 w 10041"/>
              <a:gd name="connsiteY4" fmla="*/ 9700 h 10250"/>
              <a:gd name="connsiteX5" fmla="*/ 9561 w 10041"/>
              <a:gd name="connsiteY5" fmla="*/ 695 h 10250"/>
              <a:gd name="connsiteX0" fmla="*/ 9561 w 9999"/>
              <a:gd name="connsiteY0" fmla="*/ 695 h 10250"/>
              <a:gd name="connsiteX1" fmla="*/ 5115 w 9999"/>
              <a:gd name="connsiteY1" fmla="*/ 356 h 10250"/>
              <a:gd name="connsiteX2" fmla="*/ 498 w 9999"/>
              <a:gd name="connsiteY2" fmla="*/ 815 h 10250"/>
              <a:gd name="connsiteX3" fmla="*/ 573 w 9999"/>
              <a:gd name="connsiteY3" fmla="*/ 9827 h 10250"/>
              <a:gd name="connsiteX4" fmla="*/ 9619 w 9999"/>
              <a:gd name="connsiteY4" fmla="*/ 9700 h 10250"/>
              <a:gd name="connsiteX5" fmla="*/ 9561 w 9999"/>
              <a:gd name="connsiteY5" fmla="*/ 695 h 10250"/>
              <a:gd name="connsiteX0" fmla="*/ 9562 w 10000"/>
              <a:gd name="connsiteY0" fmla="*/ 678 h 10000"/>
              <a:gd name="connsiteX1" fmla="*/ 5116 w 10000"/>
              <a:gd name="connsiteY1" fmla="*/ 347 h 10000"/>
              <a:gd name="connsiteX2" fmla="*/ 498 w 10000"/>
              <a:gd name="connsiteY2" fmla="*/ 795 h 10000"/>
              <a:gd name="connsiteX3" fmla="*/ 573 w 10000"/>
              <a:gd name="connsiteY3" fmla="*/ 9587 h 10000"/>
              <a:gd name="connsiteX4" fmla="*/ 9620 w 10000"/>
              <a:gd name="connsiteY4" fmla="*/ 9463 h 10000"/>
              <a:gd name="connsiteX5" fmla="*/ 9562 w 10000"/>
              <a:gd name="connsiteY5" fmla="*/ 678 h 10000"/>
              <a:gd name="connsiteX0" fmla="*/ 9598 w 10036"/>
              <a:gd name="connsiteY0" fmla="*/ 678 h 10408"/>
              <a:gd name="connsiteX1" fmla="*/ 5152 w 10036"/>
              <a:gd name="connsiteY1" fmla="*/ 347 h 10408"/>
              <a:gd name="connsiteX2" fmla="*/ 534 w 10036"/>
              <a:gd name="connsiteY2" fmla="*/ 795 h 10408"/>
              <a:gd name="connsiteX3" fmla="*/ 609 w 10036"/>
              <a:gd name="connsiteY3" fmla="*/ 9587 h 10408"/>
              <a:gd name="connsiteX4" fmla="*/ 5168 w 10036"/>
              <a:gd name="connsiteY4" fmla="*/ 10029 h 10408"/>
              <a:gd name="connsiteX5" fmla="*/ 9656 w 10036"/>
              <a:gd name="connsiteY5" fmla="*/ 9463 h 10408"/>
              <a:gd name="connsiteX6" fmla="*/ 9598 w 10036"/>
              <a:gd name="connsiteY6" fmla="*/ 678 h 10408"/>
              <a:gd name="connsiteX0" fmla="*/ 9598 w 10036"/>
              <a:gd name="connsiteY0" fmla="*/ 678 h 10408"/>
              <a:gd name="connsiteX1" fmla="*/ 5152 w 10036"/>
              <a:gd name="connsiteY1" fmla="*/ 347 h 10408"/>
              <a:gd name="connsiteX2" fmla="*/ 534 w 10036"/>
              <a:gd name="connsiteY2" fmla="*/ 795 h 10408"/>
              <a:gd name="connsiteX3" fmla="*/ 609 w 10036"/>
              <a:gd name="connsiteY3" fmla="*/ 9587 h 10408"/>
              <a:gd name="connsiteX4" fmla="*/ 5168 w 10036"/>
              <a:gd name="connsiteY4" fmla="*/ 10029 h 10408"/>
              <a:gd name="connsiteX5" fmla="*/ 9656 w 10036"/>
              <a:gd name="connsiteY5" fmla="*/ 9463 h 10408"/>
              <a:gd name="connsiteX6" fmla="*/ 9598 w 10036"/>
              <a:gd name="connsiteY6" fmla="*/ 678 h 10408"/>
              <a:gd name="connsiteX0" fmla="*/ 9598 w 10036"/>
              <a:gd name="connsiteY0" fmla="*/ 678 h 10408"/>
              <a:gd name="connsiteX1" fmla="*/ 5152 w 10036"/>
              <a:gd name="connsiteY1" fmla="*/ 347 h 10408"/>
              <a:gd name="connsiteX2" fmla="*/ 534 w 10036"/>
              <a:gd name="connsiteY2" fmla="*/ 795 h 10408"/>
              <a:gd name="connsiteX3" fmla="*/ 609 w 10036"/>
              <a:gd name="connsiteY3" fmla="*/ 9587 h 10408"/>
              <a:gd name="connsiteX4" fmla="*/ 5168 w 10036"/>
              <a:gd name="connsiteY4" fmla="*/ 10029 h 10408"/>
              <a:gd name="connsiteX5" fmla="*/ 9656 w 10036"/>
              <a:gd name="connsiteY5" fmla="*/ 9463 h 10408"/>
              <a:gd name="connsiteX6" fmla="*/ 9598 w 10036"/>
              <a:gd name="connsiteY6" fmla="*/ 678 h 10408"/>
              <a:gd name="connsiteX0" fmla="*/ 9604 w 10042"/>
              <a:gd name="connsiteY0" fmla="*/ 678 h 10231"/>
              <a:gd name="connsiteX1" fmla="*/ 5158 w 10042"/>
              <a:gd name="connsiteY1" fmla="*/ 347 h 10231"/>
              <a:gd name="connsiteX2" fmla="*/ 540 w 10042"/>
              <a:gd name="connsiteY2" fmla="*/ 795 h 10231"/>
              <a:gd name="connsiteX3" fmla="*/ 615 w 10042"/>
              <a:gd name="connsiteY3" fmla="*/ 9587 h 10231"/>
              <a:gd name="connsiteX4" fmla="*/ 5174 w 10042"/>
              <a:gd name="connsiteY4" fmla="*/ 10029 h 10231"/>
              <a:gd name="connsiteX5" fmla="*/ 9662 w 10042"/>
              <a:gd name="connsiteY5" fmla="*/ 9463 h 10231"/>
              <a:gd name="connsiteX6" fmla="*/ 9604 w 10042"/>
              <a:gd name="connsiteY6" fmla="*/ 678 h 10231"/>
              <a:gd name="connsiteX0" fmla="*/ 9631 w 10069"/>
              <a:gd name="connsiteY0" fmla="*/ 685 h 10297"/>
              <a:gd name="connsiteX1" fmla="*/ 5185 w 10069"/>
              <a:gd name="connsiteY1" fmla="*/ 354 h 10297"/>
              <a:gd name="connsiteX2" fmla="*/ 567 w 10069"/>
              <a:gd name="connsiteY2" fmla="*/ 802 h 10297"/>
              <a:gd name="connsiteX3" fmla="*/ 593 w 10069"/>
              <a:gd name="connsiteY3" fmla="*/ 9694 h 10297"/>
              <a:gd name="connsiteX4" fmla="*/ 5201 w 10069"/>
              <a:gd name="connsiteY4" fmla="*/ 10036 h 10297"/>
              <a:gd name="connsiteX5" fmla="*/ 9689 w 10069"/>
              <a:gd name="connsiteY5" fmla="*/ 9470 h 10297"/>
              <a:gd name="connsiteX6" fmla="*/ 9631 w 10069"/>
              <a:gd name="connsiteY6" fmla="*/ 685 h 10297"/>
              <a:gd name="connsiteX0" fmla="*/ 9642 w 10080"/>
              <a:gd name="connsiteY0" fmla="*/ 685 h 10204"/>
              <a:gd name="connsiteX1" fmla="*/ 5196 w 10080"/>
              <a:gd name="connsiteY1" fmla="*/ 354 h 10204"/>
              <a:gd name="connsiteX2" fmla="*/ 578 w 10080"/>
              <a:gd name="connsiteY2" fmla="*/ 802 h 10204"/>
              <a:gd name="connsiteX3" fmla="*/ 604 w 10080"/>
              <a:gd name="connsiteY3" fmla="*/ 9694 h 10204"/>
              <a:gd name="connsiteX4" fmla="*/ 5212 w 10080"/>
              <a:gd name="connsiteY4" fmla="*/ 10036 h 10204"/>
              <a:gd name="connsiteX5" fmla="*/ 9700 w 10080"/>
              <a:gd name="connsiteY5" fmla="*/ 9470 h 10204"/>
              <a:gd name="connsiteX6" fmla="*/ 9642 w 10080"/>
              <a:gd name="connsiteY6" fmla="*/ 685 h 10204"/>
              <a:gd name="connsiteX0" fmla="*/ 9642 w 10204"/>
              <a:gd name="connsiteY0" fmla="*/ 772 h 10409"/>
              <a:gd name="connsiteX1" fmla="*/ 5196 w 10204"/>
              <a:gd name="connsiteY1" fmla="*/ 441 h 10409"/>
              <a:gd name="connsiteX2" fmla="*/ 578 w 10204"/>
              <a:gd name="connsiteY2" fmla="*/ 889 h 10409"/>
              <a:gd name="connsiteX3" fmla="*/ 604 w 10204"/>
              <a:gd name="connsiteY3" fmla="*/ 9781 h 10409"/>
              <a:gd name="connsiteX4" fmla="*/ 5212 w 10204"/>
              <a:gd name="connsiteY4" fmla="*/ 10123 h 10409"/>
              <a:gd name="connsiteX5" fmla="*/ 9651 w 10204"/>
              <a:gd name="connsiteY5" fmla="*/ 9758 h 10409"/>
              <a:gd name="connsiteX6" fmla="*/ 9642 w 10204"/>
              <a:gd name="connsiteY6" fmla="*/ 772 h 10409"/>
              <a:gd name="connsiteX0" fmla="*/ 9642 w 10230"/>
              <a:gd name="connsiteY0" fmla="*/ 772 h 10250"/>
              <a:gd name="connsiteX1" fmla="*/ 5196 w 10230"/>
              <a:gd name="connsiteY1" fmla="*/ 441 h 10250"/>
              <a:gd name="connsiteX2" fmla="*/ 578 w 10230"/>
              <a:gd name="connsiteY2" fmla="*/ 889 h 10250"/>
              <a:gd name="connsiteX3" fmla="*/ 604 w 10230"/>
              <a:gd name="connsiteY3" fmla="*/ 9781 h 10250"/>
              <a:gd name="connsiteX4" fmla="*/ 5212 w 10230"/>
              <a:gd name="connsiteY4" fmla="*/ 10123 h 10250"/>
              <a:gd name="connsiteX5" fmla="*/ 9651 w 10230"/>
              <a:gd name="connsiteY5" fmla="*/ 9758 h 10250"/>
              <a:gd name="connsiteX6" fmla="*/ 9642 w 10230"/>
              <a:gd name="connsiteY6" fmla="*/ 772 h 10250"/>
              <a:gd name="connsiteX0" fmla="*/ 9642 w 10133"/>
              <a:gd name="connsiteY0" fmla="*/ 772 h 10250"/>
              <a:gd name="connsiteX1" fmla="*/ 5196 w 10133"/>
              <a:gd name="connsiteY1" fmla="*/ 441 h 10250"/>
              <a:gd name="connsiteX2" fmla="*/ 578 w 10133"/>
              <a:gd name="connsiteY2" fmla="*/ 889 h 10250"/>
              <a:gd name="connsiteX3" fmla="*/ 604 w 10133"/>
              <a:gd name="connsiteY3" fmla="*/ 9781 h 10250"/>
              <a:gd name="connsiteX4" fmla="*/ 5212 w 10133"/>
              <a:gd name="connsiteY4" fmla="*/ 10123 h 10250"/>
              <a:gd name="connsiteX5" fmla="*/ 9651 w 10133"/>
              <a:gd name="connsiteY5" fmla="*/ 9758 h 10250"/>
              <a:gd name="connsiteX6" fmla="*/ 9642 w 10133"/>
              <a:gd name="connsiteY6" fmla="*/ 772 h 10250"/>
              <a:gd name="connsiteX0" fmla="*/ 9642 w 10150"/>
              <a:gd name="connsiteY0" fmla="*/ 779 h 10263"/>
              <a:gd name="connsiteX1" fmla="*/ 5196 w 10150"/>
              <a:gd name="connsiteY1" fmla="*/ 448 h 10263"/>
              <a:gd name="connsiteX2" fmla="*/ 578 w 10150"/>
              <a:gd name="connsiteY2" fmla="*/ 896 h 10263"/>
              <a:gd name="connsiteX3" fmla="*/ 604 w 10150"/>
              <a:gd name="connsiteY3" fmla="*/ 9788 h 10263"/>
              <a:gd name="connsiteX4" fmla="*/ 5212 w 10150"/>
              <a:gd name="connsiteY4" fmla="*/ 10130 h 10263"/>
              <a:gd name="connsiteX5" fmla="*/ 9684 w 10150"/>
              <a:gd name="connsiteY5" fmla="*/ 9865 h 10263"/>
              <a:gd name="connsiteX6" fmla="*/ 9642 w 10150"/>
              <a:gd name="connsiteY6" fmla="*/ 779 h 10263"/>
              <a:gd name="connsiteX0" fmla="*/ 9642 w 10204"/>
              <a:gd name="connsiteY0" fmla="*/ 779 h 10257"/>
              <a:gd name="connsiteX1" fmla="*/ 5196 w 10204"/>
              <a:gd name="connsiteY1" fmla="*/ 448 h 10257"/>
              <a:gd name="connsiteX2" fmla="*/ 578 w 10204"/>
              <a:gd name="connsiteY2" fmla="*/ 896 h 10257"/>
              <a:gd name="connsiteX3" fmla="*/ 604 w 10204"/>
              <a:gd name="connsiteY3" fmla="*/ 9788 h 10257"/>
              <a:gd name="connsiteX4" fmla="*/ 5212 w 10204"/>
              <a:gd name="connsiteY4" fmla="*/ 10130 h 10257"/>
              <a:gd name="connsiteX5" fmla="*/ 9684 w 10204"/>
              <a:gd name="connsiteY5" fmla="*/ 9865 h 10257"/>
              <a:gd name="connsiteX6" fmla="*/ 9642 w 10204"/>
              <a:gd name="connsiteY6" fmla="*/ 779 h 10257"/>
              <a:gd name="connsiteX0" fmla="*/ 9642 w 10206"/>
              <a:gd name="connsiteY0" fmla="*/ 686 h 10205"/>
              <a:gd name="connsiteX1" fmla="*/ 5196 w 10206"/>
              <a:gd name="connsiteY1" fmla="*/ 355 h 10205"/>
              <a:gd name="connsiteX2" fmla="*/ 578 w 10206"/>
              <a:gd name="connsiteY2" fmla="*/ 803 h 10205"/>
              <a:gd name="connsiteX3" fmla="*/ 604 w 10206"/>
              <a:gd name="connsiteY3" fmla="*/ 9695 h 10205"/>
              <a:gd name="connsiteX4" fmla="*/ 5212 w 10206"/>
              <a:gd name="connsiteY4" fmla="*/ 10037 h 10205"/>
              <a:gd name="connsiteX5" fmla="*/ 9684 w 10206"/>
              <a:gd name="connsiteY5" fmla="*/ 9772 h 10205"/>
              <a:gd name="connsiteX6" fmla="*/ 10111 w 10206"/>
              <a:gd name="connsiteY6" fmla="*/ 5246 h 10205"/>
              <a:gd name="connsiteX7" fmla="*/ 9642 w 10206"/>
              <a:gd name="connsiteY7" fmla="*/ 686 h 10205"/>
              <a:gd name="connsiteX0" fmla="*/ 9642 w 10206"/>
              <a:gd name="connsiteY0" fmla="*/ 686 h 10205"/>
              <a:gd name="connsiteX1" fmla="*/ 5196 w 10206"/>
              <a:gd name="connsiteY1" fmla="*/ 355 h 10205"/>
              <a:gd name="connsiteX2" fmla="*/ 578 w 10206"/>
              <a:gd name="connsiteY2" fmla="*/ 803 h 10205"/>
              <a:gd name="connsiteX3" fmla="*/ 604 w 10206"/>
              <a:gd name="connsiteY3" fmla="*/ 9695 h 10205"/>
              <a:gd name="connsiteX4" fmla="*/ 5212 w 10206"/>
              <a:gd name="connsiteY4" fmla="*/ 10037 h 10205"/>
              <a:gd name="connsiteX5" fmla="*/ 9684 w 10206"/>
              <a:gd name="connsiteY5" fmla="*/ 9772 h 10205"/>
              <a:gd name="connsiteX6" fmla="*/ 10111 w 10206"/>
              <a:gd name="connsiteY6" fmla="*/ 5246 h 10205"/>
              <a:gd name="connsiteX7" fmla="*/ 9642 w 10206"/>
              <a:gd name="connsiteY7" fmla="*/ 686 h 10205"/>
              <a:gd name="connsiteX0" fmla="*/ 9642 w 10223"/>
              <a:gd name="connsiteY0" fmla="*/ 686 h 10164"/>
              <a:gd name="connsiteX1" fmla="*/ 5196 w 10223"/>
              <a:gd name="connsiteY1" fmla="*/ 355 h 10164"/>
              <a:gd name="connsiteX2" fmla="*/ 578 w 10223"/>
              <a:gd name="connsiteY2" fmla="*/ 803 h 10164"/>
              <a:gd name="connsiteX3" fmla="*/ 604 w 10223"/>
              <a:gd name="connsiteY3" fmla="*/ 9695 h 10164"/>
              <a:gd name="connsiteX4" fmla="*/ 5212 w 10223"/>
              <a:gd name="connsiteY4" fmla="*/ 10037 h 10164"/>
              <a:gd name="connsiteX5" fmla="*/ 9684 w 10223"/>
              <a:gd name="connsiteY5" fmla="*/ 9772 h 10164"/>
              <a:gd name="connsiteX6" fmla="*/ 10111 w 10223"/>
              <a:gd name="connsiteY6" fmla="*/ 5246 h 10164"/>
              <a:gd name="connsiteX7" fmla="*/ 9642 w 10223"/>
              <a:gd name="connsiteY7" fmla="*/ 686 h 10164"/>
              <a:gd name="connsiteX0" fmla="*/ 9642 w 10136"/>
              <a:gd name="connsiteY0" fmla="*/ 686 h 10164"/>
              <a:gd name="connsiteX1" fmla="*/ 5196 w 10136"/>
              <a:gd name="connsiteY1" fmla="*/ 355 h 10164"/>
              <a:gd name="connsiteX2" fmla="*/ 578 w 10136"/>
              <a:gd name="connsiteY2" fmla="*/ 803 h 10164"/>
              <a:gd name="connsiteX3" fmla="*/ 604 w 10136"/>
              <a:gd name="connsiteY3" fmla="*/ 9695 h 10164"/>
              <a:gd name="connsiteX4" fmla="*/ 5212 w 10136"/>
              <a:gd name="connsiteY4" fmla="*/ 10037 h 10164"/>
              <a:gd name="connsiteX5" fmla="*/ 9684 w 10136"/>
              <a:gd name="connsiteY5" fmla="*/ 9772 h 10164"/>
              <a:gd name="connsiteX6" fmla="*/ 10111 w 10136"/>
              <a:gd name="connsiteY6" fmla="*/ 5246 h 10164"/>
              <a:gd name="connsiteX7" fmla="*/ 9642 w 10136"/>
              <a:gd name="connsiteY7" fmla="*/ 686 h 10164"/>
              <a:gd name="connsiteX0" fmla="*/ 9642 w 10236"/>
              <a:gd name="connsiteY0" fmla="*/ 686 h 10203"/>
              <a:gd name="connsiteX1" fmla="*/ 5196 w 10236"/>
              <a:gd name="connsiteY1" fmla="*/ 355 h 10203"/>
              <a:gd name="connsiteX2" fmla="*/ 578 w 10236"/>
              <a:gd name="connsiteY2" fmla="*/ 803 h 10203"/>
              <a:gd name="connsiteX3" fmla="*/ 604 w 10236"/>
              <a:gd name="connsiteY3" fmla="*/ 9695 h 10203"/>
              <a:gd name="connsiteX4" fmla="*/ 5212 w 10236"/>
              <a:gd name="connsiteY4" fmla="*/ 10037 h 10203"/>
              <a:gd name="connsiteX5" fmla="*/ 9684 w 10236"/>
              <a:gd name="connsiteY5" fmla="*/ 9772 h 10203"/>
              <a:gd name="connsiteX6" fmla="*/ 10160 w 10236"/>
              <a:gd name="connsiteY6" fmla="*/ 5271 h 10203"/>
              <a:gd name="connsiteX7" fmla="*/ 9642 w 10236"/>
              <a:gd name="connsiteY7" fmla="*/ 686 h 10203"/>
              <a:gd name="connsiteX0" fmla="*/ 9642 w 10236"/>
              <a:gd name="connsiteY0" fmla="*/ 686 h 10203"/>
              <a:gd name="connsiteX1" fmla="*/ 5196 w 10236"/>
              <a:gd name="connsiteY1" fmla="*/ 355 h 10203"/>
              <a:gd name="connsiteX2" fmla="*/ 578 w 10236"/>
              <a:gd name="connsiteY2" fmla="*/ 803 h 10203"/>
              <a:gd name="connsiteX3" fmla="*/ 604 w 10236"/>
              <a:gd name="connsiteY3" fmla="*/ 9695 h 10203"/>
              <a:gd name="connsiteX4" fmla="*/ 5212 w 10236"/>
              <a:gd name="connsiteY4" fmla="*/ 10037 h 10203"/>
              <a:gd name="connsiteX5" fmla="*/ 9684 w 10236"/>
              <a:gd name="connsiteY5" fmla="*/ 9772 h 10203"/>
              <a:gd name="connsiteX6" fmla="*/ 10160 w 10236"/>
              <a:gd name="connsiteY6" fmla="*/ 5271 h 10203"/>
              <a:gd name="connsiteX7" fmla="*/ 9642 w 10236"/>
              <a:gd name="connsiteY7" fmla="*/ 686 h 10203"/>
              <a:gd name="connsiteX0" fmla="*/ 9642 w 10182"/>
              <a:gd name="connsiteY0" fmla="*/ 686 h 10202"/>
              <a:gd name="connsiteX1" fmla="*/ 5196 w 10182"/>
              <a:gd name="connsiteY1" fmla="*/ 355 h 10202"/>
              <a:gd name="connsiteX2" fmla="*/ 578 w 10182"/>
              <a:gd name="connsiteY2" fmla="*/ 803 h 10202"/>
              <a:gd name="connsiteX3" fmla="*/ 604 w 10182"/>
              <a:gd name="connsiteY3" fmla="*/ 9695 h 10202"/>
              <a:gd name="connsiteX4" fmla="*/ 5212 w 10182"/>
              <a:gd name="connsiteY4" fmla="*/ 10037 h 10202"/>
              <a:gd name="connsiteX5" fmla="*/ 9684 w 10182"/>
              <a:gd name="connsiteY5" fmla="*/ 9772 h 10202"/>
              <a:gd name="connsiteX6" fmla="*/ 10160 w 10182"/>
              <a:gd name="connsiteY6" fmla="*/ 5271 h 10202"/>
              <a:gd name="connsiteX7" fmla="*/ 9642 w 10182"/>
              <a:gd name="connsiteY7" fmla="*/ 686 h 10202"/>
              <a:gd name="connsiteX0" fmla="*/ 9642 w 10190"/>
              <a:gd name="connsiteY0" fmla="*/ 686 h 10164"/>
              <a:gd name="connsiteX1" fmla="*/ 5196 w 10190"/>
              <a:gd name="connsiteY1" fmla="*/ 355 h 10164"/>
              <a:gd name="connsiteX2" fmla="*/ 578 w 10190"/>
              <a:gd name="connsiteY2" fmla="*/ 803 h 10164"/>
              <a:gd name="connsiteX3" fmla="*/ 604 w 10190"/>
              <a:gd name="connsiteY3" fmla="*/ 9695 h 10164"/>
              <a:gd name="connsiteX4" fmla="*/ 5212 w 10190"/>
              <a:gd name="connsiteY4" fmla="*/ 10037 h 10164"/>
              <a:gd name="connsiteX5" fmla="*/ 9684 w 10190"/>
              <a:gd name="connsiteY5" fmla="*/ 9772 h 10164"/>
              <a:gd name="connsiteX6" fmla="*/ 10160 w 10190"/>
              <a:gd name="connsiteY6" fmla="*/ 5271 h 10164"/>
              <a:gd name="connsiteX7" fmla="*/ 9642 w 10190"/>
              <a:gd name="connsiteY7" fmla="*/ 686 h 10164"/>
              <a:gd name="connsiteX0" fmla="*/ 9642 w 10161"/>
              <a:gd name="connsiteY0" fmla="*/ 686 h 10164"/>
              <a:gd name="connsiteX1" fmla="*/ 5196 w 10161"/>
              <a:gd name="connsiteY1" fmla="*/ 355 h 10164"/>
              <a:gd name="connsiteX2" fmla="*/ 578 w 10161"/>
              <a:gd name="connsiteY2" fmla="*/ 803 h 10164"/>
              <a:gd name="connsiteX3" fmla="*/ 604 w 10161"/>
              <a:gd name="connsiteY3" fmla="*/ 9695 h 10164"/>
              <a:gd name="connsiteX4" fmla="*/ 5212 w 10161"/>
              <a:gd name="connsiteY4" fmla="*/ 10037 h 10164"/>
              <a:gd name="connsiteX5" fmla="*/ 9684 w 10161"/>
              <a:gd name="connsiteY5" fmla="*/ 9772 h 10164"/>
              <a:gd name="connsiteX6" fmla="*/ 10160 w 10161"/>
              <a:gd name="connsiteY6" fmla="*/ 5271 h 10164"/>
              <a:gd name="connsiteX7" fmla="*/ 9642 w 10161"/>
              <a:gd name="connsiteY7" fmla="*/ 686 h 10164"/>
              <a:gd name="connsiteX0" fmla="*/ 9625 w 10144"/>
              <a:gd name="connsiteY0" fmla="*/ 684 h 10149"/>
              <a:gd name="connsiteX1" fmla="*/ 5179 w 10144"/>
              <a:gd name="connsiteY1" fmla="*/ 353 h 10149"/>
              <a:gd name="connsiteX2" fmla="*/ 561 w 10144"/>
              <a:gd name="connsiteY2" fmla="*/ 801 h 10149"/>
              <a:gd name="connsiteX3" fmla="*/ 620 w 10144"/>
              <a:gd name="connsiteY3" fmla="*/ 9668 h 10149"/>
              <a:gd name="connsiteX4" fmla="*/ 5195 w 10144"/>
              <a:gd name="connsiteY4" fmla="*/ 10035 h 10149"/>
              <a:gd name="connsiteX5" fmla="*/ 9667 w 10144"/>
              <a:gd name="connsiteY5" fmla="*/ 9770 h 10149"/>
              <a:gd name="connsiteX6" fmla="*/ 10143 w 10144"/>
              <a:gd name="connsiteY6" fmla="*/ 5269 h 10149"/>
              <a:gd name="connsiteX7" fmla="*/ 9625 w 10144"/>
              <a:gd name="connsiteY7" fmla="*/ 684 h 10149"/>
              <a:gd name="connsiteX0" fmla="*/ 9625 w 10144"/>
              <a:gd name="connsiteY0" fmla="*/ 684 h 10122"/>
              <a:gd name="connsiteX1" fmla="*/ 5179 w 10144"/>
              <a:gd name="connsiteY1" fmla="*/ 353 h 10122"/>
              <a:gd name="connsiteX2" fmla="*/ 561 w 10144"/>
              <a:gd name="connsiteY2" fmla="*/ 801 h 10122"/>
              <a:gd name="connsiteX3" fmla="*/ 620 w 10144"/>
              <a:gd name="connsiteY3" fmla="*/ 9668 h 10122"/>
              <a:gd name="connsiteX4" fmla="*/ 5195 w 10144"/>
              <a:gd name="connsiteY4" fmla="*/ 10035 h 10122"/>
              <a:gd name="connsiteX5" fmla="*/ 9667 w 10144"/>
              <a:gd name="connsiteY5" fmla="*/ 9770 h 10122"/>
              <a:gd name="connsiteX6" fmla="*/ 10143 w 10144"/>
              <a:gd name="connsiteY6" fmla="*/ 5269 h 10122"/>
              <a:gd name="connsiteX7" fmla="*/ 9625 w 10144"/>
              <a:gd name="connsiteY7" fmla="*/ 684 h 10122"/>
              <a:gd name="connsiteX0" fmla="*/ 9601 w 10120"/>
              <a:gd name="connsiteY0" fmla="*/ 684 h 10446"/>
              <a:gd name="connsiteX1" fmla="*/ 5155 w 10120"/>
              <a:gd name="connsiteY1" fmla="*/ 353 h 10446"/>
              <a:gd name="connsiteX2" fmla="*/ 553 w 10120"/>
              <a:gd name="connsiteY2" fmla="*/ 801 h 10446"/>
              <a:gd name="connsiteX3" fmla="*/ 596 w 10120"/>
              <a:gd name="connsiteY3" fmla="*/ 9668 h 10446"/>
              <a:gd name="connsiteX4" fmla="*/ 5171 w 10120"/>
              <a:gd name="connsiteY4" fmla="*/ 10035 h 10446"/>
              <a:gd name="connsiteX5" fmla="*/ 9643 w 10120"/>
              <a:gd name="connsiteY5" fmla="*/ 9770 h 10446"/>
              <a:gd name="connsiteX6" fmla="*/ 10119 w 10120"/>
              <a:gd name="connsiteY6" fmla="*/ 5269 h 10446"/>
              <a:gd name="connsiteX7" fmla="*/ 9601 w 10120"/>
              <a:gd name="connsiteY7" fmla="*/ 684 h 10446"/>
              <a:gd name="connsiteX0" fmla="*/ 9599 w 10118"/>
              <a:gd name="connsiteY0" fmla="*/ 430 h 9905"/>
              <a:gd name="connsiteX1" fmla="*/ 5153 w 10118"/>
              <a:gd name="connsiteY1" fmla="*/ 99 h 9905"/>
              <a:gd name="connsiteX2" fmla="*/ 551 w 10118"/>
              <a:gd name="connsiteY2" fmla="*/ 547 h 9905"/>
              <a:gd name="connsiteX3" fmla="*/ 89 w 10118"/>
              <a:gd name="connsiteY3" fmla="*/ 4589 h 9905"/>
              <a:gd name="connsiteX4" fmla="*/ 594 w 10118"/>
              <a:gd name="connsiteY4" fmla="*/ 9414 h 9905"/>
              <a:gd name="connsiteX5" fmla="*/ 5169 w 10118"/>
              <a:gd name="connsiteY5" fmla="*/ 9781 h 9905"/>
              <a:gd name="connsiteX6" fmla="*/ 9641 w 10118"/>
              <a:gd name="connsiteY6" fmla="*/ 9516 h 9905"/>
              <a:gd name="connsiteX7" fmla="*/ 10117 w 10118"/>
              <a:gd name="connsiteY7" fmla="*/ 5015 h 9905"/>
              <a:gd name="connsiteX8" fmla="*/ 9599 w 10118"/>
              <a:gd name="connsiteY8" fmla="*/ 430 h 9905"/>
              <a:gd name="connsiteX0" fmla="*/ 9464 w 9977"/>
              <a:gd name="connsiteY0" fmla="*/ 434 h 10000"/>
              <a:gd name="connsiteX1" fmla="*/ 5070 w 9977"/>
              <a:gd name="connsiteY1" fmla="*/ 100 h 10000"/>
              <a:gd name="connsiteX2" fmla="*/ 522 w 9977"/>
              <a:gd name="connsiteY2" fmla="*/ 552 h 10000"/>
              <a:gd name="connsiteX3" fmla="*/ 65 w 9977"/>
              <a:gd name="connsiteY3" fmla="*/ 4633 h 10000"/>
              <a:gd name="connsiteX4" fmla="*/ 564 w 9977"/>
              <a:gd name="connsiteY4" fmla="*/ 9504 h 10000"/>
              <a:gd name="connsiteX5" fmla="*/ 5086 w 9977"/>
              <a:gd name="connsiteY5" fmla="*/ 9875 h 10000"/>
              <a:gd name="connsiteX6" fmla="*/ 9506 w 9977"/>
              <a:gd name="connsiteY6" fmla="*/ 9607 h 10000"/>
              <a:gd name="connsiteX7" fmla="*/ 9976 w 9977"/>
              <a:gd name="connsiteY7" fmla="*/ 5063 h 10000"/>
              <a:gd name="connsiteX8" fmla="*/ 9464 w 9977"/>
              <a:gd name="connsiteY8" fmla="*/ 434 h 10000"/>
              <a:gd name="connsiteX0" fmla="*/ 9486 w 10000"/>
              <a:gd name="connsiteY0" fmla="*/ 436 h 10002"/>
              <a:gd name="connsiteX1" fmla="*/ 5082 w 10000"/>
              <a:gd name="connsiteY1" fmla="*/ 102 h 10002"/>
              <a:gd name="connsiteX2" fmla="*/ 572 w 10000"/>
              <a:gd name="connsiteY2" fmla="*/ 377 h 10002"/>
              <a:gd name="connsiteX3" fmla="*/ 65 w 10000"/>
              <a:gd name="connsiteY3" fmla="*/ 4635 h 10002"/>
              <a:gd name="connsiteX4" fmla="*/ 565 w 10000"/>
              <a:gd name="connsiteY4" fmla="*/ 9506 h 10002"/>
              <a:gd name="connsiteX5" fmla="*/ 5098 w 10000"/>
              <a:gd name="connsiteY5" fmla="*/ 9877 h 10002"/>
              <a:gd name="connsiteX6" fmla="*/ 9528 w 10000"/>
              <a:gd name="connsiteY6" fmla="*/ 9609 h 10002"/>
              <a:gd name="connsiteX7" fmla="*/ 9999 w 10000"/>
              <a:gd name="connsiteY7" fmla="*/ 5065 h 10002"/>
              <a:gd name="connsiteX8" fmla="*/ 9486 w 10000"/>
              <a:gd name="connsiteY8" fmla="*/ 436 h 10002"/>
              <a:gd name="connsiteX0" fmla="*/ 9422 w 9936"/>
              <a:gd name="connsiteY0" fmla="*/ 436 h 9996"/>
              <a:gd name="connsiteX1" fmla="*/ 5018 w 9936"/>
              <a:gd name="connsiteY1" fmla="*/ 102 h 9996"/>
              <a:gd name="connsiteX2" fmla="*/ 508 w 9936"/>
              <a:gd name="connsiteY2" fmla="*/ 377 h 9996"/>
              <a:gd name="connsiteX3" fmla="*/ 1 w 9936"/>
              <a:gd name="connsiteY3" fmla="*/ 4635 h 9996"/>
              <a:gd name="connsiteX4" fmla="*/ 501 w 9936"/>
              <a:gd name="connsiteY4" fmla="*/ 9506 h 9996"/>
              <a:gd name="connsiteX5" fmla="*/ 5034 w 9936"/>
              <a:gd name="connsiteY5" fmla="*/ 9877 h 9996"/>
              <a:gd name="connsiteX6" fmla="*/ 9464 w 9936"/>
              <a:gd name="connsiteY6" fmla="*/ 9609 h 9996"/>
              <a:gd name="connsiteX7" fmla="*/ 9935 w 9936"/>
              <a:gd name="connsiteY7" fmla="*/ 5065 h 9996"/>
              <a:gd name="connsiteX8" fmla="*/ 9422 w 9936"/>
              <a:gd name="connsiteY8" fmla="*/ 436 h 9996"/>
              <a:gd name="connsiteX0" fmla="*/ 9483 w 9971"/>
              <a:gd name="connsiteY0" fmla="*/ 436 h 10000"/>
              <a:gd name="connsiteX1" fmla="*/ 5050 w 9971"/>
              <a:gd name="connsiteY1" fmla="*/ 102 h 10000"/>
              <a:gd name="connsiteX2" fmla="*/ 511 w 9971"/>
              <a:gd name="connsiteY2" fmla="*/ 377 h 10000"/>
              <a:gd name="connsiteX3" fmla="*/ 1 w 9971"/>
              <a:gd name="connsiteY3" fmla="*/ 4637 h 10000"/>
              <a:gd name="connsiteX4" fmla="*/ 504 w 9971"/>
              <a:gd name="connsiteY4" fmla="*/ 9510 h 10000"/>
              <a:gd name="connsiteX5" fmla="*/ 5066 w 9971"/>
              <a:gd name="connsiteY5" fmla="*/ 9881 h 10000"/>
              <a:gd name="connsiteX6" fmla="*/ 9525 w 9971"/>
              <a:gd name="connsiteY6" fmla="*/ 9613 h 10000"/>
              <a:gd name="connsiteX7" fmla="*/ 9968 w 9971"/>
              <a:gd name="connsiteY7" fmla="*/ 5067 h 10000"/>
              <a:gd name="connsiteX8" fmla="*/ 9483 w 9971"/>
              <a:gd name="connsiteY8" fmla="*/ 436 h 10000"/>
              <a:gd name="connsiteX0" fmla="*/ 9511 w 9999"/>
              <a:gd name="connsiteY0" fmla="*/ 436 h 10012"/>
              <a:gd name="connsiteX1" fmla="*/ 5065 w 9999"/>
              <a:gd name="connsiteY1" fmla="*/ 102 h 10012"/>
              <a:gd name="connsiteX2" fmla="*/ 512 w 9999"/>
              <a:gd name="connsiteY2" fmla="*/ 377 h 10012"/>
              <a:gd name="connsiteX3" fmla="*/ 1 w 9999"/>
              <a:gd name="connsiteY3" fmla="*/ 4637 h 10012"/>
              <a:gd name="connsiteX4" fmla="*/ 505 w 9999"/>
              <a:gd name="connsiteY4" fmla="*/ 9510 h 10012"/>
              <a:gd name="connsiteX5" fmla="*/ 5081 w 9999"/>
              <a:gd name="connsiteY5" fmla="*/ 9881 h 10012"/>
              <a:gd name="connsiteX6" fmla="*/ 9522 w 9999"/>
              <a:gd name="connsiteY6" fmla="*/ 9637 h 10012"/>
              <a:gd name="connsiteX7" fmla="*/ 9997 w 9999"/>
              <a:gd name="connsiteY7" fmla="*/ 5067 h 10012"/>
              <a:gd name="connsiteX8" fmla="*/ 9511 w 9999"/>
              <a:gd name="connsiteY8" fmla="*/ 436 h 10012"/>
              <a:gd name="connsiteX0" fmla="*/ 9512 w 10003"/>
              <a:gd name="connsiteY0" fmla="*/ 435 h 10000"/>
              <a:gd name="connsiteX1" fmla="*/ 5066 w 10003"/>
              <a:gd name="connsiteY1" fmla="*/ 102 h 10000"/>
              <a:gd name="connsiteX2" fmla="*/ 512 w 10003"/>
              <a:gd name="connsiteY2" fmla="*/ 377 h 10000"/>
              <a:gd name="connsiteX3" fmla="*/ 1 w 10003"/>
              <a:gd name="connsiteY3" fmla="*/ 4631 h 10000"/>
              <a:gd name="connsiteX4" fmla="*/ 505 w 10003"/>
              <a:gd name="connsiteY4" fmla="*/ 9499 h 10000"/>
              <a:gd name="connsiteX5" fmla="*/ 5082 w 10003"/>
              <a:gd name="connsiteY5" fmla="*/ 9869 h 10000"/>
              <a:gd name="connsiteX6" fmla="*/ 9523 w 10003"/>
              <a:gd name="connsiteY6" fmla="*/ 9625 h 10000"/>
              <a:gd name="connsiteX7" fmla="*/ 9998 w 10003"/>
              <a:gd name="connsiteY7" fmla="*/ 5061 h 10000"/>
              <a:gd name="connsiteX8" fmla="*/ 9512 w 10003"/>
              <a:gd name="connsiteY8" fmla="*/ 435 h 10000"/>
              <a:gd name="connsiteX0" fmla="*/ 9512 w 10003"/>
              <a:gd name="connsiteY0" fmla="*/ 435 h 10000"/>
              <a:gd name="connsiteX1" fmla="*/ 5066 w 10003"/>
              <a:gd name="connsiteY1" fmla="*/ 102 h 10000"/>
              <a:gd name="connsiteX2" fmla="*/ 512 w 10003"/>
              <a:gd name="connsiteY2" fmla="*/ 377 h 10000"/>
              <a:gd name="connsiteX3" fmla="*/ 1 w 10003"/>
              <a:gd name="connsiteY3" fmla="*/ 4631 h 10000"/>
              <a:gd name="connsiteX4" fmla="*/ 505 w 10003"/>
              <a:gd name="connsiteY4" fmla="*/ 9499 h 10000"/>
              <a:gd name="connsiteX5" fmla="*/ 5082 w 10003"/>
              <a:gd name="connsiteY5" fmla="*/ 9869 h 10000"/>
              <a:gd name="connsiteX6" fmla="*/ 9523 w 10003"/>
              <a:gd name="connsiteY6" fmla="*/ 9625 h 10000"/>
              <a:gd name="connsiteX7" fmla="*/ 9998 w 10003"/>
              <a:gd name="connsiteY7" fmla="*/ 5061 h 10000"/>
              <a:gd name="connsiteX8" fmla="*/ 9512 w 10003"/>
              <a:gd name="connsiteY8" fmla="*/ 435 h 10000"/>
              <a:gd name="connsiteX0" fmla="*/ 9577 w 10068"/>
              <a:gd name="connsiteY0" fmla="*/ 435 h 9994"/>
              <a:gd name="connsiteX1" fmla="*/ 5131 w 10068"/>
              <a:gd name="connsiteY1" fmla="*/ 102 h 9994"/>
              <a:gd name="connsiteX2" fmla="*/ 577 w 10068"/>
              <a:gd name="connsiteY2" fmla="*/ 377 h 9994"/>
              <a:gd name="connsiteX3" fmla="*/ 66 w 10068"/>
              <a:gd name="connsiteY3" fmla="*/ 4631 h 9994"/>
              <a:gd name="connsiteX4" fmla="*/ 570 w 10068"/>
              <a:gd name="connsiteY4" fmla="*/ 9499 h 9994"/>
              <a:gd name="connsiteX5" fmla="*/ 5162 w 10068"/>
              <a:gd name="connsiteY5" fmla="*/ 9845 h 9994"/>
              <a:gd name="connsiteX6" fmla="*/ 9588 w 10068"/>
              <a:gd name="connsiteY6" fmla="*/ 9625 h 9994"/>
              <a:gd name="connsiteX7" fmla="*/ 10063 w 10068"/>
              <a:gd name="connsiteY7" fmla="*/ 5061 h 9994"/>
              <a:gd name="connsiteX8" fmla="*/ 9577 w 10068"/>
              <a:gd name="connsiteY8" fmla="*/ 435 h 9994"/>
              <a:gd name="connsiteX0" fmla="*/ 9447 w 9935"/>
              <a:gd name="connsiteY0" fmla="*/ 435 h 10084"/>
              <a:gd name="connsiteX1" fmla="*/ 5031 w 9935"/>
              <a:gd name="connsiteY1" fmla="*/ 102 h 10084"/>
              <a:gd name="connsiteX2" fmla="*/ 508 w 9935"/>
              <a:gd name="connsiteY2" fmla="*/ 377 h 10084"/>
              <a:gd name="connsiteX3" fmla="*/ 1 w 9935"/>
              <a:gd name="connsiteY3" fmla="*/ 4634 h 10084"/>
              <a:gd name="connsiteX4" fmla="*/ 501 w 9935"/>
              <a:gd name="connsiteY4" fmla="*/ 9505 h 10084"/>
              <a:gd name="connsiteX5" fmla="*/ 5062 w 9935"/>
              <a:gd name="connsiteY5" fmla="*/ 9851 h 10084"/>
              <a:gd name="connsiteX6" fmla="*/ 9458 w 9935"/>
              <a:gd name="connsiteY6" fmla="*/ 9631 h 10084"/>
              <a:gd name="connsiteX7" fmla="*/ 9930 w 9935"/>
              <a:gd name="connsiteY7" fmla="*/ 5064 h 10084"/>
              <a:gd name="connsiteX8" fmla="*/ 9447 w 9935"/>
              <a:gd name="connsiteY8" fmla="*/ 435 h 10084"/>
              <a:gd name="connsiteX0" fmla="*/ 9509 w 10000"/>
              <a:gd name="connsiteY0" fmla="*/ 431 h 10000"/>
              <a:gd name="connsiteX1" fmla="*/ 5064 w 10000"/>
              <a:gd name="connsiteY1" fmla="*/ 101 h 10000"/>
              <a:gd name="connsiteX2" fmla="*/ 511 w 10000"/>
              <a:gd name="connsiteY2" fmla="*/ 374 h 10000"/>
              <a:gd name="connsiteX3" fmla="*/ 1 w 10000"/>
              <a:gd name="connsiteY3" fmla="*/ 4595 h 10000"/>
              <a:gd name="connsiteX4" fmla="*/ 504 w 10000"/>
              <a:gd name="connsiteY4" fmla="*/ 9426 h 10000"/>
              <a:gd name="connsiteX5" fmla="*/ 5095 w 10000"/>
              <a:gd name="connsiteY5" fmla="*/ 9769 h 10000"/>
              <a:gd name="connsiteX6" fmla="*/ 9520 w 10000"/>
              <a:gd name="connsiteY6" fmla="*/ 9551 h 10000"/>
              <a:gd name="connsiteX7" fmla="*/ 9995 w 10000"/>
              <a:gd name="connsiteY7" fmla="*/ 5022 h 10000"/>
              <a:gd name="connsiteX8" fmla="*/ 9509 w 10000"/>
              <a:gd name="connsiteY8" fmla="*/ 431 h 10000"/>
              <a:gd name="connsiteX0" fmla="*/ 9509 w 10000"/>
              <a:gd name="connsiteY0" fmla="*/ 431 h 9855"/>
              <a:gd name="connsiteX1" fmla="*/ 5064 w 10000"/>
              <a:gd name="connsiteY1" fmla="*/ 101 h 9855"/>
              <a:gd name="connsiteX2" fmla="*/ 511 w 10000"/>
              <a:gd name="connsiteY2" fmla="*/ 374 h 9855"/>
              <a:gd name="connsiteX3" fmla="*/ 1 w 10000"/>
              <a:gd name="connsiteY3" fmla="*/ 4595 h 9855"/>
              <a:gd name="connsiteX4" fmla="*/ 504 w 10000"/>
              <a:gd name="connsiteY4" fmla="*/ 9426 h 9855"/>
              <a:gd name="connsiteX5" fmla="*/ 5095 w 10000"/>
              <a:gd name="connsiteY5" fmla="*/ 9769 h 9855"/>
              <a:gd name="connsiteX6" fmla="*/ 9520 w 10000"/>
              <a:gd name="connsiteY6" fmla="*/ 9551 h 9855"/>
              <a:gd name="connsiteX7" fmla="*/ 9995 w 10000"/>
              <a:gd name="connsiteY7" fmla="*/ 5022 h 9855"/>
              <a:gd name="connsiteX8" fmla="*/ 9509 w 10000"/>
              <a:gd name="connsiteY8" fmla="*/ 431 h 9855"/>
              <a:gd name="connsiteX0" fmla="*/ 9509 w 10000"/>
              <a:gd name="connsiteY0" fmla="*/ 437 h 10097"/>
              <a:gd name="connsiteX1" fmla="*/ 5064 w 10000"/>
              <a:gd name="connsiteY1" fmla="*/ 102 h 10097"/>
              <a:gd name="connsiteX2" fmla="*/ 511 w 10000"/>
              <a:gd name="connsiteY2" fmla="*/ 380 h 10097"/>
              <a:gd name="connsiteX3" fmla="*/ 1 w 10000"/>
              <a:gd name="connsiteY3" fmla="*/ 4663 h 10097"/>
              <a:gd name="connsiteX4" fmla="*/ 504 w 10000"/>
              <a:gd name="connsiteY4" fmla="*/ 9565 h 10097"/>
              <a:gd name="connsiteX5" fmla="*/ 5095 w 10000"/>
              <a:gd name="connsiteY5" fmla="*/ 9913 h 10097"/>
              <a:gd name="connsiteX6" fmla="*/ 9520 w 10000"/>
              <a:gd name="connsiteY6" fmla="*/ 9692 h 10097"/>
              <a:gd name="connsiteX7" fmla="*/ 9995 w 10000"/>
              <a:gd name="connsiteY7" fmla="*/ 5096 h 10097"/>
              <a:gd name="connsiteX8" fmla="*/ 9509 w 10000"/>
              <a:gd name="connsiteY8" fmla="*/ 437 h 10097"/>
              <a:gd name="connsiteX0" fmla="*/ 9518 w 10009"/>
              <a:gd name="connsiteY0" fmla="*/ 437 h 10052"/>
              <a:gd name="connsiteX1" fmla="*/ 5073 w 10009"/>
              <a:gd name="connsiteY1" fmla="*/ 102 h 10052"/>
              <a:gd name="connsiteX2" fmla="*/ 520 w 10009"/>
              <a:gd name="connsiteY2" fmla="*/ 380 h 10052"/>
              <a:gd name="connsiteX3" fmla="*/ 10 w 10009"/>
              <a:gd name="connsiteY3" fmla="*/ 4663 h 10052"/>
              <a:gd name="connsiteX4" fmla="*/ 391 w 10009"/>
              <a:gd name="connsiteY4" fmla="*/ 9493 h 10052"/>
              <a:gd name="connsiteX5" fmla="*/ 5104 w 10009"/>
              <a:gd name="connsiteY5" fmla="*/ 9913 h 10052"/>
              <a:gd name="connsiteX6" fmla="*/ 9529 w 10009"/>
              <a:gd name="connsiteY6" fmla="*/ 9692 h 10052"/>
              <a:gd name="connsiteX7" fmla="*/ 10004 w 10009"/>
              <a:gd name="connsiteY7" fmla="*/ 5096 h 10052"/>
              <a:gd name="connsiteX8" fmla="*/ 9518 w 10009"/>
              <a:gd name="connsiteY8" fmla="*/ 437 h 10052"/>
              <a:gd name="connsiteX0" fmla="*/ 9518 w 10009"/>
              <a:gd name="connsiteY0" fmla="*/ 437 h 10052"/>
              <a:gd name="connsiteX1" fmla="*/ 5073 w 10009"/>
              <a:gd name="connsiteY1" fmla="*/ 102 h 10052"/>
              <a:gd name="connsiteX2" fmla="*/ 520 w 10009"/>
              <a:gd name="connsiteY2" fmla="*/ 380 h 10052"/>
              <a:gd name="connsiteX3" fmla="*/ 10 w 10009"/>
              <a:gd name="connsiteY3" fmla="*/ 4663 h 10052"/>
              <a:gd name="connsiteX4" fmla="*/ 391 w 10009"/>
              <a:gd name="connsiteY4" fmla="*/ 9493 h 10052"/>
              <a:gd name="connsiteX5" fmla="*/ 5104 w 10009"/>
              <a:gd name="connsiteY5" fmla="*/ 9913 h 10052"/>
              <a:gd name="connsiteX6" fmla="*/ 9529 w 10009"/>
              <a:gd name="connsiteY6" fmla="*/ 9692 h 10052"/>
              <a:gd name="connsiteX7" fmla="*/ 10004 w 10009"/>
              <a:gd name="connsiteY7" fmla="*/ 5096 h 10052"/>
              <a:gd name="connsiteX8" fmla="*/ 9518 w 10009"/>
              <a:gd name="connsiteY8" fmla="*/ 437 h 10052"/>
              <a:gd name="connsiteX0" fmla="*/ 9518 w 10009"/>
              <a:gd name="connsiteY0" fmla="*/ 437 h 10052"/>
              <a:gd name="connsiteX1" fmla="*/ 5073 w 10009"/>
              <a:gd name="connsiteY1" fmla="*/ 102 h 10052"/>
              <a:gd name="connsiteX2" fmla="*/ 520 w 10009"/>
              <a:gd name="connsiteY2" fmla="*/ 380 h 10052"/>
              <a:gd name="connsiteX3" fmla="*/ 10 w 10009"/>
              <a:gd name="connsiteY3" fmla="*/ 4663 h 10052"/>
              <a:gd name="connsiteX4" fmla="*/ 391 w 10009"/>
              <a:gd name="connsiteY4" fmla="*/ 9493 h 10052"/>
              <a:gd name="connsiteX5" fmla="*/ 5104 w 10009"/>
              <a:gd name="connsiteY5" fmla="*/ 9913 h 10052"/>
              <a:gd name="connsiteX6" fmla="*/ 9529 w 10009"/>
              <a:gd name="connsiteY6" fmla="*/ 9692 h 10052"/>
              <a:gd name="connsiteX7" fmla="*/ 10004 w 10009"/>
              <a:gd name="connsiteY7" fmla="*/ 5096 h 10052"/>
              <a:gd name="connsiteX8" fmla="*/ 9518 w 10009"/>
              <a:gd name="connsiteY8" fmla="*/ 437 h 10052"/>
              <a:gd name="connsiteX0" fmla="*/ 9518 w 10009"/>
              <a:gd name="connsiteY0" fmla="*/ 484 h 10099"/>
              <a:gd name="connsiteX1" fmla="*/ 5073 w 10009"/>
              <a:gd name="connsiteY1" fmla="*/ 149 h 10099"/>
              <a:gd name="connsiteX2" fmla="*/ 520 w 10009"/>
              <a:gd name="connsiteY2" fmla="*/ 355 h 10099"/>
              <a:gd name="connsiteX3" fmla="*/ 10 w 10009"/>
              <a:gd name="connsiteY3" fmla="*/ 4710 h 10099"/>
              <a:gd name="connsiteX4" fmla="*/ 391 w 10009"/>
              <a:gd name="connsiteY4" fmla="*/ 9540 h 10099"/>
              <a:gd name="connsiteX5" fmla="*/ 5104 w 10009"/>
              <a:gd name="connsiteY5" fmla="*/ 9960 h 10099"/>
              <a:gd name="connsiteX6" fmla="*/ 9529 w 10009"/>
              <a:gd name="connsiteY6" fmla="*/ 9739 h 10099"/>
              <a:gd name="connsiteX7" fmla="*/ 10004 w 10009"/>
              <a:gd name="connsiteY7" fmla="*/ 5143 h 10099"/>
              <a:gd name="connsiteX8" fmla="*/ 9518 w 10009"/>
              <a:gd name="connsiteY8" fmla="*/ 484 h 10099"/>
              <a:gd name="connsiteX0" fmla="*/ 9518 w 10009"/>
              <a:gd name="connsiteY0" fmla="*/ 436 h 10051"/>
              <a:gd name="connsiteX1" fmla="*/ 5073 w 10009"/>
              <a:gd name="connsiteY1" fmla="*/ 101 h 10051"/>
              <a:gd name="connsiteX2" fmla="*/ 520 w 10009"/>
              <a:gd name="connsiteY2" fmla="*/ 307 h 10051"/>
              <a:gd name="connsiteX3" fmla="*/ 10 w 10009"/>
              <a:gd name="connsiteY3" fmla="*/ 4662 h 10051"/>
              <a:gd name="connsiteX4" fmla="*/ 391 w 10009"/>
              <a:gd name="connsiteY4" fmla="*/ 9492 h 10051"/>
              <a:gd name="connsiteX5" fmla="*/ 5104 w 10009"/>
              <a:gd name="connsiteY5" fmla="*/ 9912 h 10051"/>
              <a:gd name="connsiteX6" fmla="*/ 9529 w 10009"/>
              <a:gd name="connsiteY6" fmla="*/ 9691 h 10051"/>
              <a:gd name="connsiteX7" fmla="*/ 10004 w 10009"/>
              <a:gd name="connsiteY7" fmla="*/ 5095 h 10051"/>
              <a:gd name="connsiteX8" fmla="*/ 9518 w 10009"/>
              <a:gd name="connsiteY8" fmla="*/ 436 h 10051"/>
              <a:gd name="connsiteX0" fmla="*/ 9646 w 10137"/>
              <a:gd name="connsiteY0" fmla="*/ 436 h 10051"/>
              <a:gd name="connsiteX1" fmla="*/ 5201 w 10137"/>
              <a:gd name="connsiteY1" fmla="*/ 101 h 10051"/>
              <a:gd name="connsiteX2" fmla="*/ 648 w 10137"/>
              <a:gd name="connsiteY2" fmla="*/ 307 h 10051"/>
              <a:gd name="connsiteX3" fmla="*/ 2 w 10137"/>
              <a:gd name="connsiteY3" fmla="*/ 4855 h 10051"/>
              <a:gd name="connsiteX4" fmla="*/ 519 w 10137"/>
              <a:gd name="connsiteY4" fmla="*/ 9492 h 10051"/>
              <a:gd name="connsiteX5" fmla="*/ 5232 w 10137"/>
              <a:gd name="connsiteY5" fmla="*/ 9912 h 10051"/>
              <a:gd name="connsiteX6" fmla="*/ 9657 w 10137"/>
              <a:gd name="connsiteY6" fmla="*/ 9691 h 10051"/>
              <a:gd name="connsiteX7" fmla="*/ 10132 w 10137"/>
              <a:gd name="connsiteY7" fmla="*/ 5095 h 10051"/>
              <a:gd name="connsiteX8" fmla="*/ 9646 w 10137"/>
              <a:gd name="connsiteY8" fmla="*/ 436 h 10051"/>
              <a:gd name="connsiteX0" fmla="*/ 9647 w 10138"/>
              <a:gd name="connsiteY0" fmla="*/ 436 h 10051"/>
              <a:gd name="connsiteX1" fmla="*/ 5202 w 10138"/>
              <a:gd name="connsiteY1" fmla="*/ 101 h 10051"/>
              <a:gd name="connsiteX2" fmla="*/ 479 w 10138"/>
              <a:gd name="connsiteY2" fmla="*/ 350 h 10051"/>
              <a:gd name="connsiteX3" fmla="*/ 3 w 10138"/>
              <a:gd name="connsiteY3" fmla="*/ 4855 h 10051"/>
              <a:gd name="connsiteX4" fmla="*/ 520 w 10138"/>
              <a:gd name="connsiteY4" fmla="*/ 9492 h 10051"/>
              <a:gd name="connsiteX5" fmla="*/ 5233 w 10138"/>
              <a:gd name="connsiteY5" fmla="*/ 9912 h 10051"/>
              <a:gd name="connsiteX6" fmla="*/ 9658 w 10138"/>
              <a:gd name="connsiteY6" fmla="*/ 9691 h 10051"/>
              <a:gd name="connsiteX7" fmla="*/ 10133 w 10138"/>
              <a:gd name="connsiteY7" fmla="*/ 5095 h 10051"/>
              <a:gd name="connsiteX8" fmla="*/ 9647 w 10138"/>
              <a:gd name="connsiteY8" fmla="*/ 436 h 10051"/>
              <a:gd name="connsiteX0" fmla="*/ 9647 w 10138"/>
              <a:gd name="connsiteY0" fmla="*/ 444 h 10059"/>
              <a:gd name="connsiteX1" fmla="*/ 5202 w 10138"/>
              <a:gd name="connsiteY1" fmla="*/ 109 h 10059"/>
              <a:gd name="connsiteX2" fmla="*/ 479 w 10138"/>
              <a:gd name="connsiteY2" fmla="*/ 358 h 10059"/>
              <a:gd name="connsiteX3" fmla="*/ 3 w 10138"/>
              <a:gd name="connsiteY3" fmla="*/ 4863 h 10059"/>
              <a:gd name="connsiteX4" fmla="*/ 520 w 10138"/>
              <a:gd name="connsiteY4" fmla="*/ 9500 h 10059"/>
              <a:gd name="connsiteX5" fmla="*/ 5233 w 10138"/>
              <a:gd name="connsiteY5" fmla="*/ 9920 h 10059"/>
              <a:gd name="connsiteX6" fmla="*/ 9658 w 10138"/>
              <a:gd name="connsiteY6" fmla="*/ 9699 h 10059"/>
              <a:gd name="connsiteX7" fmla="*/ 10133 w 10138"/>
              <a:gd name="connsiteY7" fmla="*/ 5103 h 10059"/>
              <a:gd name="connsiteX8" fmla="*/ 9647 w 10138"/>
              <a:gd name="connsiteY8" fmla="*/ 444 h 10059"/>
              <a:gd name="connsiteX0" fmla="*/ 9647 w 10138"/>
              <a:gd name="connsiteY0" fmla="*/ 444 h 10059"/>
              <a:gd name="connsiteX1" fmla="*/ 5202 w 10138"/>
              <a:gd name="connsiteY1" fmla="*/ 109 h 10059"/>
              <a:gd name="connsiteX2" fmla="*/ 479 w 10138"/>
              <a:gd name="connsiteY2" fmla="*/ 358 h 10059"/>
              <a:gd name="connsiteX3" fmla="*/ 3 w 10138"/>
              <a:gd name="connsiteY3" fmla="*/ 4863 h 10059"/>
              <a:gd name="connsiteX4" fmla="*/ 520 w 10138"/>
              <a:gd name="connsiteY4" fmla="*/ 9500 h 10059"/>
              <a:gd name="connsiteX5" fmla="*/ 5233 w 10138"/>
              <a:gd name="connsiteY5" fmla="*/ 9920 h 10059"/>
              <a:gd name="connsiteX6" fmla="*/ 9658 w 10138"/>
              <a:gd name="connsiteY6" fmla="*/ 9699 h 10059"/>
              <a:gd name="connsiteX7" fmla="*/ 10133 w 10138"/>
              <a:gd name="connsiteY7" fmla="*/ 5103 h 10059"/>
              <a:gd name="connsiteX8" fmla="*/ 9647 w 10138"/>
              <a:gd name="connsiteY8" fmla="*/ 444 h 10059"/>
              <a:gd name="connsiteX0" fmla="*/ 9647 w 10138"/>
              <a:gd name="connsiteY0" fmla="*/ 489 h 10104"/>
              <a:gd name="connsiteX1" fmla="*/ 4976 w 10138"/>
              <a:gd name="connsiteY1" fmla="*/ 47 h 10104"/>
              <a:gd name="connsiteX2" fmla="*/ 479 w 10138"/>
              <a:gd name="connsiteY2" fmla="*/ 403 h 10104"/>
              <a:gd name="connsiteX3" fmla="*/ 3 w 10138"/>
              <a:gd name="connsiteY3" fmla="*/ 4908 h 10104"/>
              <a:gd name="connsiteX4" fmla="*/ 520 w 10138"/>
              <a:gd name="connsiteY4" fmla="*/ 9545 h 10104"/>
              <a:gd name="connsiteX5" fmla="*/ 5233 w 10138"/>
              <a:gd name="connsiteY5" fmla="*/ 9965 h 10104"/>
              <a:gd name="connsiteX6" fmla="*/ 9658 w 10138"/>
              <a:gd name="connsiteY6" fmla="*/ 9744 h 10104"/>
              <a:gd name="connsiteX7" fmla="*/ 10133 w 10138"/>
              <a:gd name="connsiteY7" fmla="*/ 5148 h 10104"/>
              <a:gd name="connsiteX8" fmla="*/ 9647 w 10138"/>
              <a:gd name="connsiteY8" fmla="*/ 489 h 10104"/>
              <a:gd name="connsiteX0" fmla="*/ 9783 w 10174"/>
              <a:gd name="connsiteY0" fmla="*/ 464 h 10122"/>
              <a:gd name="connsiteX1" fmla="*/ 4976 w 10174"/>
              <a:gd name="connsiteY1" fmla="*/ 65 h 10122"/>
              <a:gd name="connsiteX2" fmla="*/ 479 w 10174"/>
              <a:gd name="connsiteY2" fmla="*/ 421 h 10122"/>
              <a:gd name="connsiteX3" fmla="*/ 3 w 10174"/>
              <a:gd name="connsiteY3" fmla="*/ 4926 h 10122"/>
              <a:gd name="connsiteX4" fmla="*/ 520 w 10174"/>
              <a:gd name="connsiteY4" fmla="*/ 9563 h 10122"/>
              <a:gd name="connsiteX5" fmla="*/ 5233 w 10174"/>
              <a:gd name="connsiteY5" fmla="*/ 9983 h 10122"/>
              <a:gd name="connsiteX6" fmla="*/ 9658 w 10174"/>
              <a:gd name="connsiteY6" fmla="*/ 9762 h 10122"/>
              <a:gd name="connsiteX7" fmla="*/ 10133 w 10174"/>
              <a:gd name="connsiteY7" fmla="*/ 5166 h 10122"/>
              <a:gd name="connsiteX8" fmla="*/ 9783 w 10174"/>
              <a:gd name="connsiteY8" fmla="*/ 464 h 10122"/>
              <a:gd name="connsiteX0" fmla="*/ 9783 w 10325"/>
              <a:gd name="connsiteY0" fmla="*/ 464 h 10122"/>
              <a:gd name="connsiteX1" fmla="*/ 4976 w 10325"/>
              <a:gd name="connsiteY1" fmla="*/ 65 h 10122"/>
              <a:gd name="connsiteX2" fmla="*/ 479 w 10325"/>
              <a:gd name="connsiteY2" fmla="*/ 421 h 10122"/>
              <a:gd name="connsiteX3" fmla="*/ 3 w 10325"/>
              <a:gd name="connsiteY3" fmla="*/ 4926 h 10122"/>
              <a:gd name="connsiteX4" fmla="*/ 520 w 10325"/>
              <a:gd name="connsiteY4" fmla="*/ 9563 h 10122"/>
              <a:gd name="connsiteX5" fmla="*/ 5233 w 10325"/>
              <a:gd name="connsiteY5" fmla="*/ 9983 h 10122"/>
              <a:gd name="connsiteX6" fmla="*/ 9658 w 10325"/>
              <a:gd name="connsiteY6" fmla="*/ 9762 h 10122"/>
              <a:gd name="connsiteX7" fmla="*/ 10325 w 10325"/>
              <a:gd name="connsiteY7" fmla="*/ 4952 h 10122"/>
              <a:gd name="connsiteX8" fmla="*/ 9783 w 10325"/>
              <a:gd name="connsiteY8" fmla="*/ 464 h 10122"/>
              <a:gd name="connsiteX0" fmla="*/ 9783 w 10364"/>
              <a:gd name="connsiteY0" fmla="*/ 464 h 10136"/>
              <a:gd name="connsiteX1" fmla="*/ 4976 w 10364"/>
              <a:gd name="connsiteY1" fmla="*/ 65 h 10136"/>
              <a:gd name="connsiteX2" fmla="*/ 479 w 10364"/>
              <a:gd name="connsiteY2" fmla="*/ 421 h 10136"/>
              <a:gd name="connsiteX3" fmla="*/ 3 w 10364"/>
              <a:gd name="connsiteY3" fmla="*/ 4926 h 10136"/>
              <a:gd name="connsiteX4" fmla="*/ 520 w 10364"/>
              <a:gd name="connsiteY4" fmla="*/ 9563 h 10136"/>
              <a:gd name="connsiteX5" fmla="*/ 5233 w 10364"/>
              <a:gd name="connsiteY5" fmla="*/ 9983 h 10136"/>
              <a:gd name="connsiteX6" fmla="*/ 9986 w 10364"/>
              <a:gd name="connsiteY6" fmla="*/ 9527 h 10136"/>
              <a:gd name="connsiteX7" fmla="*/ 10325 w 10364"/>
              <a:gd name="connsiteY7" fmla="*/ 4952 h 10136"/>
              <a:gd name="connsiteX8" fmla="*/ 9783 w 10364"/>
              <a:gd name="connsiteY8" fmla="*/ 464 h 10136"/>
              <a:gd name="connsiteX0" fmla="*/ 9783 w 10325"/>
              <a:gd name="connsiteY0" fmla="*/ 464 h 10136"/>
              <a:gd name="connsiteX1" fmla="*/ 4976 w 10325"/>
              <a:gd name="connsiteY1" fmla="*/ 65 h 10136"/>
              <a:gd name="connsiteX2" fmla="*/ 479 w 10325"/>
              <a:gd name="connsiteY2" fmla="*/ 421 h 10136"/>
              <a:gd name="connsiteX3" fmla="*/ 3 w 10325"/>
              <a:gd name="connsiteY3" fmla="*/ 4926 h 10136"/>
              <a:gd name="connsiteX4" fmla="*/ 520 w 10325"/>
              <a:gd name="connsiteY4" fmla="*/ 9563 h 10136"/>
              <a:gd name="connsiteX5" fmla="*/ 5233 w 10325"/>
              <a:gd name="connsiteY5" fmla="*/ 9983 h 10136"/>
              <a:gd name="connsiteX6" fmla="*/ 9986 w 10325"/>
              <a:gd name="connsiteY6" fmla="*/ 9527 h 10136"/>
              <a:gd name="connsiteX7" fmla="*/ 10325 w 10325"/>
              <a:gd name="connsiteY7" fmla="*/ 4952 h 10136"/>
              <a:gd name="connsiteX8" fmla="*/ 9783 w 10325"/>
              <a:gd name="connsiteY8" fmla="*/ 464 h 10136"/>
              <a:gd name="connsiteX0" fmla="*/ 9783 w 10325"/>
              <a:gd name="connsiteY0" fmla="*/ 464 h 10136"/>
              <a:gd name="connsiteX1" fmla="*/ 4976 w 10325"/>
              <a:gd name="connsiteY1" fmla="*/ 65 h 10136"/>
              <a:gd name="connsiteX2" fmla="*/ 479 w 10325"/>
              <a:gd name="connsiteY2" fmla="*/ 421 h 10136"/>
              <a:gd name="connsiteX3" fmla="*/ 3 w 10325"/>
              <a:gd name="connsiteY3" fmla="*/ 4926 h 10136"/>
              <a:gd name="connsiteX4" fmla="*/ 520 w 10325"/>
              <a:gd name="connsiteY4" fmla="*/ 9563 h 10136"/>
              <a:gd name="connsiteX5" fmla="*/ 5233 w 10325"/>
              <a:gd name="connsiteY5" fmla="*/ 9983 h 10136"/>
              <a:gd name="connsiteX6" fmla="*/ 9986 w 10325"/>
              <a:gd name="connsiteY6" fmla="*/ 9527 h 10136"/>
              <a:gd name="connsiteX7" fmla="*/ 10325 w 10325"/>
              <a:gd name="connsiteY7" fmla="*/ 4952 h 10136"/>
              <a:gd name="connsiteX8" fmla="*/ 9783 w 10325"/>
              <a:gd name="connsiteY8" fmla="*/ 464 h 10136"/>
              <a:gd name="connsiteX0" fmla="*/ 9783 w 10325"/>
              <a:gd name="connsiteY0" fmla="*/ 464 h 10136"/>
              <a:gd name="connsiteX1" fmla="*/ 4976 w 10325"/>
              <a:gd name="connsiteY1" fmla="*/ 65 h 10136"/>
              <a:gd name="connsiteX2" fmla="*/ 479 w 10325"/>
              <a:gd name="connsiteY2" fmla="*/ 421 h 10136"/>
              <a:gd name="connsiteX3" fmla="*/ 3 w 10325"/>
              <a:gd name="connsiteY3" fmla="*/ 4926 h 10136"/>
              <a:gd name="connsiteX4" fmla="*/ 520 w 10325"/>
              <a:gd name="connsiteY4" fmla="*/ 9563 h 10136"/>
              <a:gd name="connsiteX5" fmla="*/ 5233 w 10325"/>
              <a:gd name="connsiteY5" fmla="*/ 9983 h 10136"/>
              <a:gd name="connsiteX6" fmla="*/ 9986 w 10325"/>
              <a:gd name="connsiteY6" fmla="*/ 9527 h 10136"/>
              <a:gd name="connsiteX7" fmla="*/ 10325 w 10325"/>
              <a:gd name="connsiteY7" fmla="*/ 4952 h 10136"/>
              <a:gd name="connsiteX8" fmla="*/ 9783 w 10325"/>
              <a:gd name="connsiteY8" fmla="*/ 464 h 10136"/>
              <a:gd name="connsiteX0" fmla="*/ 9783 w 10325"/>
              <a:gd name="connsiteY0" fmla="*/ 464 h 10136"/>
              <a:gd name="connsiteX1" fmla="*/ 4976 w 10325"/>
              <a:gd name="connsiteY1" fmla="*/ 65 h 10136"/>
              <a:gd name="connsiteX2" fmla="*/ 479 w 10325"/>
              <a:gd name="connsiteY2" fmla="*/ 421 h 10136"/>
              <a:gd name="connsiteX3" fmla="*/ 3 w 10325"/>
              <a:gd name="connsiteY3" fmla="*/ 4926 h 10136"/>
              <a:gd name="connsiteX4" fmla="*/ 520 w 10325"/>
              <a:gd name="connsiteY4" fmla="*/ 9563 h 10136"/>
              <a:gd name="connsiteX5" fmla="*/ 5233 w 10325"/>
              <a:gd name="connsiteY5" fmla="*/ 9983 h 10136"/>
              <a:gd name="connsiteX6" fmla="*/ 9986 w 10325"/>
              <a:gd name="connsiteY6" fmla="*/ 9527 h 10136"/>
              <a:gd name="connsiteX7" fmla="*/ 10325 w 10325"/>
              <a:gd name="connsiteY7" fmla="*/ 4952 h 10136"/>
              <a:gd name="connsiteX8" fmla="*/ 9783 w 10325"/>
              <a:gd name="connsiteY8" fmla="*/ 464 h 10136"/>
              <a:gd name="connsiteX0" fmla="*/ 9783 w 10467"/>
              <a:gd name="connsiteY0" fmla="*/ 464 h 10099"/>
              <a:gd name="connsiteX1" fmla="*/ 4976 w 10467"/>
              <a:gd name="connsiteY1" fmla="*/ 65 h 10099"/>
              <a:gd name="connsiteX2" fmla="*/ 479 w 10467"/>
              <a:gd name="connsiteY2" fmla="*/ 421 h 10099"/>
              <a:gd name="connsiteX3" fmla="*/ 3 w 10467"/>
              <a:gd name="connsiteY3" fmla="*/ 4926 h 10099"/>
              <a:gd name="connsiteX4" fmla="*/ 520 w 10467"/>
              <a:gd name="connsiteY4" fmla="*/ 9563 h 10099"/>
              <a:gd name="connsiteX5" fmla="*/ 5403 w 10467"/>
              <a:gd name="connsiteY5" fmla="*/ 9897 h 10099"/>
              <a:gd name="connsiteX6" fmla="*/ 9986 w 10467"/>
              <a:gd name="connsiteY6" fmla="*/ 9527 h 10099"/>
              <a:gd name="connsiteX7" fmla="*/ 10325 w 10467"/>
              <a:gd name="connsiteY7" fmla="*/ 4952 h 10099"/>
              <a:gd name="connsiteX8" fmla="*/ 9783 w 10467"/>
              <a:gd name="connsiteY8" fmla="*/ 464 h 10099"/>
              <a:gd name="connsiteX0" fmla="*/ 9783 w 10467"/>
              <a:gd name="connsiteY0" fmla="*/ 464 h 10112"/>
              <a:gd name="connsiteX1" fmla="*/ 4976 w 10467"/>
              <a:gd name="connsiteY1" fmla="*/ 65 h 10112"/>
              <a:gd name="connsiteX2" fmla="*/ 479 w 10467"/>
              <a:gd name="connsiteY2" fmla="*/ 421 h 10112"/>
              <a:gd name="connsiteX3" fmla="*/ 3 w 10467"/>
              <a:gd name="connsiteY3" fmla="*/ 4926 h 10112"/>
              <a:gd name="connsiteX4" fmla="*/ 418 w 10467"/>
              <a:gd name="connsiteY4" fmla="*/ 9584 h 10112"/>
              <a:gd name="connsiteX5" fmla="*/ 5403 w 10467"/>
              <a:gd name="connsiteY5" fmla="*/ 9897 h 10112"/>
              <a:gd name="connsiteX6" fmla="*/ 9986 w 10467"/>
              <a:gd name="connsiteY6" fmla="*/ 9527 h 10112"/>
              <a:gd name="connsiteX7" fmla="*/ 10325 w 10467"/>
              <a:gd name="connsiteY7" fmla="*/ 4952 h 10112"/>
              <a:gd name="connsiteX8" fmla="*/ 9783 w 10467"/>
              <a:gd name="connsiteY8" fmla="*/ 464 h 10112"/>
              <a:gd name="connsiteX0" fmla="*/ 9783 w 10467"/>
              <a:gd name="connsiteY0" fmla="*/ 464 h 10168"/>
              <a:gd name="connsiteX1" fmla="*/ 4976 w 10467"/>
              <a:gd name="connsiteY1" fmla="*/ 65 h 10168"/>
              <a:gd name="connsiteX2" fmla="*/ 479 w 10467"/>
              <a:gd name="connsiteY2" fmla="*/ 421 h 10168"/>
              <a:gd name="connsiteX3" fmla="*/ 3 w 10467"/>
              <a:gd name="connsiteY3" fmla="*/ 4926 h 10168"/>
              <a:gd name="connsiteX4" fmla="*/ 418 w 10467"/>
              <a:gd name="connsiteY4" fmla="*/ 9584 h 10168"/>
              <a:gd name="connsiteX5" fmla="*/ 5403 w 10467"/>
              <a:gd name="connsiteY5" fmla="*/ 10025 h 10168"/>
              <a:gd name="connsiteX6" fmla="*/ 9986 w 10467"/>
              <a:gd name="connsiteY6" fmla="*/ 9527 h 10168"/>
              <a:gd name="connsiteX7" fmla="*/ 10325 w 10467"/>
              <a:gd name="connsiteY7" fmla="*/ 4952 h 10168"/>
              <a:gd name="connsiteX8" fmla="*/ 9783 w 10467"/>
              <a:gd name="connsiteY8" fmla="*/ 464 h 10168"/>
              <a:gd name="connsiteX0" fmla="*/ 9783 w 10467"/>
              <a:gd name="connsiteY0" fmla="*/ 464 h 10168"/>
              <a:gd name="connsiteX1" fmla="*/ 4976 w 10467"/>
              <a:gd name="connsiteY1" fmla="*/ 65 h 10168"/>
              <a:gd name="connsiteX2" fmla="*/ 479 w 10467"/>
              <a:gd name="connsiteY2" fmla="*/ 421 h 10168"/>
              <a:gd name="connsiteX3" fmla="*/ 3 w 10467"/>
              <a:gd name="connsiteY3" fmla="*/ 4926 h 10168"/>
              <a:gd name="connsiteX4" fmla="*/ 418 w 10467"/>
              <a:gd name="connsiteY4" fmla="*/ 9584 h 10168"/>
              <a:gd name="connsiteX5" fmla="*/ 5403 w 10467"/>
              <a:gd name="connsiteY5" fmla="*/ 10025 h 10168"/>
              <a:gd name="connsiteX6" fmla="*/ 9986 w 10467"/>
              <a:gd name="connsiteY6" fmla="*/ 9527 h 10168"/>
              <a:gd name="connsiteX7" fmla="*/ 10325 w 10467"/>
              <a:gd name="connsiteY7" fmla="*/ 4952 h 10168"/>
              <a:gd name="connsiteX8" fmla="*/ 9783 w 10467"/>
              <a:gd name="connsiteY8" fmla="*/ 464 h 10168"/>
              <a:gd name="connsiteX0" fmla="*/ 9783 w 10399"/>
              <a:gd name="connsiteY0" fmla="*/ 464 h 10244"/>
              <a:gd name="connsiteX1" fmla="*/ 4976 w 10399"/>
              <a:gd name="connsiteY1" fmla="*/ 65 h 10244"/>
              <a:gd name="connsiteX2" fmla="*/ 479 w 10399"/>
              <a:gd name="connsiteY2" fmla="*/ 421 h 10244"/>
              <a:gd name="connsiteX3" fmla="*/ 3 w 10399"/>
              <a:gd name="connsiteY3" fmla="*/ 4926 h 10244"/>
              <a:gd name="connsiteX4" fmla="*/ 418 w 10399"/>
              <a:gd name="connsiteY4" fmla="*/ 9584 h 10244"/>
              <a:gd name="connsiteX5" fmla="*/ 5403 w 10399"/>
              <a:gd name="connsiteY5" fmla="*/ 10025 h 10244"/>
              <a:gd name="connsiteX6" fmla="*/ 9850 w 10399"/>
              <a:gd name="connsiteY6" fmla="*/ 9784 h 10244"/>
              <a:gd name="connsiteX7" fmla="*/ 10325 w 10399"/>
              <a:gd name="connsiteY7" fmla="*/ 4952 h 10244"/>
              <a:gd name="connsiteX8" fmla="*/ 9783 w 10399"/>
              <a:gd name="connsiteY8" fmla="*/ 464 h 10244"/>
              <a:gd name="connsiteX0" fmla="*/ 9783 w 10399"/>
              <a:gd name="connsiteY0" fmla="*/ 464 h 10152"/>
              <a:gd name="connsiteX1" fmla="*/ 4976 w 10399"/>
              <a:gd name="connsiteY1" fmla="*/ 65 h 10152"/>
              <a:gd name="connsiteX2" fmla="*/ 479 w 10399"/>
              <a:gd name="connsiteY2" fmla="*/ 421 h 10152"/>
              <a:gd name="connsiteX3" fmla="*/ 3 w 10399"/>
              <a:gd name="connsiteY3" fmla="*/ 4926 h 10152"/>
              <a:gd name="connsiteX4" fmla="*/ 418 w 10399"/>
              <a:gd name="connsiteY4" fmla="*/ 9584 h 10152"/>
              <a:gd name="connsiteX5" fmla="*/ 5403 w 10399"/>
              <a:gd name="connsiteY5" fmla="*/ 10025 h 10152"/>
              <a:gd name="connsiteX6" fmla="*/ 9850 w 10399"/>
              <a:gd name="connsiteY6" fmla="*/ 9784 h 10152"/>
              <a:gd name="connsiteX7" fmla="*/ 10325 w 10399"/>
              <a:gd name="connsiteY7" fmla="*/ 4952 h 10152"/>
              <a:gd name="connsiteX8" fmla="*/ 9783 w 10399"/>
              <a:gd name="connsiteY8" fmla="*/ 464 h 10152"/>
              <a:gd name="connsiteX0" fmla="*/ 9783 w 10326"/>
              <a:gd name="connsiteY0" fmla="*/ 464 h 10152"/>
              <a:gd name="connsiteX1" fmla="*/ 4976 w 10326"/>
              <a:gd name="connsiteY1" fmla="*/ 65 h 10152"/>
              <a:gd name="connsiteX2" fmla="*/ 479 w 10326"/>
              <a:gd name="connsiteY2" fmla="*/ 421 h 10152"/>
              <a:gd name="connsiteX3" fmla="*/ 3 w 10326"/>
              <a:gd name="connsiteY3" fmla="*/ 4926 h 10152"/>
              <a:gd name="connsiteX4" fmla="*/ 418 w 10326"/>
              <a:gd name="connsiteY4" fmla="*/ 9584 h 10152"/>
              <a:gd name="connsiteX5" fmla="*/ 5403 w 10326"/>
              <a:gd name="connsiteY5" fmla="*/ 10025 h 10152"/>
              <a:gd name="connsiteX6" fmla="*/ 9850 w 10326"/>
              <a:gd name="connsiteY6" fmla="*/ 9784 h 10152"/>
              <a:gd name="connsiteX7" fmla="*/ 10325 w 10326"/>
              <a:gd name="connsiteY7" fmla="*/ 4952 h 10152"/>
              <a:gd name="connsiteX8" fmla="*/ 9783 w 10326"/>
              <a:gd name="connsiteY8" fmla="*/ 464 h 10152"/>
              <a:gd name="connsiteX0" fmla="*/ 9783 w 10334"/>
              <a:gd name="connsiteY0" fmla="*/ 464 h 10151"/>
              <a:gd name="connsiteX1" fmla="*/ 4976 w 10334"/>
              <a:gd name="connsiteY1" fmla="*/ 65 h 10151"/>
              <a:gd name="connsiteX2" fmla="*/ 479 w 10334"/>
              <a:gd name="connsiteY2" fmla="*/ 421 h 10151"/>
              <a:gd name="connsiteX3" fmla="*/ 3 w 10334"/>
              <a:gd name="connsiteY3" fmla="*/ 4926 h 10151"/>
              <a:gd name="connsiteX4" fmla="*/ 418 w 10334"/>
              <a:gd name="connsiteY4" fmla="*/ 9584 h 10151"/>
              <a:gd name="connsiteX5" fmla="*/ 5403 w 10334"/>
              <a:gd name="connsiteY5" fmla="*/ 10025 h 10151"/>
              <a:gd name="connsiteX6" fmla="*/ 9941 w 10334"/>
              <a:gd name="connsiteY6" fmla="*/ 9805 h 10151"/>
              <a:gd name="connsiteX7" fmla="*/ 10325 w 10334"/>
              <a:gd name="connsiteY7" fmla="*/ 4952 h 10151"/>
              <a:gd name="connsiteX8" fmla="*/ 9783 w 10334"/>
              <a:gd name="connsiteY8" fmla="*/ 464 h 10151"/>
              <a:gd name="connsiteX0" fmla="*/ 9783 w 10353"/>
              <a:gd name="connsiteY0" fmla="*/ 464 h 10151"/>
              <a:gd name="connsiteX1" fmla="*/ 4976 w 10353"/>
              <a:gd name="connsiteY1" fmla="*/ 65 h 10151"/>
              <a:gd name="connsiteX2" fmla="*/ 479 w 10353"/>
              <a:gd name="connsiteY2" fmla="*/ 421 h 10151"/>
              <a:gd name="connsiteX3" fmla="*/ 3 w 10353"/>
              <a:gd name="connsiteY3" fmla="*/ 4926 h 10151"/>
              <a:gd name="connsiteX4" fmla="*/ 418 w 10353"/>
              <a:gd name="connsiteY4" fmla="*/ 9584 h 10151"/>
              <a:gd name="connsiteX5" fmla="*/ 5403 w 10353"/>
              <a:gd name="connsiteY5" fmla="*/ 10025 h 10151"/>
              <a:gd name="connsiteX6" fmla="*/ 9941 w 10353"/>
              <a:gd name="connsiteY6" fmla="*/ 9805 h 10151"/>
              <a:gd name="connsiteX7" fmla="*/ 10348 w 10353"/>
              <a:gd name="connsiteY7" fmla="*/ 5038 h 10151"/>
              <a:gd name="connsiteX8" fmla="*/ 9783 w 10353"/>
              <a:gd name="connsiteY8" fmla="*/ 464 h 10151"/>
              <a:gd name="connsiteX0" fmla="*/ 9817 w 10353"/>
              <a:gd name="connsiteY0" fmla="*/ 454 h 10162"/>
              <a:gd name="connsiteX1" fmla="*/ 4976 w 10353"/>
              <a:gd name="connsiteY1" fmla="*/ 76 h 10162"/>
              <a:gd name="connsiteX2" fmla="*/ 479 w 10353"/>
              <a:gd name="connsiteY2" fmla="*/ 432 h 10162"/>
              <a:gd name="connsiteX3" fmla="*/ 3 w 10353"/>
              <a:gd name="connsiteY3" fmla="*/ 4937 h 10162"/>
              <a:gd name="connsiteX4" fmla="*/ 418 w 10353"/>
              <a:gd name="connsiteY4" fmla="*/ 9595 h 10162"/>
              <a:gd name="connsiteX5" fmla="*/ 5403 w 10353"/>
              <a:gd name="connsiteY5" fmla="*/ 10036 h 10162"/>
              <a:gd name="connsiteX6" fmla="*/ 9941 w 10353"/>
              <a:gd name="connsiteY6" fmla="*/ 9816 h 10162"/>
              <a:gd name="connsiteX7" fmla="*/ 10348 w 10353"/>
              <a:gd name="connsiteY7" fmla="*/ 5049 h 10162"/>
              <a:gd name="connsiteX8" fmla="*/ 9817 w 10353"/>
              <a:gd name="connsiteY8" fmla="*/ 454 h 10162"/>
              <a:gd name="connsiteX0" fmla="*/ 9817 w 10353"/>
              <a:gd name="connsiteY0" fmla="*/ 446 h 10154"/>
              <a:gd name="connsiteX1" fmla="*/ 5010 w 10353"/>
              <a:gd name="connsiteY1" fmla="*/ 89 h 10154"/>
              <a:gd name="connsiteX2" fmla="*/ 479 w 10353"/>
              <a:gd name="connsiteY2" fmla="*/ 424 h 10154"/>
              <a:gd name="connsiteX3" fmla="*/ 3 w 10353"/>
              <a:gd name="connsiteY3" fmla="*/ 4929 h 10154"/>
              <a:gd name="connsiteX4" fmla="*/ 418 w 10353"/>
              <a:gd name="connsiteY4" fmla="*/ 9587 h 10154"/>
              <a:gd name="connsiteX5" fmla="*/ 5403 w 10353"/>
              <a:gd name="connsiteY5" fmla="*/ 10028 h 10154"/>
              <a:gd name="connsiteX6" fmla="*/ 9941 w 10353"/>
              <a:gd name="connsiteY6" fmla="*/ 9808 h 10154"/>
              <a:gd name="connsiteX7" fmla="*/ 10348 w 10353"/>
              <a:gd name="connsiteY7" fmla="*/ 5041 h 10154"/>
              <a:gd name="connsiteX8" fmla="*/ 9817 w 10353"/>
              <a:gd name="connsiteY8" fmla="*/ 446 h 10154"/>
              <a:gd name="connsiteX0" fmla="*/ 9817 w 10353"/>
              <a:gd name="connsiteY0" fmla="*/ 446 h 10154"/>
              <a:gd name="connsiteX1" fmla="*/ 5010 w 10353"/>
              <a:gd name="connsiteY1" fmla="*/ 89 h 10154"/>
              <a:gd name="connsiteX2" fmla="*/ 479 w 10353"/>
              <a:gd name="connsiteY2" fmla="*/ 424 h 10154"/>
              <a:gd name="connsiteX3" fmla="*/ 3 w 10353"/>
              <a:gd name="connsiteY3" fmla="*/ 4929 h 10154"/>
              <a:gd name="connsiteX4" fmla="*/ 418 w 10353"/>
              <a:gd name="connsiteY4" fmla="*/ 9587 h 10154"/>
              <a:gd name="connsiteX5" fmla="*/ 5403 w 10353"/>
              <a:gd name="connsiteY5" fmla="*/ 10028 h 10154"/>
              <a:gd name="connsiteX6" fmla="*/ 9941 w 10353"/>
              <a:gd name="connsiteY6" fmla="*/ 9808 h 10154"/>
              <a:gd name="connsiteX7" fmla="*/ 10348 w 10353"/>
              <a:gd name="connsiteY7" fmla="*/ 5041 h 10154"/>
              <a:gd name="connsiteX8" fmla="*/ 9817 w 10353"/>
              <a:gd name="connsiteY8" fmla="*/ 446 h 10154"/>
              <a:gd name="connsiteX0" fmla="*/ 9817 w 10353"/>
              <a:gd name="connsiteY0" fmla="*/ 466 h 10174"/>
              <a:gd name="connsiteX1" fmla="*/ 5010 w 10353"/>
              <a:gd name="connsiteY1" fmla="*/ 109 h 10174"/>
              <a:gd name="connsiteX2" fmla="*/ 377 w 10353"/>
              <a:gd name="connsiteY2" fmla="*/ 358 h 10174"/>
              <a:gd name="connsiteX3" fmla="*/ 3 w 10353"/>
              <a:gd name="connsiteY3" fmla="*/ 4949 h 10174"/>
              <a:gd name="connsiteX4" fmla="*/ 418 w 10353"/>
              <a:gd name="connsiteY4" fmla="*/ 9607 h 10174"/>
              <a:gd name="connsiteX5" fmla="*/ 5403 w 10353"/>
              <a:gd name="connsiteY5" fmla="*/ 10048 h 10174"/>
              <a:gd name="connsiteX6" fmla="*/ 9941 w 10353"/>
              <a:gd name="connsiteY6" fmla="*/ 9828 h 10174"/>
              <a:gd name="connsiteX7" fmla="*/ 10348 w 10353"/>
              <a:gd name="connsiteY7" fmla="*/ 5061 h 10174"/>
              <a:gd name="connsiteX8" fmla="*/ 9817 w 10353"/>
              <a:gd name="connsiteY8" fmla="*/ 466 h 10174"/>
              <a:gd name="connsiteX0" fmla="*/ 9817 w 10353"/>
              <a:gd name="connsiteY0" fmla="*/ 565 h 10273"/>
              <a:gd name="connsiteX1" fmla="*/ 5010 w 10353"/>
              <a:gd name="connsiteY1" fmla="*/ 208 h 10273"/>
              <a:gd name="connsiteX2" fmla="*/ 377 w 10353"/>
              <a:gd name="connsiteY2" fmla="*/ 457 h 10273"/>
              <a:gd name="connsiteX3" fmla="*/ 3 w 10353"/>
              <a:gd name="connsiteY3" fmla="*/ 5048 h 10273"/>
              <a:gd name="connsiteX4" fmla="*/ 418 w 10353"/>
              <a:gd name="connsiteY4" fmla="*/ 9706 h 10273"/>
              <a:gd name="connsiteX5" fmla="*/ 5403 w 10353"/>
              <a:gd name="connsiteY5" fmla="*/ 10147 h 10273"/>
              <a:gd name="connsiteX6" fmla="*/ 9941 w 10353"/>
              <a:gd name="connsiteY6" fmla="*/ 9927 h 10273"/>
              <a:gd name="connsiteX7" fmla="*/ 10348 w 10353"/>
              <a:gd name="connsiteY7" fmla="*/ 5160 h 10273"/>
              <a:gd name="connsiteX8" fmla="*/ 9817 w 10353"/>
              <a:gd name="connsiteY8" fmla="*/ 565 h 10273"/>
              <a:gd name="connsiteX0" fmla="*/ 9817 w 10353"/>
              <a:gd name="connsiteY0" fmla="*/ 565 h 10273"/>
              <a:gd name="connsiteX1" fmla="*/ 5010 w 10353"/>
              <a:gd name="connsiteY1" fmla="*/ 208 h 10273"/>
              <a:gd name="connsiteX2" fmla="*/ 377 w 10353"/>
              <a:gd name="connsiteY2" fmla="*/ 457 h 10273"/>
              <a:gd name="connsiteX3" fmla="*/ 3 w 10353"/>
              <a:gd name="connsiteY3" fmla="*/ 5048 h 10273"/>
              <a:gd name="connsiteX4" fmla="*/ 418 w 10353"/>
              <a:gd name="connsiteY4" fmla="*/ 9706 h 10273"/>
              <a:gd name="connsiteX5" fmla="*/ 5403 w 10353"/>
              <a:gd name="connsiteY5" fmla="*/ 10147 h 10273"/>
              <a:gd name="connsiteX6" fmla="*/ 9941 w 10353"/>
              <a:gd name="connsiteY6" fmla="*/ 9927 h 10273"/>
              <a:gd name="connsiteX7" fmla="*/ 10348 w 10353"/>
              <a:gd name="connsiteY7" fmla="*/ 5160 h 10273"/>
              <a:gd name="connsiteX8" fmla="*/ 9817 w 10353"/>
              <a:gd name="connsiteY8" fmla="*/ 565 h 10273"/>
              <a:gd name="connsiteX0" fmla="*/ 9817 w 10353"/>
              <a:gd name="connsiteY0" fmla="*/ 482 h 10190"/>
              <a:gd name="connsiteX1" fmla="*/ 5010 w 10353"/>
              <a:gd name="connsiteY1" fmla="*/ 125 h 10190"/>
              <a:gd name="connsiteX2" fmla="*/ 377 w 10353"/>
              <a:gd name="connsiteY2" fmla="*/ 374 h 10190"/>
              <a:gd name="connsiteX3" fmla="*/ 3 w 10353"/>
              <a:gd name="connsiteY3" fmla="*/ 4965 h 10190"/>
              <a:gd name="connsiteX4" fmla="*/ 418 w 10353"/>
              <a:gd name="connsiteY4" fmla="*/ 9623 h 10190"/>
              <a:gd name="connsiteX5" fmla="*/ 5403 w 10353"/>
              <a:gd name="connsiteY5" fmla="*/ 10064 h 10190"/>
              <a:gd name="connsiteX6" fmla="*/ 9941 w 10353"/>
              <a:gd name="connsiteY6" fmla="*/ 9844 h 10190"/>
              <a:gd name="connsiteX7" fmla="*/ 10348 w 10353"/>
              <a:gd name="connsiteY7" fmla="*/ 5077 h 10190"/>
              <a:gd name="connsiteX8" fmla="*/ 9817 w 10353"/>
              <a:gd name="connsiteY8" fmla="*/ 482 h 10190"/>
              <a:gd name="connsiteX0" fmla="*/ 9815 w 10351"/>
              <a:gd name="connsiteY0" fmla="*/ 495 h 10203"/>
              <a:gd name="connsiteX1" fmla="*/ 5008 w 10351"/>
              <a:gd name="connsiteY1" fmla="*/ 138 h 10203"/>
              <a:gd name="connsiteX2" fmla="*/ 420 w 10351"/>
              <a:gd name="connsiteY2" fmla="*/ 366 h 10203"/>
              <a:gd name="connsiteX3" fmla="*/ 1 w 10351"/>
              <a:gd name="connsiteY3" fmla="*/ 4978 h 10203"/>
              <a:gd name="connsiteX4" fmla="*/ 416 w 10351"/>
              <a:gd name="connsiteY4" fmla="*/ 9636 h 10203"/>
              <a:gd name="connsiteX5" fmla="*/ 5401 w 10351"/>
              <a:gd name="connsiteY5" fmla="*/ 10077 h 10203"/>
              <a:gd name="connsiteX6" fmla="*/ 9939 w 10351"/>
              <a:gd name="connsiteY6" fmla="*/ 9857 h 10203"/>
              <a:gd name="connsiteX7" fmla="*/ 10346 w 10351"/>
              <a:gd name="connsiteY7" fmla="*/ 5090 h 10203"/>
              <a:gd name="connsiteX8" fmla="*/ 9815 w 10351"/>
              <a:gd name="connsiteY8" fmla="*/ 495 h 10203"/>
              <a:gd name="connsiteX0" fmla="*/ 9816 w 10352"/>
              <a:gd name="connsiteY0" fmla="*/ 495 h 10203"/>
              <a:gd name="connsiteX1" fmla="*/ 5009 w 10352"/>
              <a:gd name="connsiteY1" fmla="*/ 138 h 10203"/>
              <a:gd name="connsiteX2" fmla="*/ 421 w 10352"/>
              <a:gd name="connsiteY2" fmla="*/ 366 h 10203"/>
              <a:gd name="connsiteX3" fmla="*/ 2 w 10352"/>
              <a:gd name="connsiteY3" fmla="*/ 4978 h 10203"/>
              <a:gd name="connsiteX4" fmla="*/ 417 w 10352"/>
              <a:gd name="connsiteY4" fmla="*/ 9636 h 10203"/>
              <a:gd name="connsiteX5" fmla="*/ 5402 w 10352"/>
              <a:gd name="connsiteY5" fmla="*/ 10077 h 10203"/>
              <a:gd name="connsiteX6" fmla="*/ 9940 w 10352"/>
              <a:gd name="connsiteY6" fmla="*/ 9857 h 10203"/>
              <a:gd name="connsiteX7" fmla="*/ 10347 w 10352"/>
              <a:gd name="connsiteY7" fmla="*/ 5090 h 10203"/>
              <a:gd name="connsiteX8" fmla="*/ 9816 w 10352"/>
              <a:gd name="connsiteY8" fmla="*/ 495 h 10203"/>
              <a:gd name="connsiteX0" fmla="*/ 9818 w 10354"/>
              <a:gd name="connsiteY0" fmla="*/ 495 h 10198"/>
              <a:gd name="connsiteX1" fmla="*/ 5011 w 10354"/>
              <a:gd name="connsiteY1" fmla="*/ 138 h 10198"/>
              <a:gd name="connsiteX2" fmla="*/ 423 w 10354"/>
              <a:gd name="connsiteY2" fmla="*/ 366 h 10198"/>
              <a:gd name="connsiteX3" fmla="*/ 4 w 10354"/>
              <a:gd name="connsiteY3" fmla="*/ 4978 h 10198"/>
              <a:gd name="connsiteX4" fmla="*/ 385 w 10354"/>
              <a:gd name="connsiteY4" fmla="*/ 9572 h 10198"/>
              <a:gd name="connsiteX5" fmla="*/ 5404 w 10354"/>
              <a:gd name="connsiteY5" fmla="*/ 10077 h 10198"/>
              <a:gd name="connsiteX6" fmla="*/ 9942 w 10354"/>
              <a:gd name="connsiteY6" fmla="*/ 9857 h 10198"/>
              <a:gd name="connsiteX7" fmla="*/ 10349 w 10354"/>
              <a:gd name="connsiteY7" fmla="*/ 5090 h 10198"/>
              <a:gd name="connsiteX8" fmla="*/ 9818 w 10354"/>
              <a:gd name="connsiteY8" fmla="*/ 495 h 10198"/>
              <a:gd name="connsiteX0" fmla="*/ 9823 w 10359"/>
              <a:gd name="connsiteY0" fmla="*/ 495 h 10257"/>
              <a:gd name="connsiteX1" fmla="*/ 5016 w 10359"/>
              <a:gd name="connsiteY1" fmla="*/ 138 h 10257"/>
              <a:gd name="connsiteX2" fmla="*/ 428 w 10359"/>
              <a:gd name="connsiteY2" fmla="*/ 366 h 10257"/>
              <a:gd name="connsiteX3" fmla="*/ 9 w 10359"/>
              <a:gd name="connsiteY3" fmla="*/ 4978 h 10257"/>
              <a:gd name="connsiteX4" fmla="*/ 367 w 10359"/>
              <a:gd name="connsiteY4" fmla="*/ 9722 h 10257"/>
              <a:gd name="connsiteX5" fmla="*/ 5409 w 10359"/>
              <a:gd name="connsiteY5" fmla="*/ 10077 h 10257"/>
              <a:gd name="connsiteX6" fmla="*/ 9947 w 10359"/>
              <a:gd name="connsiteY6" fmla="*/ 9857 h 10257"/>
              <a:gd name="connsiteX7" fmla="*/ 10354 w 10359"/>
              <a:gd name="connsiteY7" fmla="*/ 5090 h 10257"/>
              <a:gd name="connsiteX8" fmla="*/ 9823 w 10359"/>
              <a:gd name="connsiteY8" fmla="*/ 495 h 10257"/>
              <a:gd name="connsiteX0" fmla="*/ 9817 w 10353"/>
              <a:gd name="connsiteY0" fmla="*/ 495 h 10285"/>
              <a:gd name="connsiteX1" fmla="*/ 5010 w 10353"/>
              <a:gd name="connsiteY1" fmla="*/ 138 h 10285"/>
              <a:gd name="connsiteX2" fmla="*/ 422 w 10353"/>
              <a:gd name="connsiteY2" fmla="*/ 366 h 10285"/>
              <a:gd name="connsiteX3" fmla="*/ 3 w 10353"/>
              <a:gd name="connsiteY3" fmla="*/ 4978 h 10285"/>
              <a:gd name="connsiteX4" fmla="*/ 395 w 10353"/>
              <a:gd name="connsiteY4" fmla="*/ 9765 h 10285"/>
              <a:gd name="connsiteX5" fmla="*/ 5403 w 10353"/>
              <a:gd name="connsiteY5" fmla="*/ 10077 h 10285"/>
              <a:gd name="connsiteX6" fmla="*/ 9941 w 10353"/>
              <a:gd name="connsiteY6" fmla="*/ 9857 h 10285"/>
              <a:gd name="connsiteX7" fmla="*/ 10348 w 10353"/>
              <a:gd name="connsiteY7" fmla="*/ 5090 h 10285"/>
              <a:gd name="connsiteX8" fmla="*/ 9817 w 10353"/>
              <a:gd name="connsiteY8" fmla="*/ 495 h 10285"/>
              <a:gd name="connsiteX0" fmla="*/ 9817 w 10353"/>
              <a:gd name="connsiteY0" fmla="*/ 495 h 10223"/>
              <a:gd name="connsiteX1" fmla="*/ 5010 w 10353"/>
              <a:gd name="connsiteY1" fmla="*/ 138 h 10223"/>
              <a:gd name="connsiteX2" fmla="*/ 422 w 10353"/>
              <a:gd name="connsiteY2" fmla="*/ 366 h 10223"/>
              <a:gd name="connsiteX3" fmla="*/ 3 w 10353"/>
              <a:gd name="connsiteY3" fmla="*/ 4978 h 10223"/>
              <a:gd name="connsiteX4" fmla="*/ 395 w 10353"/>
              <a:gd name="connsiteY4" fmla="*/ 9765 h 10223"/>
              <a:gd name="connsiteX5" fmla="*/ 5403 w 10353"/>
              <a:gd name="connsiteY5" fmla="*/ 10077 h 10223"/>
              <a:gd name="connsiteX6" fmla="*/ 9941 w 10353"/>
              <a:gd name="connsiteY6" fmla="*/ 9857 h 10223"/>
              <a:gd name="connsiteX7" fmla="*/ 10348 w 10353"/>
              <a:gd name="connsiteY7" fmla="*/ 5090 h 10223"/>
              <a:gd name="connsiteX8" fmla="*/ 9817 w 10353"/>
              <a:gd name="connsiteY8" fmla="*/ 495 h 10223"/>
              <a:gd name="connsiteX0" fmla="*/ 9818 w 10354"/>
              <a:gd name="connsiteY0" fmla="*/ 495 h 10209"/>
              <a:gd name="connsiteX1" fmla="*/ 5011 w 10354"/>
              <a:gd name="connsiteY1" fmla="*/ 138 h 10209"/>
              <a:gd name="connsiteX2" fmla="*/ 423 w 10354"/>
              <a:gd name="connsiteY2" fmla="*/ 366 h 10209"/>
              <a:gd name="connsiteX3" fmla="*/ 4 w 10354"/>
              <a:gd name="connsiteY3" fmla="*/ 4978 h 10209"/>
              <a:gd name="connsiteX4" fmla="*/ 385 w 10354"/>
              <a:gd name="connsiteY4" fmla="*/ 9744 h 10209"/>
              <a:gd name="connsiteX5" fmla="*/ 5404 w 10354"/>
              <a:gd name="connsiteY5" fmla="*/ 10077 h 10209"/>
              <a:gd name="connsiteX6" fmla="*/ 9942 w 10354"/>
              <a:gd name="connsiteY6" fmla="*/ 9857 h 10209"/>
              <a:gd name="connsiteX7" fmla="*/ 10349 w 10354"/>
              <a:gd name="connsiteY7" fmla="*/ 5090 h 10209"/>
              <a:gd name="connsiteX8" fmla="*/ 9818 w 10354"/>
              <a:gd name="connsiteY8" fmla="*/ 495 h 10209"/>
              <a:gd name="connsiteX0" fmla="*/ 9782 w 10318"/>
              <a:gd name="connsiteY0" fmla="*/ 495 h 10209"/>
              <a:gd name="connsiteX1" fmla="*/ 4975 w 10318"/>
              <a:gd name="connsiteY1" fmla="*/ 138 h 10209"/>
              <a:gd name="connsiteX2" fmla="*/ 387 w 10318"/>
              <a:gd name="connsiteY2" fmla="*/ 366 h 10209"/>
              <a:gd name="connsiteX3" fmla="*/ 13 w 10318"/>
              <a:gd name="connsiteY3" fmla="*/ 4958 h 10209"/>
              <a:gd name="connsiteX4" fmla="*/ 349 w 10318"/>
              <a:gd name="connsiteY4" fmla="*/ 9744 h 10209"/>
              <a:gd name="connsiteX5" fmla="*/ 5368 w 10318"/>
              <a:gd name="connsiteY5" fmla="*/ 10077 h 10209"/>
              <a:gd name="connsiteX6" fmla="*/ 9906 w 10318"/>
              <a:gd name="connsiteY6" fmla="*/ 9857 h 10209"/>
              <a:gd name="connsiteX7" fmla="*/ 10313 w 10318"/>
              <a:gd name="connsiteY7" fmla="*/ 5090 h 10209"/>
              <a:gd name="connsiteX8" fmla="*/ 9782 w 10318"/>
              <a:gd name="connsiteY8" fmla="*/ 495 h 10209"/>
              <a:gd name="connsiteX0" fmla="*/ 9779 w 10315"/>
              <a:gd name="connsiteY0" fmla="*/ 495 h 10197"/>
              <a:gd name="connsiteX1" fmla="*/ 4972 w 10315"/>
              <a:gd name="connsiteY1" fmla="*/ 138 h 10197"/>
              <a:gd name="connsiteX2" fmla="*/ 384 w 10315"/>
              <a:gd name="connsiteY2" fmla="*/ 366 h 10197"/>
              <a:gd name="connsiteX3" fmla="*/ 10 w 10315"/>
              <a:gd name="connsiteY3" fmla="*/ 4958 h 10197"/>
              <a:gd name="connsiteX4" fmla="*/ 369 w 10315"/>
              <a:gd name="connsiteY4" fmla="*/ 9586 h 10197"/>
              <a:gd name="connsiteX5" fmla="*/ 5365 w 10315"/>
              <a:gd name="connsiteY5" fmla="*/ 10077 h 10197"/>
              <a:gd name="connsiteX6" fmla="*/ 9903 w 10315"/>
              <a:gd name="connsiteY6" fmla="*/ 9857 h 10197"/>
              <a:gd name="connsiteX7" fmla="*/ 10310 w 10315"/>
              <a:gd name="connsiteY7" fmla="*/ 5090 h 10197"/>
              <a:gd name="connsiteX8" fmla="*/ 9779 w 10315"/>
              <a:gd name="connsiteY8" fmla="*/ 495 h 10197"/>
              <a:gd name="connsiteX0" fmla="*/ 9779 w 10315"/>
              <a:gd name="connsiteY0" fmla="*/ 495 h 10197"/>
              <a:gd name="connsiteX1" fmla="*/ 4972 w 10315"/>
              <a:gd name="connsiteY1" fmla="*/ 138 h 10197"/>
              <a:gd name="connsiteX2" fmla="*/ 384 w 10315"/>
              <a:gd name="connsiteY2" fmla="*/ 366 h 10197"/>
              <a:gd name="connsiteX3" fmla="*/ 10 w 10315"/>
              <a:gd name="connsiteY3" fmla="*/ 4958 h 10197"/>
              <a:gd name="connsiteX4" fmla="*/ 369 w 10315"/>
              <a:gd name="connsiteY4" fmla="*/ 9586 h 10197"/>
              <a:gd name="connsiteX5" fmla="*/ 5105 w 10315"/>
              <a:gd name="connsiteY5" fmla="*/ 10077 h 10197"/>
              <a:gd name="connsiteX6" fmla="*/ 9903 w 10315"/>
              <a:gd name="connsiteY6" fmla="*/ 9857 h 10197"/>
              <a:gd name="connsiteX7" fmla="*/ 10310 w 10315"/>
              <a:gd name="connsiteY7" fmla="*/ 5090 h 10197"/>
              <a:gd name="connsiteX8" fmla="*/ 9779 w 10315"/>
              <a:gd name="connsiteY8" fmla="*/ 495 h 10197"/>
              <a:gd name="connsiteX0" fmla="*/ 9779 w 10315"/>
              <a:gd name="connsiteY0" fmla="*/ 495 h 10231"/>
              <a:gd name="connsiteX1" fmla="*/ 4972 w 10315"/>
              <a:gd name="connsiteY1" fmla="*/ 138 h 10231"/>
              <a:gd name="connsiteX2" fmla="*/ 384 w 10315"/>
              <a:gd name="connsiteY2" fmla="*/ 366 h 10231"/>
              <a:gd name="connsiteX3" fmla="*/ 10 w 10315"/>
              <a:gd name="connsiteY3" fmla="*/ 4958 h 10231"/>
              <a:gd name="connsiteX4" fmla="*/ 369 w 10315"/>
              <a:gd name="connsiteY4" fmla="*/ 9586 h 10231"/>
              <a:gd name="connsiteX5" fmla="*/ 5105 w 10315"/>
              <a:gd name="connsiteY5" fmla="*/ 10077 h 10231"/>
              <a:gd name="connsiteX6" fmla="*/ 9903 w 10315"/>
              <a:gd name="connsiteY6" fmla="*/ 9857 h 10231"/>
              <a:gd name="connsiteX7" fmla="*/ 10310 w 10315"/>
              <a:gd name="connsiteY7" fmla="*/ 5090 h 10231"/>
              <a:gd name="connsiteX8" fmla="*/ 9779 w 10315"/>
              <a:gd name="connsiteY8" fmla="*/ 495 h 10231"/>
              <a:gd name="connsiteX0" fmla="*/ 9779 w 10310"/>
              <a:gd name="connsiteY0" fmla="*/ 495 h 10231"/>
              <a:gd name="connsiteX1" fmla="*/ 4972 w 10310"/>
              <a:gd name="connsiteY1" fmla="*/ 138 h 10231"/>
              <a:gd name="connsiteX2" fmla="*/ 384 w 10310"/>
              <a:gd name="connsiteY2" fmla="*/ 366 h 10231"/>
              <a:gd name="connsiteX3" fmla="*/ 10 w 10310"/>
              <a:gd name="connsiteY3" fmla="*/ 4958 h 10231"/>
              <a:gd name="connsiteX4" fmla="*/ 369 w 10310"/>
              <a:gd name="connsiteY4" fmla="*/ 9586 h 10231"/>
              <a:gd name="connsiteX5" fmla="*/ 5105 w 10310"/>
              <a:gd name="connsiteY5" fmla="*/ 10077 h 10231"/>
              <a:gd name="connsiteX6" fmla="*/ 9812 w 10310"/>
              <a:gd name="connsiteY6" fmla="*/ 9857 h 10231"/>
              <a:gd name="connsiteX7" fmla="*/ 10310 w 10310"/>
              <a:gd name="connsiteY7" fmla="*/ 5090 h 10231"/>
              <a:gd name="connsiteX8" fmla="*/ 9779 w 10310"/>
              <a:gd name="connsiteY8" fmla="*/ 495 h 10231"/>
              <a:gd name="connsiteX0" fmla="*/ 9779 w 10310"/>
              <a:gd name="connsiteY0" fmla="*/ 471 h 10207"/>
              <a:gd name="connsiteX1" fmla="*/ 4972 w 10310"/>
              <a:gd name="connsiteY1" fmla="*/ 114 h 10207"/>
              <a:gd name="connsiteX2" fmla="*/ 441 w 10310"/>
              <a:gd name="connsiteY2" fmla="*/ 381 h 10207"/>
              <a:gd name="connsiteX3" fmla="*/ 10 w 10310"/>
              <a:gd name="connsiteY3" fmla="*/ 4934 h 10207"/>
              <a:gd name="connsiteX4" fmla="*/ 369 w 10310"/>
              <a:gd name="connsiteY4" fmla="*/ 9562 h 10207"/>
              <a:gd name="connsiteX5" fmla="*/ 5105 w 10310"/>
              <a:gd name="connsiteY5" fmla="*/ 10053 h 10207"/>
              <a:gd name="connsiteX6" fmla="*/ 9812 w 10310"/>
              <a:gd name="connsiteY6" fmla="*/ 9833 h 10207"/>
              <a:gd name="connsiteX7" fmla="*/ 10310 w 10310"/>
              <a:gd name="connsiteY7" fmla="*/ 5066 h 10207"/>
              <a:gd name="connsiteX8" fmla="*/ 9779 w 10310"/>
              <a:gd name="connsiteY8" fmla="*/ 471 h 10207"/>
              <a:gd name="connsiteX0" fmla="*/ 9779 w 10310"/>
              <a:gd name="connsiteY0" fmla="*/ 495 h 10231"/>
              <a:gd name="connsiteX1" fmla="*/ 4972 w 10310"/>
              <a:gd name="connsiteY1" fmla="*/ 138 h 10231"/>
              <a:gd name="connsiteX2" fmla="*/ 441 w 10310"/>
              <a:gd name="connsiteY2" fmla="*/ 405 h 10231"/>
              <a:gd name="connsiteX3" fmla="*/ 10 w 10310"/>
              <a:gd name="connsiteY3" fmla="*/ 4958 h 10231"/>
              <a:gd name="connsiteX4" fmla="*/ 369 w 10310"/>
              <a:gd name="connsiteY4" fmla="*/ 9586 h 10231"/>
              <a:gd name="connsiteX5" fmla="*/ 5105 w 10310"/>
              <a:gd name="connsiteY5" fmla="*/ 10077 h 10231"/>
              <a:gd name="connsiteX6" fmla="*/ 9812 w 10310"/>
              <a:gd name="connsiteY6" fmla="*/ 9857 h 10231"/>
              <a:gd name="connsiteX7" fmla="*/ 10310 w 10310"/>
              <a:gd name="connsiteY7" fmla="*/ 5090 h 10231"/>
              <a:gd name="connsiteX8" fmla="*/ 9779 w 10310"/>
              <a:gd name="connsiteY8" fmla="*/ 495 h 10231"/>
              <a:gd name="connsiteX0" fmla="*/ 9779 w 10310"/>
              <a:gd name="connsiteY0" fmla="*/ 495 h 10231"/>
              <a:gd name="connsiteX1" fmla="*/ 4972 w 10310"/>
              <a:gd name="connsiteY1" fmla="*/ 138 h 10231"/>
              <a:gd name="connsiteX2" fmla="*/ 441 w 10310"/>
              <a:gd name="connsiteY2" fmla="*/ 405 h 10231"/>
              <a:gd name="connsiteX3" fmla="*/ 10 w 10310"/>
              <a:gd name="connsiteY3" fmla="*/ 4958 h 10231"/>
              <a:gd name="connsiteX4" fmla="*/ 369 w 10310"/>
              <a:gd name="connsiteY4" fmla="*/ 9586 h 10231"/>
              <a:gd name="connsiteX5" fmla="*/ 5105 w 10310"/>
              <a:gd name="connsiteY5" fmla="*/ 10077 h 10231"/>
              <a:gd name="connsiteX6" fmla="*/ 9812 w 10310"/>
              <a:gd name="connsiteY6" fmla="*/ 9857 h 10231"/>
              <a:gd name="connsiteX7" fmla="*/ 10310 w 10310"/>
              <a:gd name="connsiteY7" fmla="*/ 5090 h 10231"/>
              <a:gd name="connsiteX8" fmla="*/ 9779 w 10310"/>
              <a:gd name="connsiteY8" fmla="*/ 495 h 10231"/>
              <a:gd name="connsiteX0" fmla="*/ 9779 w 10310"/>
              <a:gd name="connsiteY0" fmla="*/ 495 h 10231"/>
              <a:gd name="connsiteX1" fmla="*/ 4972 w 10310"/>
              <a:gd name="connsiteY1" fmla="*/ 138 h 10231"/>
              <a:gd name="connsiteX2" fmla="*/ 441 w 10310"/>
              <a:gd name="connsiteY2" fmla="*/ 405 h 10231"/>
              <a:gd name="connsiteX3" fmla="*/ 10 w 10310"/>
              <a:gd name="connsiteY3" fmla="*/ 4958 h 10231"/>
              <a:gd name="connsiteX4" fmla="*/ 369 w 10310"/>
              <a:gd name="connsiteY4" fmla="*/ 9586 h 10231"/>
              <a:gd name="connsiteX5" fmla="*/ 5105 w 10310"/>
              <a:gd name="connsiteY5" fmla="*/ 10077 h 10231"/>
              <a:gd name="connsiteX6" fmla="*/ 9812 w 10310"/>
              <a:gd name="connsiteY6" fmla="*/ 9857 h 10231"/>
              <a:gd name="connsiteX7" fmla="*/ 10310 w 10310"/>
              <a:gd name="connsiteY7" fmla="*/ 5090 h 10231"/>
              <a:gd name="connsiteX8" fmla="*/ 9779 w 10310"/>
              <a:gd name="connsiteY8" fmla="*/ 495 h 10231"/>
              <a:gd name="connsiteX0" fmla="*/ 9788 w 10319"/>
              <a:gd name="connsiteY0" fmla="*/ 495 h 10231"/>
              <a:gd name="connsiteX1" fmla="*/ 4981 w 10319"/>
              <a:gd name="connsiteY1" fmla="*/ 138 h 10231"/>
              <a:gd name="connsiteX2" fmla="*/ 450 w 10319"/>
              <a:gd name="connsiteY2" fmla="*/ 405 h 10231"/>
              <a:gd name="connsiteX3" fmla="*/ 8 w 10319"/>
              <a:gd name="connsiteY3" fmla="*/ 4780 h 10231"/>
              <a:gd name="connsiteX4" fmla="*/ 378 w 10319"/>
              <a:gd name="connsiteY4" fmla="*/ 9586 h 10231"/>
              <a:gd name="connsiteX5" fmla="*/ 5114 w 10319"/>
              <a:gd name="connsiteY5" fmla="*/ 10077 h 10231"/>
              <a:gd name="connsiteX6" fmla="*/ 9821 w 10319"/>
              <a:gd name="connsiteY6" fmla="*/ 9857 h 10231"/>
              <a:gd name="connsiteX7" fmla="*/ 10319 w 10319"/>
              <a:gd name="connsiteY7" fmla="*/ 5090 h 10231"/>
              <a:gd name="connsiteX8" fmla="*/ 9788 w 10319"/>
              <a:gd name="connsiteY8" fmla="*/ 495 h 10231"/>
              <a:gd name="connsiteX0" fmla="*/ 9790 w 10321"/>
              <a:gd name="connsiteY0" fmla="*/ 495 h 10231"/>
              <a:gd name="connsiteX1" fmla="*/ 4983 w 10321"/>
              <a:gd name="connsiteY1" fmla="*/ 138 h 10231"/>
              <a:gd name="connsiteX2" fmla="*/ 452 w 10321"/>
              <a:gd name="connsiteY2" fmla="*/ 405 h 10231"/>
              <a:gd name="connsiteX3" fmla="*/ 10 w 10321"/>
              <a:gd name="connsiteY3" fmla="*/ 4780 h 10231"/>
              <a:gd name="connsiteX4" fmla="*/ 380 w 10321"/>
              <a:gd name="connsiteY4" fmla="*/ 9586 h 10231"/>
              <a:gd name="connsiteX5" fmla="*/ 5116 w 10321"/>
              <a:gd name="connsiteY5" fmla="*/ 10077 h 10231"/>
              <a:gd name="connsiteX6" fmla="*/ 9823 w 10321"/>
              <a:gd name="connsiteY6" fmla="*/ 9857 h 10231"/>
              <a:gd name="connsiteX7" fmla="*/ 10321 w 10321"/>
              <a:gd name="connsiteY7" fmla="*/ 5090 h 10231"/>
              <a:gd name="connsiteX8" fmla="*/ 9790 w 10321"/>
              <a:gd name="connsiteY8" fmla="*/ 495 h 10231"/>
              <a:gd name="connsiteX0" fmla="*/ 9707 w 10321"/>
              <a:gd name="connsiteY0" fmla="*/ 365 h 10316"/>
              <a:gd name="connsiteX1" fmla="*/ 4983 w 10321"/>
              <a:gd name="connsiteY1" fmla="*/ 223 h 10316"/>
              <a:gd name="connsiteX2" fmla="*/ 452 w 10321"/>
              <a:gd name="connsiteY2" fmla="*/ 490 h 10316"/>
              <a:gd name="connsiteX3" fmla="*/ 10 w 10321"/>
              <a:gd name="connsiteY3" fmla="*/ 4865 h 10316"/>
              <a:gd name="connsiteX4" fmla="*/ 380 w 10321"/>
              <a:gd name="connsiteY4" fmla="*/ 9671 h 10316"/>
              <a:gd name="connsiteX5" fmla="*/ 5116 w 10321"/>
              <a:gd name="connsiteY5" fmla="*/ 10162 h 10316"/>
              <a:gd name="connsiteX6" fmla="*/ 9823 w 10321"/>
              <a:gd name="connsiteY6" fmla="*/ 9942 h 10316"/>
              <a:gd name="connsiteX7" fmla="*/ 10321 w 10321"/>
              <a:gd name="connsiteY7" fmla="*/ 5175 h 10316"/>
              <a:gd name="connsiteX8" fmla="*/ 9707 w 10321"/>
              <a:gd name="connsiteY8" fmla="*/ 365 h 10316"/>
              <a:gd name="connsiteX0" fmla="*/ 9707 w 10327"/>
              <a:gd name="connsiteY0" fmla="*/ 365 h 10327"/>
              <a:gd name="connsiteX1" fmla="*/ 4983 w 10327"/>
              <a:gd name="connsiteY1" fmla="*/ 223 h 10327"/>
              <a:gd name="connsiteX2" fmla="*/ 452 w 10327"/>
              <a:gd name="connsiteY2" fmla="*/ 490 h 10327"/>
              <a:gd name="connsiteX3" fmla="*/ 10 w 10327"/>
              <a:gd name="connsiteY3" fmla="*/ 4865 h 10327"/>
              <a:gd name="connsiteX4" fmla="*/ 380 w 10327"/>
              <a:gd name="connsiteY4" fmla="*/ 9671 h 10327"/>
              <a:gd name="connsiteX5" fmla="*/ 5116 w 10327"/>
              <a:gd name="connsiteY5" fmla="*/ 10162 h 10327"/>
              <a:gd name="connsiteX6" fmla="*/ 9918 w 10327"/>
              <a:gd name="connsiteY6" fmla="*/ 9749 h 10327"/>
              <a:gd name="connsiteX7" fmla="*/ 10321 w 10327"/>
              <a:gd name="connsiteY7" fmla="*/ 5175 h 10327"/>
              <a:gd name="connsiteX8" fmla="*/ 9707 w 10327"/>
              <a:gd name="connsiteY8" fmla="*/ 365 h 10327"/>
              <a:gd name="connsiteX0" fmla="*/ 9707 w 10327"/>
              <a:gd name="connsiteY0" fmla="*/ 365 h 10265"/>
              <a:gd name="connsiteX1" fmla="*/ 4983 w 10327"/>
              <a:gd name="connsiteY1" fmla="*/ 223 h 10265"/>
              <a:gd name="connsiteX2" fmla="*/ 452 w 10327"/>
              <a:gd name="connsiteY2" fmla="*/ 490 h 10265"/>
              <a:gd name="connsiteX3" fmla="*/ 10 w 10327"/>
              <a:gd name="connsiteY3" fmla="*/ 4865 h 10265"/>
              <a:gd name="connsiteX4" fmla="*/ 380 w 10327"/>
              <a:gd name="connsiteY4" fmla="*/ 9671 h 10265"/>
              <a:gd name="connsiteX5" fmla="*/ 5188 w 10327"/>
              <a:gd name="connsiteY5" fmla="*/ 10012 h 10265"/>
              <a:gd name="connsiteX6" fmla="*/ 9918 w 10327"/>
              <a:gd name="connsiteY6" fmla="*/ 9749 h 10265"/>
              <a:gd name="connsiteX7" fmla="*/ 10321 w 10327"/>
              <a:gd name="connsiteY7" fmla="*/ 5175 h 10265"/>
              <a:gd name="connsiteX8" fmla="*/ 9707 w 10327"/>
              <a:gd name="connsiteY8" fmla="*/ 365 h 10265"/>
              <a:gd name="connsiteX0" fmla="*/ 9710 w 10330"/>
              <a:gd name="connsiteY0" fmla="*/ 365 h 10251"/>
              <a:gd name="connsiteX1" fmla="*/ 4986 w 10330"/>
              <a:gd name="connsiteY1" fmla="*/ 223 h 10251"/>
              <a:gd name="connsiteX2" fmla="*/ 455 w 10330"/>
              <a:gd name="connsiteY2" fmla="*/ 490 h 10251"/>
              <a:gd name="connsiteX3" fmla="*/ 13 w 10330"/>
              <a:gd name="connsiteY3" fmla="*/ 4865 h 10251"/>
              <a:gd name="connsiteX4" fmla="*/ 562 w 10330"/>
              <a:gd name="connsiteY4" fmla="*/ 9650 h 10251"/>
              <a:gd name="connsiteX5" fmla="*/ 5191 w 10330"/>
              <a:gd name="connsiteY5" fmla="*/ 10012 h 10251"/>
              <a:gd name="connsiteX6" fmla="*/ 9921 w 10330"/>
              <a:gd name="connsiteY6" fmla="*/ 9749 h 10251"/>
              <a:gd name="connsiteX7" fmla="*/ 10324 w 10330"/>
              <a:gd name="connsiteY7" fmla="*/ 5175 h 10251"/>
              <a:gd name="connsiteX8" fmla="*/ 9710 w 10330"/>
              <a:gd name="connsiteY8" fmla="*/ 365 h 10251"/>
              <a:gd name="connsiteX0" fmla="*/ 9710 w 10330"/>
              <a:gd name="connsiteY0" fmla="*/ 365 h 10127"/>
              <a:gd name="connsiteX1" fmla="*/ 4986 w 10330"/>
              <a:gd name="connsiteY1" fmla="*/ 223 h 10127"/>
              <a:gd name="connsiteX2" fmla="*/ 455 w 10330"/>
              <a:gd name="connsiteY2" fmla="*/ 490 h 10127"/>
              <a:gd name="connsiteX3" fmla="*/ 13 w 10330"/>
              <a:gd name="connsiteY3" fmla="*/ 4865 h 10127"/>
              <a:gd name="connsiteX4" fmla="*/ 562 w 10330"/>
              <a:gd name="connsiteY4" fmla="*/ 9650 h 10127"/>
              <a:gd name="connsiteX5" fmla="*/ 5191 w 10330"/>
              <a:gd name="connsiteY5" fmla="*/ 10012 h 10127"/>
              <a:gd name="connsiteX6" fmla="*/ 9921 w 10330"/>
              <a:gd name="connsiteY6" fmla="*/ 9749 h 10127"/>
              <a:gd name="connsiteX7" fmla="*/ 10324 w 10330"/>
              <a:gd name="connsiteY7" fmla="*/ 5175 h 10127"/>
              <a:gd name="connsiteX8" fmla="*/ 9710 w 10330"/>
              <a:gd name="connsiteY8" fmla="*/ 365 h 10127"/>
              <a:gd name="connsiteX0" fmla="*/ 9710 w 10330"/>
              <a:gd name="connsiteY0" fmla="*/ 365 h 10127"/>
              <a:gd name="connsiteX1" fmla="*/ 4986 w 10330"/>
              <a:gd name="connsiteY1" fmla="*/ 223 h 10127"/>
              <a:gd name="connsiteX2" fmla="*/ 455 w 10330"/>
              <a:gd name="connsiteY2" fmla="*/ 490 h 10127"/>
              <a:gd name="connsiteX3" fmla="*/ 13 w 10330"/>
              <a:gd name="connsiteY3" fmla="*/ 4865 h 10127"/>
              <a:gd name="connsiteX4" fmla="*/ 562 w 10330"/>
              <a:gd name="connsiteY4" fmla="*/ 9650 h 10127"/>
              <a:gd name="connsiteX5" fmla="*/ 5191 w 10330"/>
              <a:gd name="connsiteY5" fmla="*/ 10012 h 10127"/>
              <a:gd name="connsiteX6" fmla="*/ 9921 w 10330"/>
              <a:gd name="connsiteY6" fmla="*/ 9749 h 10127"/>
              <a:gd name="connsiteX7" fmla="*/ 10324 w 10330"/>
              <a:gd name="connsiteY7" fmla="*/ 5175 h 10127"/>
              <a:gd name="connsiteX8" fmla="*/ 9710 w 10330"/>
              <a:gd name="connsiteY8" fmla="*/ 365 h 10127"/>
              <a:gd name="connsiteX0" fmla="*/ 9712 w 10332"/>
              <a:gd name="connsiteY0" fmla="*/ 365 h 10317"/>
              <a:gd name="connsiteX1" fmla="*/ 4988 w 10332"/>
              <a:gd name="connsiteY1" fmla="*/ 223 h 10317"/>
              <a:gd name="connsiteX2" fmla="*/ 457 w 10332"/>
              <a:gd name="connsiteY2" fmla="*/ 490 h 10317"/>
              <a:gd name="connsiteX3" fmla="*/ 15 w 10332"/>
              <a:gd name="connsiteY3" fmla="*/ 4865 h 10317"/>
              <a:gd name="connsiteX4" fmla="*/ 588 w 10332"/>
              <a:gd name="connsiteY4" fmla="*/ 9929 h 10317"/>
              <a:gd name="connsiteX5" fmla="*/ 5193 w 10332"/>
              <a:gd name="connsiteY5" fmla="*/ 10012 h 10317"/>
              <a:gd name="connsiteX6" fmla="*/ 9923 w 10332"/>
              <a:gd name="connsiteY6" fmla="*/ 9749 h 10317"/>
              <a:gd name="connsiteX7" fmla="*/ 10326 w 10332"/>
              <a:gd name="connsiteY7" fmla="*/ 5175 h 10317"/>
              <a:gd name="connsiteX8" fmla="*/ 9712 w 10332"/>
              <a:gd name="connsiteY8" fmla="*/ 365 h 10317"/>
              <a:gd name="connsiteX0" fmla="*/ 9712 w 10332"/>
              <a:gd name="connsiteY0" fmla="*/ 365 h 10185"/>
              <a:gd name="connsiteX1" fmla="*/ 4988 w 10332"/>
              <a:gd name="connsiteY1" fmla="*/ 223 h 10185"/>
              <a:gd name="connsiteX2" fmla="*/ 457 w 10332"/>
              <a:gd name="connsiteY2" fmla="*/ 490 h 10185"/>
              <a:gd name="connsiteX3" fmla="*/ 15 w 10332"/>
              <a:gd name="connsiteY3" fmla="*/ 4865 h 10185"/>
              <a:gd name="connsiteX4" fmla="*/ 588 w 10332"/>
              <a:gd name="connsiteY4" fmla="*/ 9929 h 10185"/>
              <a:gd name="connsiteX5" fmla="*/ 5193 w 10332"/>
              <a:gd name="connsiteY5" fmla="*/ 10012 h 10185"/>
              <a:gd name="connsiteX6" fmla="*/ 9923 w 10332"/>
              <a:gd name="connsiteY6" fmla="*/ 9749 h 10185"/>
              <a:gd name="connsiteX7" fmla="*/ 10326 w 10332"/>
              <a:gd name="connsiteY7" fmla="*/ 5175 h 10185"/>
              <a:gd name="connsiteX8" fmla="*/ 9712 w 10332"/>
              <a:gd name="connsiteY8" fmla="*/ 365 h 10185"/>
              <a:gd name="connsiteX0" fmla="*/ 9712 w 10326"/>
              <a:gd name="connsiteY0" fmla="*/ 365 h 10183"/>
              <a:gd name="connsiteX1" fmla="*/ 4988 w 10326"/>
              <a:gd name="connsiteY1" fmla="*/ 223 h 10183"/>
              <a:gd name="connsiteX2" fmla="*/ 457 w 10326"/>
              <a:gd name="connsiteY2" fmla="*/ 490 h 10183"/>
              <a:gd name="connsiteX3" fmla="*/ 15 w 10326"/>
              <a:gd name="connsiteY3" fmla="*/ 4865 h 10183"/>
              <a:gd name="connsiteX4" fmla="*/ 588 w 10326"/>
              <a:gd name="connsiteY4" fmla="*/ 9929 h 10183"/>
              <a:gd name="connsiteX5" fmla="*/ 5193 w 10326"/>
              <a:gd name="connsiteY5" fmla="*/ 10012 h 10183"/>
              <a:gd name="connsiteX6" fmla="*/ 9792 w 10326"/>
              <a:gd name="connsiteY6" fmla="*/ 9792 h 10183"/>
              <a:gd name="connsiteX7" fmla="*/ 10326 w 10326"/>
              <a:gd name="connsiteY7" fmla="*/ 5175 h 10183"/>
              <a:gd name="connsiteX8" fmla="*/ 9712 w 10326"/>
              <a:gd name="connsiteY8" fmla="*/ 365 h 10183"/>
              <a:gd name="connsiteX0" fmla="*/ 9712 w 10326"/>
              <a:gd name="connsiteY0" fmla="*/ 365 h 10183"/>
              <a:gd name="connsiteX1" fmla="*/ 4988 w 10326"/>
              <a:gd name="connsiteY1" fmla="*/ 223 h 10183"/>
              <a:gd name="connsiteX2" fmla="*/ 457 w 10326"/>
              <a:gd name="connsiteY2" fmla="*/ 490 h 10183"/>
              <a:gd name="connsiteX3" fmla="*/ 15 w 10326"/>
              <a:gd name="connsiteY3" fmla="*/ 4865 h 10183"/>
              <a:gd name="connsiteX4" fmla="*/ 588 w 10326"/>
              <a:gd name="connsiteY4" fmla="*/ 9929 h 10183"/>
              <a:gd name="connsiteX5" fmla="*/ 5193 w 10326"/>
              <a:gd name="connsiteY5" fmla="*/ 10012 h 10183"/>
              <a:gd name="connsiteX6" fmla="*/ 9792 w 10326"/>
              <a:gd name="connsiteY6" fmla="*/ 9792 h 10183"/>
              <a:gd name="connsiteX7" fmla="*/ 10326 w 10326"/>
              <a:gd name="connsiteY7" fmla="*/ 5175 h 10183"/>
              <a:gd name="connsiteX8" fmla="*/ 9712 w 10326"/>
              <a:gd name="connsiteY8" fmla="*/ 365 h 10183"/>
              <a:gd name="connsiteX0" fmla="*/ 9712 w 10267"/>
              <a:gd name="connsiteY0" fmla="*/ 365 h 10183"/>
              <a:gd name="connsiteX1" fmla="*/ 4988 w 10267"/>
              <a:gd name="connsiteY1" fmla="*/ 223 h 10183"/>
              <a:gd name="connsiteX2" fmla="*/ 457 w 10267"/>
              <a:gd name="connsiteY2" fmla="*/ 490 h 10183"/>
              <a:gd name="connsiteX3" fmla="*/ 15 w 10267"/>
              <a:gd name="connsiteY3" fmla="*/ 4865 h 10183"/>
              <a:gd name="connsiteX4" fmla="*/ 588 w 10267"/>
              <a:gd name="connsiteY4" fmla="*/ 9929 h 10183"/>
              <a:gd name="connsiteX5" fmla="*/ 5193 w 10267"/>
              <a:gd name="connsiteY5" fmla="*/ 10012 h 10183"/>
              <a:gd name="connsiteX6" fmla="*/ 9792 w 10267"/>
              <a:gd name="connsiteY6" fmla="*/ 9792 h 10183"/>
              <a:gd name="connsiteX7" fmla="*/ 10266 w 10267"/>
              <a:gd name="connsiteY7" fmla="*/ 5175 h 10183"/>
              <a:gd name="connsiteX8" fmla="*/ 9712 w 10267"/>
              <a:gd name="connsiteY8" fmla="*/ 365 h 10183"/>
              <a:gd name="connsiteX0" fmla="*/ 9712 w 10288"/>
              <a:gd name="connsiteY0" fmla="*/ 365 h 10186"/>
              <a:gd name="connsiteX1" fmla="*/ 4988 w 10288"/>
              <a:gd name="connsiteY1" fmla="*/ 223 h 10186"/>
              <a:gd name="connsiteX2" fmla="*/ 457 w 10288"/>
              <a:gd name="connsiteY2" fmla="*/ 490 h 10186"/>
              <a:gd name="connsiteX3" fmla="*/ 15 w 10288"/>
              <a:gd name="connsiteY3" fmla="*/ 4865 h 10186"/>
              <a:gd name="connsiteX4" fmla="*/ 588 w 10288"/>
              <a:gd name="connsiteY4" fmla="*/ 9929 h 10186"/>
              <a:gd name="connsiteX5" fmla="*/ 5193 w 10288"/>
              <a:gd name="connsiteY5" fmla="*/ 10012 h 10186"/>
              <a:gd name="connsiteX6" fmla="*/ 9935 w 10288"/>
              <a:gd name="connsiteY6" fmla="*/ 9728 h 10186"/>
              <a:gd name="connsiteX7" fmla="*/ 10266 w 10288"/>
              <a:gd name="connsiteY7" fmla="*/ 5175 h 10186"/>
              <a:gd name="connsiteX8" fmla="*/ 9712 w 10288"/>
              <a:gd name="connsiteY8" fmla="*/ 365 h 10186"/>
              <a:gd name="connsiteX0" fmla="*/ 9712 w 10288"/>
              <a:gd name="connsiteY0" fmla="*/ 435 h 10256"/>
              <a:gd name="connsiteX1" fmla="*/ 4988 w 10288"/>
              <a:gd name="connsiteY1" fmla="*/ 100 h 10256"/>
              <a:gd name="connsiteX2" fmla="*/ 457 w 10288"/>
              <a:gd name="connsiteY2" fmla="*/ 560 h 10256"/>
              <a:gd name="connsiteX3" fmla="*/ 15 w 10288"/>
              <a:gd name="connsiteY3" fmla="*/ 4935 h 10256"/>
              <a:gd name="connsiteX4" fmla="*/ 588 w 10288"/>
              <a:gd name="connsiteY4" fmla="*/ 9999 h 10256"/>
              <a:gd name="connsiteX5" fmla="*/ 5193 w 10288"/>
              <a:gd name="connsiteY5" fmla="*/ 10082 h 10256"/>
              <a:gd name="connsiteX6" fmla="*/ 9935 w 10288"/>
              <a:gd name="connsiteY6" fmla="*/ 9798 h 10256"/>
              <a:gd name="connsiteX7" fmla="*/ 10266 w 10288"/>
              <a:gd name="connsiteY7" fmla="*/ 5245 h 10256"/>
              <a:gd name="connsiteX8" fmla="*/ 9712 w 10288"/>
              <a:gd name="connsiteY8" fmla="*/ 435 h 10256"/>
              <a:gd name="connsiteX0" fmla="*/ 9749 w 10325"/>
              <a:gd name="connsiteY0" fmla="*/ 435 h 10256"/>
              <a:gd name="connsiteX1" fmla="*/ 5025 w 10325"/>
              <a:gd name="connsiteY1" fmla="*/ 100 h 10256"/>
              <a:gd name="connsiteX2" fmla="*/ 387 w 10325"/>
              <a:gd name="connsiteY2" fmla="*/ 431 h 10256"/>
              <a:gd name="connsiteX3" fmla="*/ 52 w 10325"/>
              <a:gd name="connsiteY3" fmla="*/ 4935 h 10256"/>
              <a:gd name="connsiteX4" fmla="*/ 625 w 10325"/>
              <a:gd name="connsiteY4" fmla="*/ 9999 h 10256"/>
              <a:gd name="connsiteX5" fmla="*/ 5230 w 10325"/>
              <a:gd name="connsiteY5" fmla="*/ 10082 h 10256"/>
              <a:gd name="connsiteX6" fmla="*/ 9972 w 10325"/>
              <a:gd name="connsiteY6" fmla="*/ 9798 h 10256"/>
              <a:gd name="connsiteX7" fmla="*/ 10303 w 10325"/>
              <a:gd name="connsiteY7" fmla="*/ 5245 h 10256"/>
              <a:gd name="connsiteX8" fmla="*/ 9749 w 10325"/>
              <a:gd name="connsiteY8" fmla="*/ 435 h 10256"/>
              <a:gd name="connsiteX0" fmla="*/ 9821 w 10325"/>
              <a:gd name="connsiteY0" fmla="*/ 401 h 10308"/>
              <a:gd name="connsiteX1" fmla="*/ 5025 w 10325"/>
              <a:gd name="connsiteY1" fmla="*/ 152 h 10308"/>
              <a:gd name="connsiteX2" fmla="*/ 387 w 10325"/>
              <a:gd name="connsiteY2" fmla="*/ 483 h 10308"/>
              <a:gd name="connsiteX3" fmla="*/ 52 w 10325"/>
              <a:gd name="connsiteY3" fmla="*/ 4987 h 10308"/>
              <a:gd name="connsiteX4" fmla="*/ 625 w 10325"/>
              <a:gd name="connsiteY4" fmla="*/ 10051 h 10308"/>
              <a:gd name="connsiteX5" fmla="*/ 5230 w 10325"/>
              <a:gd name="connsiteY5" fmla="*/ 10134 h 10308"/>
              <a:gd name="connsiteX6" fmla="*/ 9972 w 10325"/>
              <a:gd name="connsiteY6" fmla="*/ 9850 h 10308"/>
              <a:gd name="connsiteX7" fmla="*/ 10303 w 10325"/>
              <a:gd name="connsiteY7" fmla="*/ 5297 h 10308"/>
              <a:gd name="connsiteX8" fmla="*/ 9821 w 10325"/>
              <a:gd name="connsiteY8" fmla="*/ 401 h 10308"/>
              <a:gd name="connsiteX0" fmla="*/ 9821 w 10325"/>
              <a:gd name="connsiteY0" fmla="*/ 444 h 10351"/>
              <a:gd name="connsiteX1" fmla="*/ 5120 w 10325"/>
              <a:gd name="connsiteY1" fmla="*/ 88 h 10351"/>
              <a:gd name="connsiteX2" fmla="*/ 387 w 10325"/>
              <a:gd name="connsiteY2" fmla="*/ 526 h 10351"/>
              <a:gd name="connsiteX3" fmla="*/ 52 w 10325"/>
              <a:gd name="connsiteY3" fmla="*/ 5030 h 10351"/>
              <a:gd name="connsiteX4" fmla="*/ 625 w 10325"/>
              <a:gd name="connsiteY4" fmla="*/ 10094 h 10351"/>
              <a:gd name="connsiteX5" fmla="*/ 5230 w 10325"/>
              <a:gd name="connsiteY5" fmla="*/ 10177 h 10351"/>
              <a:gd name="connsiteX6" fmla="*/ 9972 w 10325"/>
              <a:gd name="connsiteY6" fmla="*/ 9893 h 10351"/>
              <a:gd name="connsiteX7" fmla="*/ 10303 w 10325"/>
              <a:gd name="connsiteY7" fmla="*/ 5340 h 10351"/>
              <a:gd name="connsiteX8" fmla="*/ 9821 w 10325"/>
              <a:gd name="connsiteY8" fmla="*/ 444 h 10351"/>
              <a:gd name="connsiteX0" fmla="*/ 9939 w 10443"/>
              <a:gd name="connsiteY0" fmla="*/ 444 h 10504"/>
              <a:gd name="connsiteX1" fmla="*/ 5238 w 10443"/>
              <a:gd name="connsiteY1" fmla="*/ 88 h 10504"/>
              <a:gd name="connsiteX2" fmla="*/ 505 w 10443"/>
              <a:gd name="connsiteY2" fmla="*/ 526 h 10504"/>
              <a:gd name="connsiteX3" fmla="*/ 15 w 10443"/>
              <a:gd name="connsiteY3" fmla="*/ 5051 h 10504"/>
              <a:gd name="connsiteX4" fmla="*/ 743 w 10443"/>
              <a:gd name="connsiteY4" fmla="*/ 10094 h 10504"/>
              <a:gd name="connsiteX5" fmla="*/ 5348 w 10443"/>
              <a:gd name="connsiteY5" fmla="*/ 10177 h 10504"/>
              <a:gd name="connsiteX6" fmla="*/ 10090 w 10443"/>
              <a:gd name="connsiteY6" fmla="*/ 9893 h 10504"/>
              <a:gd name="connsiteX7" fmla="*/ 10421 w 10443"/>
              <a:gd name="connsiteY7" fmla="*/ 5340 h 10504"/>
              <a:gd name="connsiteX8" fmla="*/ 9939 w 10443"/>
              <a:gd name="connsiteY8" fmla="*/ 444 h 10504"/>
              <a:gd name="connsiteX0" fmla="*/ 9989 w 10493"/>
              <a:gd name="connsiteY0" fmla="*/ 444 h 10473"/>
              <a:gd name="connsiteX1" fmla="*/ 5288 w 10493"/>
              <a:gd name="connsiteY1" fmla="*/ 88 h 10473"/>
              <a:gd name="connsiteX2" fmla="*/ 555 w 10493"/>
              <a:gd name="connsiteY2" fmla="*/ 526 h 10473"/>
              <a:gd name="connsiteX3" fmla="*/ 65 w 10493"/>
              <a:gd name="connsiteY3" fmla="*/ 5051 h 10473"/>
              <a:gd name="connsiteX4" fmla="*/ 602 w 10493"/>
              <a:gd name="connsiteY4" fmla="*/ 10051 h 10473"/>
              <a:gd name="connsiteX5" fmla="*/ 5398 w 10493"/>
              <a:gd name="connsiteY5" fmla="*/ 10177 h 10473"/>
              <a:gd name="connsiteX6" fmla="*/ 10140 w 10493"/>
              <a:gd name="connsiteY6" fmla="*/ 9893 h 10473"/>
              <a:gd name="connsiteX7" fmla="*/ 10471 w 10493"/>
              <a:gd name="connsiteY7" fmla="*/ 5340 h 10473"/>
              <a:gd name="connsiteX8" fmla="*/ 9989 w 10493"/>
              <a:gd name="connsiteY8" fmla="*/ 444 h 10473"/>
              <a:gd name="connsiteX0" fmla="*/ 9928 w 10432"/>
              <a:gd name="connsiteY0" fmla="*/ 444 h 10484"/>
              <a:gd name="connsiteX1" fmla="*/ 5227 w 10432"/>
              <a:gd name="connsiteY1" fmla="*/ 88 h 10484"/>
              <a:gd name="connsiteX2" fmla="*/ 494 w 10432"/>
              <a:gd name="connsiteY2" fmla="*/ 526 h 10484"/>
              <a:gd name="connsiteX3" fmla="*/ 4 w 10432"/>
              <a:gd name="connsiteY3" fmla="*/ 5051 h 10484"/>
              <a:gd name="connsiteX4" fmla="*/ 541 w 10432"/>
              <a:gd name="connsiteY4" fmla="*/ 10051 h 10484"/>
              <a:gd name="connsiteX5" fmla="*/ 5337 w 10432"/>
              <a:gd name="connsiteY5" fmla="*/ 10177 h 10484"/>
              <a:gd name="connsiteX6" fmla="*/ 10079 w 10432"/>
              <a:gd name="connsiteY6" fmla="*/ 9893 h 10484"/>
              <a:gd name="connsiteX7" fmla="*/ 10410 w 10432"/>
              <a:gd name="connsiteY7" fmla="*/ 5340 h 10484"/>
              <a:gd name="connsiteX8" fmla="*/ 9928 w 10432"/>
              <a:gd name="connsiteY8" fmla="*/ 444 h 10484"/>
              <a:gd name="connsiteX0" fmla="*/ 9988 w 10492"/>
              <a:gd name="connsiteY0" fmla="*/ 444 h 10557"/>
              <a:gd name="connsiteX1" fmla="*/ 5287 w 10492"/>
              <a:gd name="connsiteY1" fmla="*/ 88 h 10557"/>
              <a:gd name="connsiteX2" fmla="*/ 554 w 10492"/>
              <a:gd name="connsiteY2" fmla="*/ 526 h 10557"/>
              <a:gd name="connsiteX3" fmla="*/ 64 w 10492"/>
              <a:gd name="connsiteY3" fmla="*/ 5051 h 10557"/>
              <a:gd name="connsiteX4" fmla="*/ 601 w 10492"/>
              <a:gd name="connsiteY4" fmla="*/ 10051 h 10557"/>
              <a:gd name="connsiteX5" fmla="*/ 5385 w 10492"/>
              <a:gd name="connsiteY5" fmla="*/ 10370 h 10557"/>
              <a:gd name="connsiteX6" fmla="*/ 10139 w 10492"/>
              <a:gd name="connsiteY6" fmla="*/ 9893 h 10557"/>
              <a:gd name="connsiteX7" fmla="*/ 10470 w 10492"/>
              <a:gd name="connsiteY7" fmla="*/ 5340 h 10557"/>
              <a:gd name="connsiteX8" fmla="*/ 9988 w 10492"/>
              <a:gd name="connsiteY8" fmla="*/ 444 h 10557"/>
              <a:gd name="connsiteX0" fmla="*/ 9928 w 10432"/>
              <a:gd name="connsiteY0" fmla="*/ 444 h 10515"/>
              <a:gd name="connsiteX1" fmla="*/ 5227 w 10432"/>
              <a:gd name="connsiteY1" fmla="*/ 88 h 10515"/>
              <a:gd name="connsiteX2" fmla="*/ 494 w 10432"/>
              <a:gd name="connsiteY2" fmla="*/ 526 h 10515"/>
              <a:gd name="connsiteX3" fmla="*/ 4 w 10432"/>
              <a:gd name="connsiteY3" fmla="*/ 5051 h 10515"/>
              <a:gd name="connsiteX4" fmla="*/ 541 w 10432"/>
              <a:gd name="connsiteY4" fmla="*/ 10051 h 10515"/>
              <a:gd name="connsiteX5" fmla="*/ 5325 w 10432"/>
              <a:gd name="connsiteY5" fmla="*/ 10370 h 10515"/>
              <a:gd name="connsiteX6" fmla="*/ 10079 w 10432"/>
              <a:gd name="connsiteY6" fmla="*/ 9893 h 10515"/>
              <a:gd name="connsiteX7" fmla="*/ 10410 w 10432"/>
              <a:gd name="connsiteY7" fmla="*/ 5340 h 10515"/>
              <a:gd name="connsiteX8" fmla="*/ 9928 w 10432"/>
              <a:gd name="connsiteY8" fmla="*/ 444 h 10515"/>
              <a:gd name="connsiteX0" fmla="*/ 9934 w 10438"/>
              <a:gd name="connsiteY0" fmla="*/ 444 h 10584"/>
              <a:gd name="connsiteX1" fmla="*/ 5233 w 10438"/>
              <a:gd name="connsiteY1" fmla="*/ 88 h 10584"/>
              <a:gd name="connsiteX2" fmla="*/ 500 w 10438"/>
              <a:gd name="connsiteY2" fmla="*/ 526 h 10584"/>
              <a:gd name="connsiteX3" fmla="*/ 10 w 10438"/>
              <a:gd name="connsiteY3" fmla="*/ 5051 h 10584"/>
              <a:gd name="connsiteX4" fmla="*/ 666 w 10438"/>
              <a:gd name="connsiteY4" fmla="*/ 10158 h 10584"/>
              <a:gd name="connsiteX5" fmla="*/ 5331 w 10438"/>
              <a:gd name="connsiteY5" fmla="*/ 10370 h 10584"/>
              <a:gd name="connsiteX6" fmla="*/ 10085 w 10438"/>
              <a:gd name="connsiteY6" fmla="*/ 9893 h 10584"/>
              <a:gd name="connsiteX7" fmla="*/ 10416 w 10438"/>
              <a:gd name="connsiteY7" fmla="*/ 5340 h 10584"/>
              <a:gd name="connsiteX8" fmla="*/ 9934 w 10438"/>
              <a:gd name="connsiteY8" fmla="*/ 444 h 10584"/>
              <a:gd name="connsiteX0" fmla="*/ 9934 w 10438"/>
              <a:gd name="connsiteY0" fmla="*/ 444 h 10605"/>
              <a:gd name="connsiteX1" fmla="*/ 5233 w 10438"/>
              <a:gd name="connsiteY1" fmla="*/ 88 h 10605"/>
              <a:gd name="connsiteX2" fmla="*/ 500 w 10438"/>
              <a:gd name="connsiteY2" fmla="*/ 526 h 10605"/>
              <a:gd name="connsiteX3" fmla="*/ 10 w 10438"/>
              <a:gd name="connsiteY3" fmla="*/ 5051 h 10605"/>
              <a:gd name="connsiteX4" fmla="*/ 666 w 10438"/>
              <a:gd name="connsiteY4" fmla="*/ 10158 h 10605"/>
              <a:gd name="connsiteX5" fmla="*/ 5331 w 10438"/>
              <a:gd name="connsiteY5" fmla="*/ 10370 h 10605"/>
              <a:gd name="connsiteX6" fmla="*/ 10085 w 10438"/>
              <a:gd name="connsiteY6" fmla="*/ 9893 h 10605"/>
              <a:gd name="connsiteX7" fmla="*/ 10416 w 10438"/>
              <a:gd name="connsiteY7" fmla="*/ 5340 h 10605"/>
              <a:gd name="connsiteX8" fmla="*/ 9934 w 10438"/>
              <a:gd name="connsiteY8" fmla="*/ 444 h 10605"/>
              <a:gd name="connsiteX0" fmla="*/ 9934 w 10438"/>
              <a:gd name="connsiteY0" fmla="*/ 444 h 10497"/>
              <a:gd name="connsiteX1" fmla="*/ 5233 w 10438"/>
              <a:gd name="connsiteY1" fmla="*/ 88 h 10497"/>
              <a:gd name="connsiteX2" fmla="*/ 500 w 10438"/>
              <a:gd name="connsiteY2" fmla="*/ 526 h 10497"/>
              <a:gd name="connsiteX3" fmla="*/ 10 w 10438"/>
              <a:gd name="connsiteY3" fmla="*/ 5051 h 10497"/>
              <a:gd name="connsiteX4" fmla="*/ 666 w 10438"/>
              <a:gd name="connsiteY4" fmla="*/ 10158 h 10497"/>
              <a:gd name="connsiteX5" fmla="*/ 5331 w 10438"/>
              <a:gd name="connsiteY5" fmla="*/ 10370 h 10497"/>
              <a:gd name="connsiteX6" fmla="*/ 10085 w 10438"/>
              <a:gd name="connsiteY6" fmla="*/ 9893 h 10497"/>
              <a:gd name="connsiteX7" fmla="*/ 10416 w 10438"/>
              <a:gd name="connsiteY7" fmla="*/ 5340 h 10497"/>
              <a:gd name="connsiteX8" fmla="*/ 9934 w 10438"/>
              <a:gd name="connsiteY8" fmla="*/ 444 h 10497"/>
              <a:gd name="connsiteX0" fmla="*/ 9934 w 10455"/>
              <a:gd name="connsiteY0" fmla="*/ 444 h 10491"/>
              <a:gd name="connsiteX1" fmla="*/ 5233 w 10455"/>
              <a:gd name="connsiteY1" fmla="*/ 88 h 10491"/>
              <a:gd name="connsiteX2" fmla="*/ 500 w 10455"/>
              <a:gd name="connsiteY2" fmla="*/ 526 h 10491"/>
              <a:gd name="connsiteX3" fmla="*/ 10 w 10455"/>
              <a:gd name="connsiteY3" fmla="*/ 5051 h 10491"/>
              <a:gd name="connsiteX4" fmla="*/ 666 w 10455"/>
              <a:gd name="connsiteY4" fmla="*/ 10158 h 10491"/>
              <a:gd name="connsiteX5" fmla="*/ 5331 w 10455"/>
              <a:gd name="connsiteY5" fmla="*/ 10370 h 10491"/>
              <a:gd name="connsiteX6" fmla="*/ 10133 w 10455"/>
              <a:gd name="connsiteY6" fmla="*/ 10000 h 10491"/>
              <a:gd name="connsiteX7" fmla="*/ 10416 w 10455"/>
              <a:gd name="connsiteY7" fmla="*/ 5340 h 10491"/>
              <a:gd name="connsiteX8" fmla="*/ 9934 w 10455"/>
              <a:gd name="connsiteY8" fmla="*/ 444 h 10491"/>
              <a:gd name="connsiteX0" fmla="*/ 9994 w 10455"/>
              <a:gd name="connsiteY0" fmla="*/ 435 h 10503"/>
              <a:gd name="connsiteX1" fmla="*/ 5233 w 10455"/>
              <a:gd name="connsiteY1" fmla="*/ 100 h 10503"/>
              <a:gd name="connsiteX2" fmla="*/ 500 w 10455"/>
              <a:gd name="connsiteY2" fmla="*/ 538 h 10503"/>
              <a:gd name="connsiteX3" fmla="*/ 10 w 10455"/>
              <a:gd name="connsiteY3" fmla="*/ 5063 h 10503"/>
              <a:gd name="connsiteX4" fmla="*/ 666 w 10455"/>
              <a:gd name="connsiteY4" fmla="*/ 10170 h 10503"/>
              <a:gd name="connsiteX5" fmla="*/ 5331 w 10455"/>
              <a:gd name="connsiteY5" fmla="*/ 10382 h 10503"/>
              <a:gd name="connsiteX6" fmla="*/ 10133 w 10455"/>
              <a:gd name="connsiteY6" fmla="*/ 10012 h 10503"/>
              <a:gd name="connsiteX7" fmla="*/ 10416 w 10455"/>
              <a:gd name="connsiteY7" fmla="*/ 5352 h 10503"/>
              <a:gd name="connsiteX8" fmla="*/ 9994 w 10455"/>
              <a:gd name="connsiteY8" fmla="*/ 435 h 10503"/>
              <a:gd name="connsiteX0" fmla="*/ 9994 w 10541"/>
              <a:gd name="connsiteY0" fmla="*/ 435 h 10503"/>
              <a:gd name="connsiteX1" fmla="*/ 5233 w 10541"/>
              <a:gd name="connsiteY1" fmla="*/ 100 h 10503"/>
              <a:gd name="connsiteX2" fmla="*/ 500 w 10541"/>
              <a:gd name="connsiteY2" fmla="*/ 538 h 10503"/>
              <a:gd name="connsiteX3" fmla="*/ 10 w 10541"/>
              <a:gd name="connsiteY3" fmla="*/ 5063 h 10503"/>
              <a:gd name="connsiteX4" fmla="*/ 666 w 10541"/>
              <a:gd name="connsiteY4" fmla="*/ 10170 h 10503"/>
              <a:gd name="connsiteX5" fmla="*/ 5331 w 10541"/>
              <a:gd name="connsiteY5" fmla="*/ 10382 h 10503"/>
              <a:gd name="connsiteX6" fmla="*/ 10133 w 10541"/>
              <a:gd name="connsiteY6" fmla="*/ 10012 h 10503"/>
              <a:gd name="connsiteX7" fmla="*/ 10535 w 10541"/>
              <a:gd name="connsiteY7" fmla="*/ 5331 h 10503"/>
              <a:gd name="connsiteX8" fmla="*/ 9994 w 10541"/>
              <a:gd name="connsiteY8" fmla="*/ 435 h 10503"/>
              <a:gd name="connsiteX0" fmla="*/ 9994 w 10550"/>
              <a:gd name="connsiteY0" fmla="*/ 435 h 10500"/>
              <a:gd name="connsiteX1" fmla="*/ 5233 w 10550"/>
              <a:gd name="connsiteY1" fmla="*/ 100 h 10500"/>
              <a:gd name="connsiteX2" fmla="*/ 500 w 10550"/>
              <a:gd name="connsiteY2" fmla="*/ 538 h 10500"/>
              <a:gd name="connsiteX3" fmla="*/ 10 w 10550"/>
              <a:gd name="connsiteY3" fmla="*/ 5063 h 10500"/>
              <a:gd name="connsiteX4" fmla="*/ 666 w 10550"/>
              <a:gd name="connsiteY4" fmla="*/ 10170 h 10500"/>
              <a:gd name="connsiteX5" fmla="*/ 5331 w 10550"/>
              <a:gd name="connsiteY5" fmla="*/ 10382 h 10500"/>
              <a:gd name="connsiteX6" fmla="*/ 10181 w 10550"/>
              <a:gd name="connsiteY6" fmla="*/ 10055 h 10500"/>
              <a:gd name="connsiteX7" fmla="*/ 10535 w 10550"/>
              <a:gd name="connsiteY7" fmla="*/ 5331 h 10500"/>
              <a:gd name="connsiteX8" fmla="*/ 9994 w 10550"/>
              <a:gd name="connsiteY8" fmla="*/ 435 h 10500"/>
              <a:gd name="connsiteX0" fmla="*/ 9994 w 10550"/>
              <a:gd name="connsiteY0" fmla="*/ 435 h 10528"/>
              <a:gd name="connsiteX1" fmla="*/ 5233 w 10550"/>
              <a:gd name="connsiteY1" fmla="*/ 100 h 10528"/>
              <a:gd name="connsiteX2" fmla="*/ 500 w 10550"/>
              <a:gd name="connsiteY2" fmla="*/ 538 h 10528"/>
              <a:gd name="connsiteX3" fmla="*/ 10 w 10550"/>
              <a:gd name="connsiteY3" fmla="*/ 5063 h 10528"/>
              <a:gd name="connsiteX4" fmla="*/ 666 w 10550"/>
              <a:gd name="connsiteY4" fmla="*/ 10213 h 10528"/>
              <a:gd name="connsiteX5" fmla="*/ 5331 w 10550"/>
              <a:gd name="connsiteY5" fmla="*/ 10382 h 10528"/>
              <a:gd name="connsiteX6" fmla="*/ 10181 w 10550"/>
              <a:gd name="connsiteY6" fmla="*/ 10055 h 10528"/>
              <a:gd name="connsiteX7" fmla="*/ 10535 w 10550"/>
              <a:gd name="connsiteY7" fmla="*/ 5331 h 10528"/>
              <a:gd name="connsiteX8" fmla="*/ 9994 w 10550"/>
              <a:gd name="connsiteY8" fmla="*/ 435 h 10528"/>
              <a:gd name="connsiteX0" fmla="*/ 9991 w 10547"/>
              <a:gd name="connsiteY0" fmla="*/ 435 h 10528"/>
              <a:gd name="connsiteX1" fmla="*/ 5230 w 10547"/>
              <a:gd name="connsiteY1" fmla="*/ 100 h 10528"/>
              <a:gd name="connsiteX2" fmla="*/ 497 w 10547"/>
              <a:gd name="connsiteY2" fmla="*/ 538 h 10528"/>
              <a:gd name="connsiteX3" fmla="*/ 7 w 10547"/>
              <a:gd name="connsiteY3" fmla="*/ 5063 h 10528"/>
              <a:gd name="connsiteX4" fmla="*/ 663 w 10547"/>
              <a:gd name="connsiteY4" fmla="*/ 10213 h 10528"/>
              <a:gd name="connsiteX5" fmla="*/ 5328 w 10547"/>
              <a:gd name="connsiteY5" fmla="*/ 10382 h 10528"/>
              <a:gd name="connsiteX6" fmla="*/ 10178 w 10547"/>
              <a:gd name="connsiteY6" fmla="*/ 10055 h 10528"/>
              <a:gd name="connsiteX7" fmla="*/ 10532 w 10547"/>
              <a:gd name="connsiteY7" fmla="*/ 5331 h 10528"/>
              <a:gd name="connsiteX8" fmla="*/ 9991 w 10547"/>
              <a:gd name="connsiteY8" fmla="*/ 435 h 10528"/>
              <a:gd name="connsiteX0" fmla="*/ 9999 w 10555"/>
              <a:gd name="connsiteY0" fmla="*/ 435 h 10528"/>
              <a:gd name="connsiteX1" fmla="*/ 5238 w 10555"/>
              <a:gd name="connsiteY1" fmla="*/ 100 h 10528"/>
              <a:gd name="connsiteX2" fmla="*/ 481 w 10555"/>
              <a:gd name="connsiteY2" fmla="*/ 559 h 10528"/>
              <a:gd name="connsiteX3" fmla="*/ 15 w 10555"/>
              <a:gd name="connsiteY3" fmla="*/ 5063 h 10528"/>
              <a:gd name="connsiteX4" fmla="*/ 671 w 10555"/>
              <a:gd name="connsiteY4" fmla="*/ 10213 h 10528"/>
              <a:gd name="connsiteX5" fmla="*/ 5336 w 10555"/>
              <a:gd name="connsiteY5" fmla="*/ 10382 h 10528"/>
              <a:gd name="connsiteX6" fmla="*/ 10186 w 10555"/>
              <a:gd name="connsiteY6" fmla="*/ 10055 h 10528"/>
              <a:gd name="connsiteX7" fmla="*/ 10540 w 10555"/>
              <a:gd name="connsiteY7" fmla="*/ 5331 h 10528"/>
              <a:gd name="connsiteX8" fmla="*/ 9999 w 10555"/>
              <a:gd name="connsiteY8" fmla="*/ 435 h 10528"/>
              <a:gd name="connsiteX0" fmla="*/ 9999 w 10555"/>
              <a:gd name="connsiteY0" fmla="*/ 457 h 10550"/>
              <a:gd name="connsiteX1" fmla="*/ 5238 w 10555"/>
              <a:gd name="connsiteY1" fmla="*/ 122 h 10550"/>
              <a:gd name="connsiteX2" fmla="*/ 481 w 10555"/>
              <a:gd name="connsiteY2" fmla="*/ 581 h 10550"/>
              <a:gd name="connsiteX3" fmla="*/ 15 w 10555"/>
              <a:gd name="connsiteY3" fmla="*/ 5085 h 10550"/>
              <a:gd name="connsiteX4" fmla="*/ 671 w 10555"/>
              <a:gd name="connsiteY4" fmla="*/ 10235 h 10550"/>
              <a:gd name="connsiteX5" fmla="*/ 5336 w 10555"/>
              <a:gd name="connsiteY5" fmla="*/ 10404 h 10550"/>
              <a:gd name="connsiteX6" fmla="*/ 10186 w 10555"/>
              <a:gd name="connsiteY6" fmla="*/ 10077 h 10550"/>
              <a:gd name="connsiteX7" fmla="*/ 10540 w 10555"/>
              <a:gd name="connsiteY7" fmla="*/ 5353 h 10550"/>
              <a:gd name="connsiteX8" fmla="*/ 9999 w 10555"/>
              <a:gd name="connsiteY8" fmla="*/ 457 h 10550"/>
              <a:gd name="connsiteX0" fmla="*/ 9987 w 10555"/>
              <a:gd name="connsiteY0" fmla="*/ 409 h 10566"/>
              <a:gd name="connsiteX1" fmla="*/ 5238 w 10555"/>
              <a:gd name="connsiteY1" fmla="*/ 138 h 10566"/>
              <a:gd name="connsiteX2" fmla="*/ 481 w 10555"/>
              <a:gd name="connsiteY2" fmla="*/ 597 h 10566"/>
              <a:gd name="connsiteX3" fmla="*/ 15 w 10555"/>
              <a:gd name="connsiteY3" fmla="*/ 5101 h 10566"/>
              <a:gd name="connsiteX4" fmla="*/ 671 w 10555"/>
              <a:gd name="connsiteY4" fmla="*/ 10251 h 10566"/>
              <a:gd name="connsiteX5" fmla="*/ 5336 w 10555"/>
              <a:gd name="connsiteY5" fmla="*/ 10420 h 10566"/>
              <a:gd name="connsiteX6" fmla="*/ 10186 w 10555"/>
              <a:gd name="connsiteY6" fmla="*/ 10093 h 10566"/>
              <a:gd name="connsiteX7" fmla="*/ 10540 w 10555"/>
              <a:gd name="connsiteY7" fmla="*/ 5369 h 10566"/>
              <a:gd name="connsiteX8" fmla="*/ 9987 w 10555"/>
              <a:gd name="connsiteY8" fmla="*/ 409 h 10566"/>
              <a:gd name="connsiteX0" fmla="*/ 9987 w 10555"/>
              <a:gd name="connsiteY0" fmla="*/ 409 h 10566"/>
              <a:gd name="connsiteX1" fmla="*/ 5238 w 10555"/>
              <a:gd name="connsiteY1" fmla="*/ 138 h 10566"/>
              <a:gd name="connsiteX2" fmla="*/ 481 w 10555"/>
              <a:gd name="connsiteY2" fmla="*/ 597 h 10566"/>
              <a:gd name="connsiteX3" fmla="*/ 15 w 10555"/>
              <a:gd name="connsiteY3" fmla="*/ 5101 h 10566"/>
              <a:gd name="connsiteX4" fmla="*/ 671 w 10555"/>
              <a:gd name="connsiteY4" fmla="*/ 10251 h 10566"/>
              <a:gd name="connsiteX5" fmla="*/ 5336 w 10555"/>
              <a:gd name="connsiteY5" fmla="*/ 10420 h 10566"/>
              <a:gd name="connsiteX6" fmla="*/ 10186 w 10555"/>
              <a:gd name="connsiteY6" fmla="*/ 10093 h 10566"/>
              <a:gd name="connsiteX7" fmla="*/ 10540 w 10555"/>
              <a:gd name="connsiteY7" fmla="*/ 5369 h 10566"/>
              <a:gd name="connsiteX8" fmla="*/ 9987 w 10555"/>
              <a:gd name="connsiteY8" fmla="*/ 409 h 10566"/>
              <a:gd name="connsiteX0" fmla="*/ 9987 w 10555"/>
              <a:gd name="connsiteY0" fmla="*/ 409 h 10566"/>
              <a:gd name="connsiteX1" fmla="*/ 5238 w 10555"/>
              <a:gd name="connsiteY1" fmla="*/ 138 h 10566"/>
              <a:gd name="connsiteX2" fmla="*/ 481 w 10555"/>
              <a:gd name="connsiteY2" fmla="*/ 597 h 10566"/>
              <a:gd name="connsiteX3" fmla="*/ 15 w 10555"/>
              <a:gd name="connsiteY3" fmla="*/ 5101 h 10566"/>
              <a:gd name="connsiteX4" fmla="*/ 671 w 10555"/>
              <a:gd name="connsiteY4" fmla="*/ 10251 h 10566"/>
              <a:gd name="connsiteX5" fmla="*/ 5336 w 10555"/>
              <a:gd name="connsiteY5" fmla="*/ 10420 h 10566"/>
              <a:gd name="connsiteX6" fmla="*/ 10186 w 10555"/>
              <a:gd name="connsiteY6" fmla="*/ 10093 h 10566"/>
              <a:gd name="connsiteX7" fmla="*/ 10540 w 10555"/>
              <a:gd name="connsiteY7" fmla="*/ 5369 h 10566"/>
              <a:gd name="connsiteX8" fmla="*/ 9987 w 10555"/>
              <a:gd name="connsiteY8" fmla="*/ 409 h 10566"/>
              <a:gd name="connsiteX0" fmla="*/ 9987 w 10547"/>
              <a:gd name="connsiteY0" fmla="*/ 409 h 10564"/>
              <a:gd name="connsiteX1" fmla="*/ 5238 w 10547"/>
              <a:gd name="connsiteY1" fmla="*/ 138 h 10564"/>
              <a:gd name="connsiteX2" fmla="*/ 481 w 10547"/>
              <a:gd name="connsiteY2" fmla="*/ 597 h 10564"/>
              <a:gd name="connsiteX3" fmla="*/ 15 w 10547"/>
              <a:gd name="connsiteY3" fmla="*/ 5101 h 10564"/>
              <a:gd name="connsiteX4" fmla="*/ 671 w 10547"/>
              <a:gd name="connsiteY4" fmla="*/ 10251 h 10564"/>
              <a:gd name="connsiteX5" fmla="*/ 5336 w 10547"/>
              <a:gd name="connsiteY5" fmla="*/ 10420 h 10564"/>
              <a:gd name="connsiteX6" fmla="*/ 10150 w 10547"/>
              <a:gd name="connsiteY6" fmla="*/ 10136 h 10564"/>
              <a:gd name="connsiteX7" fmla="*/ 10540 w 10547"/>
              <a:gd name="connsiteY7" fmla="*/ 5369 h 10564"/>
              <a:gd name="connsiteX8" fmla="*/ 9987 w 10547"/>
              <a:gd name="connsiteY8" fmla="*/ 409 h 10564"/>
              <a:gd name="connsiteX0" fmla="*/ 9987 w 10547"/>
              <a:gd name="connsiteY0" fmla="*/ 454 h 10609"/>
              <a:gd name="connsiteX1" fmla="*/ 5238 w 10547"/>
              <a:gd name="connsiteY1" fmla="*/ 76 h 10609"/>
              <a:gd name="connsiteX2" fmla="*/ 481 w 10547"/>
              <a:gd name="connsiteY2" fmla="*/ 642 h 10609"/>
              <a:gd name="connsiteX3" fmla="*/ 15 w 10547"/>
              <a:gd name="connsiteY3" fmla="*/ 5146 h 10609"/>
              <a:gd name="connsiteX4" fmla="*/ 671 w 10547"/>
              <a:gd name="connsiteY4" fmla="*/ 10296 h 10609"/>
              <a:gd name="connsiteX5" fmla="*/ 5336 w 10547"/>
              <a:gd name="connsiteY5" fmla="*/ 10465 h 10609"/>
              <a:gd name="connsiteX6" fmla="*/ 10150 w 10547"/>
              <a:gd name="connsiteY6" fmla="*/ 10181 h 10609"/>
              <a:gd name="connsiteX7" fmla="*/ 10540 w 10547"/>
              <a:gd name="connsiteY7" fmla="*/ 5414 h 10609"/>
              <a:gd name="connsiteX8" fmla="*/ 9987 w 10547"/>
              <a:gd name="connsiteY8" fmla="*/ 454 h 10609"/>
              <a:gd name="connsiteX0" fmla="*/ 9981 w 10541"/>
              <a:gd name="connsiteY0" fmla="*/ 454 h 10623"/>
              <a:gd name="connsiteX1" fmla="*/ 5232 w 10541"/>
              <a:gd name="connsiteY1" fmla="*/ 76 h 10623"/>
              <a:gd name="connsiteX2" fmla="*/ 475 w 10541"/>
              <a:gd name="connsiteY2" fmla="*/ 642 h 10623"/>
              <a:gd name="connsiteX3" fmla="*/ 9 w 10541"/>
              <a:gd name="connsiteY3" fmla="*/ 5146 h 10623"/>
              <a:gd name="connsiteX4" fmla="*/ 570 w 10541"/>
              <a:gd name="connsiteY4" fmla="*/ 10317 h 10623"/>
              <a:gd name="connsiteX5" fmla="*/ 5330 w 10541"/>
              <a:gd name="connsiteY5" fmla="*/ 10465 h 10623"/>
              <a:gd name="connsiteX6" fmla="*/ 10144 w 10541"/>
              <a:gd name="connsiteY6" fmla="*/ 10181 h 10623"/>
              <a:gd name="connsiteX7" fmla="*/ 10534 w 10541"/>
              <a:gd name="connsiteY7" fmla="*/ 5414 h 10623"/>
              <a:gd name="connsiteX8" fmla="*/ 9981 w 10541"/>
              <a:gd name="connsiteY8" fmla="*/ 454 h 106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541" h="10623">
                <a:moveTo>
                  <a:pt x="9981" y="454"/>
                </a:moveTo>
                <a:cubicBezTo>
                  <a:pt x="9093" y="-310"/>
                  <a:pt x="6898" y="133"/>
                  <a:pt x="5232" y="76"/>
                </a:cubicBezTo>
                <a:cubicBezTo>
                  <a:pt x="3658" y="159"/>
                  <a:pt x="953" y="-371"/>
                  <a:pt x="475" y="642"/>
                </a:cubicBezTo>
                <a:cubicBezTo>
                  <a:pt x="-56" y="1496"/>
                  <a:pt x="-7" y="3534"/>
                  <a:pt x="9" y="5146"/>
                </a:cubicBezTo>
                <a:cubicBezTo>
                  <a:pt x="25" y="6758"/>
                  <a:pt x="-40" y="9771"/>
                  <a:pt x="570" y="10317"/>
                </a:cubicBezTo>
                <a:cubicBezTo>
                  <a:pt x="1211" y="10891"/>
                  <a:pt x="3734" y="10488"/>
                  <a:pt x="5330" y="10465"/>
                </a:cubicBezTo>
                <a:cubicBezTo>
                  <a:pt x="6926" y="10442"/>
                  <a:pt x="9763" y="10642"/>
                  <a:pt x="10144" y="10181"/>
                </a:cubicBezTo>
                <a:cubicBezTo>
                  <a:pt x="10613" y="9764"/>
                  <a:pt x="10541" y="6952"/>
                  <a:pt x="10534" y="5414"/>
                </a:cubicBezTo>
                <a:cubicBezTo>
                  <a:pt x="10527" y="3877"/>
                  <a:pt x="10549" y="989"/>
                  <a:pt x="9981" y="454"/>
                </a:cubicBezTo>
                <a:close/>
              </a:path>
            </a:pathLst>
          </a:custGeom>
          <a:noFill/>
          <a:ln w="9525">
            <a:solidFill>
              <a:schemeClr val="tx1"/>
            </a:solidFill>
            <a:prstDash val="dash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3" name="TextBox 2"/>
          <p:cNvSpPr txBox="1"/>
          <p:nvPr userDrawn="1"/>
        </p:nvSpPr>
        <p:spPr>
          <a:xfrm>
            <a:off x="4484451" y="4876800"/>
            <a:ext cx="160506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FeistyForwarders_0968120672</a:t>
            </a:r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26533211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 preserve="1">
  <p:cSld name="1_Blank">
    <p:bg>
      <p:bgPr>
        <a:solidFill>
          <a:schemeClr val="accent2"/>
        </a:solidFill>
        <a:effectLst/>
      </p:bgPr>
    </p:bg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4484451" y="4876800"/>
            <a:ext cx="160506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FeistyForwarders_0968120672</a:t>
            </a:r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31343478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 preserve="1">
  <p:cSld name="1_Blan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/>
          <p:cNvSpPr/>
          <p:nvPr userDrawn="1"/>
        </p:nvSpPr>
        <p:spPr>
          <a:xfrm>
            <a:off x="233932" y="174940"/>
            <a:ext cx="6404486" cy="1147688"/>
          </a:xfrm>
          <a:custGeom>
            <a:avLst/>
            <a:gdLst>
              <a:gd name="connsiteX0" fmla="*/ 0 w 6378151"/>
              <a:gd name="connsiteY0" fmla="*/ 0 h 1143000"/>
              <a:gd name="connsiteX1" fmla="*/ 6378151 w 6378151"/>
              <a:gd name="connsiteY1" fmla="*/ 0 h 1143000"/>
              <a:gd name="connsiteX2" fmla="*/ 6378151 w 6378151"/>
              <a:gd name="connsiteY2" fmla="*/ 1143000 h 1143000"/>
              <a:gd name="connsiteX3" fmla="*/ 0 w 6378151"/>
              <a:gd name="connsiteY3" fmla="*/ 1143000 h 1143000"/>
              <a:gd name="connsiteX4" fmla="*/ 0 w 6378151"/>
              <a:gd name="connsiteY4" fmla="*/ 0 h 1143000"/>
              <a:gd name="connsiteX0" fmla="*/ 172122 w 6378151"/>
              <a:gd name="connsiteY0" fmla="*/ 161365 h 1143000"/>
              <a:gd name="connsiteX1" fmla="*/ 6378151 w 6378151"/>
              <a:gd name="connsiteY1" fmla="*/ 0 h 1143000"/>
              <a:gd name="connsiteX2" fmla="*/ 6378151 w 6378151"/>
              <a:gd name="connsiteY2" fmla="*/ 1143000 h 1143000"/>
              <a:gd name="connsiteX3" fmla="*/ 0 w 6378151"/>
              <a:gd name="connsiteY3" fmla="*/ 1143000 h 1143000"/>
              <a:gd name="connsiteX4" fmla="*/ 172122 w 6378151"/>
              <a:gd name="connsiteY4" fmla="*/ 161365 h 1143000"/>
              <a:gd name="connsiteX0" fmla="*/ 172122 w 6378151"/>
              <a:gd name="connsiteY0" fmla="*/ 161365 h 1143000"/>
              <a:gd name="connsiteX1" fmla="*/ 6378151 w 6378151"/>
              <a:gd name="connsiteY1" fmla="*/ 0 h 1143000"/>
              <a:gd name="connsiteX2" fmla="*/ 6378151 w 6378151"/>
              <a:gd name="connsiteY2" fmla="*/ 1143000 h 1143000"/>
              <a:gd name="connsiteX3" fmla="*/ 0 w 6378151"/>
              <a:gd name="connsiteY3" fmla="*/ 1143000 h 1143000"/>
              <a:gd name="connsiteX4" fmla="*/ 172122 w 6378151"/>
              <a:gd name="connsiteY4" fmla="*/ 161365 h 1143000"/>
              <a:gd name="connsiteX0" fmla="*/ 204395 w 6378151"/>
              <a:gd name="connsiteY0" fmla="*/ 182880 h 1143000"/>
              <a:gd name="connsiteX1" fmla="*/ 6378151 w 6378151"/>
              <a:gd name="connsiteY1" fmla="*/ 0 h 1143000"/>
              <a:gd name="connsiteX2" fmla="*/ 6378151 w 6378151"/>
              <a:gd name="connsiteY2" fmla="*/ 1143000 h 1143000"/>
              <a:gd name="connsiteX3" fmla="*/ 0 w 6378151"/>
              <a:gd name="connsiteY3" fmla="*/ 1143000 h 1143000"/>
              <a:gd name="connsiteX4" fmla="*/ 204395 w 6378151"/>
              <a:gd name="connsiteY4" fmla="*/ 182880 h 1143000"/>
              <a:gd name="connsiteX0" fmla="*/ 204395 w 6378151"/>
              <a:gd name="connsiteY0" fmla="*/ 182880 h 1143000"/>
              <a:gd name="connsiteX1" fmla="*/ 6378151 w 6378151"/>
              <a:gd name="connsiteY1" fmla="*/ 0 h 1143000"/>
              <a:gd name="connsiteX2" fmla="*/ 6378151 w 6378151"/>
              <a:gd name="connsiteY2" fmla="*/ 1143000 h 1143000"/>
              <a:gd name="connsiteX3" fmla="*/ 0 w 6378151"/>
              <a:gd name="connsiteY3" fmla="*/ 1143000 h 1143000"/>
              <a:gd name="connsiteX4" fmla="*/ 204395 w 6378151"/>
              <a:gd name="connsiteY4" fmla="*/ 182880 h 1143000"/>
              <a:gd name="connsiteX0" fmla="*/ 204395 w 6378151"/>
              <a:gd name="connsiteY0" fmla="*/ 182880 h 1143000"/>
              <a:gd name="connsiteX1" fmla="*/ 6378151 w 6378151"/>
              <a:gd name="connsiteY1" fmla="*/ 0 h 1143000"/>
              <a:gd name="connsiteX2" fmla="*/ 6378151 w 6378151"/>
              <a:gd name="connsiteY2" fmla="*/ 1143000 h 1143000"/>
              <a:gd name="connsiteX3" fmla="*/ 0 w 6378151"/>
              <a:gd name="connsiteY3" fmla="*/ 1143000 h 1143000"/>
              <a:gd name="connsiteX4" fmla="*/ 204395 w 6378151"/>
              <a:gd name="connsiteY4" fmla="*/ 182880 h 1143000"/>
              <a:gd name="connsiteX0" fmla="*/ 204395 w 6378151"/>
              <a:gd name="connsiteY0" fmla="*/ 182880 h 1143000"/>
              <a:gd name="connsiteX1" fmla="*/ 6378151 w 6378151"/>
              <a:gd name="connsiteY1" fmla="*/ 0 h 1143000"/>
              <a:gd name="connsiteX2" fmla="*/ 6378151 w 6378151"/>
              <a:gd name="connsiteY2" fmla="*/ 1143000 h 1143000"/>
              <a:gd name="connsiteX3" fmla="*/ 0 w 6378151"/>
              <a:gd name="connsiteY3" fmla="*/ 1143000 h 1143000"/>
              <a:gd name="connsiteX4" fmla="*/ 204395 w 6378151"/>
              <a:gd name="connsiteY4" fmla="*/ 182880 h 1143000"/>
              <a:gd name="connsiteX0" fmla="*/ 204395 w 6378151"/>
              <a:gd name="connsiteY0" fmla="*/ 74634 h 1034754"/>
              <a:gd name="connsiteX1" fmla="*/ 6119967 w 6378151"/>
              <a:gd name="connsiteY1" fmla="*/ 63876 h 1034754"/>
              <a:gd name="connsiteX2" fmla="*/ 6378151 w 6378151"/>
              <a:gd name="connsiteY2" fmla="*/ 1034754 h 1034754"/>
              <a:gd name="connsiteX3" fmla="*/ 0 w 6378151"/>
              <a:gd name="connsiteY3" fmla="*/ 1034754 h 1034754"/>
              <a:gd name="connsiteX4" fmla="*/ 204395 w 6378151"/>
              <a:gd name="connsiteY4" fmla="*/ 74634 h 1034754"/>
              <a:gd name="connsiteX0" fmla="*/ 204395 w 6378151"/>
              <a:gd name="connsiteY0" fmla="*/ 82083 h 1042203"/>
              <a:gd name="connsiteX1" fmla="*/ 6044663 w 6378151"/>
              <a:gd name="connsiteY1" fmla="*/ 39052 h 1042203"/>
              <a:gd name="connsiteX2" fmla="*/ 6378151 w 6378151"/>
              <a:gd name="connsiteY2" fmla="*/ 1042203 h 1042203"/>
              <a:gd name="connsiteX3" fmla="*/ 0 w 6378151"/>
              <a:gd name="connsiteY3" fmla="*/ 1042203 h 1042203"/>
              <a:gd name="connsiteX4" fmla="*/ 204395 w 6378151"/>
              <a:gd name="connsiteY4" fmla="*/ 82083 h 1042203"/>
              <a:gd name="connsiteX0" fmla="*/ 204395 w 6378151"/>
              <a:gd name="connsiteY0" fmla="*/ 82083 h 1042203"/>
              <a:gd name="connsiteX1" fmla="*/ 6044663 w 6378151"/>
              <a:gd name="connsiteY1" fmla="*/ 39052 h 1042203"/>
              <a:gd name="connsiteX2" fmla="*/ 6378151 w 6378151"/>
              <a:gd name="connsiteY2" fmla="*/ 1042203 h 1042203"/>
              <a:gd name="connsiteX3" fmla="*/ 0 w 6378151"/>
              <a:gd name="connsiteY3" fmla="*/ 1042203 h 1042203"/>
              <a:gd name="connsiteX4" fmla="*/ 204395 w 6378151"/>
              <a:gd name="connsiteY4" fmla="*/ 82083 h 1042203"/>
              <a:gd name="connsiteX0" fmla="*/ 204395 w 6378151"/>
              <a:gd name="connsiteY0" fmla="*/ 209708 h 1169828"/>
              <a:gd name="connsiteX1" fmla="*/ 6044663 w 6378151"/>
              <a:gd name="connsiteY1" fmla="*/ 166677 h 1169828"/>
              <a:gd name="connsiteX2" fmla="*/ 6378151 w 6378151"/>
              <a:gd name="connsiteY2" fmla="*/ 1169828 h 1169828"/>
              <a:gd name="connsiteX3" fmla="*/ 0 w 6378151"/>
              <a:gd name="connsiteY3" fmla="*/ 1169828 h 1169828"/>
              <a:gd name="connsiteX4" fmla="*/ 204395 w 6378151"/>
              <a:gd name="connsiteY4" fmla="*/ 209708 h 1169828"/>
              <a:gd name="connsiteX0" fmla="*/ 204395 w 6378151"/>
              <a:gd name="connsiteY0" fmla="*/ 216207 h 1176327"/>
              <a:gd name="connsiteX1" fmla="*/ 6044663 w 6378151"/>
              <a:gd name="connsiteY1" fmla="*/ 173176 h 1176327"/>
              <a:gd name="connsiteX2" fmla="*/ 6378151 w 6378151"/>
              <a:gd name="connsiteY2" fmla="*/ 1176327 h 1176327"/>
              <a:gd name="connsiteX3" fmla="*/ 0 w 6378151"/>
              <a:gd name="connsiteY3" fmla="*/ 1176327 h 1176327"/>
              <a:gd name="connsiteX4" fmla="*/ 204395 w 6378151"/>
              <a:gd name="connsiteY4" fmla="*/ 216207 h 1176327"/>
              <a:gd name="connsiteX0" fmla="*/ 311971 w 6378151"/>
              <a:gd name="connsiteY0" fmla="*/ 179132 h 1203798"/>
              <a:gd name="connsiteX1" fmla="*/ 6044663 w 6378151"/>
              <a:gd name="connsiteY1" fmla="*/ 200647 h 1203798"/>
              <a:gd name="connsiteX2" fmla="*/ 6378151 w 6378151"/>
              <a:gd name="connsiteY2" fmla="*/ 1203798 h 1203798"/>
              <a:gd name="connsiteX3" fmla="*/ 0 w 6378151"/>
              <a:gd name="connsiteY3" fmla="*/ 1203798 h 1203798"/>
              <a:gd name="connsiteX4" fmla="*/ 311971 w 6378151"/>
              <a:gd name="connsiteY4" fmla="*/ 179132 h 1203798"/>
              <a:gd name="connsiteX0" fmla="*/ 311971 w 6378151"/>
              <a:gd name="connsiteY0" fmla="*/ 179132 h 1203798"/>
              <a:gd name="connsiteX1" fmla="*/ 6044663 w 6378151"/>
              <a:gd name="connsiteY1" fmla="*/ 200647 h 1203798"/>
              <a:gd name="connsiteX2" fmla="*/ 6378151 w 6378151"/>
              <a:gd name="connsiteY2" fmla="*/ 1203798 h 1203798"/>
              <a:gd name="connsiteX3" fmla="*/ 0 w 6378151"/>
              <a:gd name="connsiteY3" fmla="*/ 1203798 h 1203798"/>
              <a:gd name="connsiteX4" fmla="*/ 311971 w 6378151"/>
              <a:gd name="connsiteY4" fmla="*/ 179132 h 1203798"/>
              <a:gd name="connsiteX0" fmla="*/ 311971 w 6378151"/>
              <a:gd name="connsiteY0" fmla="*/ 171490 h 1196156"/>
              <a:gd name="connsiteX1" fmla="*/ 6044663 w 6378151"/>
              <a:gd name="connsiteY1" fmla="*/ 193005 h 1196156"/>
              <a:gd name="connsiteX2" fmla="*/ 6378151 w 6378151"/>
              <a:gd name="connsiteY2" fmla="*/ 1196156 h 1196156"/>
              <a:gd name="connsiteX3" fmla="*/ 0 w 6378151"/>
              <a:gd name="connsiteY3" fmla="*/ 1196156 h 1196156"/>
              <a:gd name="connsiteX4" fmla="*/ 311971 w 6378151"/>
              <a:gd name="connsiteY4" fmla="*/ 171490 h 1196156"/>
              <a:gd name="connsiteX0" fmla="*/ 311971 w 6378151"/>
              <a:gd name="connsiteY0" fmla="*/ 140008 h 1164674"/>
              <a:gd name="connsiteX1" fmla="*/ 6044663 w 6378151"/>
              <a:gd name="connsiteY1" fmla="*/ 161523 h 1164674"/>
              <a:gd name="connsiteX2" fmla="*/ 6378151 w 6378151"/>
              <a:gd name="connsiteY2" fmla="*/ 1164674 h 1164674"/>
              <a:gd name="connsiteX3" fmla="*/ 0 w 6378151"/>
              <a:gd name="connsiteY3" fmla="*/ 1164674 h 1164674"/>
              <a:gd name="connsiteX4" fmla="*/ 311971 w 6378151"/>
              <a:gd name="connsiteY4" fmla="*/ 140008 h 1164674"/>
              <a:gd name="connsiteX0" fmla="*/ 311971 w 6378151"/>
              <a:gd name="connsiteY0" fmla="*/ 130732 h 1155398"/>
              <a:gd name="connsiteX1" fmla="*/ 6044663 w 6378151"/>
              <a:gd name="connsiteY1" fmla="*/ 152247 h 1155398"/>
              <a:gd name="connsiteX2" fmla="*/ 6378151 w 6378151"/>
              <a:gd name="connsiteY2" fmla="*/ 1155398 h 1155398"/>
              <a:gd name="connsiteX3" fmla="*/ 0 w 6378151"/>
              <a:gd name="connsiteY3" fmla="*/ 1155398 h 1155398"/>
              <a:gd name="connsiteX4" fmla="*/ 311971 w 6378151"/>
              <a:gd name="connsiteY4" fmla="*/ 130732 h 1155398"/>
              <a:gd name="connsiteX0" fmla="*/ 311971 w 6378151"/>
              <a:gd name="connsiteY0" fmla="*/ 116775 h 1141441"/>
              <a:gd name="connsiteX1" fmla="*/ 5947844 w 6378151"/>
              <a:gd name="connsiteY1" fmla="*/ 159805 h 1141441"/>
              <a:gd name="connsiteX2" fmla="*/ 6378151 w 6378151"/>
              <a:gd name="connsiteY2" fmla="*/ 1141441 h 1141441"/>
              <a:gd name="connsiteX3" fmla="*/ 0 w 6378151"/>
              <a:gd name="connsiteY3" fmla="*/ 1141441 h 1141441"/>
              <a:gd name="connsiteX4" fmla="*/ 311971 w 6378151"/>
              <a:gd name="connsiteY4" fmla="*/ 116775 h 1141441"/>
              <a:gd name="connsiteX0" fmla="*/ 311971 w 6378151"/>
              <a:gd name="connsiteY0" fmla="*/ 152822 h 1177488"/>
              <a:gd name="connsiteX1" fmla="*/ 6033906 w 6378151"/>
              <a:gd name="connsiteY1" fmla="*/ 142064 h 1177488"/>
              <a:gd name="connsiteX2" fmla="*/ 6378151 w 6378151"/>
              <a:gd name="connsiteY2" fmla="*/ 1177488 h 1177488"/>
              <a:gd name="connsiteX3" fmla="*/ 0 w 6378151"/>
              <a:gd name="connsiteY3" fmla="*/ 1177488 h 1177488"/>
              <a:gd name="connsiteX4" fmla="*/ 311971 w 6378151"/>
              <a:gd name="connsiteY4" fmla="*/ 152822 h 1177488"/>
              <a:gd name="connsiteX0" fmla="*/ 311971 w 6378151"/>
              <a:gd name="connsiteY0" fmla="*/ 152822 h 1177488"/>
              <a:gd name="connsiteX1" fmla="*/ 6033906 w 6378151"/>
              <a:gd name="connsiteY1" fmla="*/ 142064 h 1177488"/>
              <a:gd name="connsiteX2" fmla="*/ 6378151 w 6378151"/>
              <a:gd name="connsiteY2" fmla="*/ 1177488 h 1177488"/>
              <a:gd name="connsiteX3" fmla="*/ 0 w 6378151"/>
              <a:gd name="connsiteY3" fmla="*/ 1177488 h 1177488"/>
              <a:gd name="connsiteX4" fmla="*/ 311971 w 6378151"/>
              <a:gd name="connsiteY4" fmla="*/ 152822 h 1177488"/>
              <a:gd name="connsiteX0" fmla="*/ 311971 w 6378151"/>
              <a:gd name="connsiteY0" fmla="*/ 119570 h 1144236"/>
              <a:gd name="connsiteX1" fmla="*/ 6033906 w 6378151"/>
              <a:gd name="connsiteY1" fmla="*/ 108812 h 1144236"/>
              <a:gd name="connsiteX2" fmla="*/ 6378151 w 6378151"/>
              <a:gd name="connsiteY2" fmla="*/ 1144236 h 1144236"/>
              <a:gd name="connsiteX3" fmla="*/ 0 w 6378151"/>
              <a:gd name="connsiteY3" fmla="*/ 1144236 h 1144236"/>
              <a:gd name="connsiteX4" fmla="*/ 311971 w 6378151"/>
              <a:gd name="connsiteY4" fmla="*/ 119570 h 1144236"/>
              <a:gd name="connsiteX0" fmla="*/ 311971 w 6378151"/>
              <a:gd name="connsiteY0" fmla="*/ 16611 h 1041277"/>
              <a:gd name="connsiteX1" fmla="*/ 6033906 w 6378151"/>
              <a:gd name="connsiteY1" fmla="*/ 5853 h 1041277"/>
              <a:gd name="connsiteX2" fmla="*/ 6378151 w 6378151"/>
              <a:gd name="connsiteY2" fmla="*/ 1041277 h 1041277"/>
              <a:gd name="connsiteX3" fmla="*/ 0 w 6378151"/>
              <a:gd name="connsiteY3" fmla="*/ 1041277 h 1041277"/>
              <a:gd name="connsiteX4" fmla="*/ 311971 w 6378151"/>
              <a:gd name="connsiteY4" fmla="*/ 16611 h 1041277"/>
              <a:gd name="connsiteX0" fmla="*/ 311971 w 6378151"/>
              <a:gd name="connsiteY0" fmla="*/ 100650 h 1125316"/>
              <a:gd name="connsiteX1" fmla="*/ 6033906 w 6378151"/>
              <a:gd name="connsiteY1" fmla="*/ 89892 h 1125316"/>
              <a:gd name="connsiteX2" fmla="*/ 6378151 w 6378151"/>
              <a:gd name="connsiteY2" fmla="*/ 1125316 h 1125316"/>
              <a:gd name="connsiteX3" fmla="*/ 0 w 6378151"/>
              <a:gd name="connsiteY3" fmla="*/ 1125316 h 1125316"/>
              <a:gd name="connsiteX4" fmla="*/ 311971 w 6378151"/>
              <a:gd name="connsiteY4" fmla="*/ 100650 h 1125316"/>
              <a:gd name="connsiteX0" fmla="*/ 311971 w 6378151"/>
              <a:gd name="connsiteY0" fmla="*/ 108062 h 1132728"/>
              <a:gd name="connsiteX1" fmla="*/ 6001633 w 6378151"/>
              <a:gd name="connsiteY1" fmla="*/ 86546 h 1132728"/>
              <a:gd name="connsiteX2" fmla="*/ 6378151 w 6378151"/>
              <a:gd name="connsiteY2" fmla="*/ 1132728 h 1132728"/>
              <a:gd name="connsiteX3" fmla="*/ 0 w 6378151"/>
              <a:gd name="connsiteY3" fmla="*/ 1132728 h 1132728"/>
              <a:gd name="connsiteX4" fmla="*/ 311971 w 6378151"/>
              <a:gd name="connsiteY4" fmla="*/ 108062 h 1132728"/>
              <a:gd name="connsiteX0" fmla="*/ 311971 w 6378151"/>
              <a:gd name="connsiteY0" fmla="*/ 108062 h 1132728"/>
              <a:gd name="connsiteX1" fmla="*/ 6001633 w 6378151"/>
              <a:gd name="connsiteY1" fmla="*/ 86546 h 1132728"/>
              <a:gd name="connsiteX2" fmla="*/ 6378151 w 6378151"/>
              <a:gd name="connsiteY2" fmla="*/ 1132728 h 1132728"/>
              <a:gd name="connsiteX3" fmla="*/ 0 w 6378151"/>
              <a:gd name="connsiteY3" fmla="*/ 1132728 h 1132728"/>
              <a:gd name="connsiteX4" fmla="*/ 311971 w 6378151"/>
              <a:gd name="connsiteY4" fmla="*/ 108062 h 1132728"/>
              <a:gd name="connsiteX0" fmla="*/ 311971 w 6378151"/>
              <a:gd name="connsiteY0" fmla="*/ 103312 h 1127978"/>
              <a:gd name="connsiteX1" fmla="*/ 6001633 w 6378151"/>
              <a:gd name="connsiteY1" fmla="*/ 81796 h 1127978"/>
              <a:gd name="connsiteX2" fmla="*/ 6378151 w 6378151"/>
              <a:gd name="connsiteY2" fmla="*/ 1127978 h 1127978"/>
              <a:gd name="connsiteX3" fmla="*/ 0 w 6378151"/>
              <a:gd name="connsiteY3" fmla="*/ 1127978 h 1127978"/>
              <a:gd name="connsiteX4" fmla="*/ 311971 w 6378151"/>
              <a:gd name="connsiteY4" fmla="*/ 103312 h 1127978"/>
              <a:gd name="connsiteX0" fmla="*/ 311971 w 6378151"/>
              <a:gd name="connsiteY0" fmla="*/ 118455 h 1143121"/>
              <a:gd name="connsiteX1" fmla="*/ 6001633 w 6378151"/>
              <a:gd name="connsiteY1" fmla="*/ 96939 h 1143121"/>
              <a:gd name="connsiteX2" fmla="*/ 6378151 w 6378151"/>
              <a:gd name="connsiteY2" fmla="*/ 1143121 h 1143121"/>
              <a:gd name="connsiteX3" fmla="*/ 0 w 6378151"/>
              <a:gd name="connsiteY3" fmla="*/ 1143121 h 1143121"/>
              <a:gd name="connsiteX4" fmla="*/ 311971 w 6378151"/>
              <a:gd name="connsiteY4" fmla="*/ 118455 h 1143121"/>
              <a:gd name="connsiteX0" fmla="*/ 311971 w 6378151"/>
              <a:gd name="connsiteY0" fmla="*/ 118455 h 1143121"/>
              <a:gd name="connsiteX1" fmla="*/ 6001633 w 6378151"/>
              <a:gd name="connsiteY1" fmla="*/ 96939 h 1143121"/>
              <a:gd name="connsiteX2" fmla="*/ 6378151 w 6378151"/>
              <a:gd name="connsiteY2" fmla="*/ 1143121 h 1143121"/>
              <a:gd name="connsiteX3" fmla="*/ 0 w 6378151"/>
              <a:gd name="connsiteY3" fmla="*/ 1143121 h 1143121"/>
              <a:gd name="connsiteX4" fmla="*/ 311971 w 6378151"/>
              <a:gd name="connsiteY4" fmla="*/ 118455 h 1143121"/>
              <a:gd name="connsiteX0" fmla="*/ 311971 w 6378151"/>
              <a:gd name="connsiteY0" fmla="*/ 113915 h 1138581"/>
              <a:gd name="connsiteX1" fmla="*/ 6001633 w 6378151"/>
              <a:gd name="connsiteY1" fmla="*/ 92399 h 1138581"/>
              <a:gd name="connsiteX2" fmla="*/ 6378151 w 6378151"/>
              <a:gd name="connsiteY2" fmla="*/ 1138581 h 1138581"/>
              <a:gd name="connsiteX3" fmla="*/ 0 w 6378151"/>
              <a:gd name="connsiteY3" fmla="*/ 1138581 h 1138581"/>
              <a:gd name="connsiteX4" fmla="*/ 311971 w 6378151"/>
              <a:gd name="connsiteY4" fmla="*/ 113915 h 1138581"/>
              <a:gd name="connsiteX0" fmla="*/ 311971 w 6378151"/>
              <a:gd name="connsiteY0" fmla="*/ 123022 h 1147688"/>
              <a:gd name="connsiteX1" fmla="*/ 6001633 w 6378151"/>
              <a:gd name="connsiteY1" fmla="*/ 101506 h 1147688"/>
              <a:gd name="connsiteX2" fmla="*/ 6378151 w 6378151"/>
              <a:gd name="connsiteY2" fmla="*/ 1147688 h 1147688"/>
              <a:gd name="connsiteX3" fmla="*/ 0 w 6378151"/>
              <a:gd name="connsiteY3" fmla="*/ 1147688 h 1147688"/>
              <a:gd name="connsiteX4" fmla="*/ 311971 w 6378151"/>
              <a:gd name="connsiteY4" fmla="*/ 123022 h 1147688"/>
              <a:gd name="connsiteX0" fmla="*/ 311971 w 6378151"/>
              <a:gd name="connsiteY0" fmla="*/ 123022 h 1147688"/>
              <a:gd name="connsiteX1" fmla="*/ 6001633 w 6378151"/>
              <a:gd name="connsiteY1" fmla="*/ 101506 h 1147688"/>
              <a:gd name="connsiteX2" fmla="*/ 6378151 w 6378151"/>
              <a:gd name="connsiteY2" fmla="*/ 1147688 h 1147688"/>
              <a:gd name="connsiteX3" fmla="*/ 0 w 6378151"/>
              <a:gd name="connsiteY3" fmla="*/ 1147688 h 1147688"/>
              <a:gd name="connsiteX4" fmla="*/ 311971 w 6378151"/>
              <a:gd name="connsiteY4" fmla="*/ 123022 h 1147688"/>
              <a:gd name="connsiteX0" fmla="*/ 311971 w 6378151"/>
              <a:gd name="connsiteY0" fmla="*/ 123022 h 1147688"/>
              <a:gd name="connsiteX1" fmla="*/ 6001633 w 6378151"/>
              <a:gd name="connsiteY1" fmla="*/ 101506 h 1147688"/>
              <a:gd name="connsiteX2" fmla="*/ 6378151 w 6378151"/>
              <a:gd name="connsiteY2" fmla="*/ 1147688 h 1147688"/>
              <a:gd name="connsiteX3" fmla="*/ 0 w 6378151"/>
              <a:gd name="connsiteY3" fmla="*/ 1147688 h 1147688"/>
              <a:gd name="connsiteX4" fmla="*/ 311971 w 6378151"/>
              <a:gd name="connsiteY4" fmla="*/ 123022 h 1147688"/>
              <a:gd name="connsiteX0" fmla="*/ 311971 w 6378151"/>
              <a:gd name="connsiteY0" fmla="*/ 123022 h 1147688"/>
              <a:gd name="connsiteX1" fmla="*/ 6001633 w 6378151"/>
              <a:gd name="connsiteY1" fmla="*/ 101506 h 1147688"/>
              <a:gd name="connsiteX2" fmla="*/ 6378151 w 6378151"/>
              <a:gd name="connsiteY2" fmla="*/ 1147688 h 1147688"/>
              <a:gd name="connsiteX3" fmla="*/ 0 w 6378151"/>
              <a:gd name="connsiteY3" fmla="*/ 1147688 h 1147688"/>
              <a:gd name="connsiteX4" fmla="*/ 311971 w 6378151"/>
              <a:gd name="connsiteY4" fmla="*/ 123022 h 1147688"/>
              <a:gd name="connsiteX0" fmla="*/ 311971 w 6378151"/>
              <a:gd name="connsiteY0" fmla="*/ 123022 h 1147688"/>
              <a:gd name="connsiteX1" fmla="*/ 6001633 w 6378151"/>
              <a:gd name="connsiteY1" fmla="*/ 101506 h 1147688"/>
              <a:gd name="connsiteX2" fmla="*/ 6378151 w 6378151"/>
              <a:gd name="connsiteY2" fmla="*/ 1147688 h 1147688"/>
              <a:gd name="connsiteX3" fmla="*/ 0 w 6378151"/>
              <a:gd name="connsiteY3" fmla="*/ 1147688 h 1147688"/>
              <a:gd name="connsiteX4" fmla="*/ 311971 w 6378151"/>
              <a:gd name="connsiteY4" fmla="*/ 123022 h 1147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378151" h="1147688">
                <a:moveTo>
                  <a:pt x="311971" y="123022"/>
                </a:moveTo>
                <a:cubicBezTo>
                  <a:pt x="702453" y="8274"/>
                  <a:pt x="5352966" y="-74203"/>
                  <a:pt x="6001633" y="101506"/>
                </a:cubicBezTo>
                <a:cubicBezTo>
                  <a:pt x="6446285" y="575739"/>
                  <a:pt x="6266988" y="813304"/>
                  <a:pt x="6378151" y="1147688"/>
                </a:cubicBezTo>
                <a:lnTo>
                  <a:pt x="0" y="1147688"/>
                </a:lnTo>
                <a:cubicBezTo>
                  <a:pt x="57374" y="820476"/>
                  <a:pt x="-78891" y="439478"/>
                  <a:pt x="311971" y="123022"/>
                </a:cubicBezTo>
                <a:close/>
              </a:path>
            </a:pathLst>
          </a:custGeom>
          <a:solidFill>
            <a:srgbClr val="6FC9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" name="Group 3"/>
          <p:cNvGrpSpPr/>
          <p:nvPr userDrawn="1"/>
        </p:nvGrpSpPr>
        <p:grpSpPr>
          <a:xfrm>
            <a:off x="211054" y="1321594"/>
            <a:ext cx="6436810" cy="3602496"/>
            <a:chOff x="220782" y="1331119"/>
            <a:chExt cx="6436810" cy="3602496"/>
          </a:xfrm>
        </p:grpSpPr>
        <p:sp>
          <p:nvSpPr>
            <p:cNvPr id="5" name="Freeform 4"/>
            <p:cNvSpPr/>
            <p:nvPr/>
          </p:nvSpPr>
          <p:spPr>
            <a:xfrm>
              <a:off x="1630680" y="1333500"/>
              <a:ext cx="4968240" cy="7620"/>
            </a:xfrm>
            <a:custGeom>
              <a:avLst/>
              <a:gdLst>
                <a:gd name="connsiteX0" fmla="*/ 0 w 4968240"/>
                <a:gd name="connsiteY0" fmla="*/ 0 h 7620"/>
                <a:gd name="connsiteX1" fmla="*/ 2781300 w 4968240"/>
                <a:gd name="connsiteY1" fmla="*/ 0 h 7620"/>
                <a:gd name="connsiteX2" fmla="*/ 4968240 w 4968240"/>
                <a:gd name="connsiteY2" fmla="*/ 7620 h 76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968240" h="7620">
                  <a:moveTo>
                    <a:pt x="0" y="0"/>
                  </a:moveTo>
                  <a:lnTo>
                    <a:pt x="2781300" y="0"/>
                  </a:lnTo>
                  <a:lnTo>
                    <a:pt x="4968240" y="7620"/>
                  </a:lnTo>
                </a:path>
              </a:pathLst>
            </a:custGeom>
            <a:noFill/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Freeform 5"/>
            <p:cNvSpPr/>
            <p:nvPr/>
          </p:nvSpPr>
          <p:spPr>
            <a:xfrm>
              <a:off x="220782" y="1333500"/>
              <a:ext cx="6436810" cy="3600115"/>
            </a:xfrm>
            <a:custGeom>
              <a:avLst/>
              <a:gdLst>
                <a:gd name="connsiteX0" fmla="*/ 6378138 w 6436810"/>
                <a:gd name="connsiteY0" fmla="*/ 0 h 3600115"/>
                <a:gd name="connsiteX1" fmla="*/ 6431478 w 6436810"/>
                <a:gd name="connsiteY1" fmla="*/ 723900 h 3600115"/>
                <a:gd name="connsiteX2" fmla="*/ 6431478 w 6436810"/>
                <a:gd name="connsiteY2" fmla="*/ 1607820 h 3600115"/>
                <a:gd name="connsiteX3" fmla="*/ 6400998 w 6436810"/>
                <a:gd name="connsiteY3" fmla="*/ 2400300 h 3600115"/>
                <a:gd name="connsiteX4" fmla="*/ 6332418 w 6436810"/>
                <a:gd name="connsiteY4" fmla="*/ 2895600 h 3600115"/>
                <a:gd name="connsiteX5" fmla="*/ 6240978 w 6436810"/>
                <a:gd name="connsiteY5" fmla="*/ 3177540 h 3600115"/>
                <a:gd name="connsiteX6" fmla="*/ 6088578 w 6436810"/>
                <a:gd name="connsiteY6" fmla="*/ 3390900 h 3600115"/>
                <a:gd name="connsiteX7" fmla="*/ 5814258 w 6436810"/>
                <a:gd name="connsiteY7" fmla="*/ 3520440 h 3600115"/>
                <a:gd name="connsiteX8" fmla="*/ 5440878 w 6436810"/>
                <a:gd name="connsiteY8" fmla="*/ 3573780 h 3600115"/>
                <a:gd name="connsiteX9" fmla="*/ 4564578 w 6436810"/>
                <a:gd name="connsiteY9" fmla="*/ 3573780 h 3600115"/>
                <a:gd name="connsiteX10" fmla="*/ 3833058 w 6436810"/>
                <a:gd name="connsiteY10" fmla="*/ 3566160 h 3600115"/>
                <a:gd name="connsiteX11" fmla="*/ 3116778 w 6436810"/>
                <a:gd name="connsiteY11" fmla="*/ 3566160 h 3600115"/>
                <a:gd name="connsiteX12" fmla="*/ 2423358 w 6436810"/>
                <a:gd name="connsiteY12" fmla="*/ 3581400 h 3600115"/>
                <a:gd name="connsiteX13" fmla="*/ 1874718 w 6436810"/>
                <a:gd name="connsiteY13" fmla="*/ 3596640 h 3600115"/>
                <a:gd name="connsiteX14" fmla="*/ 1333698 w 6436810"/>
                <a:gd name="connsiteY14" fmla="*/ 3596640 h 3600115"/>
                <a:gd name="connsiteX15" fmla="*/ 838398 w 6436810"/>
                <a:gd name="connsiteY15" fmla="*/ 3558540 h 3600115"/>
                <a:gd name="connsiteX16" fmla="*/ 579318 w 6436810"/>
                <a:gd name="connsiteY16" fmla="*/ 3497580 h 3600115"/>
                <a:gd name="connsiteX17" fmla="*/ 388818 w 6436810"/>
                <a:gd name="connsiteY17" fmla="*/ 3413760 h 3600115"/>
                <a:gd name="connsiteX18" fmla="*/ 266898 w 6436810"/>
                <a:gd name="connsiteY18" fmla="*/ 3314700 h 3600115"/>
                <a:gd name="connsiteX19" fmla="*/ 175458 w 6436810"/>
                <a:gd name="connsiteY19" fmla="*/ 3124200 h 3600115"/>
                <a:gd name="connsiteX20" fmla="*/ 114498 w 6436810"/>
                <a:gd name="connsiteY20" fmla="*/ 2910840 h 3600115"/>
                <a:gd name="connsiteX21" fmla="*/ 61158 w 6436810"/>
                <a:gd name="connsiteY21" fmla="*/ 2636520 h 3600115"/>
                <a:gd name="connsiteX22" fmla="*/ 38298 w 6436810"/>
                <a:gd name="connsiteY22" fmla="*/ 2278380 h 3600115"/>
                <a:gd name="connsiteX23" fmla="*/ 15438 w 6436810"/>
                <a:gd name="connsiteY23" fmla="*/ 1866900 h 3600115"/>
                <a:gd name="connsiteX24" fmla="*/ 15438 w 6436810"/>
                <a:gd name="connsiteY24" fmla="*/ 1455420 h 3600115"/>
                <a:gd name="connsiteX25" fmla="*/ 198 w 6436810"/>
                <a:gd name="connsiteY25" fmla="*/ 952500 h 3600115"/>
                <a:gd name="connsiteX26" fmla="*/ 7818 w 6436810"/>
                <a:gd name="connsiteY26" fmla="*/ 289560 h 3600115"/>
                <a:gd name="connsiteX27" fmla="*/ 23058 w 6436810"/>
                <a:gd name="connsiteY27" fmla="*/ 0 h 36001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6436810" h="3600115">
                  <a:moveTo>
                    <a:pt x="6378138" y="0"/>
                  </a:moveTo>
                  <a:cubicBezTo>
                    <a:pt x="6400363" y="227965"/>
                    <a:pt x="6422588" y="455930"/>
                    <a:pt x="6431478" y="723900"/>
                  </a:cubicBezTo>
                  <a:cubicBezTo>
                    <a:pt x="6440368" y="991870"/>
                    <a:pt x="6436558" y="1328420"/>
                    <a:pt x="6431478" y="1607820"/>
                  </a:cubicBezTo>
                  <a:cubicBezTo>
                    <a:pt x="6426398" y="1887220"/>
                    <a:pt x="6417508" y="2185670"/>
                    <a:pt x="6400998" y="2400300"/>
                  </a:cubicBezTo>
                  <a:cubicBezTo>
                    <a:pt x="6384488" y="2614930"/>
                    <a:pt x="6359088" y="2766060"/>
                    <a:pt x="6332418" y="2895600"/>
                  </a:cubicBezTo>
                  <a:cubicBezTo>
                    <a:pt x="6305748" y="3025140"/>
                    <a:pt x="6281618" y="3094990"/>
                    <a:pt x="6240978" y="3177540"/>
                  </a:cubicBezTo>
                  <a:cubicBezTo>
                    <a:pt x="6200338" y="3260090"/>
                    <a:pt x="6159698" y="3333750"/>
                    <a:pt x="6088578" y="3390900"/>
                  </a:cubicBezTo>
                  <a:cubicBezTo>
                    <a:pt x="6017458" y="3448050"/>
                    <a:pt x="5922208" y="3489960"/>
                    <a:pt x="5814258" y="3520440"/>
                  </a:cubicBezTo>
                  <a:cubicBezTo>
                    <a:pt x="5706308" y="3550920"/>
                    <a:pt x="5649158" y="3564890"/>
                    <a:pt x="5440878" y="3573780"/>
                  </a:cubicBezTo>
                  <a:cubicBezTo>
                    <a:pt x="5232598" y="3582670"/>
                    <a:pt x="4564578" y="3573780"/>
                    <a:pt x="4564578" y="3573780"/>
                  </a:cubicBezTo>
                  <a:lnTo>
                    <a:pt x="3833058" y="3566160"/>
                  </a:lnTo>
                  <a:lnTo>
                    <a:pt x="3116778" y="3566160"/>
                  </a:lnTo>
                  <a:cubicBezTo>
                    <a:pt x="2881828" y="3568700"/>
                    <a:pt x="2423358" y="3581400"/>
                    <a:pt x="2423358" y="3581400"/>
                  </a:cubicBezTo>
                  <a:lnTo>
                    <a:pt x="1874718" y="3596640"/>
                  </a:lnTo>
                  <a:cubicBezTo>
                    <a:pt x="1693108" y="3599180"/>
                    <a:pt x="1506418" y="3602990"/>
                    <a:pt x="1333698" y="3596640"/>
                  </a:cubicBezTo>
                  <a:cubicBezTo>
                    <a:pt x="1160978" y="3590290"/>
                    <a:pt x="964128" y="3575050"/>
                    <a:pt x="838398" y="3558540"/>
                  </a:cubicBezTo>
                  <a:cubicBezTo>
                    <a:pt x="712668" y="3542030"/>
                    <a:pt x="654248" y="3521710"/>
                    <a:pt x="579318" y="3497580"/>
                  </a:cubicBezTo>
                  <a:cubicBezTo>
                    <a:pt x="504388" y="3473450"/>
                    <a:pt x="440888" y="3444240"/>
                    <a:pt x="388818" y="3413760"/>
                  </a:cubicBezTo>
                  <a:cubicBezTo>
                    <a:pt x="336748" y="3383280"/>
                    <a:pt x="302458" y="3362960"/>
                    <a:pt x="266898" y="3314700"/>
                  </a:cubicBezTo>
                  <a:cubicBezTo>
                    <a:pt x="231338" y="3266440"/>
                    <a:pt x="200858" y="3191510"/>
                    <a:pt x="175458" y="3124200"/>
                  </a:cubicBezTo>
                  <a:cubicBezTo>
                    <a:pt x="150058" y="3056890"/>
                    <a:pt x="133548" y="2992120"/>
                    <a:pt x="114498" y="2910840"/>
                  </a:cubicBezTo>
                  <a:cubicBezTo>
                    <a:pt x="95448" y="2829560"/>
                    <a:pt x="73858" y="2741930"/>
                    <a:pt x="61158" y="2636520"/>
                  </a:cubicBezTo>
                  <a:cubicBezTo>
                    <a:pt x="48458" y="2531110"/>
                    <a:pt x="45918" y="2406650"/>
                    <a:pt x="38298" y="2278380"/>
                  </a:cubicBezTo>
                  <a:cubicBezTo>
                    <a:pt x="30678" y="2150110"/>
                    <a:pt x="19248" y="2004060"/>
                    <a:pt x="15438" y="1866900"/>
                  </a:cubicBezTo>
                  <a:cubicBezTo>
                    <a:pt x="11628" y="1729740"/>
                    <a:pt x="17978" y="1607820"/>
                    <a:pt x="15438" y="1455420"/>
                  </a:cubicBezTo>
                  <a:cubicBezTo>
                    <a:pt x="12898" y="1303020"/>
                    <a:pt x="1468" y="1146810"/>
                    <a:pt x="198" y="952500"/>
                  </a:cubicBezTo>
                  <a:cubicBezTo>
                    <a:pt x="-1072" y="758190"/>
                    <a:pt x="4008" y="448310"/>
                    <a:pt x="7818" y="289560"/>
                  </a:cubicBezTo>
                  <a:cubicBezTo>
                    <a:pt x="11628" y="130810"/>
                    <a:pt x="17343" y="65405"/>
                    <a:pt x="23058" y="0"/>
                  </a:cubicBezTo>
                </a:path>
              </a:pathLst>
            </a:custGeom>
            <a:noFill/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Freeform 6"/>
            <p:cNvSpPr/>
            <p:nvPr/>
          </p:nvSpPr>
          <p:spPr>
            <a:xfrm>
              <a:off x="228600" y="1331119"/>
              <a:ext cx="150019" cy="4762"/>
            </a:xfrm>
            <a:custGeom>
              <a:avLst/>
              <a:gdLst>
                <a:gd name="connsiteX0" fmla="*/ 0 w 150019"/>
                <a:gd name="connsiteY0" fmla="*/ 0 h 4762"/>
                <a:gd name="connsiteX1" fmla="*/ 150019 w 150019"/>
                <a:gd name="connsiteY1" fmla="*/ 4762 h 4762"/>
                <a:gd name="connsiteX2" fmla="*/ 150019 w 150019"/>
                <a:gd name="connsiteY2" fmla="*/ 4762 h 47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50019" h="4762">
                  <a:moveTo>
                    <a:pt x="0" y="0"/>
                  </a:moveTo>
                  <a:lnTo>
                    <a:pt x="150019" y="4762"/>
                  </a:lnTo>
                  <a:lnTo>
                    <a:pt x="150019" y="4762"/>
                  </a:lnTo>
                </a:path>
              </a:pathLst>
            </a:custGeom>
            <a:noFill/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" name="Group 7"/>
          <p:cNvGrpSpPr/>
          <p:nvPr userDrawn="1"/>
        </p:nvGrpSpPr>
        <p:grpSpPr>
          <a:xfrm>
            <a:off x="282786" y="255821"/>
            <a:ext cx="1448294" cy="1448294"/>
            <a:chOff x="237072" y="234585"/>
            <a:chExt cx="1448294" cy="1448294"/>
          </a:xfrm>
        </p:grpSpPr>
        <p:sp>
          <p:nvSpPr>
            <p:cNvPr id="9" name="Oval 8"/>
            <p:cNvSpPr/>
            <p:nvPr/>
          </p:nvSpPr>
          <p:spPr>
            <a:xfrm>
              <a:off x="237072" y="234585"/>
              <a:ext cx="1448294" cy="1448294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/>
            <p:cNvSpPr/>
            <p:nvPr/>
          </p:nvSpPr>
          <p:spPr>
            <a:xfrm>
              <a:off x="283311" y="280824"/>
              <a:ext cx="1355815" cy="1355815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/>
            <p:cNvSpPr/>
            <p:nvPr/>
          </p:nvSpPr>
          <p:spPr>
            <a:xfrm>
              <a:off x="244620" y="242518"/>
              <a:ext cx="1419087" cy="1419087"/>
            </a:xfrm>
            <a:prstGeom prst="ellipse">
              <a:avLst/>
            </a:prstGeom>
            <a:noFill/>
            <a:ln w="9525">
              <a:solidFill>
                <a:schemeClr val="bg1">
                  <a:lumMod val="25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2" name="TextBox 11"/>
          <p:cNvSpPr txBox="1"/>
          <p:nvPr userDrawn="1"/>
        </p:nvSpPr>
        <p:spPr>
          <a:xfrm>
            <a:off x="4484451" y="4876800"/>
            <a:ext cx="160506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FeistyForwarders_0968120672</a:t>
            </a:r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40135561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 preserve="1">
  <p:cSld name="1_Blan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"/>
          <p:cNvSpPr/>
          <p:nvPr userDrawn="1"/>
        </p:nvSpPr>
        <p:spPr>
          <a:xfrm>
            <a:off x="233932" y="174940"/>
            <a:ext cx="6404486" cy="1147688"/>
          </a:xfrm>
          <a:custGeom>
            <a:avLst/>
            <a:gdLst>
              <a:gd name="connsiteX0" fmla="*/ 0 w 6378151"/>
              <a:gd name="connsiteY0" fmla="*/ 0 h 1143000"/>
              <a:gd name="connsiteX1" fmla="*/ 6378151 w 6378151"/>
              <a:gd name="connsiteY1" fmla="*/ 0 h 1143000"/>
              <a:gd name="connsiteX2" fmla="*/ 6378151 w 6378151"/>
              <a:gd name="connsiteY2" fmla="*/ 1143000 h 1143000"/>
              <a:gd name="connsiteX3" fmla="*/ 0 w 6378151"/>
              <a:gd name="connsiteY3" fmla="*/ 1143000 h 1143000"/>
              <a:gd name="connsiteX4" fmla="*/ 0 w 6378151"/>
              <a:gd name="connsiteY4" fmla="*/ 0 h 1143000"/>
              <a:gd name="connsiteX0" fmla="*/ 172122 w 6378151"/>
              <a:gd name="connsiteY0" fmla="*/ 161365 h 1143000"/>
              <a:gd name="connsiteX1" fmla="*/ 6378151 w 6378151"/>
              <a:gd name="connsiteY1" fmla="*/ 0 h 1143000"/>
              <a:gd name="connsiteX2" fmla="*/ 6378151 w 6378151"/>
              <a:gd name="connsiteY2" fmla="*/ 1143000 h 1143000"/>
              <a:gd name="connsiteX3" fmla="*/ 0 w 6378151"/>
              <a:gd name="connsiteY3" fmla="*/ 1143000 h 1143000"/>
              <a:gd name="connsiteX4" fmla="*/ 172122 w 6378151"/>
              <a:gd name="connsiteY4" fmla="*/ 161365 h 1143000"/>
              <a:gd name="connsiteX0" fmla="*/ 172122 w 6378151"/>
              <a:gd name="connsiteY0" fmla="*/ 161365 h 1143000"/>
              <a:gd name="connsiteX1" fmla="*/ 6378151 w 6378151"/>
              <a:gd name="connsiteY1" fmla="*/ 0 h 1143000"/>
              <a:gd name="connsiteX2" fmla="*/ 6378151 w 6378151"/>
              <a:gd name="connsiteY2" fmla="*/ 1143000 h 1143000"/>
              <a:gd name="connsiteX3" fmla="*/ 0 w 6378151"/>
              <a:gd name="connsiteY3" fmla="*/ 1143000 h 1143000"/>
              <a:gd name="connsiteX4" fmla="*/ 172122 w 6378151"/>
              <a:gd name="connsiteY4" fmla="*/ 161365 h 1143000"/>
              <a:gd name="connsiteX0" fmla="*/ 204395 w 6378151"/>
              <a:gd name="connsiteY0" fmla="*/ 182880 h 1143000"/>
              <a:gd name="connsiteX1" fmla="*/ 6378151 w 6378151"/>
              <a:gd name="connsiteY1" fmla="*/ 0 h 1143000"/>
              <a:gd name="connsiteX2" fmla="*/ 6378151 w 6378151"/>
              <a:gd name="connsiteY2" fmla="*/ 1143000 h 1143000"/>
              <a:gd name="connsiteX3" fmla="*/ 0 w 6378151"/>
              <a:gd name="connsiteY3" fmla="*/ 1143000 h 1143000"/>
              <a:gd name="connsiteX4" fmla="*/ 204395 w 6378151"/>
              <a:gd name="connsiteY4" fmla="*/ 182880 h 1143000"/>
              <a:gd name="connsiteX0" fmla="*/ 204395 w 6378151"/>
              <a:gd name="connsiteY0" fmla="*/ 182880 h 1143000"/>
              <a:gd name="connsiteX1" fmla="*/ 6378151 w 6378151"/>
              <a:gd name="connsiteY1" fmla="*/ 0 h 1143000"/>
              <a:gd name="connsiteX2" fmla="*/ 6378151 w 6378151"/>
              <a:gd name="connsiteY2" fmla="*/ 1143000 h 1143000"/>
              <a:gd name="connsiteX3" fmla="*/ 0 w 6378151"/>
              <a:gd name="connsiteY3" fmla="*/ 1143000 h 1143000"/>
              <a:gd name="connsiteX4" fmla="*/ 204395 w 6378151"/>
              <a:gd name="connsiteY4" fmla="*/ 182880 h 1143000"/>
              <a:gd name="connsiteX0" fmla="*/ 204395 w 6378151"/>
              <a:gd name="connsiteY0" fmla="*/ 182880 h 1143000"/>
              <a:gd name="connsiteX1" fmla="*/ 6378151 w 6378151"/>
              <a:gd name="connsiteY1" fmla="*/ 0 h 1143000"/>
              <a:gd name="connsiteX2" fmla="*/ 6378151 w 6378151"/>
              <a:gd name="connsiteY2" fmla="*/ 1143000 h 1143000"/>
              <a:gd name="connsiteX3" fmla="*/ 0 w 6378151"/>
              <a:gd name="connsiteY3" fmla="*/ 1143000 h 1143000"/>
              <a:gd name="connsiteX4" fmla="*/ 204395 w 6378151"/>
              <a:gd name="connsiteY4" fmla="*/ 182880 h 1143000"/>
              <a:gd name="connsiteX0" fmla="*/ 204395 w 6378151"/>
              <a:gd name="connsiteY0" fmla="*/ 182880 h 1143000"/>
              <a:gd name="connsiteX1" fmla="*/ 6378151 w 6378151"/>
              <a:gd name="connsiteY1" fmla="*/ 0 h 1143000"/>
              <a:gd name="connsiteX2" fmla="*/ 6378151 w 6378151"/>
              <a:gd name="connsiteY2" fmla="*/ 1143000 h 1143000"/>
              <a:gd name="connsiteX3" fmla="*/ 0 w 6378151"/>
              <a:gd name="connsiteY3" fmla="*/ 1143000 h 1143000"/>
              <a:gd name="connsiteX4" fmla="*/ 204395 w 6378151"/>
              <a:gd name="connsiteY4" fmla="*/ 182880 h 1143000"/>
              <a:gd name="connsiteX0" fmla="*/ 204395 w 6378151"/>
              <a:gd name="connsiteY0" fmla="*/ 74634 h 1034754"/>
              <a:gd name="connsiteX1" fmla="*/ 6119967 w 6378151"/>
              <a:gd name="connsiteY1" fmla="*/ 63876 h 1034754"/>
              <a:gd name="connsiteX2" fmla="*/ 6378151 w 6378151"/>
              <a:gd name="connsiteY2" fmla="*/ 1034754 h 1034754"/>
              <a:gd name="connsiteX3" fmla="*/ 0 w 6378151"/>
              <a:gd name="connsiteY3" fmla="*/ 1034754 h 1034754"/>
              <a:gd name="connsiteX4" fmla="*/ 204395 w 6378151"/>
              <a:gd name="connsiteY4" fmla="*/ 74634 h 1034754"/>
              <a:gd name="connsiteX0" fmla="*/ 204395 w 6378151"/>
              <a:gd name="connsiteY0" fmla="*/ 82083 h 1042203"/>
              <a:gd name="connsiteX1" fmla="*/ 6044663 w 6378151"/>
              <a:gd name="connsiteY1" fmla="*/ 39052 h 1042203"/>
              <a:gd name="connsiteX2" fmla="*/ 6378151 w 6378151"/>
              <a:gd name="connsiteY2" fmla="*/ 1042203 h 1042203"/>
              <a:gd name="connsiteX3" fmla="*/ 0 w 6378151"/>
              <a:gd name="connsiteY3" fmla="*/ 1042203 h 1042203"/>
              <a:gd name="connsiteX4" fmla="*/ 204395 w 6378151"/>
              <a:gd name="connsiteY4" fmla="*/ 82083 h 1042203"/>
              <a:gd name="connsiteX0" fmla="*/ 204395 w 6378151"/>
              <a:gd name="connsiteY0" fmla="*/ 82083 h 1042203"/>
              <a:gd name="connsiteX1" fmla="*/ 6044663 w 6378151"/>
              <a:gd name="connsiteY1" fmla="*/ 39052 h 1042203"/>
              <a:gd name="connsiteX2" fmla="*/ 6378151 w 6378151"/>
              <a:gd name="connsiteY2" fmla="*/ 1042203 h 1042203"/>
              <a:gd name="connsiteX3" fmla="*/ 0 w 6378151"/>
              <a:gd name="connsiteY3" fmla="*/ 1042203 h 1042203"/>
              <a:gd name="connsiteX4" fmla="*/ 204395 w 6378151"/>
              <a:gd name="connsiteY4" fmla="*/ 82083 h 1042203"/>
              <a:gd name="connsiteX0" fmla="*/ 204395 w 6378151"/>
              <a:gd name="connsiteY0" fmla="*/ 209708 h 1169828"/>
              <a:gd name="connsiteX1" fmla="*/ 6044663 w 6378151"/>
              <a:gd name="connsiteY1" fmla="*/ 166677 h 1169828"/>
              <a:gd name="connsiteX2" fmla="*/ 6378151 w 6378151"/>
              <a:gd name="connsiteY2" fmla="*/ 1169828 h 1169828"/>
              <a:gd name="connsiteX3" fmla="*/ 0 w 6378151"/>
              <a:gd name="connsiteY3" fmla="*/ 1169828 h 1169828"/>
              <a:gd name="connsiteX4" fmla="*/ 204395 w 6378151"/>
              <a:gd name="connsiteY4" fmla="*/ 209708 h 1169828"/>
              <a:gd name="connsiteX0" fmla="*/ 204395 w 6378151"/>
              <a:gd name="connsiteY0" fmla="*/ 216207 h 1176327"/>
              <a:gd name="connsiteX1" fmla="*/ 6044663 w 6378151"/>
              <a:gd name="connsiteY1" fmla="*/ 173176 h 1176327"/>
              <a:gd name="connsiteX2" fmla="*/ 6378151 w 6378151"/>
              <a:gd name="connsiteY2" fmla="*/ 1176327 h 1176327"/>
              <a:gd name="connsiteX3" fmla="*/ 0 w 6378151"/>
              <a:gd name="connsiteY3" fmla="*/ 1176327 h 1176327"/>
              <a:gd name="connsiteX4" fmla="*/ 204395 w 6378151"/>
              <a:gd name="connsiteY4" fmla="*/ 216207 h 1176327"/>
              <a:gd name="connsiteX0" fmla="*/ 311971 w 6378151"/>
              <a:gd name="connsiteY0" fmla="*/ 179132 h 1203798"/>
              <a:gd name="connsiteX1" fmla="*/ 6044663 w 6378151"/>
              <a:gd name="connsiteY1" fmla="*/ 200647 h 1203798"/>
              <a:gd name="connsiteX2" fmla="*/ 6378151 w 6378151"/>
              <a:gd name="connsiteY2" fmla="*/ 1203798 h 1203798"/>
              <a:gd name="connsiteX3" fmla="*/ 0 w 6378151"/>
              <a:gd name="connsiteY3" fmla="*/ 1203798 h 1203798"/>
              <a:gd name="connsiteX4" fmla="*/ 311971 w 6378151"/>
              <a:gd name="connsiteY4" fmla="*/ 179132 h 1203798"/>
              <a:gd name="connsiteX0" fmla="*/ 311971 w 6378151"/>
              <a:gd name="connsiteY0" fmla="*/ 179132 h 1203798"/>
              <a:gd name="connsiteX1" fmla="*/ 6044663 w 6378151"/>
              <a:gd name="connsiteY1" fmla="*/ 200647 h 1203798"/>
              <a:gd name="connsiteX2" fmla="*/ 6378151 w 6378151"/>
              <a:gd name="connsiteY2" fmla="*/ 1203798 h 1203798"/>
              <a:gd name="connsiteX3" fmla="*/ 0 w 6378151"/>
              <a:gd name="connsiteY3" fmla="*/ 1203798 h 1203798"/>
              <a:gd name="connsiteX4" fmla="*/ 311971 w 6378151"/>
              <a:gd name="connsiteY4" fmla="*/ 179132 h 1203798"/>
              <a:gd name="connsiteX0" fmla="*/ 311971 w 6378151"/>
              <a:gd name="connsiteY0" fmla="*/ 171490 h 1196156"/>
              <a:gd name="connsiteX1" fmla="*/ 6044663 w 6378151"/>
              <a:gd name="connsiteY1" fmla="*/ 193005 h 1196156"/>
              <a:gd name="connsiteX2" fmla="*/ 6378151 w 6378151"/>
              <a:gd name="connsiteY2" fmla="*/ 1196156 h 1196156"/>
              <a:gd name="connsiteX3" fmla="*/ 0 w 6378151"/>
              <a:gd name="connsiteY3" fmla="*/ 1196156 h 1196156"/>
              <a:gd name="connsiteX4" fmla="*/ 311971 w 6378151"/>
              <a:gd name="connsiteY4" fmla="*/ 171490 h 1196156"/>
              <a:gd name="connsiteX0" fmla="*/ 311971 w 6378151"/>
              <a:gd name="connsiteY0" fmla="*/ 140008 h 1164674"/>
              <a:gd name="connsiteX1" fmla="*/ 6044663 w 6378151"/>
              <a:gd name="connsiteY1" fmla="*/ 161523 h 1164674"/>
              <a:gd name="connsiteX2" fmla="*/ 6378151 w 6378151"/>
              <a:gd name="connsiteY2" fmla="*/ 1164674 h 1164674"/>
              <a:gd name="connsiteX3" fmla="*/ 0 w 6378151"/>
              <a:gd name="connsiteY3" fmla="*/ 1164674 h 1164674"/>
              <a:gd name="connsiteX4" fmla="*/ 311971 w 6378151"/>
              <a:gd name="connsiteY4" fmla="*/ 140008 h 1164674"/>
              <a:gd name="connsiteX0" fmla="*/ 311971 w 6378151"/>
              <a:gd name="connsiteY0" fmla="*/ 130732 h 1155398"/>
              <a:gd name="connsiteX1" fmla="*/ 6044663 w 6378151"/>
              <a:gd name="connsiteY1" fmla="*/ 152247 h 1155398"/>
              <a:gd name="connsiteX2" fmla="*/ 6378151 w 6378151"/>
              <a:gd name="connsiteY2" fmla="*/ 1155398 h 1155398"/>
              <a:gd name="connsiteX3" fmla="*/ 0 w 6378151"/>
              <a:gd name="connsiteY3" fmla="*/ 1155398 h 1155398"/>
              <a:gd name="connsiteX4" fmla="*/ 311971 w 6378151"/>
              <a:gd name="connsiteY4" fmla="*/ 130732 h 1155398"/>
              <a:gd name="connsiteX0" fmla="*/ 311971 w 6378151"/>
              <a:gd name="connsiteY0" fmla="*/ 116775 h 1141441"/>
              <a:gd name="connsiteX1" fmla="*/ 5947844 w 6378151"/>
              <a:gd name="connsiteY1" fmla="*/ 159805 h 1141441"/>
              <a:gd name="connsiteX2" fmla="*/ 6378151 w 6378151"/>
              <a:gd name="connsiteY2" fmla="*/ 1141441 h 1141441"/>
              <a:gd name="connsiteX3" fmla="*/ 0 w 6378151"/>
              <a:gd name="connsiteY3" fmla="*/ 1141441 h 1141441"/>
              <a:gd name="connsiteX4" fmla="*/ 311971 w 6378151"/>
              <a:gd name="connsiteY4" fmla="*/ 116775 h 1141441"/>
              <a:gd name="connsiteX0" fmla="*/ 311971 w 6378151"/>
              <a:gd name="connsiteY0" fmla="*/ 152822 h 1177488"/>
              <a:gd name="connsiteX1" fmla="*/ 6033906 w 6378151"/>
              <a:gd name="connsiteY1" fmla="*/ 142064 h 1177488"/>
              <a:gd name="connsiteX2" fmla="*/ 6378151 w 6378151"/>
              <a:gd name="connsiteY2" fmla="*/ 1177488 h 1177488"/>
              <a:gd name="connsiteX3" fmla="*/ 0 w 6378151"/>
              <a:gd name="connsiteY3" fmla="*/ 1177488 h 1177488"/>
              <a:gd name="connsiteX4" fmla="*/ 311971 w 6378151"/>
              <a:gd name="connsiteY4" fmla="*/ 152822 h 1177488"/>
              <a:gd name="connsiteX0" fmla="*/ 311971 w 6378151"/>
              <a:gd name="connsiteY0" fmla="*/ 152822 h 1177488"/>
              <a:gd name="connsiteX1" fmla="*/ 6033906 w 6378151"/>
              <a:gd name="connsiteY1" fmla="*/ 142064 h 1177488"/>
              <a:gd name="connsiteX2" fmla="*/ 6378151 w 6378151"/>
              <a:gd name="connsiteY2" fmla="*/ 1177488 h 1177488"/>
              <a:gd name="connsiteX3" fmla="*/ 0 w 6378151"/>
              <a:gd name="connsiteY3" fmla="*/ 1177488 h 1177488"/>
              <a:gd name="connsiteX4" fmla="*/ 311971 w 6378151"/>
              <a:gd name="connsiteY4" fmla="*/ 152822 h 1177488"/>
              <a:gd name="connsiteX0" fmla="*/ 311971 w 6378151"/>
              <a:gd name="connsiteY0" fmla="*/ 119570 h 1144236"/>
              <a:gd name="connsiteX1" fmla="*/ 6033906 w 6378151"/>
              <a:gd name="connsiteY1" fmla="*/ 108812 h 1144236"/>
              <a:gd name="connsiteX2" fmla="*/ 6378151 w 6378151"/>
              <a:gd name="connsiteY2" fmla="*/ 1144236 h 1144236"/>
              <a:gd name="connsiteX3" fmla="*/ 0 w 6378151"/>
              <a:gd name="connsiteY3" fmla="*/ 1144236 h 1144236"/>
              <a:gd name="connsiteX4" fmla="*/ 311971 w 6378151"/>
              <a:gd name="connsiteY4" fmla="*/ 119570 h 1144236"/>
              <a:gd name="connsiteX0" fmla="*/ 311971 w 6378151"/>
              <a:gd name="connsiteY0" fmla="*/ 16611 h 1041277"/>
              <a:gd name="connsiteX1" fmla="*/ 6033906 w 6378151"/>
              <a:gd name="connsiteY1" fmla="*/ 5853 h 1041277"/>
              <a:gd name="connsiteX2" fmla="*/ 6378151 w 6378151"/>
              <a:gd name="connsiteY2" fmla="*/ 1041277 h 1041277"/>
              <a:gd name="connsiteX3" fmla="*/ 0 w 6378151"/>
              <a:gd name="connsiteY3" fmla="*/ 1041277 h 1041277"/>
              <a:gd name="connsiteX4" fmla="*/ 311971 w 6378151"/>
              <a:gd name="connsiteY4" fmla="*/ 16611 h 1041277"/>
              <a:gd name="connsiteX0" fmla="*/ 311971 w 6378151"/>
              <a:gd name="connsiteY0" fmla="*/ 100650 h 1125316"/>
              <a:gd name="connsiteX1" fmla="*/ 6033906 w 6378151"/>
              <a:gd name="connsiteY1" fmla="*/ 89892 h 1125316"/>
              <a:gd name="connsiteX2" fmla="*/ 6378151 w 6378151"/>
              <a:gd name="connsiteY2" fmla="*/ 1125316 h 1125316"/>
              <a:gd name="connsiteX3" fmla="*/ 0 w 6378151"/>
              <a:gd name="connsiteY3" fmla="*/ 1125316 h 1125316"/>
              <a:gd name="connsiteX4" fmla="*/ 311971 w 6378151"/>
              <a:gd name="connsiteY4" fmla="*/ 100650 h 1125316"/>
              <a:gd name="connsiteX0" fmla="*/ 311971 w 6378151"/>
              <a:gd name="connsiteY0" fmla="*/ 108062 h 1132728"/>
              <a:gd name="connsiteX1" fmla="*/ 6001633 w 6378151"/>
              <a:gd name="connsiteY1" fmla="*/ 86546 h 1132728"/>
              <a:gd name="connsiteX2" fmla="*/ 6378151 w 6378151"/>
              <a:gd name="connsiteY2" fmla="*/ 1132728 h 1132728"/>
              <a:gd name="connsiteX3" fmla="*/ 0 w 6378151"/>
              <a:gd name="connsiteY3" fmla="*/ 1132728 h 1132728"/>
              <a:gd name="connsiteX4" fmla="*/ 311971 w 6378151"/>
              <a:gd name="connsiteY4" fmla="*/ 108062 h 1132728"/>
              <a:gd name="connsiteX0" fmla="*/ 311971 w 6378151"/>
              <a:gd name="connsiteY0" fmla="*/ 108062 h 1132728"/>
              <a:gd name="connsiteX1" fmla="*/ 6001633 w 6378151"/>
              <a:gd name="connsiteY1" fmla="*/ 86546 h 1132728"/>
              <a:gd name="connsiteX2" fmla="*/ 6378151 w 6378151"/>
              <a:gd name="connsiteY2" fmla="*/ 1132728 h 1132728"/>
              <a:gd name="connsiteX3" fmla="*/ 0 w 6378151"/>
              <a:gd name="connsiteY3" fmla="*/ 1132728 h 1132728"/>
              <a:gd name="connsiteX4" fmla="*/ 311971 w 6378151"/>
              <a:gd name="connsiteY4" fmla="*/ 108062 h 1132728"/>
              <a:gd name="connsiteX0" fmla="*/ 311971 w 6378151"/>
              <a:gd name="connsiteY0" fmla="*/ 103312 h 1127978"/>
              <a:gd name="connsiteX1" fmla="*/ 6001633 w 6378151"/>
              <a:gd name="connsiteY1" fmla="*/ 81796 h 1127978"/>
              <a:gd name="connsiteX2" fmla="*/ 6378151 w 6378151"/>
              <a:gd name="connsiteY2" fmla="*/ 1127978 h 1127978"/>
              <a:gd name="connsiteX3" fmla="*/ 0 w 6378151"/>
              <a:gd name="connsiteY3" fmla="*/ 1127978 h 1127978"/>
              <a:gd name="connsiteX4" fmla="*/ 311971 w 6378151"/>
              <a:gd name="connsiteY4" fmla="*/ 103312 h 1127978"/>
              <a:gd name="connsiteX0" fmla="*/ 311971 w 6378151"/>
              <a:gd name="connsiteY0" fmla="*/ 118455 h 1143121"/>
              <a:gd name="connsiteX1" fmla="*/ 6001633 w 6378151"/>
              <a:gd name="connsiteY1" fmla="*/ 96939 h 1143121"/>
              <a:gd name="connsiteX2" fmla="*/ 6378151 w 6378151"/>
              <a:gd name="connsiteY2" fmla="*/ 1143121 h 1143121"/>
              <a:gd name="connsiteX3" fmla="*/ 0 w 6378151"/>
              <a:gd name="connsiteY3" fmla="*/ 1143121 h 1143121"/>
              <a:gd name="connsiteX4" fmla="*/ 311971 w 6378151"/>
              <a:gd name="connsiteY4" fmla="*/ 118455 h 1143121"/>
              <a:gd name="connsiteX0" fmla="*/ 311971 w 6378151"/>
              <a:gd name="connsiteY0" fmla="*/ 118455 h 1143121"/>
              <a:gd name="connsiteX1" fmla="*/ 6001633 w 6378151"/>
              <a:gd name="connsiteY1" fmla="*/ 96939 h 1143121"/>
              <a:gd name="connsiteX2" fmla="*/ 6378151 w 6378151"/>
              <a:gd name="connsiteY2" fmla="*/ 1143121 h 1143121"/>
              <a:gd name="connsiteX3" fmla="*/ 0 w 6378151"/>
              <a:gd name="connsiteY3" fmla="*/ 1143121 h 1143121"/>
              <a:gd name="connsiteX4" fmla="*/ 311971 w 6378151"/>
              <a:gd name="connsiteY4" fmla="*/ 118455 h 1143121"/>
              <a:gd name="connsiteX0" fmla="*/ 311971 w 6378151"/>
              <a:gd name="connsiteY0" fmla="*/ 113915 h 1138581"/>
              <a:gd name="connsiteX1" fmla="*/ 6001633 w 6378151"/>
              <a:gd name="connsiteY1" fmla="*/ 92399 h 1138581"/>
              <a:gd name="connsiteX2" fmla="*/ 6378151 w 6378151"/>
              <a:gd name="connsiteY2" fmla="*/ 1138581 h 1138581"/>
              <a:gd name="connsiteX3" fmla="*/ 0 w 6378151"/>
              <a:gd name="connsiteY3" fmla="*/ 1138581 h 1138581"/>
              <a:gd name="connsiteX4" fmla="*/ 311971 w 6378151"/>
              <a:gd name="connsiteY4" fmla="*/ 113915 h 1138581"/>
              <a:gd name="connsiteX0" fmla="*/ 311971 w 6378151"/>
              <a:gd name="connsiteY0" fmla="*/ 123022 h 1147688"/>
              <a:gd name="connsiteX1" fmla="*/ 6001633 w 6378151"/>
              <a:gd name="connsiteY1" fmla="*/ 101506 h 1147688"/>
              <a:gd name="connsiteX2" fmla="*/ 6378151 w 6378151"/>
              <a:gd name="connsiteY2" fmla="*/ 1147688 h 1147688"/>
              <a:gd name="connsiteX3" fmla="*/ 0 w 6378151"/>
              <a:gd name="connsiteY3" fmla="*/ 1147688 h 1147688"/>
              <a:gd name="connsiteX4" fmla="*/ 311971 w 6378151"/>
              <a:gd name="connsiteY4" fmla="*/ 123022 h 1147688"/>
              <a:gd name="connsiteX0" fmla="*/ 311971 w 6378151"/>
              <a:gd name="connsiteY0" fmla="*/ 123022 h 1147688"/>
              <a:gd name="connsiteX1" fmla="*/ 6001633 w 6378151"/>
              <a:gd name="connsiteY1" fmla="*/ 101506 h 1147688"/>
              <a:gd name="connsiteX2" fmla="*/ 6378151 w 6378151"/>
              <a:gd name="connsiteY2" fmla="*/ 1147688 h 1147688"/>
              <a:gd name="connsiteX3" fmla="*/ 0 w 6378151"/>
              <a:gd name="connsiteY3" fmla="*/ 1147688 h 1147688"/>
              <a:gd name="connsiteX4" fmla="*/ 311971 w 6378151"/>
              <a:gd name="connsiteY4" fmla="*/ 123022 h 1147688"/>
              <a:gd name="connsiteX0" fmla="*/ 311971 w 6378151"/>
              <a:gd name="connsiteY0" fmla="*/ 123022 h 1147688"/>
              <a:gd name="connsiteX1" fmla="*/ 6001633 w 6378151"/>
              <a:gd name="connsiteY1" fmla="*/ 101506 h 1147688"/>
              <a:gd name="connsiteX2" fmla="*/ 6378151 w 6378151"/>
              <a:gd name="connsiteY2" fmla="*/ 1147688 h 1147688"/>
              <a:gd name="connsiteX3" fmla="*/ 0 w 6378151"/>
              <a:gd name="connsiteY3" fmla="*/ 1147688 h 1147688"/>
              <a:gd name="connsiteX4" fmla="*/ 311971 w 6378151"/>
              <a:gd name="connsiteY4" fmla="*/ 123022 h 1147688"/>
              <a:gd name="connsiteX0" fmla="*/ 311971 w 6378151"/>
              <a:gd name="connsiteY0" fmla="*/ 123022 h 1147688"/>
              <a:gd name="connsiteX1" fmla="*/ 6001633 w 6378151"/>
              <a:gd name="connsiteY1" fmla="*/ 101506 h 1147688"/>
              <a:gd name="connsiteX2" fmla="*/ 6378151 w 6378151"/>
              <a:gd name="connsiteY2" fmla="*/ 1147688 h 1147688"/>
              <a:gd name="connsiteX3" fmla="*/ 0 w 6378151"/>
              <a:gd name="connsiteY3" fmla="*/ 1147688 h 1147688"/>
              <a:gd name="connsiteX4" fmla="*/ 311971 w 6378151"/>
              <a:gd name="connsiteY4" fmla="*/ 123022 h 1147688"/>
              <a:gd name="connsiteX0" fmla="*/ 311971 w 6378151"/>
              <a:gd name="connsiteY0" fmla="*/ 123022 h 1147688"/>
              <a:gd name="connsiteX1" fmla="*/ 6001633 w 6378151"/>
              <a:gd name="connsiteY1" fmla="*/ 101506 h 1147688"/>
              <a:gd name="connsiteX2" fmla="*/ 6378151 w 6378151"/>
              <a:gd name="connsiteY2" fmla="*/ 1147688 h 1147688"/>
              <a:gd name="connsiteX3" fmla="*/ 0 w 6378151"/>
              <a:gd name="connsiteY3" fmla="*/ 1147688 h 1147688"/>
              <a:gd name="connsiteX4" fmla="*/ 311971 w 6378151"/>
              <a:gd name="connsiteY4" fmla="*/ 123022 h 1147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378151" h="1147688">
                <a:moveTo>
                  <a:pt x="311971" y="123022"/>
                </a:moveTo>
                <a:cubicBezTo>
                  <a:pt x="702453" y="8274"/>
                  <a:pt x="5352966" y="-74203"/>
                  <a:pt x="6001633" y="101506"/>
                </a:cubicBezTo>
                <a:cubicBezTo>
                  <a:pt x="6446285" y="575739"/>
                  <a:pt x="6266988" y="813304"/>
                  <a:pt x="6378151" y="1147688"/>
                </a:cubicBezTo>
                <a:lnTo>
                  <a:pt x="0" y="1147688"/>
                </a:lnTo>
                <a:cubicBezTo>
                  <a:pt x="57374" y="820476"/>
                  <a:pt x="-78891" y="439478"/>
                  <a:pt x="311971" y="123022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7" name="Group 16"/>
          <p:cNvGrpSpPr/>
          <p:nvPr userDrawn="1"/>
        </p:nvGrpSpPr>
        <p:grpSpPr>
          <a:xfrm>
            <a:off x="211054" y="1321594"/>
            <a:ext cx="6436810" cy="3602496"/>
            <a:chOff x="220782" y="1331119"/>
            <a:chExt cx="6436810" cy="3602496"/>
          </a:xfrm>
        </p:grpSpPr>
        <p:sp>
          <p:nvSpPr>
            <p:cNvPr id="18" name="Freeform 17"/>
            <p:cNvSpPr/>
            <p:nvPr/>
          </p:nvSpPr>
          <p:spPr>
            <a:xfrm>
              <a:off x="1630680" y="1333500"/>
              <a:ext cx="4968240" cy="7620"/>
            </a:xfrm>
            <a:custGeom>
              <a:avLst/>
              <a:gdLst>
                <a:gd name="connsiteX0" fmla="*/ 0 w 4968240"/>
                <a:gd name="connsiteY0" fmla="*/ 0 h 7620"/>
                <a:gd name="connsiteX1" fmla="*/ 2781300 w 4968240"/>
                <a:gd name="connsiteY1" fmla="*/ 0 h 7620"/>
                <a:gd name="connsiteX2" fmla="*/ 4968240 w 4968240"/>
                <a:gd name="connsiteY2" fmla="*/ 7620 h 76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968240" h="7620">
                  <a:moveTo>
                    <a:pt x="0" y="0"/>
                  </a:moveTo>
                  <a:lnTo>
                    <a:pt x="2781300" y="0"/>
                  </a:lnTo>
                  <a:lnTo>
                    <a:pt x="4968240" y="7620"/>
                  </a:lnTo>
                </a:path>
              </a:pathLst>
            </a:custGeom>
            <a:noFill/>
            <a:ln>
              <a:solidFill>
                <a:schemeClr val="bg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 18"/>
            <p:cNvSpPr/>
            <p:nvPr/>
          </p:nvSpPr>
          <p:spPr>
            <a:xfrm>
              <a:off x="220782" y="1333500"/>
              <a:ext cx="6436810" cy="3600115"/>
            </a:xfrm>
            <a:custGeom>
              <a:avLst/>
              <a:gdLst>
                <a:gd name="connsiteX0" fmla="*/ 6378138 w 6436810"/>
                <a:gd name="connsiteY0" fmla="*/ 0 h 3600115"/>
                <a:gd name="connsiteX1" fmla="*/ 6431478 w 6436810"/>
                <a:gd name="connsiteY1" fmla="*/ 723900 h 3600115"/>
                <a:gd name="connsiteX2" fmla="*/ 6431478 w 6436810"/>
                <a:gd name="connsiteY2" fmla="*/ 1607820 h 3600115"/>
                <a:gd name="connsiteX3" fmla="*/ 6400998 w 6436810"/>
                <a:gd name="connsiteY3" fmla="*/ 2400300 h 3600115"/>
                <a:gd name="connsiteX4" fmla="*/ 6332418 w 6436810"/>
                <a:gd name="connsiteY4" fmla="*/ 2895600 h 3600115"/>
                <a:gd name="connsiteX5" fmla="*/ 6240978 w 6436810"/>
                <a:gd name="connsiteY5" fmla="*/ 3177540 h 3600115"/>
                <a:gd name="connsiteX6" fmla="*/ 6088578 w 6436810"/>
                <a:gd name="connsiteY6" fmla="*/ 3390900 h 3600115"/>
                <a:gd name="connsiteX7" fmla="*/ 5814258 w 6436810"/>
                <a:gd name="connsiteY7" fmla="*/ 3520440 h 3600115"/>
                <a:gd name="connsiteX8" fmla="*/ 5440878 w 6436810"/>
                <a:gd name="connsiteY8" fmla="*/ 3573780 h 3600115"/>
                <a:gd name="connsiteX9" fmla="*/ 4564578 w 6436810"/>
                <a:gd name="connsiteY9" fmla="*/ 3573780 h 3600115"/>
                <a:gd name="connsiteX10" fmla="*/ 3833058 w 6436810"/>
                <a:gd name="connsiteY10" fmla="*/ 3566160 h 3600115"/>
                <a:gd name="connsiteX11" fmla="*/ 3116778 w 6436810"/>
                <a:gd name="connsiteY11" fmla="*/ 3566160 h 3600115"/>
                <a:gd name="connsiteX12" fmla="*/ 2423358 w 6436810"/>
                <a:gd name="connsiteY12" fmla="*/ 3581400 h 3600115"/>
                <a:gd name="connsiteX13" fmla="*/ 1874718 w 6436810"/>
                <a:gd name="connsiteY13" fmla="*/ 3596640 h 3600115"/>
                <a:gd name="connsiteX14" fmla="*/ 1333698 w 6436810"/>
                <a:gd name="connsiteY14" fmla="*/ 3596640 h 3600115"/>
                <a:gd name="connsiteX15" fmla="*/ 838398 w 6436810"/>
                <a:gd name="connsiteY15" fmla="*/ 3558540 h 3600115"/>
                <a:gd name="connsiteX16" fmla="*/ 579318 w 6436810"/>
                <a:gd name="connsiteY16" fmla="*/ 3497580 h 3600115"/>
                <a:gd name="connsiteX17" fmla="*/ 388818 w 6436810"/>
                <a:gd name="connsiteY17" fmla="*/ 3413760 h 3600115"/>
                <a:gd name="connsiteX18" fmla="*/ 266898 w 6436810"/>
                <a:gd name="connsiteY18" fmla="*/ 3314700 h 3600115"/>
                <a:gd name="connsiteX19" fmla="*/ 175458 w 6436810"/>
                <a:gd name="connsiteY19" fmla="*/ 3124200 h 3600115"/>
                <a:gd name="connsiteX20" fmla="*/ 114498 w 6436810"/>
                <a:gd name="connsiteY20" fmla="*/ 2910840 h 3600115"/>
                <a:gd name="connsiteX21" fmla="*/ 61158 w 6436810"/>
                <a:gd name="connsiteY21" fmla="*/ 2636520 h 3600115"/>
                <a:gd name="connsiteX22" fmla="*/ 38298 w 6436810"/>
                <a:gd name="connsiteY22" fmla="*/ 2278380 h 3600115"/>
                <a:gd name="connsiteX23" fmla="*/ 15438 w 6436810"/>
                <a:gd name="connsiteY23" fmla="*/ 1866900 h 3600115"/>
                <a:gd name="connsiteX24" fmla="*/ 15438 w 6436810"/>
                <a:gd name="connsiteY24" fmla="*/ 1455420 h 3600115"/>
                <a:gd name="connsiteX25" fmla="*/ 198 w 6436810"/>
                <a:gd name="connsiteY25" fmla="*/ 952500 h 3600115"/>
                <a:gd name="connsiteX26" fmla="*/ 7818 w 6436810"/>
                <a:gd name="connsiteY26" fmla="*/ 289560 h 3600115"/>
                <a:gd name="connsiteX27" fmla="*/ 23058 w 6436810"/>
                <a:gd name="connsiteY27" fmla="*/ 0 h 36001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6436810" h="3600115">
                  <a:moveTo>
                    <a:pt x="6378138" y="0"/>
                  </a:moveTo>
                  <a:cubicBezTo>
                    <a:pt x="6400363" y="227965"/>
                    <a:pt x="6422588" y="455930"/>
                    <a:pt x="6431478" y="723900"/>
                  </a:cubicBezTo>
                  <a:cubicBezTo>
                    <a:pt x="6440368" y="991870"/>
                    <a:pt x="6436558" y="1328420"/>
                    <a:pt x="6431478" y="1607820"/>
                  </a:cubicBezTo>
                  <a:cubicBezTo>
                    <a:pt x="6426398" y="1887220"/>
                    <a:pt x="6417508" y="2185670"/>
                    <a:pt x="6400998" y="2400300"/>
                  </a:cubicBezTo>
                  <a:cubicBezTo>
                    <a:pt x="6384488" y="2614930"/>
                    <a:pt x="6359088" y="2766060"/>
                    <a:pt x="6332418" y="2895600"/>
                  </a:cubicBezTo>
                  <a:cubicBezTo>
                    <a:pt x="6305748" y="3025140"/>
                    <a:pt x="6281618" y="3094990"/>
                    <a:pt x="6240978" y="3177540"/>
                  </a:cubicBezTo>
                  <a:cubicBezTo>
                    <a:pt x="6200338" y="3260090"/>
                    <a:pt x="6159698" y="3333750"/>
                    <a:pt x="6088578" y="3390900"/>
                  </a:cubicBezTo>
                  <a:cubicBezTo>
                    <a:pt x="6017458" y="3448050"/>
                    <a:pt x="5922208" y="3489960"/>
                    <a:pt x="5814258" y="3520440"/>
                  </a:cubicBezTo>
                  <a:cubicBezTo>
                    <a:pt x="5706308" y="3550920"/>
                    <a:pt x="5649158" y="3564890"/>
                    <a:pt x="5440878" y="3573780"/>
                  </a:cubicBezTo>
                  <a:cubicBezTo>
                    <a:pt x="5232598" y="3582670"/>
                    <a:pt x="4564578" y="3573780"/>
                    <a:pt x="4564578" y="3573780"/>
                  </a:cubicBezTo>
                  <a:lnTo>
                    <a:pt x="3833058" y="3566160"/>
                  </a:lnTo>
                  <a:lnTo>
                    <a:pt x="3116778" y="3566160"/>
                  </a:lnTo>
                  <a:cubicBezTo>
                    <a:pt x="2881828" y="3568700"/>
                    <a:pt x="2423358" y="3581400"/>
                    <a:pt x="2423358" y="3581400"/>
                  </a:cubicBezTo>
                  <a:lnTo>
                    <a:pt x="1874718" y="3596640"/>
                  </a:lnTo>
                  <a:cubicBezTo>
                    <a:pt x="1693108" y="3599180"/>
                    <a:pt x="1506418" y="3602990"/>
                    <a:pt x="1333698" y="3596640"/>
                  </a:cubicBezTo>
                  <a:cubicBezTo>
                    <a:pt x="1160978" y="3590290"/>
                    <a:pt x="964128" y="3575050"/>
                    <a:pt x="838398" y="3558540"/>
                  </a:cubicBezTo>
                  <a:cubicBezTo>
                    <a:pt x="712668" y="3542030"/>
                    <a:pt x="654248" y="3521710"/>
                    <a:pt x="579318" y="3497580"/>
                  </a:cubicBezTo>
                  <a:cubicBezTo>
                    <a:pt x="504388" y="3473450"/>
                    <a:pt x="440888" y="3444240"/>
                    <a:pt x="388818" y="3413760"/>
                  </a:cubicBezTo>
                  <a:cubicBezTo>
                    <a:pt x="336748" y="3383280"/>
                    <a:pt x="302458" y="3362960"/>
                    <a:pt x="266898" y="3314700"/>
                  </a:cubicBezTo>
                  <a:cubicBezTo>
                    <a:pt x="231338" y="3266440"/>
                    <a:pt x="200858" y="3191510"/>
                    <a:pt x="175458" y="3124200"/>
                  </a:cubicBezTo>
                  <a:cubicBezTo>
                    <a:pt x="150058" y="3056890"/>
                    <a:pt x="133548" y="2992120"/>
                    <a:pt x="114498" y="2910840"/>
                  </a:cubicBezTo>
                  <a:cubicBezTo>
                    <a:pt x="95448" y="2829560"/>
                    <a:pt x="73858" y="2741930"/>
                    <a:pt x="61158" y="2636520"/>
                  </a:cubicBezTo>
                  <a:cubicBezTo>
                    <a:pt x="48458" y="2531110"/>
                    <a:pt x="45918" y="2406650"/>
                    <a:pt x="38298" y="2278380"/>
                  </a:cubicBezTo>
                  <a:cubicBezTo>
                    <a:pt x="30678" y="2150110"/>
                    <a:pt x="19248" y="2004060"/>
                    <a:pt x="15438" y="1866900"/>
                  </a:cubicBezTo>
                  <a:cubicBezTo>
                    <a:pt x="11628" y="1729740"/>
                    <a:pt x="17978" y="1607820"/>
                    <a:pt x="15438" y="1455420"/>
                  </a:cubicBezTo>
                  <a:cubicBezTo>
                    <a:pt x="12898" y="1303020"/>
                    <a:pt x="1468" y="1146810"/>
                    <a:pt x="198" y="952500"/>
                  </a:cubicBezTo>
                  <a:cubicBezTo>
                    <a:pt x="-1072" y="758190"/>
                    <a:pt x="4008" y="448310"/>
                    <a:pt x="7818" y="289560"/>
                  </a:cubicBezTo>
                  <a:cubicBezTo>
                    <a:pt x="11628" y="130810"/>
                    <a:pt x="17343" y="65405"/>
                    <a:pt x="23058" y="0"/>
                  </a:cubicBezTo>
                </a:path>
              </a:pathLst>
            </a:custGeom>
            <a:noFill/>
            <a:ln>
              <a:solidFill>
                <a:schemeClr val="bg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 19"/>
            <p:cNvSpPr/>
            <p:nvPr/>
          </p:nvSpPr>
          <p:spPr>
            <a:xfrm>
              <a:off x="228600" y="1331119"/>
              <a:ext cx="150019" cy="4762"/>
            </a:xfrm>
            <a:custGeom>
              <a:avLst/>
              <a:gdLst>
                <a:gd name="connsiteX0" fmla="*/ 0 w 150019"/>
                <a:gd name="connsiteY0" fmla="*/ 0 h 4762"/>
                <a:gd name="connsiteX1" fmla="*/ 150019 w 150019"/>
                <a:gd name="connsiteY1" fmla="*/ 4762 h 4762"/>
                <a:gd name="connsiteX2" fmla="*/ 150019 w 150019"/>
                <a:gd name="connsiteY2" fmla="*/ 4762 h 47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50019" h="4762">
                  <a:moveTo>
                    <a:pt x="0" y="0"/>
                  </a:moveTo>
                  <a:lnTo>
                    <a:pt x="150019" y="4762"/>
                  </a:lnTo>
                  <a:lnTo>
                    <a:pt x="150019" y="4762"/>
                  </a:lnTo>
                </a:path>
              </a:pathLst>
            </a:custGeom>
            <a:noFill/>
            <a:ln>
              <a:solidFill>
                <a:schemeClr val="bg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" name="Group 12"/>
          <p:cNvGrpSpPr/>
          <p:nvPr userDrawn="1"/>
        </p:nvGrpSpPr>
        <p:grpSpPr>
          <a:xfrm>
            <a:off x="282786" y="255821"/>
            <a:ext cx="1448294" cy="1448294"/>
            <a:chOff x="237072" y="234585"/>
            <a:chExt cx="1448294" cy="1448294"/>
          </a:xfrm>
        </p:grpSpPr>
        <p:sp>
          <p:nvSpPr>
            <p:cNvPr id="14" name="Oval 13"/>
            <p:cNvSpPr/>
            <p:nvPr/>
          </p:nvSpPr>
          <p:spPr>
            <a:xfrm>
              <a:off x="237072" y="234585"/>
              <a:ext cx="1448294" cy="1448294"/>
            </a:xfrm>
            <a:prstGeom prst="ellipse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/>
            <p:cNvSpPr/>
            <p:nvPr/>
          </p:nvSpPr>
          <p:spPr>
            <a:xfrm>
              <a:off x="283311" y="280824"/>
              <a:ext cx="1355815" cy="1355815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/>
            <p:cNvSpPr/>
            <p:nvPr/>
          </p:nvSpPr>
          <p:spPr>
            <a:xfrm>
              <a:off x="254348" y="252246"/>
              <a:ext cx="1419087" cy="1419087"/>
            </a:xfrm>
            <a:prstGeom prst="ellipse">
              <a:avLst/>
            </a:prstGeom>
            <a:noFill/>
            <a:ln w="9525">
              <a:solidFill>
                <a:schemeClr val="bg1">
                  <a:lumMod val="25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4407200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 preserve="1">
  <p:cSld name="1_Blan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9"/>
          <p:cNvSpPr>
            <a:spLocks/>
          </p:cNvSpPr>
          <p:nvPr userDrawn="1"/>
        </p:nvSpPr>
        <p:spPr bwMode="auto">
          <a:xfrm rot="10800000">
            <a:off x="276225" y="239920"/>
            <a:ext cx="6315075" cy="4636880"/>
          </a:xfrm>
          <a:custGeom>
            <a:avLst/>
            <a:gdLst>
              <a:gd name="T0" fmla="*/ 2466 w 2671"/>
              <a:gd name="T1" fmla="*/ 92 h 1682"/>
              <a:gd name="T2" fmla="*/ 200 w 2671"/>
              <a:gd name="T3" fmla="*/ 99 h 1682"/>
              <a:gd name="T4" fmla="*/ 169 w 2671"/>
              <a:gd name="T5" fmla="*/ 1583 h 1682"/>
              <a:gd name="T6" fmla="*/ 2481 w 2671"/>
              <a:gd name="T7" fmla="*/ 1562 h 1682"/>
              <a:gd name="T8" fmla="*/ 2466 w 2671"/>
              <a:gd name="T9" fmla="*/ 92 h 1682"/>
              <a:gd name="connsiteX0" fmla="*/ 9074 w 9535"/>
              <a:gd name="connsiteY0" fmla="*/ 447 h 9722"/>
              <a:gd name="connsiteX1" fmla="*/ 544 w 9535"/>
              <a:gd name="connsiteY1" fmla="*/ 264 h 9722"/>
              <a:gd name="connsiteX2" fmla="*/ 475 w 9535"/>
              <a:gd name="connsiteY2" fmla="*/ 9311 h 9722"/>
              <a:gd name="connsiteX3" fmla="*/ 9131 w 9535"/>
              <a:gd name="connsiteY3" fmla="*/ 9187 h 9722"/>
              <a:gd name="connsiteX4" fmla="*/ 9074 w 9535"/>
              <a:gd name="connsiteY4" fmla="*/ 447 h 9722"/>
              <a:gd name="connsiteX0" fmla="*/ 9519 w 10001"/>
              <a:gd name="connsiteY0" fmla="*/ 986 h 10526"/>
              <a:gd name="connsiteX1" fmla="*/ 5107 w 10001"/>
              <a:gd name="connsiteY1" fmla="*/ 519 h 10526"/>
              <a:gd name="connsiteX2" fmla="*/ 573 w 10001"/>
              <a:gd name="connsiteY2" fmla="*/ 798 h 10526"/>
              <a:gd name="connsiteX3" fmla="*/ 500 w 10001"/>
              <a:gd name="connsiteY3" fmla="*/ 10103 h 10526"/>
              <a:gd name="connsiteX4" fmla="*/ 9578 w 10001"/>
              <a:gd name="connsiteY4" fmla="*/ 9976 h 10526"/>
              <a:gd name="connsiteX5" fmla="*/ 9519 w 10001"/>
              <a:gd name="connsiteY5" fmla="*/ 986 h 10526"/>
              <a:gd name="connsiteX0" fmla="*/ 9561 w 10043"/>
              <a:gd name="connsiteY0" fmla="*/ 870 h 10410"/>
              <a:gd name="connsiteX1" fmla="*/ 5149 w 10043"/>
              <a:gd name="connsiteY1" fmla="*/ 403 h 10410"/>
              <a:gd name="connsiteX2" fmla="*/ 533 w 10043"/>
              <a:gd name="connsiteY2" fmla="*/ 862 h 10410"/>
              <a:gd name="connsiteX3" fmla="*/ 542 w 10043"/>
              <a:gd name="connsiteY3" fmla="*/ 9987 h 10410"/>
              <a:gd name="connsiteX4" fmla="*/ 9620 w 10043"/>
              <a:gd name="connsiteY4" fmla="*/ 9860 h 10410"/>
              <a:gd name="connsiteX5" fmla="*/ 9561 w 10043"/>
              <a:gd name="connsiteY5" fmla="*/ 870 h 10410"/>
              <a:gd name="connsiteX0" fmla="*/ 9572 w 10054"/>
              <a:gd name="connsiteY0" fmla="*/ 835 h 10375"/>
              <a:gd name="connsiteX1" fmla="*/ 5160 w 10054"/>
              <a:gd name="connsiteY1" fmla="*/ 368 h 10375"/>
              <a:gd name="connsiteX2" fmla="*/ 544 w 10054"/>
              <a:gd name="connsiteY2" fmla="*/ 827 h 10375"/>
              <a:gd name="connsiteX3" fmla="*/ 553 w 10054"/>
              <a:gd name="connsiteY3" fmla="*/ 9952 h 10375"/>
              <a:gd name="connsiteX4" fmla="*/ 9631 w 10054"/>
              <a:gd name="connsiteY4" fmla="*/ 9825 h 10375"/>
              <a:gd name="connsiteX5" fmla="*/ 9572 w 10054"/>
              <a:gd name="connsiteY5" fmla="*/ 835 h 10375"/>
              <a:gd name="connsiteX0" fmla="*/ 9532 w 10014"/>
              <a:gd name="connsiteY0" fmla="*/ 835 h 10375"/>
              <a:gd name="connsiteX1" fmla="*/ 5120 w 10014"/>
              <a:gd name="connsiteY1" fmla="*/ 368 h 10375"/>
              <a:gd name="connsiteX2" fmla="*/ 504 w 10014"/>
              <a:gd name="connsiteY2" fmla="*/ 827 h 10375"/>
              <a:gd name="connsiteX3" fmla="*/ 513 w 10014"/>
              <a:gd name="connsiteY3" fmla="*/ 9952 h 10375"/>
              <a:gd name="connsiteX4" fmla="*/ 9591 w 10014"/>
              <a:gd name="connsiteY4" fmla="*/ 9825 h 10375"/>
              <a:gd name="connsiteX5" fmla="*/ 9532 w 10014"/>
              <a:gd name="connsiteY5" fmla="*/ 835 h 10375"/>
              <a:gd name="connsiteX0" fmla="*/ 9532 w 10014"/>
              <a:gd name="connsiteY0" fmla="*/ 653 h 10193"/>
              <a:gd name="connsiteX1" fmla="*/ 5120 w 10014"/>
              <a:gd name="connsiteY1" fmla="*/ 186 h 10193"/>
              <a:gd name="connsiteX2" fmla="*/ 504 w 10014"/>
              <a:gd name="connsiteY2" fmla="*/ 645 h 10193"/>
              <a:gd name="connsiteX3" fmla="*/ 513 w 10014"/>
              <a:gd name="connsiteY3" fmla="*/ 9770 h 10193"/>
              <a:gd name="connsiteX4" fmla="*/ 9591 w 10014"/>
              <a:gd name="connsiteY4" fmla="*/ 9643 h 10193"/>
              <a:gd name="connsiteX5" fmla="*/ 9532 w 10014"/>
              <a:gd name="connsiteY5" fmla="*/ 653 h 10193"/>
              <a:gd name="connsiteX0" fmla="*/ 9532 w 10014"/>
              <a:gd name="connsiteY0" fmla="*/ 579 h 10119"/>
              <a:gd name="connsiteX1" fmla="*/ 5120 w 10014"/>
              <a:gd name="connsiteY1" fmla="*/ 112 h 10119"/>
              <a:gd name="connsiteX2" fmla="*/ 504 w 10014"/>
              <a:gd name="connsiteY2" fmla="*/ 571 h 10119"/>
              <a:gd name="connsiteX3" fmla="*/ 513 w 10014"/>
              <a:gd name="connsiteY3" fmla="*/ 9696 h 10119"/>
              <a:gd name="connsiteX4" fmla="*/ 9591 w 10014"/>
              <a:gd name="connsiteY4" fmla="*/ 9569 h 10119"/>
              <a:gd name="connsiteX5" fmla="*/ 9532 w 10014"/>
              <a:gd name="connsiteY5" fmla="*/ 579 h 10119"/>
              <a:gd name="connsiteX0" fmla="*/ 9560 w 10042"/>
              <a:gd name="connsiteY0" fmla="*/ 783 h 10323"/>
              <a:gd name="connsiteX1" fmla="*/ 5132 w 10042"/>
              <a:gd name="connsiteY1" fmla="*/ 521 h 10323"/>
              <a:gd name="connsiteX2" fmla="*/ 532 w 10042"/>
              <a:gd name="connsiteY2" fmla="*/ 775 h 10323"/>
              <a:gd name="connsiteX3" fmla="*/ 541 w 10042"/>
              <a:gd name="connsiteY3" fmla="*/ 9900 h 10323"/>
              <a:gd name="connsiteX4" fmla="*/ 9619 w 10042"/>
              <a:gd name="connsiteY4" fmla="*/ 9773 h 10323"/>
              <a:gd name="connsiteX5" fmla="*/ 9560 w 10042"/>
              <a:gd name="connsiteY5" fmla="*/ 783 h 10323"/>
              <a:gd name="connsiteX0" fmla="*/ 9562 w 10044"/>
              <a:gd name="connsiteY0" fmla="*/ 560 h 10100"/>
              <a:gd name="connsiteX1" fmla="*/ 5134 w 10044"/>
              <a:gd name="connsiteY1" fmla="*/ 298 h 10100"/>
              <a:gd name="connsiteX2" fmla="*/ 534 w 10044"/>
              <a:gd name="connsiteY2" fmla="*/ 552 h 10100"/>
              <a:gd name="connsiteX3" fmla="*/ 543 w 10044"/>
              <a:gd name="connsiteY3" fmla="*/ 9677 h 10100"/>
              <a:gd name="connsiteX4" fmla="*/ 9621 w 10044"/>
              <a:gd name="connsiteY4" fmla="*/ 9550 h 10100"/>
              <a:gd name="connsiteX5" fmla="*/ 9562 w 10044"/>
              <a:gd name="connsiteY5" fmla="*/ 560 h 10100"/>
              <a:gd name="connsiteX0" fmla="*/ 9598 w 10080"/>
              <a:gd name="connsiteY0" fmla="*/ 482 h 10022"/>
              <a:gd name="connsiteX1" fmla="*/ 5170 w 10080"/>
              <a:gd name="connsiteY1" fmla="*/ 220 h 10022"/>
              <a:gd name="connsiteX2" fmla="*/ 504 w 10080"/>
              <a:gd name="connsiteY2" fmla="*/ 602 h 10022"/>
              <a:gd name="connsiteX3" fmla="*/ 579 w 10080"/>
              <a:gd name="connsiteY3" fmla="*/ 9599 h 10022"/>
              <a:gd name="connsiteX4" fmla="*/ 9657 w 10080"/>
              <a:gd name="connsiteY4" fmla="*/ 9472 h 10022"/>
              <a:gd name="connsiteX5" fmla="*/ 9598 w 10080"/>
              <a:gd name="connsiteY5" fmla="*/ 482 h 10022"/>
              <a:gd name="connsiteX0" fmla="*/ 9553 w 10035"/>
              <a:gd name="connsiteY0" fmla="*/ 453 h 9993"/>
              <a:gd name="connsiteX1" fmla="*/ 5125 w 10035"/>
              <a:gd name="connsiteY1" fmla="*/ 191 h 9993"/>
              <a:gd name="connsiteX2" fmla="*/ 459 w 10035"/>
              <a:gd name="connsiteY2" fmla="*/ 573 h 9993"/>
              <a:gd name="connsiteX3" fmla="*/ 534 w 10035"/>
              <a:gd name="connsiteY3" fmla="*/ 9570 h 9993"/>
              <a:gd name="connsiteX4" fmla="*/ 9612 w 10035"/>
              <a:gd name="connsiteY4" fmla="*/ 9443 h 9993"/>
              <a:gd name="connsiteX5" fmla="*/ 9553 w 10035"/>
              <a:gd name="connsiteY5" fmla="*/ 453 h 9993"/>
              <a:gd name="connsiteX0" fmla="*/ 9520 w 10000"/>
              <a:gd name="connsiteY0" fmla="*/ 453 h 10000"/>
              <a:gd name="connsiteX1" fmla="*/ 5107 w 10000"/>
              <a:gd name="connsiteY1" fmla="*/ 191 h 10000"/>
              <a:gd name="connsiteX2" fmla="*/ 457 w 10000"/>
              <a:gd name="connsiteY2" fmla="*/ 573 h 10000"/>
              <a:gd name="connsiteX3" fmla="*/ 532 w 10000"/>
              <a:gd name="connsiteY3" fmla="*/ 9577 h 10000"/>
              <a:gd name="connsiteX4" fmla="*/ 9578 w 10000"/>
              <a:gd name="connsiteY4" fmla="*/ 9450 h 10000"/>
              <a:gd name="connsiteX5" fmla="*/ 9520 w 10000"/>
              <a:gd name="connsiteY5" fmla="*/ 453 h 10000"/>
              <a:gd name="connsiteX0" fmla="*/ 9520 w 10000"/>
              <a:gd name="connsiteY0" fmla="*/ 445 h 9992"/>
              <a:gd name="connsiteX1" fmla="*/ 5107 w 10000"/>
              <a:gd name="connsiteY1" fmla="*/ 183 h 9992"/>
              <a:gd name="connsiteX2" fmla="*/ 457 w 10000"/>
              <a:gd name="connsiteY2" fmla="*/ 565 h 9992"/>
              <a:gd name="connsiteX3" fmla="*/ 532 w 10000"/>
              <a:gd name="connsiteY3" fmla="*/ 9569 h 9992"/>
              <a:gd name="connsiteX4" fmla="*/ 9578 w 10000"/>
              <a:gd name="connsiteY4" fmla="*/ 9442 h 9992"/>
              <a:gd name="connsiteX5" fmla="*/ 9520 w 10000"/>
              <a:gd name="connsiteY5" fmla="*/ 445 h 9992"/>
              <a:gd name="connsiteX0" fmla="*/ 9561 w 10041"/>
              <a:gd name="connsiteY0" fmla="*/ 695 h 10250"/>
              <a:gd name="connsiteX1" fmla="*/ 5115 w 10041"/>
              <a:gd name="connsiteY1" fmla="*/ 356 h 10250"/>
              <a:gd name="connsiteX2" fmla="*/ 498 w 10041"/>
              <a:gd name="connsiteY2" fmla="*/ 815 h 10250"/>
              <a:gd name="connsiteX3" fmla="*/ 573 w 10041"/>
              <a:gd name="connsiteY3" fmla="*/ 9827 h 10250"/>
              <a:gd name="connsiteX4" fmla="*/ 9619 w 10041"/>
              <a:gd name="connsiteY4" fmla="*/ 9700 h 10250"/>
              <a:gd name="connsiteX5" fmla="*/ 9561 w 10041"/>
              <a:gd name="connsiteY5" fmla="*/ 695 h 10250"/>
              <a:gd name="connsiteX0" fmla="*/ 9561 w 9999"/>
              <a:gd name="connsiteY0" fmla="*/ 695 h 10250"/>
              <a:gd name="connsiteX1" fmla="*/ 5115 w 9999"/>
              <a:gd name="connsiteY1" fmla="*/ 356 h 10250"/>
              <a:gd name="connsiteX2" fmla="*/ 498 w 9999"/>
              <a:gd name="connsiteY2" fmla="*/ 815 h 10250"/>
              <a:gd name="connsiteX3" fmla="*/ 573 w 9999"/>
              <a:gd name="connsiteY3" fmla="*/ 9827 h 10250"/>
              <a:gd name="connsiteX4" fmla="*/ 9619 w 9999"/>
              <a:gd name="connsiteY4" fmla="*/ 9700 h 10250"/>
              <a:gd name="connsiteX5" fmla="*/ 9561 w 9999"/>
              <a:gd name="connsiteY5" fmla="*/ 695 h 10250"/>
              <a:gd name="connsiteX0" fmla="*/ 9562 w 10000"/>
              <a:gd name="connsiteY0" fmla="*/ 678 h 10000"/>
              <a:gd name="connsiteX1" fmla="*/ 5116 w 10000"/>
              <a:gd name="connsiteY1" fmla="*/ 347 h 10000"/>
              <a:gd name="connsiteX2" fmla="*/ 498 w 10000"/>
              <a:gd name="connsiteY2" fmla="*/ 795 h 10000"/>
              <a:gd name="connsiteX3" fmla="*/ 573 w 10000"/>
              <a:gd name="connsiteY3" fmla="*/ 9587 h 10000"/>
              <a:gd name="connsiteX4" fmla="*/ 9620 w 10000"/>
              <a:gd name="connsiteY4" fmla="*/ 9463 h 10000"/>
              <a:gd name="connsiteX5" fmla="*/ 9562 w 10000"/>
              <a:gd name="connsiteY5" fmla="*/ 678 h 10000"/>
              <a:gd name="connsiteX0" fmla="*/ 9598 w 10036"/>
              <a:gd name="connsiteY0" fmla="*/ 678 h 10408"/>
              <a:gd name="connsiteX1" fmla="*/ 5152 w 10036"/>
              <a:gd name="connsiteY1" fmla="*/ 347 h 10408"/>
              <a:gd name="connsiteX2" fmla="*/ 534 w 10036"/>
              <a:gd name="connsiteY2" fmla="*/ 795 h 10408"/>
              <a:gd name="connsiteX3" fmla="*/ 609 w 10036"/>
              <a:gd name="connsiteY3" fmla="*/ 9587 h 10408"/>
              <a:gd name="connsiteX4" fmla="*/ 5168 w 10036"/>
              <a:gd name="connsiteY4" fmla="*/ 10029 h 10408"/>
              <a:gd name="connsiteX5" fmla="*/ 9656 w 10036"/>
              <a:gd name="connsiteY5" fmla="*/ 9463 h 10408"/>
              <a:gd name="connsiteX6" fmla="*/ 9598 w 10036"/>
              <a:gd name="connsiteY6" fmla="*/ 678 h 10408"/>
              <a:gd name="connsiteX0" fmla="*/ 9598 w 10036"/>
              <a:gd name="connsiteY0" fmla="*/ 678 h 10408"/>
              <a:gd name="connsiteX1" fmla="*/ 5152 w 10036"/>
              <a:gd name="connsiteY1" fmla="*/ 347 h 10408"/>
              <a:gd name="connsiteX2" fmla="*/ 534 w 10036"/>
              <a:gd name="connsiteY2" fmla="*/ 795 h 10408"/>
              <a:gd name="connsiteX3" fmla="*/ 609 w 10036"/>
              <a:gd name="connsiteY3" fmla="*/ 9587 h 10408"/>
              <a:gd name="connsiteX4" fmla="*/ 5168 w 10036"/>
              <a:gd name="connsiteY4" fmla="*/ 10029 h 10408"/>
              <a:gd name="connsiteX5" fmla="*/ 9656 w 10036"/>
              <a:gd name="connsiteY5" fmla="*/ 9463 h 10408"/>
              <a:gd name="connsiteX6" fmla="*/ 9598 w 10036"/>
              <a:gd name="connsiteY6" fmla="*/ 678 h 10408"/>
              <a:gd name="connsiteX0" fmla="*/ 9598 w 10036"/>
              <a:gd name="connsiteY0" fmla="*/ 678 h 10408"/>
              <a:gd name="connsiteX1" fmla="*/ 5152 w 10036"/>
              <a:gd name="connsiteY1" fmla="*/ 347 h 10408"/>
              <a:gd name="connsiteX2" fmla="*/ 534 w 10036"/>
              <a:gd name="connsiteY2" fmla="*/ 795 h 10408"/>
              <a:gd name="connsiteX3" fmla="*/ 609 w 10036"/>
              <a:gd name="connsiteY3" fmla="*/ 9587 h 10408"/>
              <a:gd name="connsiteX4" fmla="*/ 5168 w 10036"/>
              <a:gd name="connsiteY4" fmla="*/ 10029 h 10408"/>
              <a:gd name="connsiteX5" fmla="*/ 9656 w 10036"/>
              <a:gd name="connsiteY5" fmla="*/ 9463 h 10408"/>
              <a:gd name="connsiteX6" fmla="*/ 9598 w 10036"/>
              <a:gd name="connsiteY6" fmla="*/ 678 h 10408"/>
              <a:gd name="connsiteX0" fmla="*/ 9604 w 10042"/>
              <a:gd name="connsiteY0" fmla="*/ 678 h 10231"/>
              <a:gd name="connsiteX1" fmla="*/ 5158 w 10042"/>
              <a:gd name="connsiteY1" fmla="*/ 347 h 10231"/>
              <a:gd name="connsiteX2" fmla="*/ 540 w 10042"/>
              <a:gd name="connsiteY2" fmla="*/ 795 h 10231"/>
              <a:gd name="connsiteX3" fmla="*/ 615 w 10042"/>
              <a:gd name="connsiteY3" fmla="*/ 9587 h 10231"/>
              <a:gd name="connsiteX4" fmla="*/ 5174 w 10042"/>
              <a:gd name="connsiteY4" fmla="*/ 10029 h 10231"/>
              <a:gd name="connsiteX5" fmla="*/ 9662 w 10042"/>
              <a:gd name="connsiteY5" fmla="*/ 9463 h 10231"/>
              <a:gd name="connsiteX6" fmla="*/ 9604 w 10042"/>
              <a:gd name="connsiteY6" fmla="*/ 678 h 10231"/>
              <a:gd name="connsiteX0" fmla="*/ 9631 w 10069"/>
              <a:gd name="connsiteY0" fmla="*/ 685 h 10297"/>
              <a:gd name="connsiteX1" fmla="*/ 5185 w 10069"/>
              <a:gd name="connsiteY1" fmla="*/ 354 h 10297"/>
              <a:gd name="connsiteX2" fmla="*/ 567 w 10069"/>
              <a:gd name="connsiteY2" fmla="*/ 802 h 10297"/>
              <a:gd name="connsiteX3" fmla="*/ 593 w 10069"/>
              <a:gd name="connsiteY3" fmla="*/ 9694 h 10297"/>
              <a:gd name="connsiteX4" fmla="*/ 5201 w 10069"/>
              <a:gd name="connsiteY4" fmla="*/ 10036 h 10297"/>
              <a:gd name="connsiteX5" fmla="*/ 9689 w 10069"/>
              <a:gd name="connsiteY5" fmla="*/ 9470 h 10297"/>
              <a:gd name="connsiteX6" fmla="*/ 9631 w 10069"/>
              <a:gd name="connsiteY6" fmla="*/ 685 h 10297"/>
              <a:gd name="connsiteX0" fmla="*/ 9642 w 10080"/>
              <a:gd name="connsiteY0" fmla="*/ 685 h 10204"/>
              <a:gd name="connsiteX1" fmla="*/ 5196 w 10080"/>
              <a:gd name="connsiteY1" fmla="*/ 354 h 10204"/>
              <a:gd name="connsiteX2" fmla="*/ 578 w 10080"/>
              <a:gd name="connsiteY2" fmla="*/ 802 h 10204"/>
              <a:gd name="connsiteX3" fmla="*/ 604 w 10080"/>
              <a:gd name="connsiteY3" fmla="*/ 9694 h 10204"/>
              <a:gd name="connsiteX4" fmla="*/ 5212 w 10080"/>
              <a:gd name="connsiteY4" fmla="*/ 10036 h 10204"/>
              <a:gd name="connsiteX5" fmla="*/ 9700 w 10080"/>
              <a:gd name="connsiteY5" fmla="*/ 9470 h 10204"/>
              <a:gd name="connsiteX6" fmla="*/ 9642 w 10080"/>
              <a:gd name="connsiteY6" fmla="*/ 685 h 10204"/>
              <a:gd name="connsiteX0" fmla="*/ 9642 w 10204"/>
              <a:gd name="connsiteY0" fmla="*/ 772 h 10409"/>
              <a:gd name="connsiteX1" fmla="*/ 5196 w 10204"/>
              <a:gd name="connsiteY1" fmla="*/ 441 h 10409"/>
              <a:gd name="connsiteX2" fmla="*/ 578 w 10204"/>
              <a:gd name="connsiteY2" fmla="*/ 889 h 10409"/>
              <a:gd name="connsiteX3" fmla="*/ 604 w 10204"/>
              <a:gd name="connsiteY3" fmla="*/ 9781 h 10409"/>
              <a:gd name="connsiteX4" fmla="*/ 5212 w 10204"/>
              <a:gd name="connsiteY4" fmla="*/ 10123 h 10409"/>
              <a:gd name="connsiteX5" fmla="*/ 9651 w 10204"/>
              <a:gd name="connsiteY5" fmla="*/ 9758 h 10409"/>
              <a:gd name="connsiteX6" fmla="*/ 9642 w 10204"/>
              <a:gd name="connsiteY6" fmla="*/ 772 h 10409"/>
              <a:gd name="connsiteX0" fmla="*/ 9642 w 10230"/>
              <a:gd name="connsiteY0" fmla="*/ 772 h 10250"/>
              <a:gd name="connsiteX1" fmla="*/ 5196 w 10230"/>
              <a:gd name="connsiteY1" fmla="*/ 441 h 10250"/>
              <a:gd name="connsiteX2" fmla="*/ 578 w 10230"/>
              <a:gd name="connsiteY2" fmla="*/ 889 h 10250"/>
              <a:gd name="connsiteX3" fmla="*/ 604 w 10230"/>
              <a:gd name="connsiteY3" fmla="*/ 9781 h 10250"/>
              <a:gd name="connsiteX4" fmla="*/ 5212 w 10230"/>
              <a:gd name="connsiteY4" fmla="*/ 10123 h 10250"/>
              <a:gd name="connsiteX5" fmla="*/ 9651 w 10230"/>
              <a:gd name="connsiteY5" fmla="*/ 9758 h 10250"/>
              <a:gd name="connsiteX6" fmla="*/ 9642 w 10230"/>
              <a:gd name="connsiteY6" fmla="*/ 772 h 10250"/>
              <a:gd name="connsiteX0" fmla="*/ 9642 w 10133"/>
              <a:gd name="connsiteY0" fmla="*/ 772 h 10250"/>
              <a:gd name="connsiteX1" fmla="*/ 5196 w 10133"/>
              <a:gd name="connsiteY1" fmla="*/ 441 h 10250"/>
              <a:gd name="connsiteX2" fmla="*/ 578 w 10133"/>
              <a:gd name="connsiteY2" fmla="*/ 889 h 10250"/>
              <a:gd name="connsiteX3" fmla="*/ 604 w 10133"/>
              <a:gd name="connsiteY3" fmla="*/ 9781 h 10250"/>
              <a:gd name="connsiteX4" fmla="*/ 5212 w 10133"/>
              <a:gd name="connsiteY4" fmla="*/ 10123 h 10250"/>
              <a:gd name="connsiteX5" fmla="*/ 9651 w 10133"/>
              <a:gd name="connsiteY5" fmla="*/ 9758 h 10250"/>
              <a:gd name="connsiteX6" fmla="*/ 9642 w 10133"/>
              <a:gd name="connsiteY6" fmla="*/ 772 h 10250"/>
              <a:gd name="connsiteX0" fmla="*/ 9642 w 10150"/>
              <a:gd name="connsiteY0" fmla="*/ 779 h 10263"/>
              <a:gd name="connsiteX1" fmla="*/ 5196 w 10150"/>
              <a:gd name="connsiteY1" fmla="*/ 448 h 10263"/>
              <a:gd name="connsiteX2" fmla="*/ 578 w 10150"/>
              <a:gd name="connsiteY2" fmla="*/ 896 h 10263"/>
              <a:gd name="connsiteX3" fmla="*/ 604 w 10150"/>
              <a:gd name="connsiteY3" fmla="*/ 9788 h 10263"/>
              <a:gd name="connsiteX4" fmla="*/ 5212 w 10150"/>
              <a:gd name="connsiteY4" fmla="*/ 10130 h 10263"/>
              <a:gd name="connsiteX5" fmla="*/ 9684 w 10150"/>
              <a:gd name="connsiteY5" fmla="*/ 9865 h 10263"/>
              <a:gd name="connsiteX6" fmla="*/ 9642 w 10150"/>
              <a:gd name="connsiteY6" fmla="*/ 779 h 10263"/>
              <a:gd name="connsiteX0" fmla="*/ 9642 w 10204"/>
              <a:gd name="connsiteY0" fmla="*/ 779 h 10257"/>
              <a:gd name="connsiteX1" fmla="*/ 5196 w 10204"/>
              <a:gd name="connsiteY1" fmla="*/ 448 h 10257"/>
              <a:gd name="connsiteX2" fmla="*/ 578 w 10204"/>
              <a:gd name="connsiteY2" fmla="*/ 896 h 10257"/>
              <a:gd name="connsiteX3" fmla="*/ 604 w 10204"/>
              <a:gd name="connsiteY3" fmla="*/ 9788 h 10257"/>
              <a:gd name="connsiteX4" fmla="*/ 5212 w 10204"/>
              <a:gd name="connsiteY4" fmla="*/ 10130 h 10257"/>
              <a:gd name="connsiteX5" fmla="*/ 9684 w 10204"/>
              <a:gd name="connsiteY5" fmla="*/ 9865 h 10257"/>
              <a:gd name="connsiteX6" fmla="*/ 9642 w 10204"/>
              <a:gd name="connsiteY6" fmla="*/ 779 h 10257"/>
              <a:gd name="connsiteX0" fmla="*/ 9642 w 10206"/>
              <a:gd name="connsiteY0" fmla="*/ 686 h 10205"/>
              <a:gd name="connsiteX1" fmla="*/ 5196 w 10206"/>
              <a:gd name="connsiteY1" fmla="*/ 355 h 10205"/>
              <a:gd name="connsiteX2" fmla="*/ 578 w 10206"/>
              <a:gd name="connsiteY2" fmla="*/ 803 h 10205"/>
              <a:gd name="connsiteX3" fmla="*/ 604 w 10206"/>
              <a:gd name="connsiteY3" fmla="*/ 9695 h 10205"/>
              <a:gd name="connsiteX4" fmla="*/ 5212 w 10206"/>
              <a:gd name="connsiteY4" fmla="*/ 10037 h 10205"/>
              <a:gd name="connsiteX5" fmla="*/ 9684 w 10206"/>
              <a:gd name="connsiteY5" fmla="*/ 9772 h 10205"/>
              <a:gd name="connsiteX6" fmla="*/ 10111 w 10206"/>
              <a:gd name="connsiteY6" fmla="*/ 5246 h 10205"/>
              <a:gd name="connsiteX7" fmla="*/ 9642 w 10206"/>
              <a:gd name="connsiteY7" fmla="*/ 686 h 10205"/>
              <a:gd name="connsiteX0" fmla="*/ 9642 w 10206"/>
              <a:gd name="connsiteY0" fmla="*/ 686 h 10205"/>
              <a:gd name="connsiteX1" fmla="*/ 5196 w 10206"/>
              <a:gd name="connsiteY1" fmla="*/ 355 h 10205"/>
              <a:gd name="connsiteX2" fmla="*/ 578 w 10206"/>
              <a:gd name="connsiteY2" fmla="*/ 803 h 10205"/>
              <a:gd name="connsiteX3" fmla="*/ 604 w 10206"/>
              <a:gd name="connsiteY3" fmla="*/ 9695 h 10205"/>
              <a:gd name="connsiteX4" fmla="*/ 5212 w 10206"/>
              <a:gd name="connsiteY4" fmla="*/ 10037 h 10205"/>
              <a:gd name="connsiteX5" fmla="*/ 9684 w 10206"/>
              <a:gd name="connsiteY5" fmla="*/ 9772 h 10205"/>
              <a:gd name="connsiteX6" fmla="*/ 10111 w 10206"/>
              <a:gd name="connsiteY6" fmla="*/ 5246 h 10205"/>
              <a:gd name="connsiteX7" fmla="*/ 9642 w 10206"/>
              <a:gd name="connsiteY7" fmla="*/ 686 h 10205"/>
              <a:gd name="connsiteX0" fmla="*/ 9642 w 10223"/>
              <a:gd name="connsiteY0" fmla="*/ 686 h 10164"/>
              <a:gd name="connsiteX1" fmla="*/ 5196 w 10223"/>
              <a:gd name="connsiteY1" fmla="*/ 355 h 10164"/>
              <a:gd name="connsiteX2" fmla="*/ 578 w 10223"/>
              <a:gd name="connsiteY2" fmla="*/ 803 h 10164"/>
              <a:gd name="connsiteX3" fmla="*/ 604 w 10223"/>
              <a:gd name="connsiteY3" fmla="*/ 9695 h 10164"/>
              <a:gd name="connsiteX4" fmla="*/ 5212 w 10223"/>
              <a:gd name="connsiteY4" fmla="*/ 10037 h 10164"/>
              <a:gd name="connsiteX5" fmla="*/ 9684 w 10223"/>
              <a:gd name="connsiteY5" fmla="*/ 9772 h 10164"/>
              <a:gd name="connsiteX6" fmla="*/ 10111 w 10223"/>
              <a:gd name="connsiteY6" fmla="*/ 5246 h 10164"/>
              <a:gd name="connsiteX7" fmla="*/ 9642 w 10223"/>
              <a:gd name="connsiteY7" fmla="*/ 686 h 10164"/>
              <a:gd name="connsiteX0" fmla="*/ 9642 w 10136"/>
              <a:gd name="connsiteY0" fmla="*/ 686 h 10164"/>
              <a:gd name="connsiteX1" fmla="*/ 5196 w 10136"/>
              <a:gd name="connsiteY1" fmla="*/ 355 h 10164"/>
              <a:gd name="connsiteX2" fmla="*/ 578 w 10136"/>
              <a:gd name="connsiteY2" fmla="*/ 803 h 10164"/>
              <a:gd name="connsiteX3" fmla="*/ 604 w 10136"/>
              <a:gd name="connsiteY3" fmla="*/ 9695 h 10164"/>
              <a:gd name="connsiteX4" fmla="*/ 5212 w 10136"/>
              <a:gd name="connsiteY4" fmla="*/ 10037 h 10164"/>
              <a:gd name="connsiteX5" fmla="*/ 9684 w 10136"/>
              <a:gd name="connsiteY5" fmla="*/ 9772 h 10164"/>
              <a:gd name="connsiteX6" fmla="*/ 10111 w 10136"/>
              <a:gd name="connsiteY6" fmla="*/ 5246 h 10164"/>
              <a:gd name="connsiteX7" fmla="*/ 9642 w 10136"/>
              <a:gd name="connsiteY7" fmla="*/ 686 h 10164"/>
              <a:gd name="connsiteX0" fmla="*/ 9642 w 10236"/>
              <a:gd name="connsiteY0" fmla="*/ 686 h 10203"/>
              <a:gd name="connsiteX1" fmla="*/ 5196 w 10236"/>
              <a:gd name="connsiteY1" fmla="*/ 355 h 10203"/>
              <a:gd name="connsiteX2" fmla="*/ 578 w 10236"/>
              <a:gd name="connsiteY2" fmla="*/ 803 h 10203"/>
              <a:gd name="connsiteX3" fmla="*/ 604 w 10236"/>
              <a:gd name="connsiteY3" fmla="*/ 9695 h 10203"/>
              <a:gd name="connsiteX4" fmla="*/ 5212 w 10236"/>
              <a:gd name="connsiteY4" fmla="*/ 10037 h 10203"/>
              <a:gd name="connsiteX5" fmla="*/ 9684 w 10236"/>
              <a:gd name="connsiteY5" fmla="*/ 9772 h 10203"/>
              <a:gd name="connsiteX6" fmla="*/ 10160 w 10236"/>
              <a:gd name="connsiteY6" fmla="*/ 5271 h 10203"/>
              <a:gd name="connsiteX7" fmla="*/ 9642 w 10236"/>
              <a:gd name="connsiteY7" fmla="*/ 686 h 10203"/>
              <a:gd name="connsiteX0" fmla="*/ 9642 w 10236"/>
              <a:gd name="connsiteY0" fmla="*/ 686 h 10203"/>
              <a:gd name="connsiteX1" fmla="*/ 5196 w 10236"/>
              <a:gd name="connsiteY1" fmla="*/ 355 h 10203"/>
              <a:gd name="connsiteX2" fmla="*/ 578 w 10236"/>
              <a:gd name="connsiteY2" fmla="*/ 803 h 10203"/>
              <a:gd name="connsiteX3" fmla="*/ 604 w 10236"/>
              <a:gd name="connsiteY3" fmla="*/ 9695 h 10203"/>
              <a:gd name="connsiteX4" fmla="*/ 5212 w 10236"/>
              <a:gd name="connsiteY4" fmla="*/ 10037 h 10203"/>
              <a:gd name="connsiteX5" fmla="*/ 9684 w 10236"/>
              <a:gd name="connsiteY5" fmla="*/ 9772 h 10203"/>
              <a:gd name="connsiteX6" fmla="*/ 10160 w 10236"/>
              <a:gd name="connsiteY6" fmla="*/ 5271 h 10203"/>
              <a:gd name="connsiteX7" fmla="*/ 9642 w 10236"/>
              <a:gd name="connsiteY7" fmla="*/ 686 h 10203"/>
              <a:gd name="connsiteX0" fmla="*/ 9642 w 10182"/>
              <a:gd name="connsiteY0" fmla="*/ 686 h 10202"/>
              <a:gd name="connsiteX1" fmla="*/ 5196 w 10182"/>
              <a:gd name="connsiteY1" fmla="*/ 355 h 10202"/>
              <a:gd name="connsiteX2" fmla="*/ 578 w 10182"/>
              <a:gd name="connsiteY2" fmla="*/ 803 h 10202"/>
              <a:gd name="connsiteX3" fmla="*/ 604 w 10182"/>
              <a:gd name="connsiteY3" fmla="*/ 9695 h 10202"/>
              <a:gd name="connsiteX4" fmla="*/ 5212 w 10182"/>
              <a:gd name="connsiteY4" fmla="*/ 10037 h 10202"/>
              <a:gd name="connsiteX5" fmla="*/ 9684 w 10182"/>
              <a:gd name="connsiteY5" fmla="*/ 9772 h 10202"/>
              <a:gd name="connsiteX6" fmla="*/ 10160 w 10182"/>
              <a:gd name="connsiteY6" fmla="*/ 5271 h 10202"/>
              <a:gd name="connsiteX7" fmla="*/ 9642 w 10182"/>
              <a:gd name="connsiteY7" fmla="*/ 686 h 10202"/>
              <a:gd name="connsiteX0" fmla="*/ 9642 w 10190"/>
              <a:gd name="connsiteY0" fmla="*/ 686 h 10164"/>
              <a:gd name="connsiteX1" fmla="*/ 5196 w 10190"/>
              <a:gd name="connsiteY1" fmla="*/ 355 h 10164"/>
              <a:gd name="connsiteX2" fmla="*/ 578 w 10190"/>
              <a:gd name="connsiteY2" fmla="*/ 803 h 10164"/>
              <a:gd name="connsiteX3" fmla="*/ 604 w 10190"/>
              <a:gd name="connsiteY3" fmla="*/ 9695 h 10164"/>
              <a:gd name="connsiteX4" fmla="*/ 5212 w 10190"/>
              <a:gd name="connsiteY4" fmla="*/ 10037 h 10164"/>
              <a:gd name="connsiteX5" fmla="*/ 9684 w 10190"/>
              <a:gd name="connsiteY5" fmla="*/ 9772 h 10164"/>
              <a:gd name="connsiteX6" fmla="*/ 10160 w 10190"/>
              <a:gd name="connsiteY6" fmla="*/ 5271 h 10164"/>
              <a:gd name="connsiteX7" fmla="*/ 9642 w 10190"/>
              <a:gd name="connsiteY7" fmla="*/ 686 h 10164"/>
              <a:gd name="connsiteX0" fmla="*/ 9642 w 10161"/>
              <a:gd name="connsiteY0" fmla="*/ 686 h 10164"/>
              <a:gd name="connsiteX1" fmla="*/ 5196 w 10161"/>
              <a:gd name="connsiteY1" fmla="*/ 355 h 10164"/>
              <a:gd name="connsiteX2" fmla="*/ 578 w 10161"/>
              <a:gd name="connsiteY2" fmla="*/ 803 h 10164"/>
              <a:gd name="connsiteX3" fmla="*/ 604 w 10161"/>
              <a:gd name="connsiteY3" fmla="*/ 9695 h 10164"/>
              <a:gd name="connsiteX4" fmla="*/ 5212 w 10161"/>
              <a:gd name="connsiteY4" fmla="*/ 10037 h 10164"/>
              <a:gd name="connsiteX5" fmla="*/ 9684 w 10161"/>
              <a:gd name="connsiteY5" fmla="*/ 9772 h 10164"/>
              <a:gd name="connsiteX6" fmla="*/ 10160 w 10161"/>
              <a:gd name="connsiteY6" fmla="*/ 5271 h 10164"/>
              <a:gd name="connsiteX7" fmla="*/ 9642 w 10161"/>
              <a:gd name="connsiteY7" fmla="*/ 686 h 10164"/>
              <a:gd name="connsiteX0" fmla="*/ 9625 w 10144"/>
              <a:gd name="connsiteY0" fmla="*/ 684 h 10149"/>
              <a:gd name="connsiteX1" fmla="*/ 5179 w 10144"/>
              <a:gd name="connsiteY1" fmla="*/ 353 h 10149"/>
              <a:gd name="connsiteX2" fmla="*/ 561 w 10144"/>
              <a:gd name="connsiteY2" fmla="*/ 801 h 10149"/>
              <a:gd name="connsiteX3" fmla="*/ 620 w 10144"/>
              <a:gd name="connsiteY3" fmla="*/ 9668 h 10149"/>
              <a:gd name="connsiteX4" fmla="*/ 5195 w 10144"/>
              <a:gd name="connsiteY4" fmla="*/ 10035 h 10149"/>
              <a:gd name="connsiteX5" fmla="*/ 9667 w 10144"/>
              <a:gd name="connsiteY5" fmla="*/ 9770 h 10149"/>
              <a:gd name="connsiteX6" fmla="*/ 10143 w 10144"/>
              <a:gd name="connsiteY6" fmla="*/ 5269 h 10149"/>
              <a:gd name="connsiteX7" fmla="*/ 9625 w 10144"/>
              <a:gd name="connsiteY7" fmla="*/ 684 h 10149"/>
              <a:gd name="connsiteX0" fmla="*/ 9625 w 10144"/>
              <a:gd name="connsiteY0" fmla="*/ 684 h 10122"/>
              <a:gd name="connsiteX1" fmla="*/ 5179 w 10144"/>
              <a:gd name="connsiteY1" fmla="*/ 353 h 10122"/>
              <a:gd name="connsiteX2" fmla="*/ 561 w 10144"/>
              <a:gd name="connsiteY2" fmla="*/ 801 h 10122"/>
              <a:gd name="connsiteX3" fmla="*/ 620 w 10144"/>
              <a:gd name="connsiteY3" fmla="*/ 9668 h 10122"/>
              <a:gd name="connsiteX4" fmla="*/ 5195 w 10144"/>
              <a:gd name="connsiteY4" fmla="*/ 10035 h 10122"/>
              <a:gd name="connsiteX5" fmla="*/ 9667 w 10144"/>
              <a:gd name="connsiteY5" fmla="*/ 9770 h 10122"/>
              <a:gd name="connsiteX6" fmla="*/ 10143 w 10144"/>
              <a:gd name="connsiteY6" fmla="*/ 5269 h 10122"/>
              <a:gd name="connsiteX7" fmla="*/ 9625 w 10144"/>
              <a:gd name="connsiteY7" fmla="*/ 684 h 10122"/>
              <a:gd name="connsiteX0" fmla="*/ 9601 w 10120"/>
              <a:gd name="connsiteY0" fmla="*/ 684 h 10446"/>
              <a:gd name="connsiteX1" fmla="*/ 5155 w 10120"/>
              <a:gd name="connsiteY1" fmla="*/ 353 h 10446"/>
              <a:gd name="connsiteX2" fmla="*/ 553 w 10120"/>
              <a:gd name="connsiteY2" fmla="*/ 801 h 10446"/>
              <a:gd name="connsiteX3" fmla="*/ 596 w 10120"/>
              <a:gd name="connsiteY3" fmla="*/ 9668 h 10446"/>
              <a:gd name="connsiteX4" fmla="*/ 5171 w 10120"/>
              <a:gd name="connsiteY4" fmla="*/ 10035 h 10446"/>
              <a:gd name="connsiteX5" fmla="*/ 9643 w 10120"/>
              <a:gd name="connsiteY5" fmla="*/ 9770 h 10446"/>
              <a:gd name="connsiteX6" fmla="*/ 10119 w 10120"/>
              <a:gd name="connsiteY6" fmla="*/ 5269 h 10446"/>
              <a:gd name="connsiteX7" fmla="*/ 9601 w 10120"/>
              <a:gd name="connsiteY7" fmla="*/ 684 h 10446"/>
              <a:gd name="connsiteX0" fmla="*/ 9599 w 10118"/>
              <a:gd name="connsiteY0" fmla="*/ 430 h 9905"/>
              <a:gd name="connsiteX1" fmla="*/ 5153 w 10118"/>
              <a:gd name="connsiteY1" fmla="*/ 99 h 9905"/>
              <a:gd name="connsiteX2" fmla="*/ 551 w 10118"/>
              <a:gd name="connsiteY2" fmla="*/ 547 h 9905"/>
              <a:gd name="connsiteX3" fmla="*/ 89 w 10118"/>
              <a:gd name="connsiteY3" fmla="*/ 4589 h 9905"/>
              <a:gd name="connsiteX4" fmla="*/ 594 w 10118"/>
              <a:gd name="connsiteY4" fmla="*/ 9414 h 9905"/>
              <a:gd name="connsiteX5" fmla="*/ 5169 w 10118"/>
              <a:gd name="connsiteY5" fmla="*/ 9781 h 9905"/>
              <a:gd name="connsiteX6" fmla="*/ 9641 w 10118"/>
              <a:gd name="connsiteY6" fmla="*/ 9516 h 9905"/>
              <a:gd name="connsiteX7" fmla="*/ 10117 w 10118"/>
              <a:gd name="connsiteY7" fmla="*/ 5015 h 9905"/>
              <a:gd name="connsiteX8" fmla="*/ 9599 w 10118"/>
              <a:gd name="connsiteY8" fmla="*/ 430 h 9905"/>
              <a:gd name="connsiteX0" fmla="*/ 9464 w 9977"/>
              <a:gd name="connsiteY0" fmla="*/ 434 h 10000"/>
              <a:gd name="connsiteX1" fmla="*/ 5070 w 9977"/>
              <a:gd name="connsiteY1" fmla="*/ 100 h 10000"/>
              <a:gd name="connsiteX2" fmla="*/ 522 w 9977"/>
              <a:gd name="connsiteY2" fmla="*/ 552 h 10000"/>
              <a:gd name="connsiteX3" fmla="*/ 65 w 9977"/>
              <a:gd name="connsiteY3" fmla="*/ 4633 h 10000"/>
              <a:gd name="connsiteX4" fmla="*/ 564 w 9977"/>
              <a:gd name="connsiteY4" fmla="*/ 9504 h 10000"/>
              <a:gd name="connsiteX5" fmla="*/ 5086 w 9977"/>
              <a:gd name="connsiteY5" fmla="*/ 9875 h 10000"/>
              <a:gd name="connsiteX6" fmla="*/ 9506 w 9977"/>
              <a:gd name="connsiteY6" fmla="*/ 9607 h 10000"/>
              <a:gd name="connsiteX7" fmla="*/ 9976 w 9977"/>
              <a:gd name="connsiteY7" fmla="*/ 5063 h 10000"/>
              <a:gd name="connsiteX8" fmla="*/ 9464 w 9977"/>
              <a:gd name="connsiteY8" fmla="*/ 434 h 10000"/>
              <a:gd name="connsiteX0" fmla="*/ 9486 w 10000"/>
              <a:gd name="connsiteY0" fmla="*/ 436 h 10002"/>
              <a:gd name="connsiteX1" fmla="*/ 5082 w 10000"/>
              <a:gd name="connsiteY1" fmla="*/ 102 h 10002"/>
              <a:gd name="connsiteX2" fmla="*/ 572 w 10000"/>
              <a:gd name="connsiteY2" fmla="*/ 377 h 10002"/>
              <a:gd name="connsiteX3" fmla="*/ 65 w 10000"/>
              <a:gd name="connsiteY3" fmla="*/ 4635 h 10002"/>
              <a:gd name="connsiteX4" fmla="*/ 565 w 10000"/>
              <a:gd name="connsiteY4" fmla="*/ 9506 h 10002"/>
              <a:gd name="connsiteX5" fmla="*/ 5098 w 10000"/>
              <a:gd name="connsiteY5" fmla="*/ 9877 h 10002"/>
              <a:gd name="connsiteX6" fmla="*/ 9528 w 10000"/>
              <a:gd name="connsiteY6" fmla="*/ 9609 h 10002"/>
              <a:gd name="connsiteX7" fmla="*/ 9999 w 10000"/>
              <a:gd name="connsiteY7" fmla="*/ 5065 h 10002"/>
              <a:gd name="connsiteX8" fmla="*/ 9486 w 10000"/>
              <a:gd name="connsiteY8" fmla="*/ 436 h 10002"/>
              <a:gd name="connsiteX0" fmla="*/ 9422 w 9936"/>
              <a:gd name="connsiteY0" fmla="*/ 436 h 9996"/>
              <a:gd name="connsiteX1" fmla="*/ 5018 w 9936"/>
              <a:gd name="connsiteY1" fmla="*/ 102 h 9996"/>
              <a:gd name="connsiteX2" fmla="*/ 508 w 9936"/>
              <a:gd name="connsiteY2" fmla="*/ 377 h 9996"/>
              <a:gd name="connsiteX3" fmla="*/ 1 w 9936"/>
              <a:gd name="connsiteY3" fmla="*/ 4635 h 9996"/>
              <a:gd name="connsiteX4" fmla="*/ 501 w 9936"/>
              <a:gd name="connsiteY4" fmla="*/ 9506 h 9996"/>
              <a:gd name="connsiteX5" fmla="*/ 5034 w 9936"/>
              <a:gd name="connsiteY5" fmla="*/ 9877 h 9996"/>
              <a:gd name="connsiteX6" fmla="*/ 9464 w 9936"/>
              <a:gd name="connsiteY6" fmla="*/ 9609 h 9996"/>
              <a:gd name="connsiteX7" fmla="*/ 9935 w 9936"/>
              <a:gd name="connsiteY7" fmla="*/ 5065 h 9996"/>
              <a:gd name="connsiteX8" fmla="*/ 9422 w 9936"/>
              <a:gd name="connsiteY8" fmla="*/ 436 h 9996"/>
              <a:gd name="connsiteX0" fmla="*/ 9483 w 9971"/>
              <a:gd name="connsiteY0" fmla="*/ 436 h 10000"/>
              <a:gd name="connsiteX1" fmla="*/ 5050 w 9971"/>
              <a:gd name="connsiteY1" fmla="*/ 102 h 10000"/>
              <a:gd name="connsiteX2" fmla="*/ 511 w 9971"/>
              <a:gd name="connsiteY2" fmla="*/ 377 h 10000"/>
              <a:gd name="connsiteX3" fmla="*/ 1 w 9971"/>
              <a:gd name="connsiteY3" fmla="*/ 4637 h 10000"/>
              <a:gd name="connsiteX4" fmla="*/ 504 w 9971"/>
              <a:gd name="connsiteY4" fmla="*/ 9510 h 10000"/>
              <a:gd name="connsiteX5" fmla="*/ 5066 w 9971"/>
              <a:gd name="connsiteY5" fmla="*/ 9881 h 10000"/>
              <a:gd name="connsiteX6" fmla="*/ 9525 w 9971"/>
              <a:gd name="connsiteY6" fmla="*/ 9613 h 10000"/>
              <a:gd name="connsiteX7" fmla="*/ 9968 w 9971"/>
              <a:gd name="connsiteY7" fmla="*/ 5067 h 10000"/>
              <a:gd name="connsiteX8" fmla="*/ 9483 w 9971"/>
              <a:gd name="connsiteY8" fmla="*/ 436 h 10000"/>
              <a:gd name="connsiteX0" fmla="*/ 9511 w 9999"/>
              <a:gd name="connsiteY0" fmla="*/ 436 h 10012"/>
              <a:gd name="connsiteX1" fmla="*/ 5065 w 9999"/>
              <a:gd name="connsiteY1" fmla="*/ 102 h 10012"/>
              <a:gd name="connsiteX2" fmla="*/ 512 w 9999"/>
              <a:gd name="connsiteY2" fmla="*/ 377 h 10012"/>
              <a:gd name="connsiteX3" fmla="*/ 1 w 9999"/>
              <a:gd name="connsiteY3" fmla="*/ 4637 h 10012"/>
              <a:gd name="connsiteX4" fmla="*/ 505 w 9999"/>
              <a:gd name="connsiteY4" fmla="*/ 9510 h 10012"/>
              <a:gd name="connsiteX5" fmla="*/ 5081 w 9999"/>
              <a:gd name="connsiteY5" fmla="*/ 9881 h 10012"/>
              <a:gd name="connsiteX6" fmla="*/ 9522 w 9999"/>
              <a:gd name="connsiteY6" fmla="*/ 9637 h 10012"/>
              <a:gd name="connsiteX7" fmla="*/ 9997 w 9999"/>
              <a:gd name="connsiteY7" fmla="*/ 5067 h 10012"/>
              <a:gd name="connsiteX8" fmla="*/ 9511 w 9999"/>
              <a:gd name="connsiteY8" fmla="*/ 436 h 10012"/>
              <a:gd name="connsiteX0" fmla="*/ 9512 w 10003"/>
              <a:gd name="connsiteY0" fmla="*/ 435 h 10000"/>
              <a:gd name="connsiteX1" fmla="*/ 5066 w 10003"/>
              <a:gd name="connsiteY1" fmla="*/ 102 h 10000"/>
              <a:gd name="connsiteX2" fmla="*/ 512 w 10003"/>
              <a:gd name="connsiteY2" fmla="*/ 377 h 10000"/>
              <a:gd name="connsiteX3" fmla="*/ 1 w 10003"/>
              <a:gd name="connsiteY3" fmla="*/ 4631 h 10000"/>
              <a:gd name="connsiteX4" fmla="*/ 505 w 10003"/>
              <a:gd name="connsiteY4" fmla="*/ 9499 h 10000"/>
              <a:gd name="connsiteX5" fmla="*/ 5082 w 10003"/>
              <a:gd name="connsiteY5" fmla="*/ 9869 h 10000"/>
              <a:gd name="connsiteX6" fmla="*/ 9523 w 10003"/>
              <a:gd name="connsiteY6" fmla="*/ 9625 h 10000"/>
              <a:gd name="connsiteX7" fmla="*/ 9998 w 10003"/>
              <a:gd name="connsiteY7" fmla="*/ 5061 h 10000"/>
              <a:gd name="connsiteX8" fmla="*/ 9512 w 10003"/>
              <a:gd name="connsiteY8" fmla="*/ 435 h 10000"/>
              <a:gd name="connsiteX0" fmla="*/ 9512 w 10003"/>
              <a:gd name="connsiteY0" fmla="*/ 435 h 10000"/>
              <a:gd name="connsiteX1" fmla="*/ 5066 w 10003"/>
              <a:gd name="connsiteY1" fmla="*/ 102 h 10000"/>
              <a:gd name="connsiteX2" fmla="*/ 512 w 10003"/>
              <a:gd name="connsiteY2" fmla="*/ 377 h 10000"/>
              <a:gd name="connsiteX3" fmla="*/ 1 w 10003"/>
              <a:gd name="connsiteY3" fmla="*/ 4631 h 10000"/>
              <a:gd name="connsiteX4" fmla="*/ 505 w 10003"/>
              <a:gd name="connsiteY4" fmla="*/ 9499 h 10000"/>
              <a:gd name="connsiteX5" fmla="*/ 5082 w 10003"/>
              <a:gd name="connsiteY5" fmla="*/ 9869 h 10000"/>
              <a:gd name="connsiteX6" fmla="*/ 9523 w 10003"/>
              <a:gd name="connsiteY6" fmla="*/ 9625 h 10000"/>
              <a:gd name="connsiteX7" fmla="*/ 9998 w 10003"/>
              <a:gd name="connsiteY7" fmla="*/ 5061 h 10000"/>
              <a:gd name="connsiteX8" fmla="*/ 9512 w 10003"/>
              <a:gd name="connsiteY8" fmla="*/ 435 h 10000"/>
              <a:gd name="connsiteX0" fmla="*/ 9577 w 10068"/>
              <a:gd name="connsiteY0" fmla="*/ 435 h 9994"/>
              <a:gd name="connsiteX1" fmla="*/ 5131 w 10068"/>
              <a:gd name="connsiteY1" fmla="*/ 102 h 9994"/>
              <a:gd name="connsiteX2" fmla="*/ 577 w 10068"/>
              <a:gd name="connsiteY2" fmla="*/ 377 h 9994"/>
              <a:gd name="connsiteX3" fmla="*/ 66 w 10068"/>
              <a:gd name="connsiteY3" fmla="*/ 4631 h 9994"/>
              <a:gd name="connsiteX4" fmla="*/ 570 w 10068"/>
              <a:gd name="connsiteY4" fmla="*/ 9499 h 9994"/>
              <a:gd name="connsiteX5" fmla="*/ 5162 w 10068"/>
              <a:gd name="connsiteY5" fmla="*/ 9845 h 9994"/>
              <a:gd name="connsiteX6" fmla="*/ 9588 w 10068"/>
              <a:gd name="connsiteY6" fmla="*/ 9625 h 9994"/>
              <a:gd name="connsiteX7" fmla="*/ 10063 w 10068"/>
              <a:gd name="connsiteY7" fmla="*/ 5061 h 9994"/>
              <a:gd name="connsiteX8" fmla="*/ 9577 w 10068"/>
              <a:gd name="connsiteY8" fmla="*/ 435 h 9994"/>
              <a:gd name="connsiteX0" fmla="*/ 9447 w 9935"/>
              <a:gd name="connsiteY0" fmla="*/ 435 h 10084"/>
              <a:gd name="connsiteX1" fmla="*/ 5031 w 9935"/>
              <a:gd name="connsiteY1" fmla="*/ 102 h 10084"/>
              <a:gd name="connsiteX2" fmla="*/ 508 w 9935"/>
              <a:gd name="connsiteY2" fmla="*/ 377 h 10084"/>
              <a:gd name="connsiteX3" fmla="*/ 1 w 9935"/>
              <a:gd name="connsiteY3" fmla="*/ 4634 h 10084"/>
              <a:gd name="connsiteX4" fmla="*/ 501 w 9935"/>
              <a:gd name="connsiteY4" fmla="*/ 9505 h 10084"/>
              <a:gd name="connsiteX5" fmla="*/ 5062 w 9935"/>
              <a:gd name="connsiteY5" fmla="*/ 9851 h 10084"/>
              <a:gd name="connsiteX6" fmla="*/ 9458 w 9935"/>
              <a:gd name="connsiteY6" fmla="*/ 9631 h 10084"/>
              <a:gd name="connsiteX7" fmla="*/ 9930 w 9935"/>
              <a:gd name="connsiteY7" fmla="*/ 5064 h 10084"/>
              <a:gd name="connsiteX8" fmla="*/ 9447 w 9935"/>
              <a:gd name="connsiteY8" fmla="*/ 435 h 10084"/>
              <a:gd name="connsiteX0" fmla="*/ 9509 w 10000"/>
              <a:gd name="connsiteY0" fmla="*/ 431 h 10000"/>
              <a:gd name="connsiteX1" fmla="*/ 5064 w 10000"/>
              <a:gd name="connsiteY1" fmla="*/ 101 h 10000"/>
              <a:gd name="connsiteX2" fmla="*/ 511 w 10000"/>
              <a:gd name="connsiteY2" fmla="*/ 374 h 10000"/>
              <a:gd name="connsiteX3" fmla="*/ 1 w 10000"/>
              <a:gd name="connsiteY3" fmla="*/ 4595 h 10000"/>
              <a:gd name="connsiteX4" fmla="*/ 504 w 10000"/>
              <a:gd name="connsiteY4" fmla="*/ 9426 h 10000"/>
              <a:gd name="connsiteX5" fmla="*/ 5095 w 10000"/>
              <a:gd name="connsiteY5" fmla="*/ 9769 h 10000"/>
              <a:gd name="connsiteX6" fmla="*/ 9520 w 10000"/>
              <a:gd name="connsiteY6" fmla="*/ 9551 h 10000"/>
              <a:gd name="connsiteX7" fmla="*/ 9995 w 10000"/>
              <a:gd name="connsiteY7" fmla="*/ 5022 h 10000"/>
              <a:gd name="connsiteX8" fmla="*/ 9509 w 10000"/>
              <a:gd name="connsiteY8" fmla="*/ 431 h 10000"/>
              <a:gd name="connsiteX0" fmla="*/ 9509 w 10000"/>
              <a:gd name="connsiteY0" fmla="*/ 431 h 9855"/>
              <a:gd name="connsiteX1" fmla="*/ 5064 w 10000"/>
              <a:gd name="connsiteY1" fmla="*/ 101 h 9855"/>
              <a:gd name="connsiteX2" fmla="*/ 511 w 10000"/>
              <a:gd name="connsiteY2" fmla="*/ 374 h 9855"/>
              <a:gd name="connsiteX3" fmla="*/ 1 w 10000"/>
              <a:gd name="connsiteY3" fmla="*/ 4595 h 9855"/>
              <a:gd name="connsiteX4" fmla="*/ 504 w 10000"/>
              <a:gd name="connsiteY4" fmla="*/ 9426 h 9855"/>
              <a:gd name="connsiteX5" fmla="*/ 5095 w 10000"/>
              <a:gd name="connsiteY5" fmla="*/ 9769 h 9855"/>
              <a:gd name="connsiteX6" fmla="*/ 9520 w 10000"/>
              <a:gd name="connsiteY6" fmla="*/ 9551 h 9855"/>
              <a:gd name="connsiteX7" fmla="*/ 9995 w 10000"/>
              <a:gd name="connsiteY7" fmla="*/ 5022 h 9855"/>
              <a:gd name="connsiteX8" fmla="*/ 9509 w 10000"/>
              <a:gd name="connsiteY8" fmla="*/ 431 h 9855"/>
              <a:gd name="connsiteX0" fmla="*/ 9509 w 10000"/>
              <a:gd name="connsiteY0" fmla="*/ 437 h 10097"/>
              <a:gd name="connsiteX1" fmla="*/ 5064 w 10000"/>
              <a:gd name="connsiteY1" fmla="*/ 102 h 10097"/>
              <a:gd name="connsiteX2" fmla="*/ 511 w 10000"/>
              <a:gd name="connsiteY2" fmla="*/ 380 h 10097"/>
              <a:gd name="connsiteX3" fmla="*/ 1 w 10000"/>
              <a:gd name="connsiteY3" fmla="*/ 4663 h 10097"/>
              <a:gd name="connsiteX4" fmla="*/ 504 w 10000"/>
              <a:gd name="connsiteY4" fmla="*/ 9565 h 10097"/>
              <a:gd name="connsiteX5" fmla="*/ 5095 w 10000"/>
              <a:gd name="connsiteY5" fmla="*/ 9913 h 10097"/>
              <a:gd name="connsiteX6" fmla="*/ 9520 w 10000"/>
              <a:gd name="connsiteY6" fmla="*/ 9692 h 10097"/>
              <a:gd name="connsiteX7" fmla="*/ 9995 w 10000"/>
              <a:gd name="connsiteY7" fmla="*/ 5096 h 10097"/>
              <a:gd name="connsiteX8" fmla="*/ 9509 w 10000"/>
              <a:gd name="connsiteY8" fmla="*/ 437 h 10097"/>
              <a:gd name="connsiteX0" fmla="*/ 9518 w 10009"/>
              <a:gd name="connsiteY0" fmla="*/ 437 h 10052"/>
              <a:gd name="connsiteX1" fmla="*/ 5073 w 10009"/>
              <a:gd name="connsiteY1" fmla="*/ 102 h 10052"/>
              <a:gd name="connsiteX2" fmla="*/ 520 w 10009"/>
              <a:gd name="connsiteY2" fmla="*/ 380 h 10052"/>
              <a:gd name="connsiteX3" fmla="*/ 10 w 10009"/>
              <a:gd name="connsiteY3" fmla="*/ 4663 h 10052"/>
              <a:gd name="connsiteX4" fmla="*/ 391 w 10009"/>
              <a:gd name="connsiteY4" fmla="*/ 9493 h 10052"/>
              <a:gd name="connsiteX5" fmla="*/ 5104 w 10009"/>
              <a:gd name="connsiteY5" fmla="*/ 9913 h 10052"/>
              <a:gd name="connsiteX6" fmla="*/ 9529 w 10009"/>
              <a:gd name="connsiteY6" fmla="*/ 9692 h 10052"/>
              <a:gd name="connsiteX7" fmla="*/ 10004 w 10009"/>
              <a:gd name="connsiteY7" fmla="*/ 5096 h 10052"/>
              <a:gd name="connsiteX8" fmla="*/ 9518 w 10009"/>
              <a:gd name="connsiteY8" fmla="*/ 437 h 10052"/>
              <a:gd name="connsiteX0" fmla="*/ 9518 w 10009"/>
              <a:gd name="connsiteY0" fmla="*/ 437 h 10052"/>
              <a:gd name="connsiteX1" fmla="*/ 5073 w 10009"/>
              <a:gd name="connsiteY1" fmla="*/ 102 h 10052"/>
              <a:gd name="connsiteX2" fmla="*/ 520 w 10009"/>
              <a:gd name="connsiteY2" fmla="*/ 380 h 10052"/>
              <a:gd name="connsiteX3" fmla="*/ 10 w 10009"/>
              <a:gd name="connsiteY3" fmla="*/ 4663 h 10052"/>
              <a:gd name="connsiteX4" fmla="*/ 391 w 10009"/>
              <a:gd name="connsiteY4" fmla="*/ 9493 h 10052"/>
              <a:gd name="connsiteX5" fmla="*/ 5104 w 10009"/>
              <a:gd name="connsiteY5" fmla="*/ 9913 h 10052"/>
              <a:gd name="connsiteX6" fmla="*/ 9529 w 10009"/>
              <a:gd name="connsiteY6" fmla="*/ 9692 h 10052"/>
              <a:gd name="connsiteX7" fmla="*/ 10004 w 10009"/>
              <a:gd name="connsiteY7" fmla="*/ 5096 h 10052"/>
              <a:gd name="connsiteX8" fmla="*/ 9518 w 10009"/>
              <a:gd name="connsiteY8" fmla="*/ 437 h 10052"/>
              <a:gd name="connsiteX0" fmla="*/ 9518 w 10009"/>
              <a:gd name="connsiteY0" fmla="*/ 437 h 10052"/>
              <a:gd name="connsiteX1" fmla="*/ 5073 w 10009"/>
              <a:gd name="connsiteY1" fmla="*/ 102 h 10052"/>
              <a:gd name="connsiteX2" fmla="*/ 520 w 10009"/>
              <a:gd name="connsiteY2" fmla="*/ 380 h 10052"/>
              <a:gd name="connsiteX3" fmla="*/ 10 w 10009"/>
              <a:gd name="connsiteY3" fmla="*/ 4663 h 10052"/>
              <a:gd name="connsiteX4" fmla="*/ 391 w 10009"/>
              <a:gd name="connsiteY4" fmla="*/ 9493 h 10052"/>
              <a:gd name="connsiteX5" fmla="*/ 5104 w 10009"/>
              <a:gd name="connsiteY5" fmla="*/ 9913 h 10052"/>
              <a:gd name="connsiteX6" fmla="*/ 9529 w 10009"/>
              <a:gd name="connsiteY6" fmla="*/ 9692 h 10052"/>
              <a:gd name="connsiteX7" fmla="*/ 10004 w 10009"/>
              <a:gd name="connsiteY7" fmla="*/ 5096 h 10052"/>
              <a:gd name="connsiteX8" fmla="*/ 9518 w 10009"/>
              <a:gd name="connsiteY8" fmla="*/ 437 h 10052"/>
              <a:gd name="connsiteX0" fmla="*/ 9518 w 10009"/>
              <a:gd name="connsiteY0" fmla="*/ 484 h 10099"/>
              <a:gd name="connsiteX1" fmla="*/ 5073 w 10009"/>
              <a:gd name="connsiteY1" fmla="*/ 149 h 10099"/>
              <a:gd name="connsiteX2" fmla="*/ 520 w 10009"/>
              <a:gd name="connsiteY2" fmla="*/ 355 h 10099"/>
              <a:gd name="connsiteX3" fmla="*/ 10 w 10009"/>
              <a:gd name="connsiteY3" fmla="*/ 4710 h 10099"/>
              <a:gd name="connsiteX4" fmla="*/ 391 w 10009"/>
              <a:gd name="connsiteY4" fmla="*/ 9540 h 10099"/>
              <a:gd name="connsiteX5" fmla="*/ 5104 w 10009"/>
              <a:gd name="connsiteY5" fmla="*/ 9960 h 10099"/>
              <a:gd name="connsiteX6" fmla="*/ 9529 w 10009"/>
              <a:gd name="connsiteY6" fmla="*/ 9739 h 10099"/>
              <a:gd name="connsiteX7" fmla="*/ 10004 w 10009"/>
              <a:gd name="connsiteY7" fmla="*/ 5143 h 10099"/>
              <a:gd name="connsiteX8" fmla="*/ 9518 w 10009"/>
              <a:gd name="connsiteY8" fmla="*/ 484 h 10099"/>
              <a:gd name="connsiteX0" fmla="*/ 9518 w 10009"/>
              <a:gd name="connsiteY0" fmla="*/ 436 h 10051"/>
              <a:gd name="connsiteX1" fmla="*/ 5073 w 10009"/>
              <a:gd name="connsiteY1" fmla="*/ 101 h 10051"/>
              <a:gd name="connsiteX2" fmla="*/ 520 w 10009"/>
              <a:gd name="connsiteY2" fmla="*/ 307 h 10051"/>
              <a:gd name="connsiteX3" fmla="*/ 10 w 10009"/>
              <a:gd name="connsiteY3" fmla="*/ 4662 h 10051"/>
              <a:gd name="connsiteX4" fmla="*/ 391 w 10009"/>
              <a:gd name="connsiteY4" fmla="*/ 9492 h 10051"/>
              <a:gd name="connsiteX5" fmla="*/ 5104 w 10009"/>
              <a:gd name="connsiteY5" fmla="*/ 9912 h 10051"/>
              <a:gd name="connsiteX6" fmla="*/ 9529 w 10009"/>
              <a:gd name="connsiteY6" fmla="*/ 9691 h 10051"/>
              <a:gd name="connsiteX7" fmla="*/ 10004 w 10009"/>
              <a:gd name="connsiteY7" fmla="*/ 5095 h 10051"/>
              <a:gd name="connsiteX8" fmla="*/ 9518 w 10009"/>
              <a:gd name="connsiteY8" fmla="*/ 436 h 10051"/>
              <a:gd name="connsiteX0" fmla="*/ 9646 w 10137"/>
              <a:gd name="connsiteY0" fmla="*/ 436 h 10051"/>
              <a:gd name="connsiteX1" fmla="*/ 5201 w 10137"/>
              <a:gd name="connsiteY1" fmla="*/ 101 h 10051"/>
              <a:gd name="connsiteX2" fmla="*/ 648 w 10137"/>
              <a:gd name="connsiteY2" fmla="*/ 307 h 10051"/>
              <a:gd name="connsiteX3" fmla="*/ 2 w 10137"/>
              <a:gd name="connsiteY3" fmla="*/ 4855 h 10051"/>
              <a:gd name="connsiteX4" fmla="*/ 519 w 10137"/>
              <a:gd name="connsiteY4" fmla="*/ 9492 h 10051"/>
              <a:gd name="connsiteX5" fmla="*/ 5232 w 10137"/>
              <a:gd name="connsiteY5" fmla="*/ 9912 h 10051"/>
              <a:gd name="connsiteX6" fmla="*/ 9657 w 10137"/>
              <a:gd name="connsiteY6" fmla="*/ 9691 h 10051"/>
              <a:gd name="connsiteX7" fmla="*/ 10132 w 10137"/>
              <a:gd name="connsiteY7" fmla="*/ 5095 h 10051"/>
              <a:gd name="connsiteX8" fmla="*/ 9646 w 10137"/>
              <a:gd name="connsiteY8" fmla="*/ 436 h 10051"/>
              <a:gd name="connsiteX0" fmla="*/ 9647 w 10138"/>
              <a:gd name="connsiteY0" fmla="*/ 436 h 10051"/>
              <a:gd name="connsiteX1" fmla="*/ 5202 w 10138"/>
              <a:gd name="connsiteY1" fmla="*/ 101 h 10051"/>
              <a:gd name="connsiteX2" fmla="*/ 479 w 10138"/>
              <a:gd name="connsiteY2" fmla="*/ 350 h 10051"/>
              <a:gd name="connsiteX3" fmla="*/ 3 w 10138"/>
              <a:gd name="connsiteY3" fmla="*/ 4855 h 10051"/>
              <a:gd name="connsiteX4" fmla="*/ 520 w 10138"/>
              <a:gd name="connsiteY4" fmla="*/ 9492 h 10051"/>
              <a:gd name="connsiteX5" fmla="*/ 5233 w 10138"/>
              <a:gd name="connsiteY5" fmla="*/ 9912 h 10051"/>
              <a:gd name="connsiteX6" fmla="*/ 9658 w 10138"/>
              <a:gd name="connsiteY6" fmla="*/ 9691 h 10051"/>
              <a:gd name="connsiteX7" fmla="*/ 10133 w 10138"/>
              <a:gd name="connsiteY7" fmla="*/ 5095 h 10051"/>
              <a:gd name="connsiteX8" fmla="*/ 9647 w 10138"/>
              <a:gd name="connsiteY8" fmla="*/ 436 h 10051"/>
              <a:gd name="connsiteX0" fmla="*/ 9647 w 10138"/>
              <a:gd name="connsiteY0" fmla="*/ 444 h 10059"/>
              <a:gd name="connsiteX1" fmla="*/ 5202 w 10138"/>
              <a:gd name="connsiteY1" fmla="*/ 109 h 10059"/>
              <a:gd name="connsiteX2" fmla="*/ 479 w 10138"/>
              <a:gd name="connsiteY2" fmla="*/ 358 h 10059"/>
              <a:gd name="connsiteX3" fmla="*/ 3 w 10138"/>
              <a:gd name="connsiteY3" fmla="*/ 4863 h 10059"/>
              <a:gd name="connsiteX4" fmla="*/ 520 w 10138"/>
              <a:gd name="connsiteY4" fmla="*/ 9500 h 10059"/>
              <a:gd name="connsiteX5" fmla="*/ 5233 w 10138"/>
              <a:gd name="connsiteY5" fmla="*/ 9920 h 10059"/>
              <a:gd name="connsiteX6" fmla="*/ 9658 w 10138"/>
              <a:gd name="connsiteY6" fmla="*/ 9699 h 10059"/>
              <a:gd name="connsiteX7" fmla="*/ 10133 w 10138"/>
              <a:gd name="connsiteY7" fmla="*/ 5103 h 10059"/>
              <a:gd name="connsiteX8" fmla="*/ 9647 w 10138"/>
              <a:gd name="connsiteY8" fmla="*/ 444 h 10059"/>
              <a:gd name="connsiteX0" fmla="*/ 9647 w 10138"/>
              <a:gd name="connsiteY0" fmla="*/ 444 h 10059"/>
              <a:gd name="connsiteX1" fmla="*/ 5202 w 10138"/>
              <a:gd name="connsiteY1" fmla="*/ 109 h 10059"/>
              <a:gd name="connsiteX2" fmla="*/ 479 w 10138"/>
              <a:gd name="connsiteY2" fmla="*/ 358 h 10059"/>
              <a:gd name="connsiteX3" fmla="*/ 3 w 10138"/>
              <a:gd name="connsiteY3" fmla="*/ 4863 h 10059"/>
              <a:gd name="connsiteX4" fmla="*/ 520 w 10138"/>
              <a:gd name="connsiteY4" fmla="*/ 9500 h 10059"/>
              <a:gd name="connsiteX5" fmla="*/ 5233 w 10138"/>
              <a:gd name="connsiteY5" fmla="*/ 9920 h 10059"/>
              <a:gd name="connsiteX6" fmla="*/ 9658 w 10138"/>
              <a:gd name="connsiteY6" fmla="*/ 9699 h 10059"/>
              <a:gd name="connsiteX7" fmla="*/ 10133 w 10138"/>
              <a:gd name="connsiteY7" fmla="*/ 5103 h 10059"/>
              <a:gd name="connsiteX8" fmla="*/ 9647 w 10138"/>
              <a:gd name="connsiteY8" fmla="*/ 444 h 10059"/>
              <a:gd name="connsiteX0" fmla="*/ 9647 w 10138"/>
              <a:gd name="connsiteY0" fmla="*/ 489 h 10104"/>
              <a:gd name="connsiteX1" fmla="*/ 4976 w 10138"/>
              <a:gd name="connsiteY1" fmla="*/ 47 h 10104"/>
              <a:gd name="connsiteX2" fmla="*/ 479 w 10138"/>
              <a:gd name="connsiteY2" fmla="*/ 403 h 10104"/>
              <a:gd name="connsiteX3" fmla="*/ 3 w 10138"/>
              <a:gd name="connsiteY3" fmla="*/ 4908 h 10104"/>
              <a:gd name="connsiteX4" fmla="*/ 520 w 10138"/>
              <a:gd name="connsiteY4" fmla="*/ 9545 h 10104"/>
              <a:gd name="connsiteX5" fmla="*/ 5233 w 10138"/>
              <a:gd name="connsiteY5" fmla="*/ 9965 h 10104"/>
              <a:gd name="connsiteX6" fmla="*/ 9658 w 10138"/>
              <a:gd name="connsiteY6" fmla="*/ 9744 h 10104"/>
              <a:gd name="connsiteX7" fmla="*/ 10133 w 10138"/>
              <a:gd name="connsiteY7" fmla="*/ 5148 h 10104"/>
              <a:gd name="connsiteX8" fmla="*/ 9647 w 10138"/>
              <a:gd name="connsiteY8" fmla="*/ 489 h 10104"/>
              <a:gd name="connsiteX0" fmla="*/ 9783 w 10174"/>
              <a:gd name="connsiteY0" fmla="*/ 464 h 10122"/>
              <a:gd name="connsiteX1" fmla="*/ 4976 w 10174"/>
              <a:gd name="connsiteY1" fmla="*/ 65 h 10122"/>
              <a:gd name="connsiteX2" fmla="*/ 479 w 10174"/>
              <a:gd name="connsiteY2" fmla="*/ 421 h 10122"/>
              <a:gd name="connsiteX3" fmla="*/ 3 w 10174"/>
              <a:gd name="connsiteY3" fmla="*/ 4926 h 10122"/>
              <a:gd name="connsiteX4" fmla="*/ 520 w 10174"/>
              <a:gd name="connsiteY4" fmla="*/ 9563 h 10122"/>
              <a:gd name="connsiteX5" fmla="*/ 5233 w 10174"/>
              <a:gd name="connsiteY5" fmla="*/ 9983 h 10122"/>
              <a:gd name="connsiteX6" fmla="*/ 9658 w 10174"/>
              <a:gd name="connsiteY6" fmla="*/ 9762 h 10122"/>
              <a:gd name="connsiteX7" fmla="*/ 10133 w 10174"/>
              <a:gd name="connsiteY7" fmla="*/ 5166 h 10122"/>
              <a:gd name="connsiteX8" fmla="*/ 9783 w 10174"/>
              <a:gd name="connsiteY8" fmla="*/ 464 h 10122"/>
              <a:gd name="connsiteX0" fmla="*/ 9783 w 10325"/>
              <a:gd name="connsiteY0" fmla="*/ 464 h 10122"/>
              <a:gd name="connsiteX1" fmla="*/ 4976 w 10325"/>
              <a:gd name="connsiteY1" fmla="*/ 65 h 10122"/>
              <a:gd name="connsiteX2" fmla="*/ 479 w 10325"/>
              <a:gd name="connsiteY2" fmla="*/ 421 h 10122"/>
              <a:gd name="connsiteX3" fmla="*/ 3 w 10325"/>
              <a:gd name="connsiteY3" fmla="*/ 4926 h 10122"/>
              <a:gd name="connsiteX4" fmla="*/ 520 w 10325"/>
              <a:gd name="connsiteY4" fmla="*/ 9563 h 10122"/>
              <a:gd name="connsiteX5" fmla="*/ 5233 w 10325"/>
              <a:gd name="connsiteY5" fmla="*/ 9983 h 10122"/>
              <a:gd name="connsiteX6" fmla="*/ 9658 w 10325"/>
              <a:gd name="connsiteY6" fmla="*/ 9762 h 10122"/>
              <a:gd name="connsiteX7" fmla="*/ 10325 w 10325"/>
              <a:gd name="connsiteY7" fmla="*/ 4952 h 10122"/>
              <a:gd name="connsiteX8" fmla="*/ 9783 w 10325"/>
              <a:gd name="connsiteY8" fmla="*/ 464 h 10122"/>
              <a:gd name="connsiteX0" fmla="*/ 9783 w 10364"/>
              <a:gd name="connsiteY0" fmla="*/ 464 h 10136"/>
              <a:gd name="connsiteX1" fmla="*/ 4976 w 10364"/>
              <a:gd name="connsiteY1" fmla="*/ 65 h 10136"/>
              <a:gd name="connsiteX2" fmla="*/ 479 w 10364"/>
              <a:gd name="connsiteY2" fmla="*/ 421 h 10136"/>
              <a:gd name="connsiteX3" fmla="*/ 3 w 10364"/>
              <a:gd name="connsiteY3" fmla="*/ 4926 h 10136"/>
              <a:gd name="connsiteX4" fmla="*/ 520 w 10364"/>
              <a:gd name="connsiteY4" fmla="*/ 9563 h 10136"/>
              <a:gd name="connsiteX5" fmla="*/ 5233 w 10364"/>
              <a:gd name="connsiteY5" fmla="*/ 9983 h 10136"/>
              <a:gd name="connsiteX6" fmla="*/ 9986 w 10364"/>
              <a:gd name="connsiteY6" fmla="*/ 9527 h 10136"/>
              <a:gd name="connsiteX7" fmla="*/ 10325 w 10364"/>
              <a:gd name="connsiteY7" fmla="*/ 4952 h 10136"/>
              <a:gd name="connsiteX8" fmla="*/ 9783 w 10364"/>
              <a:gd name="connsiteY8" fmla="*/ 464 h 10136"/>
              <a:gd name="connsiteX0" fmla="*/ 9783 w 10325"/>
              <a:gd name="connsiteY0" fmla="*/ 464 h 10136"/>
              <a:gd name="connsiteX1" fmla="*/ 4976 w 10325"/>
              <a:gd name="connsiteY1" fmla="*/ 65 h 10136"/>
              <a:gd name="connsiteX2" fmla="*/ 479 w 10325"/>
              <a:gd name="connsiteY2" fmla="*/ 421 h 10136"/>
              <a:gd name="connsiteX3" fmla="*/ 3 w 10325"/>
              <a:gd name="connsiteY3" fmla="*/ 4926 h 10136"/>
              <a:gd name="connsiteX4" fmla="*/ 520 w 10325"/>
              <a:gd name="connsiteY4" fmla="*/ 9563 h 10136"/>
              <a:gd name="connsiteX5" fmla="*/ 5233 w 10325"/>
              <a:gd name="connsiteY5" fmla="*/ 9983 h 10136"/>
              <a:gd name="connsiteX6" fmla="*/ 9986 w 10325"/>
              <a:gd name="connsiteY6" fmla="*/ 9527 h 10136"/>
              <a:gd name="connsiteX7" fmla="*/ 10325 w 10325"/>
              <a:gd name="connsiteY7" fmla="*/ 4952 h 10136"/>
              <a:gd name="connsiteX8" fmla="*/ 9783 w 10325"/>
              <a:gd name="connsiteY8" fmla="*/ 464 h 10136"/>
              <a:gd name="connsiteX0" fmla="*/ 9783 w 10325"/>
              <a:gd name="connsiteY0" fmla="*/ 464 h 10136"/>
              <a:gd name="connsiteX1" fmla="*/ 4976 w 10325"/>
              <a:gd name="connsiteY1" fmla="*/ 65 h 10136"/>
              <a:gd name="connsiteX2" fmla="*/ 479 w 10325"/>
              <a:gd name="connsiteY2" fmla="*/ 421 h 10136"/>
              <a:gd name="connsiteX3" fmla="*/ 3 w 10325"/>
              <a:gd name="connsiteY3" fmla="*/ 4926 h 10136"/>
              <a:gd name="connsiteX4" fmla="*/ 520 w 10325"/>
              <a:gd name="connsiteY4" fmla="*/ 9563 h 10136"/>
              <a:gd name="connsiteX5" fmla="*/ 5233 w 10325"/>
              <a:gd name="connsiteY5" fmla="*/ 9983 h 10136"/>
              <a:gd name="connsiteX6" fmla="*/ 9986 w 10325"/>
              <a:gd name="connsiteY6" fmla="*/ 9527 h 10136"/>
              <a:gd name="connsiteX7" fmla="*/ 10325 w 10325"/>
              <a:gd name="connsiteY7" fmla="*/ 4952 h 10136"/>
              <a:gd name="connsiteX8" fmla="*/ 9783 w 10325"/>
              <a:gd name="connsiteY8" fmla="*/ 464 h 10136"/>
              <a:gd name="connsiteX0" fmla="*/ 9783 w 10325"/>
              <a:gd name="connsiteY0" fmla="*/ 464 h 10136"/>
              <a:gd name="connsiteX1" fmla="*/ 4976 w 10325"/>
              <a:gd name="connsiteY1" fmla="*/ 65 h 10136"/>
              <a:gd name="connsiteX2" fmla="*/ 479 w 10325"/>
              <a:gd name="connsiteY2" fmla="*/ 421 h 10136"/>
              <a:gd name="connsiteX3" fmla="*/ 3 w 10325"/>
              <a:gd name="connsiteY3" fmla="*/ 4926 h 10136"/>
              <a:gd name="connsiteX4" fmla="*/ 520 w 10325"/>
              <a:gd name="connsiteY4" fmla="*/ 9563 h 10136"/>
              <a:gd name="connsiteX5" fmla="*/ 5233 w 10325"/>
              <a:gd name="connsiteY5" fmla="*/ 9983 h 10136"/>
              <a:gd name="connsiteX6" fmla="*/ 9986 w 10325"/>
              <a:gd name="connsiteY6" fmla="*/ 9527 h 10136"/>
              <a:gd name="connsiteX7" fmla="*/ 10325 w 10325"/>
              <a:gd name="connsiteY7" fmla="*/ 4952 h 10136"/>
              <a:gd name="connsiteX8" fmla="*/ 9783 w 10325"/>
              <a:gd name="connsiteY8" fmla="*/ 464 h 10136"/>
              <a:gd name="connsiteX0" fmla="*/ 9783 w 10325"/>
              <a:gd name="connsiteY0" fmla="*/ 464 h 10136"/>
              <a:gd name="connsiteX1" fmla="*/ 4976 w 10325"/>
              <a:gd name="connsiteY1" fmla="*/ 65 h 10136"/>
              <a:gd name="connsiteX2" fmla="*/ 479 w 10325"/>
              <a:gd name="connsiteY2" fmla="*/ 421 h 10136"/>
              <a:gd name="connsiteX3" fmla="*/ 3 w 10325"/>
              <a:gd name="connsiteY3" fmla="*/ 4926 h 10136"/>
              <a:gd name="connsiteX4" fmla="*/ 520 w 10325"/>
              <a:gd name="connsiteY4" fmla="*/ 9563 h 10136"/>
              <a:gd name="connsiteX5" fmla="*/ 5233 w 10325"/>
              <a:gd name="connsiteY5" fmla="*/ 9983 h 10136"/>
              <a:gd name="connsiteX6" fmla="*/ 9986 w 10325"/>
              <a:gd name="connsiteY6" fmla="*/ 9527 h 10136"/>
              <a:gd name="connsiteX7" fmla="*/ 10325 w 10325"/>
              <a:gd name="connsiteY7" fmla="*/ 4952 h 10136"/>
              <a:gd name="connsiteX8" fmla="*/ 9783 w 10325"/>
              <a:gd name="connsiteY8" fmla="*/ 464 h 10136"/>
              <a:gd name="connsiteX0" fmla="*/ 9783 w 10467"/>
              <a:gd name="connsiteY0" fmla="*/ 464 h 10099"/>
              <a:gd name="connsiteX1" fmla="*/ 4976 w 10467"/>
              <a:gd name="connsiteY1" fmla="*/ 65 h 10099"/>
              <a:gd name="connsiteX2" fmla="*/ 479 w 10467"/>
              <a:gd name="connsiteY2" fmla="*/ 421 h 10099"/>
              <a:gd name="connsiteX3" fmla="*/ 3 w 10467"/>
              <a:gd name="connsiteY3" fmla="*/ 4926 h 10099"/>
              <a:gd name="connsiteX4" fmla="*/ 520 w 10467"/>
              <a:gd name="connsiteY4" fmla="*/ 9563 h 10099"/>
              <a:gd name="connsiteX5" fmla="*/ 5403 w 10467"/>
              <a:gd name="connsiteY5" fmla="*/ 9897 h 10099"/>
              <a:gd name="connsiteX6" fmla="*/ 9986 w 10467"/>
              <a:gd name="connsiteY6" fmla="*/ 9527 h 10099"/>
              <a:gd name="connsiteX7" fmla="*/ 10325 w 10467"/>
              <a:gd name="connsiteY7" fmla="*/ 4952 h 10099"/>
              <a:gd name="connsiteX8" fmla="*/ 9783 w 10467"/>
              <a:gd name="connsiteY8" fmla="*/ 464 h 10099"/>
              <a:gd name="connsiteX0" fmla="*/ 9783 w 10467"/>
              <a:gd name="connsiteY0" fmla="*/ 464 h 10112"/>
              <a:gd name="connsiteX1" fmla="*/ 4976 w 10467"/>
              <a:gd name="connsiteY1" fmla="*/ 65 h 10112"/>
              <a:gd name="connsiteX2" fmla="*/ 479 w 10467"/>
              <a:gd name="connsiteY2" fmla="*/ 421 h 10112"/>
              <a:gd name="connsiteX3" fmla="*/ 3 w 10467"/>
              <a:gd name="connsiteY3" fmla="*/ 4926 h 10112"/>
              <a:gd name="connsiteX4" fmla="*/ 418 w 10467"/>
              <a:gd name="connsiteY4" fmla="*/ 9584 h 10112"/>
              <a:gd name="connsiteX5" fmla="*/ 5403 w 10467"/>
              <a:gd name="connsiteY5" fmla="*/ 9897 h 10112"/>
              <a:gd name="connsiteX6" fmla="*/ 9986 w 10467"/>
              <a:gd name="connsiteY6" fmla="*/ 9527 h 10112"/>
              <a:gd name="connsiteX7" fmla="*/ 10325 w 10467"/>
              <a:gd name="connsiteY7" fmla="*/ 4952 h 10112"/>
              <a:gd name="connsiteX8" fmla="*/ 9783 w 10467"/>
              <a:gd name="connsiteY8" fmla="*/ 464 h 10112"/>
              <a:gd name="connsiteX0" fmla="*/ 9783 w 10467"/>
              <a:gd name="connsiteY0" fmla="*/ 464 h 10168"/>
              <a:gd name="connsiteX1" fmla="*/ 4976 w 10467"/>
              <a:gd name="connsiteY1" fmla="*/ 65 h 10168"/>
              <a:gd name="connsiteX2" fmla="*/ 479 w 10467"/>
              <a:gd name="connsiteY2" fmla="*/ 421 h 10168"/>
              <a:gd name="connsiteX3" fmla="*/ 3 w 10467"/>
              <a:gd name="connsiteY3" fmla="*/ 4926 h 10168"/>
              <a:gd name="connsiteX4" fmla="*/ 418 w 10467"/>
              <a:gd name="connsiteY4" fmla="*/ 9584 h 10168"/>
              <a:gd name="connsiteX5" fmla="*/ 5403 w 10467"/>
              <a:gd name="connsiteY5" fmla="*/ 10025 h 10168"/>
              <a:gd name="connsiteX6" fmla="*/ 9986 w 10467"/>
              <a:gd name="connsiteY6" fmla="*/ 9527 h 10168"/>
              <a:gd name="connsiteX7" fmla="*/ 10325 w 10467"/>
              <a:gd name="connsiteY7" fmla="*/ 4952 h 10168"/>
              <a:gd name="connsiteX8" fmla="*/ 9783 w 10467"/>
              <a:gd name="connsiteY8" fmla="*/ 464 h 10168"/>
              <a:gd name="connsiteX0" fmla="*/ 9783 w 10467"/>
              <a:gd name="connsiteY0" fmla="*/ 464 h 10168"/>
              <a:gd name="connsiteX1" fmla="*/ 4976 w 10467"/>
              <a:gd name="connsiteY1" fmla="*/ 65 h 10168"/>
              <a:gd name="connsiteX2" fmla="*/ 479 w 10467"/>
              <a:gd name="connsiteY2" fmla="*/ 421 h 10168"/>
              <a:gd name="connsiteX3" fmla="*/ 3 w 10467"/>
              <a:gd name="connsiteY3" fmla="*/ 4926 h 10168"/>
              <a:gd name="connsiteX4" fmla="*/ 418 w 10467"/>
              <a:gd name="connsiteY4" fmla="*/ 9584 h 10168"/>
              <a:gd name="connsiteX5" fmla="*/ 5403 w 10467"/>
              <a:gd name="connsiteY5" fmla="*/ 10025 h 10168"/>
              <a:gd name="connsiteX6" fmla="*/ 9986 w 10467"/>
              <a:gd name="connsiteY6" fmla="*/ 9527 h 10168"/>
              <a:gd name="connsiteX7" fmla="*/ 10325 w 10467"/>
              <a:gd name="connsiteY7" fmla="*/ 4952 h 10168"/>
              <a:gd name="connsiteX8" fmla="*/ 9783 w 10467"/>
              <a:gd name="connsiteY8" fmla="*/ 464 h 10168"/>
              <a:gd name="connsiteX0" fmla="*/ 9783 w 10399"/>
              <a:gd name="connsiteY0" fmla="*/ 464 h 10244"/>
              <a:gd name="connsiteX1" fmla="*/ 4976 w 10399"/>
              <a:gd name="connsiteY1" fmla="*/ 65 h 10244"/>
              <a:gd name="connsiteX2" fmla="*/ 479 w 10399"/>
              <a:gd name="connsiteY2" fmla="*/ 421 h 10244"/>
              <a:gd name="connsiteX3" fmla="*/ 3 w 10399"/>
              <a:gd name="connsiteY3" fmla="*/ 4926 h 10244"/>
              <a:gd name="connsiteX4" fmla="*/ 418 w 10399"/>
              <a:gd name="connsiteY4" fmla="*/ 9584 h 10244"/>
              <a:gd name="connsiteX5" fmla="*/ 5403 w 10399"/>
              <a:gd name="connsiteY5" fmla="*/ 10025 h 10244"/>
              <a:gd name="connsiteX6" fmla="*/ 9850 w 10399"/>
              <a:gd name="connsiteY6" fmla="*/ 9784 h 10244"/>
              <a:gd name="connsiteX7" fmla="*/ 10325 w 10399"/>
              <a:gd name="connsiteY7" fmla="*/ 4952 h 10244"/>
              <a:gd name="connsiteX8" fmla="*/ 9783 w 10399"/>
              <a:gd name="connsiteY8" fmla="*/ 464 h 10244"/>
              <a:gd name="connsiteX0" fmla="*/ 9783 w 10399"/>
              <a:gd name="connsiteY0" fmla="*/ 464 h 10152"/>
              <a:gd name="connsiteX1" fmla="*/ 4976 w 10399"/>
              <a:gd name="connsiteY1" fmla="*/ 65 h 10152"/>
              <a:gd name="connsiteX2" fmla="*/ 479 w 10399"/>
              <a:gd name="connsiteY2" fmla="*/ 421 h 10152"/>
              <a:gd name="connsiteX3" fmla="*/ 3 w 10399"/>
              <a:gd name="connsiteY3" fmla="*/ 4926 h 10152"/>
              <a:gd name="connsiteX4" fmla="*/ 418 w 10399"/>
              <a:gd name="connsiteY4" fmla="*/ 9584 h 10152"/>
              <a:gd name="connsiteX5" fmla="*/ 5403 w 10399"/>
              <a:gd name="connsiteY5" fmla="*/ 10025 h 10152"/>
              <a:gd name="connsiteX6" fmla="*/ 9850 w 10399"/>
              <a:gd name="connsiteY6" fmla="*/ 9784 h 10152"/>
              <a:gd name="connsiteX7" fmla="*/ 10325 w 10399"/>
              <a:gd name="connsiteY7" fmla="*/ 4952 h 10152"/>
              <a:gd name="connsiteX8" fmla="*/ 9783 w 10399"/>
              <a:gd name="connsiteY8" fmla="*/ 464 h 10152"/>
              <a:gd name="connsiteX0" fmla="*/ 9783 w 10326"/>
              <a:gd name="connsiteY0" fmla="*/ 464 h 10152"/>
              <a:gd name="connsiteX1" fmla="*/ 4976 w 10326"/>
              <a:gd name="connsiteY1" fmla="*/ 65 h 10152"/>
              <a:gd name="connsiteX2" fmla="*/ 479 w 10326"/>
              <a:gd name="connsiteY2" fmla="*/ 421 h 10152"/>
              <a:gd name="connsiteX3" fmla="*/ 3 w 10326"/>
              <a:gd name="connsiteY3" fmla="*/ 4926 h 10152"/>
              <a:gd name="connsiteX4" fmla="*/ 418 w 10326"/>
              <a:gd name="connsiteY4" fmla="*/ 9584 h 10152"/>
              <a:gd name="connsiteX5" fmla="*/ 5403 w 10326"/>
              <a:gd name="connsiteY5" fmla="*/ 10025 h 10152"/>
              <a:gd name="connsiteX6" fmla="*/ 9850 w 10326"/>
              <a:gd name="connsiteY6" fmla="*/ 9784 h 10152"/>
              <a:gd name="connsiteX7" fmla="*/ 10325 w 10326"/>
              <a:gd name="connsiteY7" fmla="*/ 4952 h 10152"/>
              <a:gd name="connsiteX8" fmla="*/ 9783 w 10326"/>
              <a:gd name="connsiteY8" fmla="*/ 464 h 10152"/>
              <a:gd name="connsiteX0" fmla="*/ 9783 w 10334"/>
              <a:gd name="connsiteY0" fmla="*/ 464 h 10151"/>
              <a:gd name="connsiteX1" fmla="*/ 4976 w 10334"/>
              <a:gd name="connsiteY1" fmla="*/ 65 h 10151"/>
              <a:gd name="connsiteX2" fmla="*/ 479 w 10334"/>
              <a:gd name="connsiteY2" fmla="*/ 421 h 10151"/>
              <a:gd name="connsiteX3" fmla="*/ 3 w 10334"/>
              <a:gd name="connsiteY3" fmla="*/ 4926 h 10151"/>
              <a:gd name="connsiteX4" fmla="*/ 418 w 10334"/>
              <a:gd name="connsiteY4" fmla="*/ 9584 h 10151"/>
              <a:gd name="connsiteX5" fmla="*/ 5403 w 10334"/>
              <a:gd name="connsiteY5" fmla="*/ 10025 h 10151"/>
              <a:gd name="connsiteX6" fmla="*/ 9941 w 10334"/>
              <a:gd name="connsiteY6" fmla="*/ 9805 h 10151"/>
              <a:gd name="connsiteX7" fmla="*/ 10325 w 10334"/>
              <a:gd name="connsiteY7" fmla="*/ 4952 h 10151"/>
              <a:gd name="connsiteX8" fmla="*/ 9783 w 10334"/>
              <a:gd name="connsiteY8" fmla="*/ 464 h 10151"/>
              <a:gd name="connsiteX0" fmla="*/ 9783 w 10353"/>
              <a:gd name="connsiteY0" fmla="*/ 464 h 10151"/>
              <a:gd name="connsiteX1" fmla="*/ 4976 w 10353"/>
              <a:gd name="connsiteY1" fmla="*/ 65 h 10151"/>
              <a:gd name="connsiteX2" fmla="*/ 479 w 10353"/>
              <a:gd name="connsiteY2" fmla="*/ 421 h 10151"/>
              <a:gd name="connsiteX3" fmla="*/ 3 w 10353"/>
              <a:gd name="connsiteY3" fmla="*/ 4926 h 10151"/>
              <a:gd name="connsiteX4" fmla="*/ 418 w 10353"/>
              <a:gd name="connsiteY4" fmla="*/ 9584 h 10151"/>
              <a:gd name="connsiteX5" fmla="*/ 5403 w 10353"/>
              <a:gd name="connsiteY5" fmla="*/ 10025 h 10151"/>
              <a:gd name="connsiteX6" fmla="*/ 9941 w 10353"/>
              <a:gd name="connsiteY6" fmla="*/ 9805 h 10151"/>
              <a:gd name="connsiteX7" fmla="*/ 10348 w 10353"/>
              <a:gd name="connsiteY7" fmla="*/ 5038 h 10151"/>
              <a:gd name="connsiteX8" fmla="*/ 9783 w 10353"/>
              <a:gd name="connsiteY8" fmla="*/ 464 h 10151"/>
              <a:gd name="connsiteX0" fmla="*/ 9817 w 10353"/>
              <a:gd name="connsiteY0" fmla="*/ 454 h 10162"/>
              <a:gd name="connsiteX1" fmla="*/ 4976 w 10353"/>
              <a:gd name="connsiteY1" fmla="*/ 76 h 10162"/>
              <a:gd name="connsiteX2" fmla="*/ 479 w 10353"/>
              <a:gd name="connsiteY2" fmla="*/ 432 h 10162"/>
              <a:gd name="connsiteX3" fmla="*/ 3 w 10353"/>
              <a:gd name="connsiteY3" fmla="*/ 4937 h 10162"/>
              <a:gd name="connsiteX4" fmla="*/ 418 w 10353"/>
              <a:gd name="connsiteY4" fmla="*/ 9595 h 10162"/>
              <a:gd name="connsiteX5" fmla="*/ 5403 w 10353"/>
              <a:gd name="connsiteY5" fmla="*/ 10036 h 10162"/>
              <a:gd name="connsiteX6" fmla="*/ 9941 w 10353"/>
              <a:gd name="connsiteY6" fmla="*/ 9816 h 10162"/>
              <a:gd name="connsiteX7" fmla="*/ 10348 w 10353"/>
              <a:gd name="connsiteY7" fmla="*/ 5049 h 10162"/>
              <a:gd name="connsiteX8" fmla="*/ 9817 w 10353"/>
              <a:gd name="connsiteY8" fmla="*/ 454 h 10162"/>
              <a:gd name="connsiteX0" fmla="*/ 9817 w 10353"/>
              <a:gd name="connsiteY0" fmla="*/ 446 h 10154"/>
              <a:gd name="connsiteX1" fmla="*/ 5010 w 10353"/>
              <a:gd name="connsiteY1" fmla="*/ 89 h 10154"/>
              <a:gd name="connsiteX2" fmla="*/ 479 w 10353"/>
              <a:gd name="connsiteY2" fmla="*/ 424 h 10154"/>
              <a:gd name="connsiteX3" fmla="*/ 3 w 10353"/>
              <a:gd name="connsiteY3" fmla="*/ 4929 h 10154"/>
              <a:gd name="connsiteX4" fmla="*/ 418 w 10353"/>
              <a:gd name="connsiteY4" fmla="*/ 9587 h 10154"/>
              <a:gd name="connsiteX5" fmla="*/ 5403 w 10353"/>
              <a:gd name="connsiteY5" fmla="*/ 10028 h 10154"/>
              <a:gd name="connsiteX6" fmla="*/ 9941 w 10353"/>
              <a:gd name="connsiteY6" fmla="*/ 9808 h 10154"/>
              <a:gd name="connsiteX7" fmla="*/ 10348 w 10353"/>
              <a:gd name="connsiteY7" fmla="*/ 5041 h 10154"/>
              <a:gd name="connsiteX8" fmla="*/ 9817 w 10353"/>
              <a:gd name="connsiteY8" fmla="*/ 446 h 10154"/>
              <a:gd name="connsiteX0" fmla="*/ 9817 w 10353"/>
              <a:gd name="connsiteY0" fmla="*/ 446 h 10154"/>
              <a:gd name="connsiteX1" fmla="*/ 5010 w 10353"/>
              <a:gd name="connsiteY1" fmla="*/ 89 h 10154"/>
              <a:gd name="connsiteX2" fmla="*/ 479 w 10353"/>
              <a:gd name="connsiteY2" fmla="*/ 424 h 10154"/>
              <a:gd name="connsiteX3" fmla="*/ 3 w 10353"/>
              <a:gd name="connsiteY3" fmla="*/ 4929 h 10154"/>
              <a:gd name="connsiteX4" fmla="*/ 418 w 10353"/>
              <a:gd name="connsiteY4" fmla="*/ 9587 h 10154"/>
              <a:gd name="connsiteX5" fmla="*/ 5403 w 10353"/>
              <a:gd name="connsiteY5" fmla="*/ 10028 h 10154"/>
              <a:gd name="connsiteX6" fmla="*/ 9941 w 10353"/>
              <a:gd name="connsiteY6" fmla="*/ 9808 h 10154"/>
              <a:gd name="connsiteX7" fmla="*/ 10348 w 10353"/>
              <a:gd name="connsiteY7" fmla="*/ 5041 h 10154"/>
              <a:gd name="connsiteX8" fmla="*/ 9817 w 10353"/>
              <a:gd name="connsiteY8" fmla="*/ 446 h 10154"/>
              <a:gd name="connsiteX0" fmla="*/ 9817 w 10353"/>
              <a:gd name="connsiteY0" fmla="*/ 466 h 10174"/>
              <a:gd name="connsiteX1" fmla="*/ 5010 w 10353"/>
              <a:gd name="connsiteY1" fmla="*/ 109 h 10174"/>
              <a:gd name="connsiteX2" fmla="*/ 377 w 10353"/>
              <a:gd name="connsiteY2" fmla="*/ 358 h 10174"/>
              <a:gd name="connsiteX3" fmla="*/ 3 w 10353"/>
              <a:gd name="connsiteY3" fmla="*/ 4949 h 10174"/>
              <a:gd name="connsiteX4" fmla="*/ 418 w 10353"/>
              <a:gd name="connsiteY4" fmla="*/ 9607 h 10174"/>
              <a:gd name="connsiteX5" fmla="*/ 5403 w 10353"/>
              <a:gd name="connsiteY5" fmla="*/ 10048 h 10174"/>
              <a:gd name="connsiteX6" fmla="*/ 9941 w 10353"/>
              <a:gd name="connsiteY6" fmla="*/ 9828 h 10174"/>
              <a:gd name="connsiteX7" fmla="*/ 10348 w 10353"/>
              <a:gd name="connsiteY7" fmla="*/ 5061 h 10174"/>
              <a:gd name="connsiteX8" fmla="*/ 9817 w 10353"/>
              <a:gd name="connsiteY8" fmla="*/ 466 h 10174"/>
              <a:gd name="connsiteX0" fmla="*/ 9817 w 10353"/>
              <a:gd name="connsiteY0" fmla="*/ 565 h 10273"/>
              <a:gd name="connsiteX1" fmla="*/ 5010 w 10353"/>
              <a:gd name="connsiteY1" fmla="*/ 208 h 10273"/>
              <a:gd name="connsiteX2" fmla="*/ 377 w 10353"/>
              <a:gd name="connsiteY2" fmla="*/ 457 h 10273"/>
              <a:gd name="connsiteX3" fmla="*/ 3 w 10353"/>
              <a:gd name="connsiteY3" fmla="*/ 5048 h 10273"/>
              <a:gd name="connsiteX4" fmla="*/ 418 w 10353"/>
              <a:gd name="connsiteY4" fmla="*/ 9706 h 10273"/>
              <a:gd name="connsiteX5" fmla="*/ 5403 w 10353"/>
              <a:gd name="connsiteY5" fmla="*/ 10147 h 10273"/>
              <a:gd name="connsiteX6" fmla="*/ 9941 w 10353"/>
              <a:gd name="connsiteY6" fmla="*/ 9927 h 10273"/>
              <a:gd name="connsiteX7" fmla="*/ 10348 w 10353"/>
              <a:gd name="connsiteY7" fmla="*/ 5160 h 10273"/>
              <a:gd name="connsiteX8" fmla="*/ 9817 w 10353"/>
              <a:gd name="connsiteY8" fmla="*/ 565 h 10273"/>
              <a:gd name="connsiteX0" fmla="*/ 9817 w 10353"/>
              <a:gd name="connsiteY0" fmla="*/ 565 h 10273"/>
              <a:gd name="connsiteX1" fmla="*/ 5010 w 10353"/>
              <a:gd name="connsiteY1" fmla="*/ 208 h 10273"/>
              <a:gd name="connsiteX2" fmla="*/ 377 w 10353"/>
              <a:gd name="connsiteY2" fmla="*/ 457 h 10273"/>
              <a:gd name="connsiteX3" fmla="*/ 3 w 10353"/>
              <a:gd name="connsiteY3" fmla="*/ 5048 h 10273"/>
              <a:gd name="connsiteX4" fmla="*/ 418 w 10353"/>
              <a:gd name="connsiteY4" fmla="*/ 9706 h 10273"/>
              <a:gd name="connsiteX5" fmla="*/ 5403 w 10353"/>
              <a:gd name="connsiteY5" fmla="*/ 10147 h 10273"/>
              <a:gd name="connsiteX6" fmla="*/ 9941 w 10353"/>
              <a:gd name="connsiteY6" fmla="*/ 9927 h 10273"/>
              <a:gd name="connsiteX7" fmla="*/ 10348 w 10353"/>
              <a:gd name="connsiteY7" fmla="*/ 5160 h 10273"/>
              <a:gd name="connsiteX8" fmla="*/ 9817 w 10353"/>
              <a:gd name="connsiteY8" fmla="*/ 565 h 10273"/>
              <a:gd name="connsiteX0" fmla="*/ 9817 w 10353"/>
              <a:gd name="connsiteY0" fmla="*/ 482 h 10190"/>
              <a:gd name="connsiteX1" fmla="*/ 5010 w 10353"/>
              <a:gd name="connsiteY1" fmla="*/ 125 h 10190"/>
              <a:gd name="connsiteX2" fmla="*/ 377 w 10353"/>
              <a:gd name="connsiteY2" fmla="*/ 374 h 10190"/>
              <a:gd name="connsiteX3" fmla="*/ 3 w 10353"/>
              <a:gd name="connsiteY3" fmla="*/ 4965 h 10190"/>
              <a:gd name="connsiteX4" fmla="*/ 418 w 10353"/>
              <a:gd name="connsiteY4" fmla="*/ 9623 h 10190"/>
              <a:gd name="connsiteX5" fmla="*/ 5403 w 10353"/>
              <a:gd name="connsiteY5" fmla="*/ 10064 h 10190"/>
              <a:gd name="connsiteX6" fmla="*/ 9941 w 10353"/>
              <a:gd name="connsiteY6" fmla="*/ 9844 h 10190"/>
              <a:gd name="connsiteX7" fmla="*/ 10348 w 10353"/>
              <a:gd name="connsiteY7" fmla="*/ 5077 h 10190"/>
              <a:gd name="connsiteX8" fmla="*/ 9817 w 10353"/>
              <a:gd name="connsiteY8" fmla="*/ 482 h 10190"/>
              <a:gd name="connsiteX0" fmla="*/ 9815 w 10351"/>
              <a:gd name="connsiteY0" fmla="*/ 495 h 10203"/>
              <a:gd name="connsiteX1" fmla="*/ 5008 w 10351"/>
              <a:gd name="connsiteY1" fmla="*/ 138 h 10203"/>
              <a:gd name="connsiteX2" fmla="*/ 420 w 10351"/>
              <a:gd name="connsiteY2" fmla="*/ 366 h 10203"/>
              <a:gd name="connsiteX3" fmla="*/ 1 w 10351"/>
              <a:gd name="connsiteY3" fmla="*/ 4978 h 10203"/>
              <a:gd name="connsiteX4" fmla="*/ 416 w 10351"/>
              <a:gd name="connsiteY4" fmla="*/ 9636 h 10203"/>
              <a:gd name="connsiteX5" fmla="*/ 5401 w 10351"/>
              <a:gd name="connsiteY5" fmla="*/ 10077 h 10203"/>
              <a:gd name="connsiteX6" fmla="*/ 9939 w 10351"/>
              <a:gd name="connsiteY6" fmla="*/ 9857 h 10203"/>
              <a:gd name="connsiteX7" fmla="*/ 10346 w 10351"/>
              <a:gd name="connsiteY7" fmla="*/ 5090 h 10203"/>
              <a:gd name="connsiteX8" fmla="*/ 9815 w 10351"/>
              <a:gd name="connsiteY8" fmla="*/ 495 h 10203"/>
              <a:gd name="connsiteX0" fmla="*/ 9816 w 10352"/>
              <a:gd name="connsiteY0" fmla="*/ 495 h 10203"/>
              <a:gd name="connsiteX1" fmla="*/ 5009 w 10352"/>
              <a:gd name="connsiteY1" fmla="*/ 138 h 10203"/>
              <a:gd name="connsiteX2" fmla="*/ 421 w 10352"/>
              <a:gd name="connsiteY2" fmla="*/ 366 h 10203"/>
              <a:gd name="connsiteX3" fmla="*/ 2 w 10352"/>
              <a:gd name="connsiteY3" fmla="*/ 4978 h 10203"/>
              <a:gd name="connsiteX4" fmla="*/ 417 w 10352"/>
              <a:gd name="connsiteY4" fmla="*/ 9636 h 10203"/>
              <a:gd name="connsiteX5" fmla="*/ 5402 w 10352"/>
              <a:gd name="connsiteY5" fmla="*/ 10077 h 10203"/>
              <a:gd name="connsiteX6" fmla="*/ 9940 w 10352"/>
              <a:gd name="connsiteY6" fmla="*/ 9857 h 10203"/>
              <a:gd name="connsiteX7" fmla="*/ 10347 w 10352"/>
              <a:gd name="connsiteY7" fmla="*/ 5090 h 10203"/>
              <a:gd name="connsiteX8" fmla="*/ 9816 w 10352"/>
              <a:gd name="connsiteY8" fmla="*/ 495 h 10203"/>
              <a:gd name="connsiteX0" fmla="*/ 9818 w 10354"/>
              <a:gd name="connsiteY0" fmla="*/ 495 h 10198"/>
              <a:gd name="connsiteX1" fmla="*/ 5011 w 10354"/>
              <a:gd name="connsiteY1" fmla="*/ 138 h 10198"/>
              <a:gd name="connsiteX2" fmla="*/ 423 w 10354"/>
              <a:gd name="connsiteY2" fmla="*/ 366 h 10198"/>
              <a:gd name="connsiteX3" fmla="*/ 4 w 10354"/>
              <a:gd name="connsiteY3" fmla="*/ 4978 h 10198"/>
              <a:gd name="connsiteX4" fmla="*/ 385 w 10354"/>
              <a:gd name="connsiteY4" fmla="*/ 9572 h 10198"/>
              <a:gd name="connsiteX5" fmla="*/ 5404 w 10354"/>
              <a:gd name="connsiteY5" fmla="*/ 10077 h 10198"/>
              <a:gd name="connsiteX6" fmla="*/ 9942 w 10354"/>
              <a:gd name="connsiteY6" fmla="*/ 9857 h 10198"/>
              <a:gd name="connsiteX7" fmla="*/ 10349 w 10354"/>
              <a:gd name="connsiteY7" fmla="*/ 5090 h 10198"/>
              <a:gd name="connsiteX8" fmla="*/ 9818 w 10354"/>
              <a:gd name="connsiteY8" fmla="*/ 495 h 10198"/>
              <a:gd name="connsiteX0" fmla="*/ 9823 w 10359"/>
              <a:gd name="connsiteY0" fmla="*/ 495 h 10257"/>
              <a:gd name="connsiteX1" fmla="*/ 5016 w 10359"/>
              <a:gd name="connsiteY1" fmla="*/ 138 h 10257"/>
              <a:gd name="connsiteX2" fmla="*/ 428 w 10359"/>
              <a:gd name="connsiteY2" fmla="*/ 366 h 10257"/>
              <a:gd name="connsiteX3" fmla="*/ 9 w 10359"/>
              <a:gd name="connsiteY3" fmla="*/ 4978 h 10257"/>
              <a:gd name="connsiteX4" fmla="*/ 367 w 10359"/>
              <a:gd name="connsiteY4" fmla="*/ 9722 h 10257"/>
              <a:gd name="connsiteX5" fmla="*/ 5409 w 10359"/>
              <a:gd name="connsiteY5" fmla="*/ 10077 h 10257"/>
              <a:gd name="connsiteX6" fmla="*/ 9947 w 10359"/>
              <a:gd name="connsiteY6" fmla="*/ 9857 h 10257"/>
              <a:gd name="connsiteX7" fmla="*/ 10354 w 10359"/>
              <a:gd name="connsiteY7" fmla="*/ 5090 h 10257"/>
              <a:gd name="connsiteX8" fmla="*/ 9823 w 10359"/>
              <a:gd name="connsiteY8" fmla="*/ 495 h 10257"/>
              <a:gd name="connsiteX0" fmla="*/ 9817 w 10353"/>
              <a:gd name="connsiteY0" fmla="*/ 495 h 10285"/>
              <a:gd name="connsiteX1" fmla="*/ 5010 w 10353"/>
              <a:gd name="connsiteY1" fmla="*/ 138 h 10285"/>
              <a:gd name="connsiteX2" fmla="*/ 422 w 10353"/>
              <a:gd name="connsiteY2" fmla="*/ 366 h 10285"/>
              <a:gd name="connsiteX3" fmla="*/ 3 w 10353"/>
              <a:gd name="connsiteY3" fmla="*/ 4978 h 10285"/>
              <a:gd name="connsiteX4" fmla="*/ 395 w 10353"/>
              <a:gd name="connsiteY4" fmla="*/ 9765 h 10285"/>
              <a:gd name="connsiteX5" fmla="*/ 5403 w 10353"/>
              <a:gd name="connsiteY5" fmla="*/ 10077 h 10285"/>
              <a:gd name="connsiteX6" fmla="*/ 9941 w 10353"/>
              <a:gd name="connsiteY6" fmla="*/ 9857 h 10285"/>
              <a:gd name="connsiteX7" fmla="*/ 10348 w 10353"/>
              <a:gd name="connsiteY7" fmla="*/ 5090 h 10285"/>
              <a:gd name="connsiteX8" fmla="*/ 9817 w 10353"/>
              <a:gd name="connsiteY8" fmla="*/ 495 h 10285"/>
              <a:gd name="connsiteX0" fmla="*/ 9817 w 10353"/>
              <a:gd name="connsiteY0" fmla="*/ 495 h 10223"/>
              <a:gd name="connsiteX1" fmla="*/ 5010 w 10353"/>
              <a:gd name="connsiteY1" fmla="*/ 138 h 10223"/>
              <a:gd name="connsiteX2" fmla="*/ 422 w 10353"/>
              <a:gd name="connsiteY2" fmla="*/ 366 h 10223"/>
              <a:gd name="connsiteX3" fmla="*/ 3 w 10353"/>
              <a:gd name="connsiteY3" fmla="*/ 4978 h 10223"/>
              <a:gd name="connsiteX4" fmla="*/ 395 w 10353"/>
              <a:gd name="connsiteY4" fmla="*/ 9765 h 10223"/>
              <a:gd name="connsiteX5" fmla="*/ 5403 w 10353"/>
              <a:gd name="connsiteY5" fmla="*/ 10077 h 10223"/>
              <a:gd name="connsiteX6" fmla="*/ 9941 w 10353"/>
              <a:gd name="connsiteY6" fmla="*/ 9857 h 10223"/>
              <a:gd name="connsiteX7" fmla="*/ 10348 w 10353"/>
              <a:gd name="connsiteY7" fmla="*/ 5090 h 10223"/>
              <a:gd name="connsiteX8" fmla="*/ 9817 w 10353"/>
              <a:gd name="connsiteY8" fmla="*/ 495 h 10223"/>
              <a:gd name="connsiteX0" fmla="*/ 9818 w 10354"/>
              <a:gd name="connsiteY0" fmla="*/ 495 h 10209"/>
              <a:gd name="connsiteX1" fmla="*/ 5011 w 10354"/>
              <a:gd name="connsiteY1" fmla="*/ 138 h 10209"/>
              <a:gd name="connsiteX2" fmla="*/ 423 w 10354"/>
              <a:gd name="connsiteY2" fmla="*/ 366 h 10209"/>
              <a:gd name="connsiteX3" fmla="*/ 4 w 10354"/>
              <a:gd name="connsiteY3" fmla="*/ 4978 h 10209"/>
              <a:gd name="connsiteX4" fmla="*/ 385 w 10354"/>
              <a:gd name="connsiteY4" fmla="*/ 9744 h 10209"/>
              <a:gd name="connsiteX5" fmla="*/ 5404 w 10354"/>
              <a:gd name="connsiteY5" fmla="*/ 10077 h 10209"/>
              <a:gd name="connsiteX6" fmla="*/ 9942 w 10354"/>
              <a:gd name="connsiteY6" fmla="*/ 9857 h 10209"/>
              <a:gd name="connsiteX7" fmla="*/ 10349 w 10354"/>
              <a:gd name="connsiteY7" fmla="*/ 5090 h 10209"/>
              <a:gd name="connsiteX8" fmla="*/ 9818 w 10354"/>
              <a:gd name="connsiteY8" fmla="*/ 495 h 10209"/>
              <a:gd name="connsiteX0" fmla="*/ 9782 w 10318"/>
              <a:gd name="connsiteY0" fmla="*/ 495 h 10209"/>
              <a:gd name="connsiteX1" fmla="*/ 4975 w 10318"/>
              <a:gd name="connsiteY1" fmla="*/ 138 h 10209"/>
              <a:gd name="connsiteX2" fmla="*/ 387 w 10318"/>
              <a:gd name="connsiteY2" fmla="*/ 366 h 10209"/>
              <a:gd name="connsiteX3" fmla="*/ 13 w 10318"/>
              <a:gd name="connsiteY3" fmla="*/ 4958 h 10209"/>
              <a:gd name="connsiteX4" fmla="*/ 349 w 10318"/>
              <a:gd name="connsiteY4" fmla="*/ 9744 h 10209"/>
              <a:gd name="connsiteX5" fmla="*/ 5368 w 10318"/>
              <a:gd name="connsiteY5" fmla="*/ 10077 h 10209"/>
              <a:gd name="connsiteX6" fmla="*/ 9906 w 10318"/>
              <a:gd name="connsiteY6" fmla="*/ 9857 h 10209"/>
              <a:gd name="connsiteX7" fmla="*/ 10313 w 10318"/>
              <a:gd name="connsiteY7" fmla="*/ 5090 h 10209"/>
              <a:gd name="connsiteX8" fmla="*/ 9782 w 10318"/>
              <a:gd name="connsiteY8" fmla="*/ 495 h 10209"/>
              <a:gd name="connsiteX0" fmla="*/ 9779 w 10315"/>
              <a:gd name="connsiteY0" fmla="*/ 495 h 10197"/>
              <a:gd name="connsiteX1" fmla="*/ 4972 w 10315"/>
              <a:gd name="connsiteY1" fmla="*/ 138 h 10197"/>
              <a:gd name="connsiteX2" fmla="*/ 384 w 10315"/>
              <a:gd name="connsiteY2" fmla="*/ 366 h 10197"/>
              <a:gd name="connsiteX3" fmla="*/ 10 w 10315"/>
              <a:gd name="connsiteY3" fmla="*/ 4958 h 10197"/>
              <a:gd name="connsiteX4" fmla="*/ 369 w 10315"/>
              <a:gd name="connsiteY4" fmla="*/ 9586 h 10197"/>
              <a:gd name="connsiteX5" fmla="*/ 5365 w 10315"/>
              <a:gd name="connsiteY5" fmla="*/ 10077 h 10197"/>
              <a:gd name="connsiteX6" fmla="*/ 9903 w 10315"/>
              <a:gd name="connsiteY6" fmla="*/ 9857 h 10197"/>
              <a:gd name="connsiteX7" fmla="*/ 10310 w 10315"/>
              <a:gd name="connsiteY7" fmla="*/ 5090 h 10197"/>
              <a:gd name="connsiteX8" fmla="*/ 9779 w 10315"/>
              <a:gd name="connsiteY8" fmla="*/ 495 h 10197"/>
              <a:gd name="connsiteX0" fmla="*/ 9779 w 10315"/>
              <a:gd name="connsiteY0" fmla="*/ 495 h 10197"/>
              <a:gd name="connsiteX1" fmla="*/ 4972 w 10315"/>
              <a:gd name="connsiteY1" fmla="*/ 138 h 10197"/>
              <a:gd name="connsiteX2" fmla="*/ 384 w 10315"/>
              <a:gd name="connsiteY2" fmla="*/ 366 h 10197"/>
              <a:gd name="connsiteX3" fmla="*/ 10 w 10315"/>
              <a:gd name="connsiteY3" fmla="*/ 4958 h 10197"/>
              <a:gd name="connsiteX4" fmla="*/ 369 w 10315"/>
              <a:gd name="connsiteY4" fmla="*/ 9586 h 10197"/>
              <a:gd name="connsiteX5" fmla="*/ 5105 w 10315"/>
              <a:gd name="connsiteY5" fmla="*/ 10077 h 10197"/>
              <a:gd name="connsiteX6" fmla="*/ 9903 w 10315"/>
              <a:gd name="connsiteY6" fmla="*/ 9857 h 10197"/>
              <a:gd name="connsiteX7" fmla="*/ 10310 w 10315"/>
              <a:gd name="connsiteY7" fmla="*/ 5090 h 10197"/>
              <a:gd name="connsiteX8" fmla="*/ 9779 w 10315"/>
              <a:gd name="connsiteY8" fmla="*/ 495 h 10197"/>
              <a:gd name="connsiteX0" fmla="*/ 9779 w 10315"/>
              <a:gd name="connsiteY0" fmla="*/ 495 h 10231"/>
              <a:gd name="connsiteX1" fmla="*/ 4972 w 10315"/>
              <a:gd name="connsiteY1" fmla="*/ 138 h 10231"/>
              <a:gd name="connsiteX2" fmla="*/ 384 w 10315"/>
              <a:gd name="connsiteY2" fmla="*/ 366 h 10231"/>
              <a:gd name="connsiteX3" fmla="*/ 10 w 10315"/>
              <a:gd name="connsiteY3" fmla="*/ 4958 h 10231"/>
              <a:gd name="connsiteX4" fmla="*/ 369 w 10315"/>
              <a:gd name="connsiteY4" fmla="*/ 9586 h 10231"/>
              <a:gd name="connsiteX5" fmla="*/ 5105 w 10315"/>
              <a:gd name="connsiteY5" fmla="*/ 10077 h 10231"/>
              <a:gd name="connsiteX6" fmla="*/ 9903 w 10315"/>
              <a:gd name="connsiteY6" fmla="*/ 9857 h 10231"/>
              <a:gd name="connsiteX7" fmla="*/ 10310 w 10315"/>
              <a:gd name="connsiteY7" fmla="*/ 5090 h 10231"/>
              <a:gd name="connsiteX8" fmla="*/ 9779 w 10315"/>
              <a:gd name="connsiteY8" fmla="*/ 495 h 10231"/>
              <a:gd name="connsiteX0" fmla="*/ 9779 w 10310"/>
              <a:gd name="connsiteY0" fmla="*/ 495 h 10231"/>
              <a:gd name="connsiteX1" fmla="*/ 4972 w 10310"/>
              <a:gd name="connsiteY1" fmla="*/ 138 h 10231"/>
              <a:gd name="connsiteX2" fmla="*/ 384 w 10310"/>
              <a:gd name="connsiteY2" fmla="*/ 366 h 10231"/>
              <a:gd name="connsiteX3" fmla="*/ 10 w 10310"/>
              <a:gd name="connsiteY3" fmla="*/ 4958 h 10231"/>
              <a:gd name="connsiteX4" fmla="*/ 369 w 10310"/>
              <a:gd name="connsiteY4" fmla="*/ 9586 h 10231"/>
              <a:gd name="connsiteX5" fmla="*/ 5105 w 10310"/>
              <a:gd name="connsiteY5" fmla="*/ 10077 h 10231"/>
              <a:gd name="connsiteX6" fmla="*/ 9812 w 10310"/>
              <a:gd name="connsiteY6" fmla="*/ 9857 h 10231"/>
              <a:gd name="connsiteX7" fmla="*/ 10310 w 10310"/>
              <a:gd name="connsiteY7" fmla="*/ 5090 h 10231"/>
              <a:gd name="connsiteX8" fmla="*/ 9779 w 10310"/>
              <a:gd name="connsiteY8" fmla="*/ 495 h 10231"/>
              <a:gd name="connsiteX0" fmla="*/ 9779 w 10310"/>
              <a:gd name="connsiteY0" fmla="*/ 471 h 10207"/>
              <a:gd name="connsiteX1" fmla="*/ 4972 w 10310"/>
              <a:gd name="connsiteY1" fmla="*/ 114 h 10207"/>
              <a:gd name="connsiteX2" fmla="*/ 441 w 10310"/>
              <a:gd name="connsiteY2" fmla="*/ 381 h 10207"/>
              <a:gd name="connsiteX3" fmla="*/ 10 w 10310"/>
              <a:gd name="connsiteY3" fmla="*/ 4934 h 10207"/>
              <a:gd name="connsiteX4" fmla="*/ 369 w 10310"/>
              <a:gd name="connsiteY4" fmla="*/ 9562 h 10207"/>
              <a:gd name="connsiteX5" fmla="*/ 5105 w 10310"/>
              <a:gd name="connsiteY5" fmla="*/ 10053 h 10207"/>
              <a:gd name="connsiteX6" fmla="*/ 9812 w 10310"/>
              <a:gd name="connsiteY6" fmla="*/ 9833 h 10207"/>
              <a:gd name="connsiteX7" fmla="*/ 10310 w 10310"/>
              <a:gd name="connsiteY7" fmla="*/ 5066 h 10207"/>
              <a:gd name="connsiteX8" fmla="*/ 9779 w 10310"/>
              <a:gd name="connsiteY8" fmla="*/ 471 h 10207"/>
              <a:gd name="connsiteX0" fmla="*/ 9779 w 10310"/>
              <a:gd name="connsiteY0" fmla="*/ 495 h 10231"/>
              <a:gd name="connsiteX1" fmla="*/ 4972 w 10310"/>
              <a:gd name="connsiteY1" fmla="*/ 138 h 10231"/>
              <a:gd name="connsiteX2" fmla="*/ 441 w 10310"/>
              <a:gd name="connsiteY2" fmla="*/ 405 h 10231"/>
              <a:gd name="connsiteX3" fmla="*/ 10 w 10310"/>
              <a:gd name="connsiteY3" fmla="*/ 4958 h 10231"/>
              <a:gd name="connsiteX4" fmla="*/ 369 w 10310"/>
              <a:gd name="connsiteY4" fmla="*/ 9586 h 10231"/>
              <a:gd name="connsiteX5" fmla="*/ 5105 w 10310"/>
              <a:gd name="connsiteY5" fmla="*/ 10077 h 10231"/>
              <a:gd name="connsiteX6" fmla="*/ 9812 w 10310"/>
              <a:gd name="connsiteY6" fmla="*/ 9857 h 10231"/>
              <a:gd name="connsiteX7" fmla="*/ 10310 w 10310"/>
              <a:gd name="connsiteY7" fmla="*/ 5090 h 10231"/>
              <a:gd name="connsiteX8" fmla="*/ 9779 w 10310"/>
              <a:gd name="connsiteY8" fmla="*/ 495 h 10231"/>
              <a:gd name="connsiteX0" fmla="*/ 9779 w 10310"/>
              <a:gd name="connsiteY0" fmla="*/ 495 h 10231"/>
              <a:gd name="connsiteX1" fmla="*/ 4972 w 10310"/>
              <a:gd name="connsiteY1" fmla="*/ 138 h 10231"/>
              <a:gd name="connsiteX2" fmla="*/ 441 w 10310"/>
              <a:gd name="connsiteY2" fmla="*/ 405 h 10231"/>
              <a:gd name="connsiteX3" fmla="*/ 10 w 10310"/>
              <a:gd name="connsiteY3" fmla="*/ 4958 h 10231"/>
              <a:gd name="connsiteX4" fmla="*/ 369 w 10310"/>
              <a:gd name="connsiteY4" fmla="*/ 9586 h 10231"/>
              <a:gd name="connsiteX5" fmla="*/ 5105 w 10310"/>
              <a:gd name="connsiteY5" fmla="*/ 10077 h 10231"/>
              <a:gd name="connsiteX6" fmla="*/ 9812 w 10310"/>
              <a:gd name="connsiteY6" fmla="*/ 9857 h 10231"/>
              <a:gd name="connsiteX7" fmla="*/ 10310 w 10310"/>
              <a:gd name="connsiteY7" fmla="*/ 5090 h 10231"/>
              <a:gd name="connsiteX8" fmla="*/ 9779 w 10310"/>
              <a:gd name="connsiteY8" fmla="*/ 495 h 10231"/>
              <a:gd name="connsiteX0" fmla="*/ 9779 w 10310"/>
              <a:gd name="connsiteY0" fmla="*/ 495 h 10231"/>
              <a:gd name="connsiteX1" fmla="*/ 4972 w 10310"/>
              <a:gd name="connsiteY1" fmla="*/ 138 h 10231"/>
              <a:gd name="connsiteX2" fmla="*/ 441 w 10310"/>
              <a:gd name="connsiteY2" fmla="*/ 405 h 10231"/>
              <a:gd name="connsiteX3" fmla="*/ 10 w 10310"/>
              <a:gd name="connsiteY3" fmla="*/ 4958 h 10231"/>
              <a:gd name="connsiteX4" fmla="*/ 369 w 10310"/>
              <a:gd name="connsiteY4" fmla="*/ 9586 h 10231"/>
              <a:gd name="connsiteX5" fmla="*/ 5105 w 10310"/>
              <a:gd name="connsiteY5" fmla="*/ 10077 h 10231"/>
              <a:gd name="connsiteX6" fmla="*/ 9812 w 10310"/>
              <a:gd name="connsiteY6" fmla="*/ 9857 h 10231"/>
              <a:gd name="connsiteX7" fmla="*/ 10310 w 10310"/>
              <a:gd name="connsiteY7" fmla="*/ 5090 h 10231"/>
              <a:gd name="connsiteX8" fmla="*/ 9779 w 10310"/>
              <a:gd name="connsiteY8" fmla="*/ 495 h 10231"/>
              <a:gd name="connsiteX0" fmla="*/ 9788 w 10319"/>
              <a:gd name="connsiteY0" fmla="*/ 495 h 10231"/>
              <a:gd name="connsiteX1" fmla="*/ 4981 w 10319"/>
              <a:gd name="connsiteY1" fmla="*/ 138 h 10231"/>
              <a:gd name="connsiteX2" fmla="*/ 450 w 10319"/>
              <a:gd name="connsiteY2" fmla="*/ 405 h 10231"/>
              <a:gd name="connsiteX3" fmla="*/ 8 w 10319"/>
              <a:gd name="connsiteY3" fmla="*/ 4780 h 10231"/>
              <a:gd name="connsiteX4" fmla="*/ 378 w 10319"/>
              <a:gd name="connsiteY4" fmla="*/ 9586 h 10231"/>
              <a:gd name="connsiteX5" fmla="*/ 5114 w 10319"/>
              <a:gd name="connsiteY5" fmla="*/ 10077 h 10231"/>
              <a:gd name="connsiteX6" fmla="*/ 9821 w 10319"/>
              <a:gd name="connsiteY6" fmla="*/ 9857 h 10231"/>
              <a:gd name="connsiteX7" fmla="*/ 10319 w 10319"/>
              <a:gd name="connsiteY7" fmla="*/ 5090 h 10231"/>
              <a:gd name="connsiteX8" fmla="*/ 9788 w 10319"/>
              <a:gd name="connsiteY8" fmla="*/ 495 h 10231"/>
              <a:gd name="connsiteX0" fmla="*/ 9790 w 10321"/>
              <a:gd name="connsiteY0" fmla="*/ 495 h 10231"/>
              <a:gd name="connsiteX1" fmla="*/ 4983 w 10321"/>
              <a:gd name="connsiteY1" fmla="*/ 138 h 10231"/>
              <a:gd name="connsiteX2" fmla="*/ 452 w 10321"/>
              <a:gd name="connsiteY2" fmla="*/ 405 h 10231"/>
              <a:gd name="connsiteX3" fmla="*/ 10 w 10321"/>
              <a:gd name="connsiteY3" fmla="*/ 4780 h 10231"/>
              <a:gd name="connsiteX4" fmla="*/ 380 w 10321"/>
              <a:gd name="connsiteY4" fmla="*/ 9586 h 10231"/>
              <a:gd name="connsiteX5" fmla="*/ 5116 w 10321"/>
              <a:gd name="connsiteY5" fmla="*/ 10077 h 10231"/>
              <a:gd name="connsiteX6" fmla="*/ 9823 w 10321"/>
              <a:gd name="connsiteY6" fmla="*/ 9857 h 10231"/>
              <a:gd name="connsiteX7" fmla="*/ 10321 w 10321"/>
              <a:gd name="connsiteY7" fmla="*/ 5090 h 10231"/>
              <a:gd name="connsiteX8" fmla="*/ 9790 w 10321"/>
              <a:gd name="connsiteY8" fmla="*/ 495 h 10231"/>
              <a:gd name="connsiteX0" fmla="*/ 9707 w 10321"/>
              <a:gd name="connsiteY0" fmla="*/ 365 h 10316"/>
              <a:gd name="connsiteX1" fmla="*/ 4983 w 10321"/>
              <a:gd name="connsiteY1" fmla="*/ 223 h 10316"/>
              <a:gd name="connsiteX2" fmla="*/ 452 w 10321"/>
              <a:gd name="connsiteY2" fmla="*/ 490 h 10316"/>
              <a:gd name="connsiteX3" fmla="*/ 10 w 10321"/>
              <a:gd name="connsiteY3" fmla="*/ 4865 h 10316"/>
              <a:gd name="connsiteX4" fmla="*/ 380 w 10321"/>
              <a:gd name="connsiteY4" fmla="*/ 9671 h 10316"/>
              <a:gd name="connsiteX5" fmla="*/ 5116 w 10321"/>
              <a:gd name="connsiteY5" fmla="*/ 10162 h 10316"/>
              <a:gd name="connsiteX6" fmla="*/ 9823 w 10321"/>
              <a:gd name="connsiteY6" fmla="*/ 9942 h 10316"/>
              <a:gd name="connsiteX7" fmla="*/ 10321 w 10321"/>
              <a:gd name="connsiteY7" fmla="*/ 5175 h 10316"/>
              <a:gd name="connsiteX8" fmla="*/ 9707 w 10321"/>
              <a:gd name="connsiteY8" fmla="*/ 365 h 10316"/>
              <a:gd name="connsiteX0" fmla="*/ 9707 w 10327"/>
              <a:gd name="connsiteY0" fmla="*/ 365 h 10327"/>
              <a:gd name="connsiteX1" fmla="*/ 4983 w 10327"/>
              <a:gd name="connsiteY1" fmla="*/ 223 h 10327"/>
              <a:gd name="connsiteX2" fmla="*/ 452 w 10327"/>
              <a:gd name="connsiteY2" fmla="*/ 490 h 10327"/>
              <a:gd name="connsiteX3" fmla="*/ 10 w 10327"/>
              <a:gd name="connsiteY3" fmla="*/ 4865 h 10327"/>
              <a:gd name="connsiteX4" fmla="*/ 380 w 10327"/>
              <a:gd name="connsiteY4" fmla="*/ 9671 h 10327"/>
              <a:gd name="connsiteX5" fmla="*/ 5116 w 10327"/>
              <a:gd name="connsiteY5" fmla="*/ 10162 h 10327"/>
              <a:gd name="connsiteX6" fmla="*/ 9918 w 10327"/>
              <a:gd name="connsiteY6" fmla="*/ 9749 h 10327"/>
              <a:gd name="connsiteX7" fmla="*/ 10321 w 10327"/>
              <a:gd name="connsiteY7" fmla="*/ 5175 h 10327"/>
              <a:gd name="connsiteX8" fmla="*/ 9707 w 10327"/>
              <a:gd name="connsiteY8" fmla="*/ 365 h 10327"/>
              <a:gd name="connsiteX0" fmla="*/ 9707 w 10327"/>
              <a:gd name="connsiteY0" fmla="*/ 365 h 10265"/>
              <a:gd name="connsiteX1" fmla="*/ 4983 w 10327"/>
              <a:gd name="connsiteY1" fmla="*/ 223 h 10265"/>
              <a:gd name="connsiteX2" fmla="*/ 452 w 10327"/>
              <a:gd name="connsiteY2" fmla="*/ 490 h 10265"/>
              <a:gd name="connsiteX3" fmla="*/ 10 w 10327"/>
              <a:gd name="connsiteY3" fmla="*/ 4865 h 10265"/>
              <a:gd name="connsiteX4" fmla="*/ 380 w 10327"/>
              <a:gd name="connsiteY4" fmla="*/ 9671 h 10265"/>
              <a:gd name="connsiteX5" fmla="*/ 5188 w 10327"/>
              <a:gd name="connsiteY5" fmla="*/ 10012 h 10265"/>
              <a:gd name="connsiteX6" fmla="*/ 9918 w 10327"/>
              <a:gd name="connsiteY6" fmla="*/ 9749 h 10265"/>
              <a:gd name="connsiteX7" fmla="*/ 10321 w 10327"/>
              <a:gd name="connsiteY7" fmla="*/ 5175 h 10265"/>
              <a:gd name="connsiteX8" fmla="*/ 9707 w 10327"/>
              <a:gd name="connsiteY8" fmla="*/ 365 h 10265"/>
              <a:gd name="connsiteX0" fmla="*/ 9710 w 10330"/>
              <a:gd name="connsiteY0" fmla="*/ 365 h 10251"/>
              <a:gd name="connsiteX1" fmla="*/ 4986 w 10330"/>
              <a:gd name="connsiteY1" fmla="*/ 223 h 10251"/>
              <a:gd name="connsiteX2" fmla="*/ 455 w 10330"/>
              <a:gd name="connsiteY2" fmla="*/ 490 h 10251"/>
              <a:gd name="connsiteX3" fmla="*/ 13 w 10330"/>
              <a:gd name="connsiteY3" fmla="*/ 4865 h 10251"/>
              <a:gd name="connsiteX4" fmla="*/ 562 w 10330"/>
              <a:gd name="connsiteY4" fmla="*/ 9650 h 10251"/>
              <a:gd name="connsiteX5" fmla="*/ 5191 w 10330"/>
              <a:gd name="connsiteY5" fmla="*/ 10012 h 10251"/>
              <a:gd name="connsiteX6" fmla="*/ 9921 w 10330"/>
              <a:gd name="connsiteY6" fmla="*/ 9749 h 10251"/>
              <a:gd name="connsiteX7" fmla="*/ 10324 w 10330"/>
              <a:gd name="connsiteY7" fmla="*/ 5175 h 10251"/>
              <a:gd name="connsiteX8" fmla="*/ 9710 w 10330"/>
              <a:gd name="connsiteY8" fmla="*/ 365 h 10251"/>
              <a:gd name="connsiteX0" fmla="*/ 9710 w 10330"/>
              <a:gd name="connsiteY0" fmla="*/ 365 h 10127"/>
              <a:gd name="connsiteX1" fmla="*/ 4986 w 10330"/>
              <a:gd name="connsiteY1" fmla="*/ 223 h 10127"/>
              <a:gd name="connsiteX2" fmla="*/ 455 w 10330"/>
              <a:gd name="connsiteY2" fmla="*/ 490 h 10127"/>
              <a:gd name="connsiteX3" fmla="*/ 13 w 10330"/>
              <a:gd name="connsiteY3" fmla="*/ 4865 h 10127"/>
              <a:gd name="connsiteX4" fmla="*/ 562 w 10330"/>
              <a:gd name="connsiteY4" fmla="*/ 9650 h 10127"/>
              <a:gd name="connsiteX5" fmla="*/ 5191 w 10330"/>
              <a:gd name="connsiteY5" fmla="*/ 10012 h 10127"/>
              <a:gd name="connsiteX6" fmla="*/ 9921 w 10330"/>
              <a:gd name="connsiteY6" fmla="*/ 9749 h 10127"/>
              <a:gd name="connsiteX7" fmla="*/ 10324 w 10330"/>
              <a:gd name="connsiteY7" fmla="*/ 5175 h 10127"/>
              <a:gd name="connsiteX8" fmla="*/ 9710 w 10330"/>
              <a:gd name="connsiteY8" fmla="*/ 365 h 10127"/>
              <a:gd name="connsiteX0" fmla="*/ 9710 w 10330"/>
              <a:gd name="connsiteY0" fmla="*/ 365 h 10127"/>
              <a:gd name="connsiteX1" fmla="*/ 4986 w 10330"/>
              <a:gd name="connsiteY1" fmla="*/ 223 h 10127"/>
              <a:gd name="connsiteX2" fmla="*/ 455 w 10330"/>
              <a:gd name="connsiteY2" fmla="*/ 490 h 10127"/>
              <a:gd name="connsiteX3" fmla="*/ 13 w 10330"/>
              <a:gd name="connsiteY3" fmla="*/ 4865 h 10127"/>
              <a:gd name="connsiteX4" fmla="*/ 562 w 10330"/>
              <a:gd name="connsiteY4" fmla="*/ 9650 h 10127"/>
              <a:gd name="connsiteX5" fmla="*/ 5191 w 10330"/>
              <a:gd name="connsiteY5" fmla="*/ 10012 h 10127"/>
              <a:gd name="connsiteX6" fmla="*/ 9921 w 10330"/>
              <a:gd name="connsiteY6" fmla="*/ 9749 h 10127"/>
              <a:gd name="connsiteX7" fmla="*/ 10324 w 10330"/>
              <a:gd name="connsiteY7" fmla="*/ 5175 h 10127"/>
              <a:gd name="connsiteX8" fmla="*/ 9710 w 10330"/>
              <a:gd name="connsiteY8" fmla="*/ 365 h 10127"/>
              <a:gd name="connsiteX0" fmla="*/ 9712 w 10332"/>
              <a:gd name="connsiteY0" fmla="*/ 365 h 10317"/>
              <a:gd name="connsiteX1" fmla="*/ 4988 w 10332"/>
              <a:gd name="connsiteY1" fmla="*/ 223 h 10317"/>
              <a:gd name="connsiteX2" fmla="*/ 457 w 10332"/>
              <a:gd name="connsiteY2" fmla="*/ 490 h 10317"/>
              <a:gd name="connsiteX3" fmla="*/ 15 w 10332"/>
              <a:gd name="connsiteY3" fmla="*/ 4865 h 10317"/>
              <a:gd name="connsiteX4" fmla="*/ 588 w 10332"/>
              <a:gd name="connsiteY4" fmla="*/ 9929 h 10317"/>
              <a:gd name="connsiteX5" fmla="*/ 5193 w 10332"/>
              <a:gd name="connsiteY5" fmla="*/ 10012 h 10317"/>
              <a:gd name="connsiteX6" fmla="*/ 9923 w 10332"/>
              <a:gd name="connsiteY6" fmla="*/ 9749 h 10317"/>
              <a:gd name="connsiteX7" fmla="*/ 10326 w 10332"/>
              <a:gd name="connsiteY7" fmla="*/ 5175 h 10317"/>
              <a:gd name="connsiteX8" fmla="*/ 9712 w 10332"/>
              <a:gd name="connsiteY8" fmla="*/ 365 h 10317"/>
              <a:gd name="connsiteX0" fmla="*/ 9712 w 10332"/>
              <a:gd name="connsiteY0" fmla="*/ 365 h 10185"/>
              <a:gd name="connsiteX1" fmla="*/ 4988 w 10332"/>
              <a:gd name="connsiteY1" fmla="*/ 223 h 10185"/>
              <a:gd name="connsiteX2" fmla="*/ 457 w 10332"/>
              <a:gd name="connsiteY2" fmla="*/ 490 h 10185"/>
              <a:gd name="connsiteX3" fmla="*/ 15 w 10332"/>
              <a:gd name="connsiteY3" fmla="*/ 4865 h 10185"/>
              <a:gd name="connsiteX4" fmla="*/ 588 w 10332"/>
              <a:gd name="connsiteY4" fmla="*/ 9929 h 10185"/>
              <a:gd name="connsiteX5" fmla="*/ 5193 w 10332"/>
              <a:gd name="connsiteY5" fmla="*/ 10012 h 10185"/>
              <a:gd name="connsiteX6" fmla="*/ 9923 w 10332"/>
              <a:gd name="connsiteY6" fmla="*/ 9749 h 10185"/>
              <a:gd name="connsiteX7" fmla="*/ 10326 w 10332"/>
              <a:gd name="connsiteY7" fmla="*/ 5175 h 10185"/>
              <a:gd name="connsiteX8" fmla="*/ 9712 w 10332"/>
              <a:gd name="connsiteY8" fmla="*/ 365 h 10185"/>
              <a:gd name="connsiteX0" fmla="*/ 9712 w 10326"/>
              <a:gd name="connsiteY0" fmla="*/ 365 h 10183"/>
              <a:gd name="connsiteX1" fmla="*/ 4988 w 10326"/>
              <a:gd name="connsiteY1" fmla="*/ 223 h 10183"/>
              <a:gd name="connsiteX2" fmla="*/ 457 w 10326"/>
              <a:gd name="connsiteY2" fmla="*/ 490 h 10183"/>
              <a:gd name="connsiteX3" fmla="*/ 15 w 10326"/>
              <a:gd name="connsiteY3" fmla="*/ 4865 h 10183"/>
              <a:gd name="connsiteX4" fmla="*/ 588 w 10326"/>
              <a:gd name="connsiteY4" fmla="*/ 9929 h 10183"/>
              <a:gd name="connsiteX5" fmla="*/ 5193 w 10326"/>
              <a:gd name="connsiteY5" fmla="*/ 10012 h 10183"/>
              <a:gd name="connsiteX6" fmla="*/ 9792 w 10326"/>
              <a:gd name="connsiteY6" fmla="*/ 9792 h 10183"/>
              <a:gd name="connsiteX7" fmla="*/ 10326 w 10326"/>
              <a:gd name="connsiteY7" fmla="*/ 5175 h 10183"/>
              <a:gd name="connsiteX8" fmla="*/ 9712 w 10326"/>
              <a:gd name="connsiteY8" fmla="*/ 365 h 10183"/>
              <a:gd name="connsiteX0" fmla="*/ 9712 w 10326"/>
              <a:gd name="connsiteY0" fmla="*/ 365 h 10183"/>
              <a:gd name="connsiteX1" fmla="*/ 4988 w 10326"/>
              <a:gd name="connsiteY1" fmla="*/ 223 h 10183"/>
              <a:gd name="connsiteX2" fmla="*/ 457 w 10326"/>
              <a:gd name="connsiteY2" fmla="*/ 490 h 10183"/>
              <a:gd name="connsiteX3" fmla="*/ 15 w 10326"/>
              <a:gd name="connsiteY3" fmla="*/ 4865 h 10183"/>
              <a:gd name="connsiteX4" fmla="*/ 588 w 10326"/>
              <a:gd name="connsiteY4" fmla="*/ 9929 h 10183"/>
              <a:gd name="connsiteX5" fmla="*/ 5193 w 10326"/>
              <a:gd name="connsiteY5" fmla="*/ 10012 h 10183"/>
              <a:gd name="connsiteX6" fmla="*/ 9792 w 10326"/>
              <a:gd name="connsiteY6" fmla="*/ 9792 h 10183"/>
              <a:gd name="connsiteX7" fmla="*/ 10326 w 10326"/>
              <a:gd name="connsiteY7" fmla="*/ 5175 h 10183"/>
              <a:gd name="connsiteX8" fmla="*/ 9712 w 10326"/>
              <a:gd name="connsiteY8" fmla="*/ 365 h 10183"/>
              <a:gd name="connsiteX0" fmla="*/ 9712 w 10267"/>
              <a:gd name="connsiteY0" fmla="*/ 365 h 10183"/>
              <a:gd name="connsiteX1" fmla="*/ 4988 w 10267"/>
              <a:gd name="connsiteY1" fmla="*/ 223 h 10183"/>
              <a:gd name="connsiteX2" fmla="*/ 457 w 10267"/>
              <a:gd name="connsiteY2" fmla="*/ 490 h 10183"/>
              <a:gd name="connsiteX3" fmla="*/ 15 w 10267"/>
              <a:gd name="connsiteY3" fmla="*/ 4865 h 10183"/>
              <a:gd name="connsiteX4" fmla="*/ 588 w 10267"/>
              <a:gd name="connsiteY4" fmla="*/ 9929 h 10183"/>
              <a:gd name="connsiteX5" fmla="*/ 5193 w 10267"/>
              <a:gd name="connsiteY5" fmla="*/ 10012 h 10183"/>
              <a:gd name="connsiteX6" fmla="*/ 9792 w 10267"/>
              <a:gd name="connsiteY6" fmla="*/ 9792 h 10183"/>
              <a:gd name="connsiteX7" fmla="*/ 10266 w 10267"/>
              <a:gd name="connsiteY7" fmla="*/ 5175 h 10183"/>
              <a:gd name="connsiteX8" fmla="*/ 9712 w 10267"/>
              <a:gd name="connsiteY8" fmla="*/ 365 h 10183"/>
              <a:gd name="connsiteX0" fmla="*/ 9712 w 10288"/>
              <a:gd name="connsiteY0" fmla="*/ 365 h 10186"/>
              <a:gd name="connsiteX1" fmla="*/ 4988 w 10288"/>
              <a:gd name="connsiteY1" fmla="*/ 223 h 10186"/>
              <a:gd name="connsiteX2" fmla="*/ 457 w 10288"/>
              <a:gd name="connsiteY2" fmla="*/ 490 h 10186"/>
              <a:gd name="connsiteX3" fmla="*/ 15 w 10288"/>
              <a:gd name="connsiteY3" fmla="*/ 4865 h 10186"/>
              <a:gd name="connsiteX4" fmla="*/ 588 w 10288"/>
              <a:gd name="connsiteY4" fmla="*/ 9929 h 10186"/>
              <a:gd name="connsiteX5" fmla="*/ 5193 w 10288"/>
              <a:gd name="connsiteY5" fmla="*/ 10012 h 10186"/>
              <a:gd name="connsiteX6" fmla="*/ 9935 w 10288"/>
              <a:gd name="connsiteY6" fmla="*/ 9728 h 10186"/>
              <a:gd name="connsiteX7" fmla="*/ 10266 w 10288"/>
              <a:gd name="connsiteY7" fmla="*/ 5175 h 10186"/>
              <a:gd name="connsiteX8" fmla="*/ 9712 w 10288"/>
              <a:gd name="connsiteY8" fmla="*/ 365 h 10186"/>
              <a:gd name="connsiteX0" fmla="*/ 9712 w 10288"/>
              <a:gd name="connsiteY0" fmla="*/ 435 h 10256"/>
              <a:gd name="connsiteX1" fmla="*/ 4988 w 10288"/>
              <a:gd name="connsiteY1" fmla="*/ 100 h 10256"/>
              <a:gd name="connsiteX2" fmla="*/ 457 w 10288"/>
              <a:gd name="connsiteY2" fmla="*/ 560 h 10256"/>
              <a:gd name="connsiteX3" fmla="*/ 15 w 10288"/>
              <a:gd name="connsiteY3" fmla="*/ 4935 h 10256"/>
              <a:gd name="connsiteX4" fmla="*/ 588 w 10288"/>
              <a:gd name="connsiteY4" fmla="*/ 9999 h 10256"/>
              <a:gd name="connsiteX5" fmla="*/ 5193 w 10288"/>
              <a:gd name="connsiteY5" fmla="*/ 10082 h 10256"/>
              <a:gd name="connsiteX6" fmla="*/ 9935 w 10288"/>
              <a:gd name="connsiteY6" fmla="*/ 9798 h 10256"/>
              <a:gd name="connsiteX7" fmla="*/ 10266 w 10288"/>
              <a:gd name="connsiteY7" fmla="*/ 5245 h 10256"/>
              <a:gd name="connsiteX8" fmla="*/ 9712 w 10288"/>
              <a:gd name="connsiteY8" fmla="*/ 435 h 10256"/>
              <a:gd name="connsiteX0" fmla="*/ 9749 w 10325"/>
              <a:gd name="connsiteY0" fmla="*/ 435 h 10256"/>
              <a:gd name="connsiteX1" fmla="*/ 5025 w 10325"/>
              <a:gd name="connsiteY1" fmla="*/ 100 h 10256"/>
              <a:gd name="connsiteX2" fmla="*/ 387 w 10325"/>
              <a:gd name="connsiteY2" fmla="*/ 431 h 10256"/>
              <a:gd name="connsiteX3" fmla="*/ 52 w 10325"/>
              <a:gd name="connsiteY3" fmla="*/ 4935 h 10256"/>
              <a:gd name="connsiteX4" fmla="*/ 625 w 10325"/>
              <a:gd name="connsiteY4" fmla="*/ 9999 h 10256"/>
              <a:gd name="connsiteX5" fmla="*/ 5230 w 10325"/>
              <a:gd name="connsiteY5" fmla="*/ 10082 h 10256"/>
              <a:gd name="connsiteX6" fmla="*/ 9972 w 10325"/>
              <a:gd name="connsiteY6" fmla="*/ 9798 h 10256"/>
              <a:gd name="connsiteX7" fmla="*/ 10303 w 10325"/>
              <a:gd name="connsiteY7" fmla="*/ 5245 h 10256"/>
              <a:gd name="connsiteX8" fmla="*/ 9749 w 10325"/>
              <a:gd name="connsiteY8" fmla="*/ 435 h 10256"/>
              <a:gd name="connsiteX0" fmla="*/ 9821 w 10325"/>
              <a:gd name="connsiteY0" fmla="*/ 401 h 10308"/>
              <a:gd name="connsiteX1" fmla="*/ 5025 w 10325"/>
              <a:gd name="connsiteY1" fmla="*/ 152 h 10308"/>
              <a:gd name="connsiteX2" fmla="*/ 387 w 10325"/>
              <a:gd name="connsiteY2" fmla="*/ 483 h 10308"/>
              <a:gd name="connsiteX3" fmla="*/ 52 w 10325"/>
              <a:gd name="connsiteY3" fmla="*/ 4987 h 10308"/>
              <a:gd name="connsiteX4" fmla="*/ 625 w 10325"/>
              <a:gd name="connsiteY4" fmla="*/ 10051 h 10308"/>
              <a:gd name="connsiteX5" fmla="*/ 5230 w 10325"/>
              <a:gd name="connsiteY5" fmla="*/ 10134 h 10308"/>
              <a:gd name="connsiteX6" fmla="*/ 9972 w 10325"/>
              <a:gd name="connsiteY6" fmla="*/ 9850 h 10308"/>
              <a:gd name="connsiteX7" fmla="*/ 10303 w 10325"/>
              <a:gd name="connsiteY7" fmla="*/ 5297 h 10308"/>
              <a:gd name="connsiteX8" fmla="*/ 9821 w 10325"/>
              <a:gd name="connsiteY8" fmla="*/ 401 h 10308"/>
              <a:gd name="connsiteX0" fmla="*/ 9821 w 10325"/>
              <a:gd name="connsiteY0" fmla="*/ 444 h 10351"/>
              <a:gd name="connsiteX1" fmla="*/ 5120 w 10325"/>
              <a:gd name="connsiteY1" fmla="*/ 88 h 10351"/>
              <a:gd name="connsiteX2" fmla="*/ 387 w 10325"/>
              <a:gd name="connsiteY2" fmla="*/ 526 h 10351"/>
              <a:gd name="connsiteX3" fmla="*/ 52 w 10325"/>
              <a:gd name="connsiteY3" fmla="*/ 5030 h 10351"/>
              <a:gd name="connsiteX4" fmla="*/ 625 w 10325"/>
              <a:gd name="connsiteY4" fmla="*/ 10094 h 10351"/>
              <a:gd name="connsiteX5" fmla="*/ 5230 w 10325"/>
              <a:gd name="connsiteY5" fmla="*/ 10177 h 10351"/>
              <a:gd name="connsiteX6" fmla="*/ 9972 w 10325"/>
              <a:gd name="connsiteY6" fmla="*/ 9893 h 10351"/>
              <a:gd name="connsiteX7" fmla="*/ 10303 w 10325"/>
              <a:gd name="connsiteY7" fmla="*/ 5340 h 10351"/>
              <a:gd name="connsiteX8" fmla="*/ 9821 w 10325"/>
              <a:gd name="connsiteY8" fmla="*/ 444 h 10351"/>
              <a:gd name="connsiteX0" fmla="*/ 9939 w 10443"/>
              <a:gd name="connsiteY0" fmla="*/ 444 h 10504"/>
              <a:gd name="connsiteX1" fmla="*/ 5238 w 10443"/>
              <a:gd name="connsiteY1" fmla="*/ 88 h 10504"/>
              <a:gd name="connsiteX2" fmla="*/ 505 w 10443"/>
              <a:gd name="connsiteY2" fmla="*/ 526 h 10504"/>
              <a:gd name="connsiteX3" fmla="*/ 15 w 10443"/>
              <a:gd name="connsiteY3" fmla="*/ 5051 h 10504"/>
              <a:gd name="connsiteX4" fmla="*/ 743 w 10443"/>
              <a:gd name="connsiteY4" fmla="*/ 10094 h 10504"/>
              <a:gd name="connsiteX5" fmla="*/ 5348 w 10443"/>
              <a:gd name="connsiteY5" fmla="*/ 10177 h 10504"/>
              <a:gd name="connsiteX6" fmla="*/ 10090 w 10443"/>
              <a:gd name="connsiteY6" fmla="*/ 9893 h 10504"/>
              <a:gd name="connsiteX7" fmla="*/ 10421 w 10443"/>
              <a:gd name="connsiteY7" fmla="*/ 5340 h 10504"/>
              <a:gd name="connsiteX8" fmla="*/ 9939 w 10443"/>
              <a:gd name="connsiteY8" fmla="*/ 444 h 10504"/>
              <a:gd name="connsiteX0" fmla="*/ 9989 w 10493"/>
              <a:gd name="connsiteY0" fmla="*/ 444 h 10473"/>
              <a:gd name="connsiteX1" fmla="*/ 5288 w 10493"/>
              <a:gd name="connsiteY1" fmla="*/ 88 h 10473"/>
              <a:gd name="connsiteX2" fmla="*/ 555 w 10493"/>
              <a:gd name="connsiteY2" fmla="*/ 526 h 10473"/>
              <a:gd name="connsiteX3" fmla="*/ 65 w 10493"/>
              <a:gd name="connsiteY3" fmla="*/ 5051 h 10473"/>
              <a:gd name="connsiteX4" fmla="*/ 602 w 10493"/>
              <a:gd name="connsiteY4" fmla="*/ 10051 h 10473"/>
              <a:gd name="connsiteX5" fmla="*/ 5398 w 10493"/>
              <a:gd name="connsiteY5" fmla="*/ 10177 h 10473"/>
              <a:gd name="connsiteX6" fmla="*/ 10140 w 10493"/>
              <a:gd name="connsiteY6" fmla="*/ 9893 h 10473"/>
              <a:gd name="connsiteX7" fmla="*/ 10471 w 10493"/>
              <a:gd name="connsiteY7" fmla="*/ 5340 h 10473"/>
              <a:gd name="connsiteX8" fmla="*/ 9989 w 10493"/>
              <a:gd name="connsiteY8" fmla="*/ 444 h 10473"/>
              <a:gd name="connsiteX0" fmla="*/ 9928 w 10432"/>
              <a:gd name="connsiteY0" fmla="*/ 444 h 10484"/>
              <a:gd name="connsiteX1" fmla="*/ 5227 w 10432"/>
              <a:gd name="connsiteY1" fmla="*/ 88 h 10484"/>
              <a:gd name="connsiteX2" fmla="*/ 494 w 10432"/>
              <a:gd name="connsiteY2" fmla="*/ 526 h 10484"/>
              <a:gd name="connsiteX3" fmla="*/ 4 w 10432"/>
              <a:gd name="connsiteY3" fmla="*/ 5051 h 10484"/>
              <a:gd name="connsiteX4" fmla="*/ 541 w 10432"/>
              <a:gd name="connsiteY4" fmla="*/ 10051 h 10484"/>
              <a:gd name="connsiteX5" fmla="*/ 5337 w 10432"/>
              <a:gd name="connsiteY5" fmla="*/ 10177 h 10484"/>
              <a:gd name="connsiteX6" fmla="*/ 10079 w 10432"/>
              <a:gd name="connsiteY6" fmla="*/ 9893 h 10484"/>
              <a:gd name="connsiteX7" fmla="*/ 10410 w 10432"/>
              <a:gd name="connsiteY7" fmla="*/ 5340 h 10484"/>
              <a:gd name="connsiteX8" fmla="*/ 9928 w 10432"/>
              <a:gd name="connsiteY8" fmla="*/ 444 h 10484"/>
              <a:gd name="connsiteX0" fmla="*/ 9988 w 10492"/>
              <a:gd name="connsiteY0" fmla="*/ 444 h 10557"/>
              <a:gd name="connsiteX1" fmla="*/ 5287 w 10492"/>
              <a:gd name="connsiteY1" fmla="*/ 88 h 10557"/>
              <a:gd name="connsiteX2" fmla="*/ 554 w 10492"/>
              <a:gd name="connsiteY2" fmla="*/ 526 h 10557"/>
              <a:gd name="connsiteX3" fmla="*/ 64 w 10492"/>
              <a:gd name="connsiteY3" fmla="*/ 5051 h 10557"/>
              <a:gd name="connsiteX4" fmla="*/ 601 w 10492"/>
              <a:gd name="connsiteY4" fmla="*/ 10051 h 10557"/>
              <a:gd name="connsiteX5" fmla="*/ 5385 w 10492"/>
              <a:gd name="connsiteY5" fmla="*/ 10370 h 10557"/>
              <a:gd name="connsiteX6" fmla="*/ 10139 w 10492"/>
              <a:gd name="connsiteY6" fmla="*/ 9893 h 10557"/>
              <a:gd name="connsiteX7" fmla="*/ 10470 w 10492"/>
              <a:gd name="connsiteY7" fmla="*/ 5340 h 10557"/>
              <a:gd name="connsiteX8" fmla="*/ 9988 w 10492"/>
              <a:gd name="connsiteY8" fmla="*/ 444 h 10557"/>
              <a:gd name="connsiteX0" fmla="*/ 9928 w 10432"/>
              <a:gd name="connsiteY0" fmla="*/ 444 h 10515"/>
              <a:gd name="connsiteX1" fmla="*/ 5227 w 10432"/>
              <a:gd name="connsiteY1" fmla="*/ 88 h 10515"/>
              <a:gd name="connsiteX2" fmla="*/ 494 w 10432"/>
              <a:gd name="connsiteY2" fmla="*/ 526 h 10515"/>
              <a:gd name="connsiteX3" fmla="*/ 4 w 10432"/>
              <a:gd name="connsiteY3" fmla="*/ 5051 h 10515"/>
              <a:gd name="connsiteX4" fmla="*/ 541 w 10432"/>
              <a:gd name="connsiteY4" fmla="*/ 10051 h 10515"/>
              <a:gd name="connsiteX5" fmla="*/ 5325 w 10432"/>
              <a:gd name="connsiteY5" fmla="*/ 10370 h 10515"/>
              <a:gd name="connsiteX6" fmla="*/ 10079 w 10432"/>
              <a:gd name="connsiteY6" fmla="*/ 9893 h 10515"/>
              <a:gd name="connsiteX7" fmla="*/ 10410 w 10432"/>
              <a:gd name="connsiteY7" fmla="*/ 5340 h 10515"/>
              <a:gd name="connsiteX8" fmla="*/ 9928 w 10432"/>
              <a:gd name="connsiteY8" fmla="*/ 444 h 10515"/>
              <a:gd name="connsiteX0" fmla="*/ 9934 w 10438"/>
              <a:gd name="connsiteY0" fmla="*/ 444 h 10584"/>
              <a:gd name="connsiteX1" fmla="*/ 5233 w 10438"/>
              <a:gd name="connsiteY1" fmla="*/ 88 h 10584"/>
              <a:gd name="connsiteX2" fmla="*/ 500 w 10438"/>
              <a:gd name="connsiteY2" fmla="*/ 526 h 10584"/>
              <a:gd name="connsiteX3" fmla="*/ 10 w 10438"/>
              <a:gd name="connsiteY3" fmla="*/ 5051 h 10584"/>
              <a:gd name="connsiteX4" fmla="*/ 666 w 10438"/>
              <a:gd name="connsiteY4" fmla="*/ 10158 h 10584"/>
              <a:gd name="connsiteX5" fmla="*/ 5331 w 10438"/>
              <a:gd name="connsiteY5" fmla="*/ 10370 h 10584"/>
              <a:gd name="connsiteX6" fmla="*/ 10085 w 10438"/>
              <a:gd name="connsiteY6" fmla="*/ 9893 h 10584"/>
              <a:gd name="connsiteX7" fmla="*/ 10416 w 10438"/>
              <a:gd name="connsiteY7" fmla="*/ 5340 h 10584"/>
              <a:gd name="connsiteX8" fmla="*/ 9934 w 10438"/>
              <a:gd name="connsiteY8" fmla="*/ 444 h 10584"/>
              <a:gd name="connsiteX0" fmla="*/ 9934 w 10438"/>
              <a:gd name="connsiteY0" fmla="*/ 444 h 10605"/>
              <a:gd name="connsiteX1" fmla="*/ 5233 w 10438"/>
              <a:gd name="connsiteY1" fmla="*/ 88 h 10605"/>
              <a:gd name="connsiteX2" fmla="*/ 500 w 10438"/>
              <a:gd name="connsiteY2" fmla="*/ 526 h 10605"/>
              <a:gd name="connsiteX3" fmla="*/ 10 w 10438"/>
              <a:gd name="connsiteY3" fmla="*/ 5051 h 10605"/>
              <a:gd name="connsiteX4" fmla="*/ 666 w 10438"/>
              <a:gd name="connsiteY4" fmla="*/ 10158 h 10605"/>
              <a:gd name="connsiteX5" fmla="*/ 5331 w 10438"/>
              <a:gd name="connsiteY5" fmla="*/ 10370 h 10605"/>
              <a:gd name="connsiteX6" fmla="*/ 10085 w 10438"/>
              <a:gd name="connsiteY6" fmla="*/ 9893 h 10605"/>
              <a:gd name="connsiteX7" fmla="*/ 10416 w 10438"/>
              <a:gd name="connsiteY7" fmla="*/ 5340 h 10605"/>
              <a:gd name="connsiteX8" fmla="*/ 9934 w 10438"/>
              <a:gd name="connsiteY8" fmla="*/ 444 h 10605"/>
              <a:gd name="connsiteX0" fmla="*/ 9934 w 10438"/>
              <a:gd name="connsiteY0" fmla="*/ 444 h 10497"/>
              <a:gd name="connsiteX1" fmla="*/ 5233 w 10438"/>
              <a:gd name="connsiteY1" fmla="*/ 88 h 10497"/>
              <a:gd name="connsiteX2" fmla="*/ 500 w 10438"/>
              <a:gd name="connsiteY2" fmla="*/ 526 h 10497"/>
              <a:gd name="connsiteX3" fmla="*/ 10 w 10438"/>
              <a:gd name="connsiteY3" fmla="*/ 5051 h 10497"/>
              <a:gd name="connsiteX4" fmla="*/ 666 w 10438"/>
              <a:gd name="connsiteY4" fmla="*/ 10158 h 10497"/>
              <a:gd name="connsiteX5" fmla="*/ 5331 w 10438"/>
              <a:gd name="connsiteY5" fmla="*/ 10370 h 10497"/>
              <a:gd name="connsiteX6" fmla="*/ 10085 w 10438"/>
              <a:gd name="connsiteY6" fmla="*/ 9893 h 10497"/>
              <a:gd name="connsiteX7" fmla="*/ 10416 w 10438"/>
              <a:gd name="connsiteY7" fmla="*/ 5340 h 10497"/>
              <a:gd name="connsiteX8" fmla="*/ 9934 w 10438"/>
              <a:gd name="connsiteY8" fmla="*/ 444 h 10497"/>
              <a:gd name="connsiteX0" fmla="*/ 9934 w 10455"/>
              <a:gd name="connsiteY0" fmla="*/ 444 h 10491"/>
              <a:gd name="connsiteX1" fmla="*/ 5233 w 10455"/>
              <a:gd name="connsiteY1" fmla="*/ 88 h 10491"/>
              <a:gd name="connsiteX2" fmla="*/ 500 w 10455"/>
              <a:gd name="connsiteY2" fmla="*/ 526 h 10491"/>
              <a:gd name="connsiteX3" fmla="*/ 10 w 10455"/>
              <a:gd name="connsiteY3" fmla="*/ 5051 h 10491"/>
              <a:gd name="connsiteX4" fmla="*/ 666 w 10455"/>
              <a:gd name="connsiteY4" fmla="*/ 10158 h 10491"/>
              <a:gd name="connsiteX5" fmla="*/ 5331 w 10455"/>
              <a:gd name="connsiteY5" fmla="*/ 10370 h 10491"/>
              <a:gd name="connsiteX6" fmla="*/ 10133 w 10455"/>
              <a:gd name="connsiteY6" fmla="*/ 10000 h 10491"/>
              <a:gd name="connsiteX7" fmla="*/ 10416 w 10455"/>
              <a:gd name="connsiteY7" fmla="*/ 5340 h 10491"/>
              <a:gd name="connsiteX8" fmla="*/ 9934 w 10455"/>
              <a:gd name="connsiteY8" fmla="*/ 444 h 10491"/>
              <a:gd name="connsiteX0" fmla="*/ 9994 w 10455"/>
              <a:gd name="connsiteY0" fmla="*/ 435 h 10503"/>
              <a:gd name="connsiteX1" fmla="*/ 5233 w 10455"/>
              <a:gd name="connsiteY1" fmla="*/ 100 h 10503"/>
              <a:gd name="connsiteX2" fmla="*/ 500 w 10455"/>
              <a:gd name="connsiteY2" fmla="*/ 538 h 10503"/>
              <a:gd name="connsiteX3" fmla="*/ 10 w 10455"/>
              <a:gd name="connsiteY3" fmla="*/ 5063 h 10503"/>
              <a:gd name="connsiteX4" fmla="*/ 666 w 10455"/>
              <a:gd name="connsiteY4" fmla="*/ 10170 h 10503"/>
              <a:gd name="connsiteX5" fmla="*/ 5331 w 10455"/>
              <a:gd name="connsiteY5" fmla="*/ 10382 h 10503"/>
              <a:gd name="connsiteX6" fmla="*/ 10133 w 10455"/>
              <a:gd name="connsiteY6" fmla="*/ 10012 h 10503"/>
              <a:gd name="connsiteX7" fmla="*/ 10416 w 10455"/>
              <a:gd name="connsiteY7" fmla="*/ 5352 h 10503"/>
              <a:gd name="connsiteX8" fmla="*/ 9994 w 10455"/>
              <a:gd name="connsiteY8" fmla="*/ 435 h 10503"/>
              <a:gd name="connsiteX0" fmla="*/ 9994 w 10541"/>
              <a:gd name="connsiteY0" fmla="*/ 435 h 10503"/>
              <a:gd name="connsiteX1" fmla="*/ 5233 w 10541"/>
              <a:gd name="connsiteY1" fmla="*/ 100 h 10503"/>
              <a:gd name="connsiteX2" fmla="*/ 500 w 10541"/>
              <a:gd name="connsiteY2" fmla="*/ 538 h 10503"/>
              <a:gd name="connsiteX3" fmla="*/ 10 w 10541"/>
              <a:gd name="connsiteY3" fmla="*/ 5063 h 10503"/>
              <a:gd name="connsiteX4" fmla="*/ 666 w 10541"/>
              <a:gd name="connsiteY4" fmla="*/ 10170 h 10503"/>
              <a:gd name="connsiteX5" fmla="*/ 5331 w 10541"/>
              <a:gd name="connsiteY5" fmla="*/ 10382 h 10503"/>
              <a:gd name="connsiteX6" fmla="*/ 10133 w 10541"/>
              <a:gd name="connsiteY6" fmla="*/ 10012 h 10503"/>
              <a:gd name="connsiteX7" fmla="*/ 10535 w 10541"/>
              <a:gd name="connsiteY7" fmla="*/ 5331 h 10503"/>
              <a:gd name="connsiteX8" fmla="*/ 9994 w 10541"/>
              <a:gd name="connsiteY8" fmla="*/ 435 h 10503"/>
              <a:gd name="connsiteX0" fmla="*/ 9994 w 10550"/>
              <a:gd name="connsiteY0" fmla="*/ 435 h 10500"/>
              <a:gd name="connsiteX1" fmla="*/ 5233 w 10550"/>
              <a:gd name="connsiteY1" fmla="*/ 100 h 10500"/>
              <a:gd name="connsiteX2" fmla="*/ 500 w 10550"/>
              <a:gd name="connsiteY2" fmla="*/ 538 h 10500"/>
              <a:gd name="connsiteX3" fmla="*/ 10 w 10550"/>
              <a:gd name="connsiteY3" fmla="*/ 5063 h 10500"/>
              <a:gd name="connsiteX4" fmla="*/ 666 w 10550"/>
              <a:gd name="connsiteY4" fmla="*/ 10170 h 10500"/>
              <a:gd name="connsiteX5" fmla="*/ 5331 w 10550"/>
              <a:gd name="connsiteY5" fmla="*/ 10382 h 10500"/>
              <a:gd name="connsiteX6" fmla="*/ 10181 w 10550"/>
              <a:gd name="connsiteY6" fmla="*/ 10055 h 10500"/>
              <a:gd name="connsiteX7" fmla="*/ 10535 w 10550"/>
              <a:gd name="connsiteY7" fmla="*/ 5331 h 10500"/>
              <a:gd name="connsiteX8" fmla="*/ 9994 w 10550"/>
              <a:gd name="connsiteY8" fmla="*/ 435 h 10500"/>
              <a:gd name="connsiteX0" fmla="*/ 9994 w 10550"/>
              <a:gd name="connsiteY0" fmla="*/ 435 h 10528"/>
              <a:gd name="connsiteX1" fmla="*/ 5233 w 10550"/>
              <a:gd name="connsiteY1" fmla="*/ 100 h 10528"/>
              <a:gd name="connsiteX2" fmla="*/ 500 w 10550"/>
              <a:gd name="connsiteY2" fmla="*/ 538 h 10528"/>
              <a:gd name="connsiteX3" fmla="*/ 10 w 10550"/>
              <a:gd name="connsiteY3" fmla="*/ 5063 h 10528"/>
              <a:gd name="connsiteX4" fmla="*/ 666 w 10550"/>
              <a:gd name="connsiteY4" fmla="*/ 10213 h 10528"/>
              <a:gd name="connsiteX5" fmla="*/ 5331 w 10550"/>
              <a:gd name="connsiteY5" fmla="*/ 10382 h 10528"/>
              <a:gd name="connsiteX6" fmla="*/ 10181 w 10550"/>
              <a:gd name="connsiteY6" fmla="*/ 10055 h 10528"/>
              <a:gd name="connsiteX7" fmla="*/ 10535 w 10550"/>
              <a:gd name="connsiteY7" fmla="*/ 5331 h 10528"/>
              <a:gd name="connsiteX8" fmla="*/ 9994 w 10550"/>
              <a:gd name="connsiteY8" fmla="*/ 435 h 10528"/>
              <a:gd name="connsiteX0" fmla="*/ 9991 w 10547"/>
              <a:gd name="connsiteY0" fmla="*/ 435 h 10528"/>
              <a:gd name="connsiteX1" fmla="*/ 5230 w 10547"/>
              <a:gd name="connsiteY1" fmla="*/ 100 h 10528"/>
              <a:gd name="connsiteX2" fmla="*/ 497 w 10547"/>
              <a:gd name="connsiteY2" fmla="*/ 538 h 10528"/>
              <a:gd name="connsiteX3" fmla="*/ 7 w 10547"/>
              <a:gd name="connsiteY3" fmla="*/ 5063 h 10528"/>
              <a:gd name="connsiteX4" fmla="*/ 663 w 10547"/>
              <a:gd name="connsiteY4" fmla="*/ 10213 h 10528"/>
              <a:gd name="connsiteX5" fmla="*/ 5328 w 10547"/>
              <a:gd name="connsiteY5" fmla="*/ 10382 h 10528"/>
              <a:gd name="connsiteX6" fmla="*/ 10178 w 10547"/>
              <a:gd name="connsiteY6" fmla="*/ 10055 h 10528"/>
              <a:gd name="connsiteX7" fmla="*/ 10532 w 10547"/>
              <a:gd name="connsiteY7" fmla="*/ 5331 h 10528"/>
              <a:gd name="connsiteX8" fmla="*/ 9991 w 10547"/>
              <a:gd name="connsiteY8" fmla="*/ 435 h 10528"/>
              <a:gd name="connsiteX0" fmla="*/ 9999 w 10555"/>
              <a:gd name="connsiteY0" fmla="*/ 435 h 10528"/>
              <a:gd name="connsiteX1" fmla="*/ 5238 w 10555"/>
              <a:gd name="connsiteY1" fmla="*/ 100 h 10528"/>
              <a:gd name="connsiteX2" fmla="*/ 481 w 10555"/>
              <a:gd name="connsiteY2" fmla="*/ 559 h 10528"/>
              <a:gd name="connsiteX3" fmla="*/ 15 w 10555"/>
              <a:gd name="connsiteY3" fmla="*/ 5063 h 10528"/>
              <a:gd name="connsiteX4" fmla="*/ 671 w 10555"/>
              <a:gd name="connsiteY4" fmla="*/ 10213 h 10528"/>
              <a:gd name="connsiteX5" fmla="*/ 5336 w 10555"/>
              <a:gd name="connsiteY5" fmla="*/ 10382 h 10528"/>
              <a:gd name="connsiteX6" fmla="*/ 10186 w 10555"/>
              <a:gd name="connsiteY6" fmla="*/ 10055 h 10528"/>
              <a:gd name="connsiteX7" fmla="*/ 10540 w 10555"/>
              <a:gd name="connsiteY7" fmla="*/ 5331 h 10528"/>
              <a:gd name="connsiteX8" fmla="*/ 9999 w 10555"/>
              <a:gd name="connsiteY8" fmla="*/ 435 h 10528"/>
              <a:gd name="connsiteX0" fmla="*/ 9999 w 10555"/>
              <a:gd name="connsiteY0" fmla="*/ 457 h 10550"/>
              <a:gd name="connsiteX1" fmla="*/ 5238 w 10555"/>
              <a:gd name="connsiteY1" fmla="*/ 122 h 10550"/>
              <a:gd name="connsiteX2" fmla="*/ 481 w 10555"/>
              <a:gd name="connsiteY2" fmla="*/ 581 h 10550"/>
              <a:gd name="connsiteX3" fmla="*/ 15 w 10555"/>
              <a:gd name="connsiteY3" fmla="*/ 5085 h 10550"/>
              <a:gd name="connsiteX4" fmla="*/ 671 w 10555"/>
              <a:gd name="connsiteY4" fmla="*/ 10235 h 10550"/>
              <a:gd name="connsiteX5" fmla="*/ 5336 w 10555"/>
              <a:gd name="connsiteY5" fmla="*/ 10404 h 10550"/>
              <a:gd name="connsiteX6" fmla="*/ 10186 w 10555"/>
              <a:gd name="connsiteY6" fmla="*/ 10077 h 10550"/>
              <a:gd name="connsiteX7" fmla="*/ 10540 w 10555"/>
              <a:gd name="connsiteY7" fmla="*/ 5353 h 10550"/>
              <a:gd name="connsiteX8" fmla="*/ 9999 w 10555"/>
              <a:gd name="connsiteY8" fmla="*/ 457 h 10550"/>
              <a:gd name="connsiteX0" fmla="*/ 9987 w 10555"/>
              <a:gd name="connsiteY0" fmla="*/ 409 h 10566"/>
              <a:gd name="connsiteX1" fmla="*/ 5238 w 10555"/>
              <a:gd name="connsiteY1" fmla="*/ 138 h 10566"/>
              <a:gd name="connsiteX2" fmla="*/ 481 w 10555"/>
              <a:gd name="connsiteY2" fmla="*/ 597 h 10566"/>
              <a:gd name="connsiteX3" fmla="*/ 15 w 10555"/>
              <a:gd name="connsiteY3" fmla="*/ 5101 h 10566"/>
              <a:gd name="connsiteX4" fmla="*/ 671 w 10555"/>
              <a:gd name="connsiteY4" fmla="*/ 10251 h 10566"/>
              <a:gd name="connsiteX5" fmla="*/ 5336 w 10555"/>
              <a:gd name="connsiteY5" fmla="*/ 10420 h 10566"/>
              <a:gd name="connsiteX6" fmla="*/ 10186 w 10555"/>
              <a:gd name="connsiteY6" fmla="*/ 10093 h 10566"/>
              <a:gd name="connsiteX7" fmla="*/ 10540 w 10555"/>
              <a:gd name="connsiteY7" fmla="*/ 5369 h 10566"/>
              <a:gd name="connsiteX8" fmla="*/ 9987 w 10555"/>
              <a:gd name="connsiteY8" fmla="*/ 409 h 10566"/>
              <a:gd name="connsiteX0" fmla="*/ 9987 w 10555"/>
              <a:gd name="connsiteY0" fmla="*/ 409 h 10566"/>
              <a:gd name="connsiteX1" fmla="*/ 5238 w 10555"/>
              <a:gd name="connsiteY1" fmla="*/ 138 h 10566"/>
              <a:gd name="connsiteX2" fmla="*/ 481 w 10555"/>
              <a:gd name="connsiteY2" fmla="*/ 597 h 10566"/>
              <a:gd name="connsiteX3" fmla="*/ 15 w 10555"/>
              <a:gd name="connsiteY3" fmla="*/ 5101 h 10566"/>
              <a:gd name="connsiteX4" fmla="*/ 671 w 10555"/>
              <a:gd name="connsiteY4" fmla="*/ 10251 h 10566"/>
              <a:gd name="connsiteX5" fmla="*/ 5336 w 10555"/>
              <a:gd name="connsiteY5" fmla="*/ 10420 h 10566"/>
              <a:gd name="connsiteX6" fmla="*/ 10186 w 10555"/>
              <a:gd name="connsiteY6" fmla="*/ 10093 h 10566"/>
              <a:gd name="connsiteX7" fmla="*/ 10540 w 10555"/>
              <a:gd name="connsiteY7" fmla="*/ 5369 h 10566"/>
              <a:gd name="connsiteX8" fmla="*/ 9987 w 10555"/>
              <a:gd name="connsiteY8" fmla="*/ 409 h 10566"/>
              <a:gd name="connsiteX0" fmla="*/ 9987 w 10555"/>
              <a:gd name="connsiteY0" fmla="*/ 409 h 10566"/>
              <a:gd name="connsiteX1" fmla="*/ 5238 w 10555"/>
              <a:gd name="connsiteY1" fmla="*/ 138 h 10566"/>
              <a:gd name="connsiteX2" fmla="*/ 481 w 10555"/>
              <a:gd name="connsiteY2" fmla="*/ 597 h 10566"/>
              <a:gd name="connsiteX3" fmla="*/ 15 w 10555"/>
              <a:gd name="connsiteY3" fmla="*/ 5101 h 10566"/>
              <a:gd name="connsiteX4" fmla="*/ 671 w 10555"/>
              <a:gd name="connsiteY4" fmla="*/ 10251 h 10566"/>
              <a:gd name="connsiteX5" fmla="*/ 5336 w 10555"/>
              <a:gd name="connsiteY5" fmla="*/ 10420 h 10566"/>
              <a:gd name="connsiteX6" fmla="*/ 10186 w 10555"/>
              <a:gd name="connsiteY6" fmla="*/ 10093 h 10566"/>
              <a:gd name="connsiteX7" fmla="*/ 10540 w 10555"/>
              <a:gd name="connsiteY7" fmla="*/ 5369 h 10566"/>
              <a:gd name="connsiteX8" fmla="*/ 9987 w 10555"/>
              <a:gd name="connsiteY8" fmla="*/ 409 h 10566"/>
              <a:gd name="connsiteX0" fmla="*/ 9987 w 10547"/>
              <a:gd name="connsiteY0" fmla="*/ 409 h 10564"/>
              <a:gd name="connsiteX1" fmla="*/ 5238 w 10547"/>
              <a:gd name="connsiteY1" fmla="*/ 138 h 10564"/>
              <a:gd name="connsiteX2" fmla="*/ 481 w 10547"/>
              <a:gd name="connsiteY2" fmla="*/ 597 h 10564"/>
              <a:gd name="connsiteX3" fmla="*/ 15 w 10547"/>
              <a:gd name="connsiteY3" fmla="*/ 5101 h 10564"/>
              <a:gd name="connsiteX4" fmla="*/ 671 w 10547"/>
              <a:gd name="connsiteY4" fmla="*/ 10251 h 10564"/>
              <a:gd name="connsiteX5" fmla="*/ 5336 w 10547"/>
              <a:gd name="connsiteY5" fmla="*/ 10420 h 10564"/>
              <a:gd name="connsiteX6" fmla="*/ 10150 w 10547"/>
              <a:gd name="connsiteY6" fmla="*/ 10136 h 10564"/>
              <a:gd name="connsiteX7" fmla="*/ 10540 w 10547"/>
              <a:gd name="connsiteY7" fmla="*/ 5369 h 10564"/>
              <a:gd name="connsiteX8" fmla="*/ 9987 w 10547"/>
              <a:gd name="connsiteY8" fmla="*/ 409 h 10564"/>
              <a:gd name="connsiteX0" fmla="*/ 9987 w 10547"/>
              <a:gd name="connsiteY0" fmla="*/ 454 h 10609"/>
              <a:gd name="connsiteX1" fmla="*/ 5238 w 10547"/>
              <a:gd name="connsiteY1" fmla="*/ 76 h 10609"/>
              <a:gd name="connsiteX2" fmla="*/ 481 w 10547"/>
              <a:gd name="connsiteY2" fmla="*/ 642 h 10609"/>
              <a:gd name="connsiteX3" fmla="*/ 15 w 10547"/>
              <a:gd name="connsiteY3" fmla="*/ 5146 h 10609"/>
              <a:gd name="connsiteX4" fmla="*/ 671 w 10547"/>
              <a:gd name="connsiteY4" fmla="*/ 10296 h 10609"/>
              <a:gd name="connsiteX5" fmla="*/ 5336 w 10547"/>
              <a:gd name="connsiteY5" fmla="*/ 10465 h 10609"/>
              <a:gd name="connsiteX6" fmla="*/ 10150 w 10547"/>
              <a:gd name="connsiteY6" fmla="*/ 10181 h 10609"/>
              <a:gd name="connsiteX7" fmla="*/ 10540 w 10547"/>
              <a:gd name="connsiteY7" fmla="*/ 5414 h 10609"/>
              <a:gd name="connsiteX8" fmla="*/ 9987 w 10547"/>
              <a:gd name="connsiteY8" fmla="*/ 454 h 10609"/>
              <a:gd name="connsiteX0" fmla="*/ 9981 w 10541"/>
              <a:gd name="connsiteY0" fmla="*/ 454 h 10623"/>
              <a:gd name="connsiteX1" fmla="*/ 5232 w 10541"/>
              <a:gd name="connsiteY1" fmla="*/ 76 h 10623"/>
              <a:gd name="connsiteX2" fmla="*/ 475 w 10541"/>
              <a:gd name="connsiteY2" fmla="*/ 642 h 10623"/>
              <a:gd name="connsiteX3" fmla="*/ 9 w 10541"/>
              <a:gd name="connsiteY3" fmla="*/ 5146 h 10623"/>
              <a:gd name="connsiteX4" fmla="*/ 570 w 10541"/>
              <a:gd name="connsiteY4" fmla="*/ 10317 h 10623"/>
              <a:gd name="connsiteX5" fmla="*/ 5330 w 10541"/>
              <a:gd name="connsiteY5" fmla="*/ 10465 h 10623"/>
              <a:gd name="connsiteX6" fmla="*/ 10144 w 10541"/>
              <a:gd name="connsiteY6" fmla="*/ 10181 h 10623"/>
              <a:gd name="connsiteX7" fmla="*/ 10534 w 10541"/>
              <a:gd name="connsiteY7" fmla="*/ 5414 h 10623"/>
              <a:gd name="connsiteX8" fmla="*/ 9981 w 10541"/>
              <a:gd name="connsiteY8" fmla="*/ 454 h 106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541" h="10623">
                <a:moveTo>
                  <a:pt x="9981" y="454"/>
                </a:moveTo>
                <a:cubicBezTo>
                  <a:pt x="9093" y="-310"/>
                  <a:pt x="6898" y="133"/>
                  <a:pt x="5232" y="76"/>
                </a:cubicBezTo>
                <a:cubicBezTo>
                  <a:pt x="3658" y="159"/>
                  <a:pt x="953" y="-371"/>
                  <a:pt x="475" y="642"/>
                </a:cubicBezTo>
                <a:cubicBezTo>
                  <a:pt x="-56" y="1496"/>
                  <a:pt x="-7" y="3534"/>
                  <a:pt x="9" y="5146"/>
                </a:cubicBezTo>
                <a:cubicBezTo>
                  <a:pt x="25" y="6758"/>
                  <a:pt x="-40" y="9771"/>
                  <a:pt x="570" y="10317"/>
                </a:cubicBezTo>
                <a:cubicBezTo>
                  <a:pt x="1211" y="10891"/>
                  <a:pt x="3734" y="10488"/>
                  <a:pt x="5330" y="10465"/>
                </a:cubicBezTo>
                <a:cubicBezTo>
                  <a:pt x="6926" y="10442"/>
                  <a:pt x="9763" y="10642"/>
                  <a:pt x="10144" y="10181"/>
                </a:cubicBezTo>
                <a:cubicBezTo>
                  <a:pt x="10613" y="9764"/>
                  <a:pt x="10541" y="6952"/>
                  <a:pt x="10534" y="5414"/>
                </a:cubicBezTo>
                <a:cubicBezTo>
                  <a:pt x="10527" y="3877"/>
                  <a:pt x="10549" y="989"/>
                  <a:pt x="9981" y="454"/>
                </a:cubicBezTo>
                <a:close/>
              </a:path>
            </a:pathLst>
          </a:custGeom>
          <a:noFill/>
          <a:ln w="9525">
            <a:solidFill>
              <a:schemeClr val="tx1"/>
            </a:solidFill>
            <a:prstDash val="dash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76392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 preserve="1">
  <p:cSld name="1_Blan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/>
          <p:cNvSpPr/>
          <p:nvPr userDrawn="1"/>
        </p:nvSpPr>
        <p:spPr>
          <a:xfrm>
            <a:off x="233932" y="174940"/>
            <a:ext cx="6404486" cy="1147688"/>
          </a:xfrm>
          <a:custGeom>
            <a:avLst/>
            <a:gdLst>
              <a:gd name="connsiteX0" fmla="*/ 0 w 6378151"/>
              <a:gd name="connsiteY0" fmla="*/ 0 h 1143000"/>
              <a:gd name="connsiteX1" fmla="*/ 6378151 w 6378151"/>
              <a:gd name="connsiteY1" fmla="*/ 0 h 1143000"/>
              <a:gd name="connsiteX2" fmla="*/ 6378151 w 6378151"/>
              <a:gd name="connsiteY2" fmla="*/ 1143000 h 1143000"/>
              <a:gd name="connsiteX3" fmla="*/ 0 w 6378151"/>
              <a:gd name="connsiteY3" fmla="*/ 1143000 h 1143000"/>
              <a:gd name="connsiteX4" fmla="*/ 0 w 6378151"/>
              <a:gd name="connsiteY4" fmla="*/ 0 h 1143000"/>
              <a:gd name="connsiteX0" fmla="*/ 172122 w 6378151"/>
              <a:gd name="connsiteY0" fmla="*/ 161365 h 1143000"/>
              <a:gd name="connsiteX1" fmla="*/ 6378151 w 6378151"/>
              <a:gd name="connsiteY1" fmla="*/ 0 h 1143000"/>
              <a:gd name="connsiteX2" fmla="*/ 6378151 w 6378151"/>
              <a:gd name="connsiteY2" fmla="*/ 1143000 h 1143000"/>
              <a:gd name="connsiteX3" fmla="*/ 0 w 6378151"/>
              <a:gd name="connsiteY3" fmla="*/ 1143000 h 1143000"/>
              <a:gd name="connsiteX4" fmla="*/ 172122 w 6378151"/>
              <a:gd name="connsiteY4" fmla="*/ 161365 h 1143000"/>
              <a:gd name="connsiteX0" fmla="*/ 172122 w 6378151"/>
              <a:gd name="connsiteY0" fmla="*/ 161365 h 1143000"/>
              <a:gd name="connsiteX1" fmla="*/ 6378151 w 6378151"/>
              <a:gd name="connsiteY1" fmla="*/ 0 h 1143000"/>
              <a:gd name="connsiteX2" fmla="*/ 6378151 w 6378151"/>
              <a:gd name="connsiteY2" fmla="*/ 1143000 h 1143000"/>
              <a:gd name="connsiteX3" fmla="*/ 0 w 6378151"/>
              <a:gd name="connsiteY3" fmla="*/ 1143000 h 1143000"/>
              <a:gd name="connsiteX4" fmla="*/ 172122 w 6378151"/>
              <a:gd name="connsiteY4" fmla="*/ 161365 h 1143000"/>
              <a:gd name="connsiteX0" fmla="*/ 204395 w 6378151"/>
              <a:gd name="connsiteY0" fmla="*/ 182880 h 1143000"/>
              <a:gd name="connsiteX1" fmla="*/ 6378151 w 6378151"/>
              <a:gd name="connsiteY1" fmla="*/ 0 h 1143000"/>
              <a:gd name="connsiteX2" fmla="*/ 6378151 w 6378151"/>
              <a:gd name="connsiteY2" fmla="*/ 1143000 h 1143000"/>
              <a:gd name="connsiteX3" fmla="*/ 0 w 6378151"/>
              <a:gd name="connsiteY3" fmla="*/ 1143000 h 1143000"/>
              <a:gd name="connsiteX4" fmla="*/ 204395 w 6378151"/>
              <a:gd name="connsiteY4" fmla="*/ 182880 h 1143000"/>
              <a:gd name="connsiteX0" fmla="*/ 204395 w 6378151"/>
              <a:gd name="connsiteY0" fmla="*/ 182880 h 1143000"/>
              <a:gd name="connsiteX1" fmla="*/ 6378151 w 6378151"/>
              <a:gd name="connsiteY1" fmla="*/ 0 h 1143000"/>
              <a:gd name="connsiteX2" fmla="*/ 6378151 w 6378151"/>
              <a:gd name="connsiteY2" fmla="*/ 1143000 h 1143000"/>
              <a:gd name="connsiteX3" fmla="*/ 0 w 6378151"/>
              <a:gd name="connsiteY3" fmla="*/ 1143000 h 1143000"/>
              <a:gd name="connsiteX4" fmla="*/ 204395 w 6378151"/>
              <a:gd name="connsiteY4" fmla="*/ 182880 h 1143000"/>
              <a:gd name="connsiteX0" fmla="*/ 204395 w 6378151"/>
              <a:gd name="connsiteY0" fmla="*/ 182880 h 1143000"/>
              <a:gd name="connsiteX1" fmla="*/ 6378151 w 6378151"/>
              <a:gd name="connsiteY1" fmla="*/ 0 h 1143000"/>
              <a:gd name="connsiteX2" fmla="*/ 6378151 w 6378151"/>
              <a:gd name="connsiteY2" fmla="*/ 1143000 h 1143000"/>
              <a:gd name="connsiteX3" fmla="*/ 0 w 6378151"/>
              <a:gd name="connsiteY3" fmla="*/ 1143000 h 1143000"/>
              <a:gd name="connsiteX4" fmla="*/ 204395 w 6378151"/>
              <a:gd name="connsiteY4" fmla="*/ 182880 h 1143000"/>
              <a:gd name="connsiteX0" fmla="*/ 204395 w 6378151"/>
              <a:gd name="connsiteY0" fmla="*/ 182880 h 1143000"/>
              <a:gd name="connsiteX1" fmla="*/ 6378151 w 6378151"/>
              <a:gd name="connsiteY1" fmla="*/ 0 h 1143000"/>
              <a:gd name="connsiteX2" fmla="*/ 6378151 w 6378151"/>
              <a:gd name="connsiteY2" fmla="*/ 1143000 h 1143000"/>
              <a:gd name="connsiteX3" fmla="*/ 0 w 6378151"/>
              <a:gd name="connsiteY3" fmla="*/ 1143000 h 1143000"/>
              <a:gd name="connsiteX4" fmla="*/ 204395 w 6378151"/>
              <a:gd name="connsiteY4" fmla="*/ 182880 h 1143000"/>
              <a:gd name="connsiteX0" fmla="*/ 204395 w 6378151"/>
              <a:gd name="connsiteY0" fmla="*/ 74634 h 1034754"/>
              <a:gd name="connsiteX1" fmla="*/ 6119967 w 6378151"/>
              <a:gd name="connsiteY1" fmla="*/ 63876 h 1034754"/>
              <a:gd name="connsiteX2" fmla="*/ 6378151 w 6378151"/>
              <a:gd name="connsiteY2" fmla="*/ 1034754 h 1034754"/>
              <a:gd name="connsiteX3" fmla="*/ 0 w 6378151"/>
              <a:gd name="connsiteY3" fmla="*/ 1034754 h 1034754"/>
              <a:gd name="connsiteX4" fmla="*/ 204395 w 6378151"/>
              <a:gd name="connsiteY4" fmla="*/ 74634 h 1034754"/>
              <a:gd name="connsiteX0" fmla="*/ 204395 w 6378151"/>
              <a:gd name="connsiteY0" fmla="*/ 82083 h 1042203"/>
              <a:gd name="connsiteX1" fmla="*/ 6044663 w 6378151"/>
              <a:gd name="connsiteY1" fmla="*/ 39052 h 1042203"/>
              <a:gd name="connsiteX2" fmla="*/ 6378151 w 6378151"/>
              <a:gd name="connsiteY2" fmla="*/ 1042203 h 1042203"/>
              <a:gd name="connsiteX3" fmla="*/ 0 w 6378151"/>
              <a:gd name="connsiteY3" fmla="*/ 1042203 h 1042203"/>
              <a:gd name="connsiteX4" fmla="*/ 204395 w 6378151"/>
              <a:gd name="connsiteY4" fmla="*/ 82083 h 1042203"/>
              <a:gd name="connsiteX0" fmla="*/ 204395 w 6378151"/>
              <a:gd name="connsiteY0" fmla="*/ 82083 h 1042203"/>
              <a:gd name="connsiteX1" fmla="*/ 6044663 w 6378151"/>
              <a:gd name="connsiteY1" fmla="*/ 39052 h 1042203"/>
              <a:gd name="connsiteX2" fmla="*/ 6378151 w 6378151"/>
              <a:gd name="connsiteY2" fmla="*/ 1042203 h 1042203"/>
              <a:gd name="connsiteX3" fmla="*/ 0 w 6378151"/>
              <a:gd name="connsiteY3" fmla="*/ 1042203 h 1042203"/>
              <a:gd name="connsiteX4" fmla="*/ 204395 w 6378151"/>
              <a:gd name="connsiteY4" fmla="*/ 82083 h 1042203"/>
              <a:gd name="connsiteX0" fmla="*/ 204395 w 6378151"/>
              <a:gd name="connsiteY0" fmla="*/ 209708 h 1169828"/>
              <a:gd name="connsiteX1" fmla="*/ 6044663 w 6378151"/>
              <a:gd name="connsiteY1" fmla="*/ 166677 h 1169828"/>
              <a:gd name="connsiteX2" fmla="*/ 6378151 w 6378151"/>
              <a:gd name="connsiteY2" fmla="*/ 1169828 h 1169828"/>
              <a:gd name="connsiteX3" fmla="*/ 0 w 6378151"/>
              <a:gd name="connsiteY3" fmla="*/ 1169828 h 1169828"/>
              <a:gd name="connsiteX4" fmla="*/ 204395 w 6378151"/>
              <a:gd name="connsiteY4" fmla="*/ 209708 h 1169828"/>
              <a:gd name="connsiteX0" fmla="*/ 204395 w 6378151"/>
              <a:gd name="connsiteY0" fmla="*/ 216207 h 1176327"/>
              <a:gd name="connsiteX1" fmla="*/ 6044663 w 6378151"/>
              <a:gd name="connsiteY1" fmla="*/ 173176 h 1176327"/>
              <a:gd name="connsiteX2" fmla="*/ 6378151 w 6378151"/>
              <a:gd name="connsiteY2" fmla="*/ 1176327 h 1176327"/>
              <a:gd name="connsiteX3" fmla="*/ 0 w 6378151"/>
              <a:gd name="connsiteY3" fmla="*/ 1176327 h 1176327"/>
              <a:gd name="connsiteX4" fmla="*/ 204395 w 6378151"/>
              <a:gd name="connsiteY4" fmla="*/ 216207 h 1176327"/>
              <a:gd name="connsiteX0" fmla="*/ 311971 w 6378151"/>
              <a:gd name="connsiteY0" fmla="*/ 179132 h 1203798"/>
              <a:gd name="connsiteX1" fmla="*/ 6044663 w 6378151"/>
              <a:gd name="connsiteY1" fmla="*/ 200647 h 1203798"/>
              <a:gd name="connsiteX2" fmla="*/ 6378151 w 6378151"/>
              <a:gd name="connsiteY2" fmla="*/ 1203798 h 1203798"/>
              <a:gd name="connsiteX3" fmla="*/ 0 w 6378151"/>
              <a:gd name="connsiteY3" fmla="*/ 1203798 h 1203798"/>
              <a:gd name="connsiteX4" fmla="*/ 311971 w 6378151"/>
              <a:gd name="connsiteY4" fmla="*/ 179132 h 1203798"/>
              <a:gd name="connsiteX0" fmla="*/ 311971 w 6378151"/>
              <a:gd name="connsiteY0" fmla="*/ 179132 h 1203798"/>
              <a:gd name="connsiteX1" fmla="*/ 6044663 w 6378151"/>
              <a:gd name="connsiteY1" fmla="*/ 200647 h 1203798"/>
              <a:gd name="connsiteX2" fmla="*/ 6378151 w 6378151"/>
              <a:gd name="connsiteY2" fmla="*/ 1203798 h 1203798"/>
              <a:gd name="connsiteX3" fmla="*/ 0 w 6378151"/>
              <a:gd name="connsiteY3" fmla="*/ 1203798 h 1203798"/>
              <a:gd name="connsiteX4" fmla="*/ 311971 w 6378151"/>
              <a:gd name="connsiteY4" fmla="*/ 179132 h 1203798"/>
              <a:gd name="connsiteX0" fmla="*/ 311971 w 6378151"/>
              <a:gd name="connsiteY0" fmla="*/ 171490 h 1196156"/>
              <a:gd name="connsiteX1" fmla="*/ 6044663 w 6378151"/>
              <a:gd name="connsiteY1" fmla="*/ 193005 h 1196156"/>
              <a:gd name="connsiteX2" fmla="*/ 6378151 w 6378151"/>
              <a:gd name="connsiteY2" fmla="*/ 1196156 h 1196156"/>
              <a:gd name="connsiteX3" fmla="*/ 0 w 6378151"/>
              <a:gd name="connsiteY3" fmla="*/ 1196156 h 1196156"/>
              <a:gd name="connsiteX4" fmla="*/ 311971 w 6378151"/>
              <a:gd name="connsiteY4" fmla="*/ 171490 h 1196156"/>
              <a:gd name="connsiteX0" fmla="*/ 311971 w 6378151"/>
              <a:gd name="connsiteY0" fmla="*/ 140008 h 1164674"/>
              <a:gd name="connsiteX1" fmla="*/ 6044663 w 6378151"/>
              <a:gd name="connsiteY1" fmla="*/ 161523 h 1164674"/>
              <a:gd name="connsiteX2" fmla="*/ 6378151 w 6378151"/>
              <a:gd name="connsiteY2" fmla="*/ 1164674 h 1164674"/>
              <a:gd name="connsiteX3" fmla="*/ 0 w 6378151"/>
              <a:gd name="connsiteY3" fmla="*/ 1164674 h 1164674"/>
              <a:gd name="connsiteX4" fmla="*/ 311971 w 6378151"/>
              <a:gd name="connsiteY4" fmla="*/ 140008 h 1164674"/>
              <a:gd name="connsiteX0" fmla="*/ 311971 w 6378151"/>
              <a:gd name="connsiteY0" fmla="*/ 130732 h 1155398"/>
              <a:gd name="connsiteX1" fmla="*/ 6044663 w 6378151"/>
              <a:gd name="connsiteY1" fmla="*/ 152247 h 1155398"/>
              <a:gd name="connsiteX2" fmla="*/ 6378151 w 6378151"/>
              <a:gd name="connsiteY2" fmla="*/ 1155398 h 1155398"/>
              <a:gd name="connsiteX3" fmla="*/ 0 w 6378151"/>
              <a:gd name="connsiteY3" fmla="*/ 1155398 h 1155398"/>
              <a:gd name="connsiteX4" fmla="*/ 311971 w 6378151"/>
              <a:gd name="connsiteY4" fmla="*/ 130732 h 1155398"/>
              <a:gd name="connsiteX0" fmla="*/ 311971 w 6378151"/>
              <a:gd name="connsiteY0" fmla="*/ 116775 h 1141441"/>
              <a:gd name="connsiteX1" fmla="*/ 5947844 w 6378151"/>
              <a:gd name="connsiteY1" fmla="*/ 159805 h 1141441"/>
              <a:gd name="connsiteX2" fmla="*/ 6378151 w 6378151"/>
              <a:gd name="connsiteY2" fmla="*/ 1141441 h 1141441"/>
              <a:gd name="connsiteX3" fmla="*/ 0 w 6378151"/>
              <a:gd name="connsiteY3" fmla="*/ 1141441 h 1141441"/>
              <a:gd name="connsiteX4" fmla="*/ 311971 w 6378151"/>
              <a:gd name="connsiteY4" fmla="*/ 116775 h 1141441"/>
              <a:gd name="connsiteX0" fmla="*/ 311971 w 6378151"/>
              <a:gd name="connsiteY0" fmla="*/ 152822 h 1177488"/>
              <a:gd name="connsiteX1" fmla="*/ 6033906 w 6378151"/>
              <a:gd name="connsiteY1" fmla="*/ 142064 h 1177488"/>
              <a:gd name="connsiteX2" fmla="*/ 6378151 w 6378151"/>
              <a:gd name="connsiteY2" fmla="*/ 1177488 h 1177488"/>
              <a:gd name="connsiteX3" fmla="*/ 0 w 6378151"/>
              <a:gd name="connsiteY3" fmla="*/ 1177488 h 1177488"/>
              <a:gd name="connsiteX4" fmla="*/ 311971 w 6378151"/>
              <a:gd name="connsiteY4" fmla="*/ 152822 h 1177488"/>
              <a:gd name="connsiteX0" fmla="*/ 311971 w 6378151"/>
              <a:gd name="connsiteY0" fmla="*/ 152822 h 1177488"/>
              <a:gd name="connsiteX1" fmla="*/ 6033906 w 6378151"/>
              <a:gd name="connsiteY1" fmla="*/ 142064 h 1177488"/>
              <a:gd name="connsiteX2" fmla="*/ 6378151 w 6378151"/>
              <a:gd name="connsiteY2" fmla="*/ 1177488 h 1177488"/>
              <a:gd name="connsiteX3" fmla="*/ 0 w 6378151"/>
              <a:gd name="connsiteY3" fmla="*/ 1177488 h 1177488"/>
              <a:gd name="connsiteX4" fmla="*/ 311971 w 6378151"/>
              <a:gd name="connsiteY4" fmla="*/ 152822 h 1177488"/>
              <a:gd name="connsiteX0" fmla="*/ 311971 w 6378151"/>
              <a:gd name="connsiteY0" fmla="*/ 119570 h 1144236"/>
              <a:gd name="connsiteX1" fmla="*/ 6033906 w 6378151"/>
              <a:gd name="connsiteY1" fmla="*/ 108812 h 1144236"/>
              <a:gd name="connsiteX2" fmla="*/ 6378151 w 6378151"/>
              <a:gd name="connsiteY2" fmla="*/ 1144236 h 1144236"/>
              <a:gd name="connsiteX3" fmla="*/ 0 w 6378151"/>
              <a:gd name="connsiteY3" fmla="*/ 1144236 h 1144236"/>
              <a:gd name="connsiteX4" fmla="*/ 311971 w 6378151"/>
              <a:gd name="connsiteY4" fmla="*/ 119570 h 1144236"/>
              <a:gd name="connsiteX0" fmla="*/ 311971 w 6378151"/>
              <a:gd name="connsiteY0" fmla="*/ 16611 h 1041277"/>
              <a:gd name="connsiteX1" fmla="*/ 6033906 w 6378151"/>
              <a:gd name="connsiteY1" fmla="*/ 5853 h 1041277"/>
              <a:gd name="connsiteX2" fmla="*/ 6378151 w 6378151"/>
              <a:gd name="connsiteY2" fmla="*/ 1041277 h 1041277"/>
              <a:gd name="connsiteX3" fmla="*/ 0 w 6378151"/>
              <a:gd name="connsiteY3" fmla="*/ 1041277 h 1041277"/>
              <a:gd name="connsiteX4" fmla="*/ 311971 w 6378151"/>
              <a:gd name="connsiteY4" fmla="*/ 16611 h 1041277"/>
              <a:gd name="connsiteX0" fmla="*/ 311971 w 6378151"/>
              <a:gd name="connsiteY0" fmla="*/ 100650 h 1125316"/>
              <a:gd name="connsiteX1" fmla="*/ 6033906 w 6378151"/>
              <a:gd name="connsiteY1" fmla="*/ 89892 h 1125316"/>
              <a:gd name="connsiteX2" fmla="*/ 6378151 w 6378151"/>
              <a:gd name="connsiteY2" fmla="*/ 1125316 h 1125316"/>
              <a:gd name="connsiteX3" fmla="*/ 0 w 6378151"/>
              <a:gd name="connsiteY3" fmla="*/ 1125316 h 1125316"/>
              <a:gd name="connsiteX4" fmla="*/ 311971 w 6378151"/>
              <a:gd name="connsiteY4" fmla="*/ 100650 h 1125316"/>
              <a:gd name="connsiteX0" fmla="*/ 311971 w 6378151"/>
              <a:gd name="connsiteY0" fmla="*/ 108062 h 1132728"/>
              <a:gd name="connsiteX1" fmla="*/ 6001633 w 6378151"/>
              <a:gd name="connsiteY1" fmla="*/ 86546 h 1132728"/>
              <a:gd name="connsiteX2" fmla="*/ 6378151 w 6378151"/>
              <a:gd name="connsiteY2" fmla="*/ 1132728 h 1132728"/>
              <a:gd name="connsiteX3" fmla="*/ 0 w 6378151"/>
              <a:gd name="connsiteY3" fmla="*/ 1132728 h 1132728"/>
              <a:gd name="connsiteX4" fmla="*/ 311971 w 6378151"/>
              <a:gd name="connsiteY4" fmla="*/ 108062 h 1132728"/>
              <a:gd name="connsiteX0" fmla="*/ 311971 w 6378151"/>
              <a:gd name="connsiteY0" fmla="*/ 108062 h 1132728"/>
              <a:gd name="connsiteX1" fmla="*/ 6001633 w 6378151"/>
              <a:gd name="connsiteY1" fmla="*/ 86546 h 1132728"/>
              <a:gd name="connsiteX2" fmla="*/ 6378151 w 6378151"/>
              <a:gd name="connsiteY2" fmla="*/ 1132728 h 1132728"/>
              <a:gd name="connsiteX3" fmla="*/ 0 w 6378151"/>
              <a:gd name="connsiteY3" fmla="*/ 1132728 h 1132728"/>
              <a:gd name="connsiteX4" fmla="*/ 311971 w 6378151"/>
              <a:gd name="connsiteY4" fmla="*/ 108062 h 1132728"/>
              <a:gd name="connsiteX0" fmla="*/ 311971 w 6378151"/>
              <a:gd name="connsiteY0" fmla="*/ 103312 h 1127978"/>
              <a:gd name="connsiteX1" fmla="*/ 6001633 w 6378151"/>
              <a:gd name="connsiteY1" fmla="*/ 81796 h 1127978"/>
              <a:gd name="connsiteX2" fmla="*/ 6378151 w 6378151"/>
              <a:gd name="connsiteY2" fmla="*/ 1127978 h 1127978"/>
              <a:gd name="connsiteX3" fmla="*/ 0 w 6378151"/>
              <a:gd name="connsiteY3" fmla="*/ 1127978 h 1127978"/>
              <a:gd name="connsiteX4" fmla="*/ 311971 w 6378151"/>
              <a:gd name="connsiteY4" fmla="*/ 103312 h 1127978"/>
              <a:gd name="connsiteX0" fmla="*/ 311971 w 6378151"/>
              <a:gd name="connsiteY0" fmla="*/ 118455 h 1143121"/>
              <a:gd name="connsiteX1" fmla="*/ 6001633 w 6378151"/>
              <a:gd name="connsiteY1" fmla="*/ 96939 h 1143121"/>
              <a:gd name="connsiteX2" fmla="*/ 6378151 w 6378151"/>
              <a:gd name="connsiteY2" fmla="*/ 1143121 h 1143121"/>
              <a:gd name="connsiteX3" fmla="*/ 0 w 6378151"/>
              <a:gd name="connsiteY3" fmla="*/ 1143121 h 1143121"/>
              <a:gd name="connsiteX4" fmla="*/ 311971 w 6378151"/>
              <a:gd name="connsiteY4" fmla="*/ 118455 h 1143121"/>
              <a:gd name="connsiteX0" fmla="*/ 311971 w 6378151"/>
              <a:gd name="connsiteY0" fmla="*/ 118455 h 1143121"/>
              <a:gd name="connsiteX1" fmla="*/ 6001633 w 6378151"/>
              <a:gd name="connsiteY1" fmla="*/ 96939 h 1143121"/>
              <a:gd name="connsiteX2" fmla="*/ 6378151 w 6378151"/>
              <a:gd name="connsiteY2" fmla="*/ 1143121 h 1143121"/>
              <a:gd name="connsiteX3" fmla="*/ 0 w 6378151"/>
              <a:gd name="connsiteY3" fmla="*/ 1143121 h 1143121"/>
              <a:gd name="connsiteX4" fmla="*/ 311971 w 6378151"/>
              <a:gd name="connsiteY4" fmla="*/ 118455 h 1143121"/>
              <a:gd name="connsiteX0" fmla="*/ 311971 w 6378151"/>
              <a:gd name="connsiteY0" fmla="*/ 113915 h 1138581"/>
              <a:gd name="connsiteX1" fmla="*/ 6001633 w 6378151"/>
              <a:gd name="connsiteY1" fmla="*/ 92399 h 1138581"/>
              <a:gd name="connsiteX2" fmla="*/ 6378151 w 6378151"/>
              <a:gd name="connsiteY2" fmla="*/ 1138581 h 1138581"/>
              <a:gd name="connsiteX3" fmla="*/ 0 w 6378151"/>
              <a:gd name="connsiteY3" fmla="*/ 1138581 h 1138581"/>
              <a:gd name="connsiteX4" fmla="*/ 311971 w 6378151"/>
              <a:gd name="connsiteY4" fmla="*/ 113915 h 1138581"/>
              <a:gd name="connsiteX0" fmla="*/ 311971 w 6378151"/>
              <a:gd name="connsiteY0" fmla="*/ 123022 h 1147688"/>
              <a:gd name="connsiteX1" fmla="*/ 6001633 w 6378151"/>
              <a:gd name="connsiteY1" fmla="*/ 101506 h 1147688"/>
              <a:gd name="connsiteX2" fmla="*/ 6378151 w 6378151"/>
              <a:gd name="connsiteY2" fmla="*/ 1147688 h 1147688"/>
              <a:gd name="connsiteX3" fmla="*/ 0 w 6378151"/>
              <a:gd name="connsiteY3" fmla="*/ 1147688 h 1147688"/>
              <a:gd name="connsiteX4" fmla="*/ 311971 w 6378151"/>
              <a:gd name="connsiteY4" fmla="*/ 123022 h 1147688"/>
              <a:gd name="connsiteX0" fmla="*/ 311971 w 6378151"/>
              <a:gd name="connsiteY0" fmla="*/ 123022 h 1147688"/>
              <a:gd name="connsiteX1" fmla="*/ 6001633 w 6378151"/>
              <a:gd name="connsiteY1" fmla="*/ 101506 h 1147688"/>
              <a:gd name="connsiteX2" fmla="*/ 6378151 w 6378151"/>
              <a:gd name="connsiteY2" fmla="*/ 1147688 h 1147688"/>
              <a:gd name="connsiteX3" fmla="*/ 0 w 6378151"/>
              <a:gd name="connsiteY3" fmla="*/ 1147688 h 1147688"/>
              <a:gd name="connsiteX4" fmla="*/ 311971 w 6378151"/>
              <a:gd name="connsiteY4" fmla="*/ 123022 h 1147688"/>
              <a:gd name="connsiteX0" fmla="*/ 311971 w 6378151"/>
              <a:gd name="connsiteY0" fmla="*/ 123022 h 1147688"/>
              <a:gd name="connsiteX1" fmla="*/ 6001633 w 6378151"/>
              <a:gd name="connsiteY1" fmla="*/ 101506 h 1147688"/>
              <a:gd name="connsiteX2" fmla="*/ 6378151 w 6378151"/>
              <a:gd name="connsiteY2" fmla="*/ 1147688 h 1147688"/>
              <a:gd name="connsiteX3" fmla="*/ 0 w 6378151"/>
              <a:gd name="connsiteY3" fmla="*/ 1147688 h 1147688"/>
              <a:gd name="connsiteX4" fmla="*/ 311971 w 6378151"/>
              <a:gd name="connsiteY4" fmla="*/ 123022 h 1147688"/>
              <a:gd name="connsiteX0" fmla="*/ 311971 w 6378151"/>
              <a:gd name="connsiteY0" fmla="*/ 123022 h 1147688"/>
              <a:gd name="connsiteX1" fmla="*/ 6001633 w 6378151"/>
              <a:gd name="connsiteY1" fmla="*/ 101506 h 1147688"/>
              <a:gd name="connsiteX2" fmla="*/ 6378151 w 6378151"/>
              <a:gd name="connsiteY2" fmla="*/ 1147688 h 1147688"/>
              <a:gd name="connsiteX3" fmla="*/ 0 w 6378151"/>
              <a:gd name="connsiteY3" fmla="*/ 1147688 h 1147688"/>
              <a:gd name="connsiteX4" fmla="*/ 311971 w 6378151"/>
              <a:gd name="connsiteY4" fmla="*/ 123022 h 1147688"/>
              <a:gd name="connsiteX0" fmla="*/ 311971 w 6378151"/>
              <a:gd name="connsiteY0" fmla="*/ 123022 h 1147688"/>
              <a:gd name="connsiteX1" fmla="*/ 6001633 w 6378151"/>
              <a:gd name="connsiteY1" fmla="*/ 101506 h 1147688"/>
              <a:gd name="connsiteX2" fmla="*/ 6378151 w 6378151"/>
              <a:gd name="connsiteY2" fmla="*/ 1147688 h 1147688"/>
              <a:gd name="connsiteX3" fmla="*/ 0 w 6378151"/>
              <a:gd name="connsiteY3" fmla="*/ 1147688 h 1147688"/>
              <a:gd name="connsiteX4" fmla="*/ 311971 w 6378151"/>
              <a:gd name="connsiteY4" fmla="*/ 123022 h 1147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378151" h="1147688">
                <a:moveTo>
                  <a:pt x="311971" y="123022"/>
                </a:moveTo>
                <a:cubicBezTo>
                  <a:pt x="702453" y="8274"/>
                  <a:pt x="5352966" y="-74203"/>
                  <a:pt x="6001633" y="101506"/>
                </a:cubicBezTo>
                <a:cubicBezTo>
                  <a:pt x="6446285" y="575739"/>
                  <a:pt x="6266988" y="813304"/>
                  <a:pt x="6378151" y="1147688"/>
                </a:cubicBezTo>
                <a:lnTo>
                  <a:pt x="0" y="1147688"/>
                </a:lnTo>
                <a:cubicBezTo>
                  <a:pt x="57374" y="820476"/>
                  <a:pt x="-78891" y="439478"/>
                  <a:pt x="311971" y="123022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" name="Group 3"/>
          <p:cNvGrpSpPr/>
          <p:nvPr userDrawn="1"/>
        </p:nvGrpSpPr>
        <p:grpSpPr>
          <a:xfrm>
            <a:off x="211054" y="1321594"/>
            <a:ext cx="6436810" cy="3602496"/>
            <a:chOff x="220782" y="1331119"/>
            <a:chExt cx="6436810" cy="3602496"/>
          </a:xfrm>
        </p:grpSpPr>
        <p:sp>
          <p:nvSpPr>
            <p:cNvPr id="5" name="Freeform 4"/>
            <p:cNvSpPr/>
            <p:nvPr/>
          </p:nvSpPr>
          <p:spPr>
            <a:xfrm>
              <a:off x="1630680" y="1333500"/>
              <a:ext cx="4968240" cy="7620"/>
            </a:xfrm>
            <a:custGeom>
              <a:avLst/>
              <a:gdLst>
                <a:gd name="connsiteX0" fmla="*/ 0 w 4968240"/>
                <a:gd name="connsiteY0" fmla="*/ 0 h 7620"/>
                <a:gd name="connsiteX1" fmla="*/ 2781300 w 4968240"/>
                <a:gd name="connsiteY1" fmla="*/ 0 h 7620"/>
                <a:gd name="connsiteX2" fmla="*/ 4968240 w 4968240"/>
                <a:gd name="connsiteY2" fmla="*/ 7620 h 76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968240" h="7620">
                  <a:moveTo>
                    <a:pt x="0" y="0"/>
                  </a:moveTo>
                  <a:lnTo>
                    <a:pt x="2781300" y="0"/>
                  </a:lnTo>
                  <a:lnTo>
                    <a:pt x="4968240" y="7620"/>
                  </a:lnTo>
                </a:path>
              </a:pathLst>
            </a:custGeom>
            <a:noFill/>
            <a:ln>
              <a:solidFill>
                <a:srgbClr val="F95D5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Freeform 5"/>
            <p:cNvSpPr/>
            <p:nvPr/>
          </p:nvSpPr>
          <p:spPr>
            <a:xfrm>
              <a:off x="220782" y="1333500"/>
              <a:ext cx="6436810" cy="3600115"/>
            </a:xfrm>
            <a:custGeom>
              <a:avLst/>
              <a:gdLst>
                <a:gd name="connsiteX0" fmla="*/ 6378138 w 6436810"/>
                <a:gd name="connsiteY0" fmla="*/ 0 h 3600115"/>
                <a:gd name="connsiteX1" fmla="*/ 6431478 w 6436810"/>
                <a:gd name="connsiteY1" fmla="*/ 723900 h 3600115"/>
                <a:gd name="connsiteX2" fmla="*/ 6431478 w 6436810"/>
                <a:gd name="connsiteY2" fmla="*/ 1607820 h 3600115"/>
                <a:gd name="connsiteX3" fmla="*/ 6400998 w 6436810"/>
                <a:gd name="connsiteY3" fmla="*/ 2400300 h 3600115"/>
                <a:gd name="connsiteX4" fmla="*/ 6332418 w 6436810"/>
                <a:gd name="connsiteY4" fmla="*/ 2895600 h 3600115"/>
                <a:gd name="connsiteX5" fmla="*/ 6240978 w 6436810"/>
                <a:gd name="connsiteY5" fmla="*/ 3177540 h 3600115"/>
                <a:gd name="connsiteX6" fmla="*/ 6088578 w 6436810"/>
                <a:gd name="connsiteY6" fmla="*/ 3390900 h 3600115"/>
                <a:gd name="connsiteX7" fmla="*/ 5814258 w 6436810"/>
                <a:gd name="connsiteY7" fmla="*/ 3520440 h 3600115"/>
                <a:gd name="connsiteX8" fmla="*/ 5440878 w 6436810"/>
                <a:gd name="connsiteY8" fmla="*/ 3573780 h 3600115"/>
                <a:gd name="connsiteX9" fmla="*/ 4564578 w 6436810"/>
                <a:gd name="connsiteY9" fmla="*/ 3573780 h 3600115"/>
                <a:gd name="connsiteX10" fmla="*/ 3833058 w 6436810"/>
                <a:gd name="connsiteY10" fmla="*/ 3566160 h 3600115"/>
                <a:gd name="connsiteX11" fmla="*/ 3116778 w 6436810"/>
                <a:gd name="connsiteY11" fmla="*/ 3566160 h 3600115"/>
                <a:gd name="connsiteX12" fmla="*/ 2423358 w 6436810"/>
                <a:gd name="connsiteY12" fmla="*/ 3581400 h 3600115"/>
                <a:gd name="connsiteX13" fmla="*/ 1874718 w 6436810"/>
                <a:gd name="connsiteY13" fmla="*/ 3596640 h 3600115"/>
                <a:gd name="connsiteX14" fmla="*/ 1333698 w 6436810"/>
                <a:gd name="connsiteY14" fmla="*/ 3596640 h 3600115"/>
                <a:gd name="connsiteX15" fmla="*/ 838398 w 6436810"/>
                <a:gd name="connsiteY15" fmla="*/ 3558540 h 3600115"/>
                <a:gd name="connsiteX16" fmla="*/ 579318 w 6436810"/>
                <a:gd name="connsiteY16" fmla="*/ 3497580 h 3600115"/>
                <a:gd name="connsiteX17" fmla="*/ 388818 w 6436810"/>
                <a:gd name="connsiteY17" fmla="*/ 3413760 h 3600115"/>
                <a:gd name="connsiteX18" fmla="*/ 266898 w 6436810"/>
                <a:gd name="connsiteY18" fmla="*/ 3314700 h 3600115"/>
                <a:gd name="connsiteX19" fmla="*/ 175458 w 6436810"/>
                <a:gd name="connsiteY19" fmla="*/ 3124200 h 3600115"/>
                <a:gd name="connsiteX20" fmla="*/ 114498 w 6436810"/>
                <a:gd name="connsiteY20" fmla="*/ 2910840 h 3600115"/>
                <a:gd name="connsiteX21" fmla="*/ 61158 w 6436810"/>
                <a:gd name="connsiteY21" fmla="*/ 2636520 h 3600115"/>
                <a:gd name="connsiteX22" fmla="*/ 38298 w 6436810"/>
                <a:gd name="connsiteY22" fmla="*/ 2278380 h 3600115"/>
                <a:gd name="connsiteX23" fmla="*/ 15438 w 6436810"/>
                <a:gd name="connsiteY23" fmla="*/ 1866900 h 3600115"/>
                <a:gd name="connsiteX24" fmla="*/ 15438 w 6436810"/>
                <a:gd name="connsiteY24" fmla="*/ 1455420 h 3600115"/>
                <a:gd name="connsiteX25" fmla="*/ 198 w 6436810"/>
                <a:gd name="connsiteY25" fmla="*/ 952500 h 3600115"/>
                <a:gd name="connsiteX26" fmla="*/ 7818 w 6436810"/>
                <a:gd name="connsiteY26" fmla="*/ 289560 h 3600115"/>
                <a:gd name="connsiteX27" fmla="*/ 23058 w 6436810"/>
                <a:gd name="connsiteY27" fmla="*/ 0 h 36001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6436810" h="3600115">
                  <a:moveTo>
                    <a:pt x="6378138" y="0"/>
                  </a:moveTo>
                  <a:cubicBezTo>
                    <a:pt x="6400363" y="227965"/>
                    <a:pt x="6422588" y="455930"/>
                    <a:pt x="6431478" y="723900"/>
                  </a:cubicBezTo>
                  <a:cubicBezTo>
                    <a:pt x="6440368" y="991870"/>
                    <a:pt x="6436558" y="1328420"/>
                    <a:pt x="6431478" y="1607820"/>
                  </a:cubicBezTo>
                  <a:cubicBezTo>
                    <a:pt x="6426398" y="1887220"/>
                    <a:pt x="6417508" y="2185670"/>
                    <a:pt x="6400998" y="2400300"/>
                  </a:cubicBezTo>
                  <a:cubicBezTo>
                    <a:pt x="6384488" y="2614930"/>
                    <a:pt x="6359088" y="2766060"/>
                    <a:pt x="6332418" y="2895600"/>
                  </a:cubicBezTo>
                  <a:cubicBezTo>
                    <a:pt x="6305748" y="3025140"/>
                    <a:pt x="6281618" y="3094990"/>
                    <a:pt x="6240978" y="3177540"/>
                  </a:cubicBezTo>
                  <a:cubicBezTo>
                    <a:pt x="6200338" y="3260090"/>
                    <a:pt x="6159698" y="3333750"/>
                    <a:pt x="6088578" y="3390900"/>
                  </a:cubicBezTo>
                  <a:cubicBezTo>
                    <a:pt x="6017458" y="3448050"/>
                    <a:pt x="5922208" y="3489960"/>
                    <a:pt x="5814258" y="3520440"/>
                  </a:cubicBezTo>
                  <a:cubicBezTo>
                    <a:pt x="5706308" y="3550920"/>
                    <a:pt x="5649158" y="3564890"/>
                    <a:pt x="5440878" y="3573780"/>
                  </a:cubicBezTo>
                  <a:cubicBezTo>
                    <a:pt x="5232598" y="3582670"/>
                    <a:pt x="4564578" y="3573780"/>
                    <a:pt x="4564578" y="3573780"/>
                  </a:cubicBezTo>
                  <a:lnTo>
                    <a:pt x="3833058" y="3566160"/>
                  </a:lnTo>
                  <a:lnTo>
                    <a:pt x="3116778" y="3566160"/>
                  </a:lnTo>
                  <a:cubicBezTo>
                    <a:pt x="2881828" y="3568700"/>
                    <a:pt x="2423358" y="3581400"/>
                    <a:pt x="2423358" y="3581400"/>
                  </a:cubicBezTo>
                  <a:lnTo>
                    <a:pt x="1874718" y="3596640"/>
                  </a:lnTo>
                  <a:cubicBezTo>
                    <a:pt x="1693108" y="3599180"/>
                    <a:pt x="1506418" y="3602990"/>
                    <a:pt x="1333698" y="3596640"/>
                  </a:cubicBezTo>
                  <a:cubicBezTo>
                    <a:pt x="1160978" y="3590290"/>
                    <a:pt x="964128" y="3575050"/>
                    <a:pt x="838398" y="3558540"/>
                  </a:cubicBezTo>
                  <a:cubicBezTo>
                    <a:pt x="712668" y="3542030"/>
                    <a:pt x="654248" y="3521710"/>
                    <a:pt x="579318" y="3497580"/>
                  </a:cubicBezTo>
                  <a:cubicBezTo>
                    <a:pt x="504388" y="3473450"/>
                    <a:pt x="440888" y="3444240"/>
                    <a:pt x="388818" y="3413760"/>
                  </a:cubicBezTo>
                  <a:cubicBezTo>
                    <a:pt x="336748" y="3383280"/>
                    <a:pt x="302458" y="3362960"/>
                    <a:pt x="266898" y="3314700"/>
                  </a:cubicBezTo>
                  <a:cubicBezTo>
                    <a:pt x="231338" y="3266440"/>
                    <a:pt x="200858" y="3191510"/>
                    <a:pt x="175458" y="3124200"/>
                  </a:cubicBezTo>
                  <a:cubicBezTo>
                    <a:pt x="150058" y="3056890"/>
                    <a:pt x="133548" y="2992120"/>
                    <a:pt x="114498" y="2910840"/>
                  </a:cubicBezTo>
                  <a:cubicBezTo>
                    <a:pt x="95448" y="2829560"/>
                    <a:pt x="73858" y="2741930"/>
                    <a:pt x="61158" y="2636520"/>
                  </a:cubicBezTo>
                  <a:cubicBezTo>
                    <a:pt x="48458" y="2531110"/>
                    <a:pt x="45918" y="2406650"/>
                    <a:pt x="38298" y="2278380"/>
                  </a:cubicBezTo>
                  <a:cubicBezTo>
                    <a:pt x="30678" y="2150110"/>
                    <a:pt x="19248" y="2004060"/>
                    <a:pt x="15438" y="1866900"/>
                  </a:cubicBezTo>
                  <a:cubicBezTo>
                    <a:pt x="11628" y="1729740"/>
                    <a:pt x="17978" y="1607820"/>
                    <a:pt x="15438" y="1455420"/>
                  </a:cubicBezTo>
                  <a:cubicBezTo>
                    <a:pt x="12898" y="1303020"/>
                    <a:pt x="1468" y="1146810"/>
                    <a:pt x="198" y="952500"/>
                  </a:cubicBezTo>
                  <a:cubicBezTo>
                    <a:pt x="-1072" y="758190"/>
                    <a:pt x="4008" y="448310"/>
                    <a:pt x="7818" y="289560"/>
                  </a:cubicBezTo>
                  <a:cubicBezTo>
                    <a:pt x="11628" y="130810"/>
                    <a:pt x="17343" y="65405"/>
                    <a:pt x="23058" y="0"/>
                  </a:cubicBezTo>
                </a:path>
              </a:pathLst>
            </a:custGeom>
            <a:noFill/>
            <a:ln>
              <a:solidFill>
                <a:srgbClr val="F95D5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Freeform 6"/>
            <p:cNvSpPr/>
            <p:nvPr/>
          </p:nvSpPr>
          <p:spPr>
            <a:xfrm>
              <a:off x="228600" y="1331119"/>
              <a:ext cx="150019" cy="4762"/>
            </a:xfrm>
            <a:custGeom>
              <a:avLst/>
              <a:gdLst>
                <a:gd name="connsiteX0" fmla="*/ 0 w 150019"/>
                <a:gd name="connsiteY0" fmla="*/ 0 h 4762"/>
                <a:gd name="connsiteX1" fmla="*/ 150019 w 150019"/>
                <a:gd name="connsiteY1" fmla="*/ 4762 h 4762"/>
                <a:gd name="connsiteX2" fmla="*/ 150019 w 150019"/>
                <a:gd name="connsiteY2" fmla="*/ 4762 h 47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50019" h="4762">
                  <a:moveTo>
                    <a:pt x="0" y="0"/>
                  </a:moveTo>
                  <a:lnTo>
                    <a:pt x="150019" y="4762"/>
                  </a:lnTo>
                  <a:lnTo>
                    <a:pt x="150019" y="4762"/>
                  </a:lnTo>
                </a:path>
              </a:pathLst>
            </a:custGeom>
            <a:noFill/>
            <a:ln>
              <a:solidFill>
                <a:srgbClr val="F95D5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" name="Group 7"/>
          <p:cNvGrpSpPr/>
          <p:nvPr userDrawn="1"/>
        </p:nvGrpSpPr>
        <p:grpSpPr>
          <a:xfrm>
            <a:off x="282786" y="255821"/>
            <a:ext cx="1448294" cy="1448294"/>
            <a:chOff x="237072" y="234585"/>
            <a:chExt cx="1448294" cy="1448294"/>
          </a:xfrm>
        </p:grpSpPr>
        <p:sp>
          <p:nvSpPr>
            <p:cNvPr id="9" name="Oval 8"/>
            <p:cNvSpPr/>
            <p:nvPr/>
          </p:nvSpPr>
          <p:spPr>
            <a:xfrm>
              <a:off x="237072" y="234585"/>
              <a:ext cx="1448294" cy="1448294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/>
            <p:cNvSpPr/>
            <p:nvPr/>
          </p:nvSpPr>
          <p:spPr>
            <a:xfrm>
              <a:off x="283311" y="280824"/>
              <a:ext cx="1355815" cy="1355815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/>
            <p:cNvSpPr/>
            <p:nvPr/>
          </p:nvSpPr>
          <p:spPr>
            <a:xfrm>
              <a:off x="244823" y="242721"/>
              <a:ext cx="1419087" cy="1419087"/>
            </a:xfrm>
            <a:prstGeom prst="ellipse">
              <a:avLst/>
            </a:prstGeom>
            <a:noFill/>
            <a:ln w="9525">
              <a:solidFill>
                <a:schemeClr val="bg1">
                  <a:lumMod val="25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676365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 preserve="1">
  <p:cSld name="1_Blan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9"/>
          <p:cNvSpPr>
            <a:spLocks/>
          </p:cNvSpPr>
          <p:nvPr userDrawn="1"/>
        </p:nvSpPr>
        <p:spPr bwMode="auto">
          <a:xfrm rot="10800000">
            <a:off x="276225" y="239920"/>
            <a:ext cx="6315075" cy="4636880"/>
          </a:xfrm>
          <a:custGeom>
            <a:avLst/>
            <a:gdLst>
              <a:gd name="T0" fmla="*/ 2466 w 2671"/>
              <a:gd name="T1" fmla="*/ 92 h 1682"/>
              <a:gd name="T2" fmla="*/ 200 w 2671"/>
              <a:gd name="T3" fmla="*/ 99 h 1682"/>
              <a:gd name="T4" fmla="*/ 169 w 2671"/>
              <a:gd name="T5" fmla="*/ 1583 h 1682"/>
              <a:gd name="T6" fmla="*/ 2481 w 2671"/>
              <a:gd name="T7" fmla="*/ 1562 h 1682"/>
              <a:gd name="T8" fmla="*/ 2466 w 2671"/>
              <a:gd name="T9" fmla="*/ 92 h 1682"/>
              <a:gd name="connsiteX0" fmla="*/ 9074 w 9535"/>
              <a:gd name="connsiteY0" fmla="*/ 447 h 9722"/>
              <a:gd name="connsiteX1" fmla="*/ 544 w 9535"/>
              <a:gd name="connsiteY1" fmla="*/ 264 h 9722"/>
              <a:gd name="connsiteX2" fmla="*/ 475 w 9535"/>
              <a:gd name="connsiteY2" fmla="*/ 9311 h 9722"/>
              <a:gd name="connsiteX3" fmla="*/ 9131 w 9535"/>
              <a:gd name="connsiteY3" fmla="*/ 9187 h 9722"/>
              <a:gd name="connsiteX4" fmla="*/ 9074 w 9535"/>
              <a:gd name="connsiteY4" fmla="*/ 447 h 9722"/>
              <a:gd name="connsiteX0" fmla="*/ 9519 w 10001"/>
              <a:gd name="connsiteY0" fmla="*/ 986 h 10526"/>
              <a:gd name="connsiteX1" fmla="*/ 5107 w 10001"/>
              <a:gd name="connsiteY1" fmla="*/ 519 h 10526"/>
              <a:gd name="connsiteX2" fmla="*/ 573 w 10001"/>
              <a:gd name="connsiteY2" fmla="*/ 798 h 10526"/>
              <a:gd name="connsiteX3" fmla="*/ 500 w 10001"/>
              <a:gd name="connsiteY3" fmla="*/ 10103 h 10526"/>
              <a:gd name="connsiteX4" fmla="*/ 9578 w 10001"/>
              <a:gd name="connsiteY4" fmla="*/ 9976 h 10526"/>
              <a:gd name="connsiteX5" fmla="*/ 9519 w 10001"/>
              <a:gd name="connsiteY5" fmla="*/ 986 h 10526"/>
              <a:gd name="connsiteX0" fmla="*/ 9561 w 10043"/>
              <a:gd name="connsiteY0" fmla="*/ 870 h 10410"/>
              <a:gd name="connsiteX1" fmla="*/ 5149 w 10043"/>
              <a:gd name="connsiteY1" fmla="*/ 403 h 10410"/>
              <a:gd name="connsiteX2" fmla="*/ 533 w 10043"/>
              <a:gd name="connsiteY2" fmla="*/ 862 h 10410"/>
              <a:gd name="connsiteX3" fmla="*/ 542 w 10043"/>
              <a:gd name="connsiteY3" fmla="*/ 9987 h 10410"/>
              <a:gd name="connsiteX4" fmla="*/ 9620 w 10043"/>
              <a:gd name="connsiteY4" fmla="*/ 9860 h 10410"/>
              <a:gd name="connsiteX5" fmla="*/ 9561 w 10043"/>
              <a:gd name="connsiteY5" fmla="*/ 870 h 10410"/>
              <a:gd name="connsiteX0" fmla="*/ 9572 w 10054"/>
              <a:gd name="connsiteY0" fmla="*/ 835 h 10375"/>
              <a:gd name="connsiteX1" fmla="*/ 5160 w 10054"/>
              <a:gd name="connsiteY1" fmla="*/ 368 h 10375"/>
              <a:gd name="connsiteX2" fmla="*/ 544 w 10054"/>
              <a:gd name="connsiteY2" fmla="*/ 827 h 10375"/>
              <a:gd name="connsiteX3" fmla="*/ 553 w 10054"/>
              <a:gd name="connsiteY3" fmla="*/ 9952 h 10375"/>
              <a:gd name="connsiteX4" fmla="*/ 9631 w 10054"/>
              <a:gd name="connsiteY4" fmla="*/ 9825 h 10375"/>
              <a:gd name="connsiteX5" fmla="*/ 9572 w 10054"/>
              <a:gd name="connsiteY5" fmla="*/ 835 h 10375"/>
              <a:gd name="connsiteX0" fmla="*/ 9532 w 10014"/>
              <a:gd name="connsiteY0" fmla="*/ 835 h 10375"/>
              <a:gd name="connsiteX1" fmla="*/ 5120 w 10014"/>
              <a:gd name="connsiteY1" fmla="*/ 368 h 10375"/>
              <a:gd name="connsiteX2" fmla="*/ 504 w 10014"/>
              <a:gd name="connsiteY2" fmla="*/ 827 h 10375"/>
              <a:gd name="connsiteX3" fmla="*/ 513 w 10014"/>
              <a:gd name="connsiteY3" fmla="*/ 9952 h 10375"/>
              <a:gd name="connsiteX4" fmla="*/ 9591 w 10014"/>
              <a:gd name="connsiteY4" fmla="*/ 9825 h 10375"/>
              <a:gd name="connsiteX5" fmla="*/ 9532 w 10014"/>
              <a:gd name="connsiteY5" fmla="*/ 835 h 10375"/>
              <a:gd name="connsiteX0" fmla="*/ 9532 w 10014"/>
              <a:gd name="connsiteY0" fmla="*/ 653 h 10193"/>
              <a:gd name="connsiteX1" fmla="*/ 5120 w 10014"/>
              <a:gd name="connsiteY1" fmla="*/ 186 h 10193"/>
              <a:gd name="connsiteX2" fmla="*/ 504 w 10014"/>
              <a:gd name="connsiteY2" fmla="*/ 645 h 10193"/>
              <a:gd name="connsiteX3" fmla="*/ 513 w 10014"/>
              <a:gd name="connsiteY3" fmla="*/ 9770 h 10193"/>
              <a:gd name="connsiteX4" fmla="*/ 9591 w 10014"/>
              <a:gd name="connsiteY4" fmla="*/ 9643 h 10193"/>
              <a:gd name="connsiteX5" fmla="*/ 9532 w 10014"/>
              <a:gd name="connsiteY5" fmla="*/ 653 h 10193"/>
              <a:gd name="connsiteX0" fmla="*/ 9532 w 10014"/>
              <a:gd name="connsiteY0" fmla="*/ 579 h 10119"/>
              <a:gd name="connsiteX1" fmla="*/ 5120 w 10014"/>
              <a:gd name="connsiteY1" fmla="*/ 112 h 10119"/>
              <a:gd name="connsiteX2" fmla="*/ 504 w 10014"/>
              <a:gd name="connsiteY2" fmla="*/ 571 h 10119"/>
              <a:gd name="connsiteX3" fmla="*/ 513 w 10014"/>
              <a:gd name="connsiteY3" fmla="*/ 9696 h 10119"/>
              <a:gd name="connsiteX4" fmla="*/ 9591 w 10014"/>
              <a:gd name="connsiteY4" fmla="*/ 9569 h 10119"/>
              <a:gd name="connsiteX5" fmla="*/ 9532 w 10014"/>
              <a:gd name="connsiteY5" fmla="*/ 579 h 10119"/>
              <a:gd name="connsiteX0" fmla="*/ 9560 w 10042"/>
              <a:gd name="connsiteY0" fmla="*/ 783 h 10323"/>
              <a:gd name="connsiteX1" fmla="*/ 5132 w 10042"/>
              <a:gd name="connsiteY1" fmla="*/ 521 h 10323"/>
              <a:gd name="connsiteX2" fmla="*/ 532 w 10042"/>
              <a:gd name="connsiteY2" fmla="*/ 775 h 10323"/>
              <a:gd name="connsiteX3" fmla="*/ 541 w 10042"/>
              <a:gd name="connsiteY3" fmla="*/ 9900 h 10323"/>
              <a:gd name="connsiteX4" fmla="*/ 9619 w 10042"/>
              <a:gd name="connsiteY4" fmla="*/ 9773 h 10323"/>
              <a:gd name="connsiteX5" fmla="*/ 9560 w 10042"/>
              <a:gd name="connsiteY5" fmla="*/ 783 h 10323"/>
              <a:gd name="connsiteX0" fmla="*/ 9562 w 10044"/>
              <a:gd name="connsiteY0" fmla="*/ 560 h 10100"/>
              <a:gd name="connsiteX1" fmla="*/ 5134 w 10044"/>
              <a:gd name="connsiteY1" fmla="*/ 298 h 10100"/>
              <a:gd name="connsiteX2" fmla="*/ 534 w 10044"/>
              <a:gd name="connsiteY2" fmla="*/ 552 h 10100"/>
              <a:gd name="connsiteX3" fmla="*/ 543 w 10044"/>
              <a:gd name="connsiteY3" fmla="*/ 9677 h 10100"/>
              <a:gd name="connsiteX4" fmla="*/ 9621 w 10044"/>
              <a:gd name="connsiteY4" fmla="*/ 9550 h 10100"/>
              <a:gd name="connsiteX5" fmla="*/ 9562 w 10044"/>
              <a:gd name="connsiteY5" fmla="*/ 560 h 10100"/>
              <a:gd name="connsiteX0" fmla="*/ 9598 w 10080"/>
              <a:gd name="connsiteY0" fmla="*/ 482 h 10022"/>
              <a:gd name="connsiteX1" fmla="*/ 5170 w 10080"/>
              <a:gd name="connsiteY1" fmla="*/ 220 h 10022"/>
              <a:gd name="connsiteX2" fmla="*/ 504 w 10080"/>
              <a:gd name="connsiteY2" fmla="*/ 602 h 10022"/>
              <a:gd name="connsiteX3" fmla="*/ 579 w 10080"/>
              <a:gd name="connsiteY3" fmla="*/ 9599 h 10022"/>
              <a:gd name="connsiteX4" fmla="*/ 9657 w 10080"/>
              <a:gd name="connsiteY4" fmla="*/ 9472 h 10022"/>
              <a:gd name="connsiteX5" fmla="*/ 9598 w 10080"/>
              <a:gd name="connsiteY5" fmla="*/ 482 h 10022"/>
              <a:gd name="connsiteX0" fmla="*/ 9553 w 10035"/>
              <a:gd name="connsiteY0" fmla="*/ 453 h 9993"/>
              <a:gd name="connsiteX1" fmla="*/ 5125 w 10035"/>
              <a:gd name="connsiteY1" fmla="*/ 191 h 9993"/>
              <a:gd name="connsiteX2" fmla="*/ 459 w 10035"/>
              <a:gd name="connsiteY2" fmla="*/ 573 h 9993"/>
              <a:gd name="connsiteX3" fmla="*/ 534 w 10035"/>
              <a:gd name="connsiteY3" fmla="*/ 9570 h 9993"/>
              <a:gd name="connsiteX4" fmla="*/ 9612 w 10035"/>
              <a:gd name="connsiteY4" fmla="*/ 9443 h 9993"/>
              <a:gd name="connsiteX5" fmla="*/ 9553 w 10035"/>
              <a:gd name="connsiteY5" fmla="*/ 453 h 9993"/>
              <a:gd name="connsiteX0" fmla="*/ 9520 w 10000"/>
              <a:gd name="connsiteY0" fmla="*/ 453 h 10000"/>
              <a:gd name="connsiteX1" fmla="*/ 5107 w 10000"/>
              <a:gd name="connsiteY1" fmla="*/ 191 h 10000"/>
              <a:gd name="connsiteX2" fmla="*/ 457 w 10000"/>
              <a:gd name="connsiteY2" fmla="*/ 573 h 10000"/>
              <a:gd name="connsiteX3" fmla="*/ 532 w 10000"/>
              <a:gd name="connsiteY3" fmla="*/ 9577 h 10000"/>
              <a:gd name="connsiteX4" fmla="*/ 9578 w 10000"/>
              <a:gd name="connsiteY4" fmla="*/ 9450 h 10000"/>
              <a:gd name="connsiteX5" fmla="*/ 9520 w 10000"/>
              <a:gd name="connsiteY5" fmla="*/ 453 h 10000"/>
              <a:gd name="connsiteX0" fmla="*/ 9520 w 10000"/>
              <a:gd name="connsiteY0" fmla="*/ 445 h 9992"/>
              <a:gd name="connsiteX1" fmla="*/ 5107 w 10000"/>
              <a:gd name="connsiteY1" fmla="*/ 183 h 9992"/>
              <a:gd name="connsiteX2" fmla="*/ 457 w 10000"/>
              <a:gd name="connsiteY2" fmla="*/ 565 h 9992"/>
              <a:gd name="connsiteX3" fmla="*/ 532 w 10000"/>
              <a:gd name="connsiteY3" fmla="*/ 9569 h 9992"/>
              <a:gd name="connsiteX4" fmla="*/ 9578 w 10000"/>
              <a:gd name="connsiteY4" fmla="*/ 9442 h 9992"/>
              <a:gd name="connsiteX5" fmla="*/ 9520 w 10000"/>
              <a:gd name="connsiteY5" fmla="*/ 445 h 9992"/>
              <a:gd name="connsiteX0" fmla="*/ 9561 w 10041"/>
              <a:gd name="connsiteY0" fmla="*/ 695 h 10250"/>
              <a:gd name="connsiteX1" fmla="*/ 5115 w 10041"/>
              <a:gd name="connsiteY1" fmla="*/ 356 h 10250"/>
              <a:gd name="connsiteX2" fmla="*/ 498 w 10041"/>
              <a:gd name="connsiteY2" fmla="*/ 815 h 10250"/>
              <a:gd name="connsiteX3" fmla="*/ 573 w 10041"/>
              <a:gd name="connsiteY3" fmla="*/ 9827 h 10250"/>
              <a:gd name="connsiteX4" fmla="*/ 9619 w 10041"/>
              <a:gd name="connsiteY4" fmla="*/ 9700 h 10250"/>
              <a:gd name="connsiteX5" fmla="*/ 9561 w 10041"/>
              <a:gd name="connsiteY5" fmla="*/ 695 h 10250"/>
              <a:gd name="connsiteX0" fmla="*/ 9561 w 9999"/>
              <a:gd name="connsiteY0" fmla="*/ 695 h 10250"/>
              <a:gd name="connsiteX1" fmla="*/ 5115 w 9999"/>
              <a:gd name="connsiteY1" fmla="*/ 356 h 10250"/>
              <a:gd name="connsiteX2" fmla="*/ 498 w 9999"/>
              <a:gd name="connsiteY2" fmla="*/ 815 h 10250"/>
              <a:gd name="connsiteX3" fmla="*/ 573 w 9999"/>
              <a:gd name="connsiteY3" fmla="*/ 9827 h 10250"/>
              <a:gd name="connsiteX4" fmla="*/ 9619 w 9999"/>
              <a:gd name="connsiteY4" fmla="*/ 9700 h 10250"/>
              <a:gd name="connsiteX5" fmla="*/ 9561 w 9999"/>
              <a:gd name="connsiteY5" fmla="*/ 695 h 10250"/>
              <a:gd name="connsiteX0" fmla="*/ 9562 w 10000"/>
              <a:gd name="connsiteY0" fmla="*/ 678 h 10000"/>
              <a:gd name="connsiteX1" fmla="*/ 5116 w 10000"/>
              <a:gd name="connsiteY1" fmla="*/ 347 h 10000"/>
              <a:gd name="connsiteX2" fmla="*/ 498 w 10000"/>
              <a:gd name="connsiteY2" fmla="*/ 795 h 10000"/>
              <a:gd name="connsiteX3" fmla="*/ 573 w 10000"/>
              <a:gd name="connsiteY3" fmla="*/ 9587 h 10000"/>
              <a:gd name="connsiteX4" fmla="*/ 9620 w 10000"/>
              <a:gd name="connsiteY4" fmla="*/ 9463 h 10000"/>
              <a:gd name="connsiteX5" fmla="*/ 9562 w 10000"/>
              <a:gd name="connsiteY5" fmla="*/ 678 h 10000"/>
              <a:gd name="connsiteX0" fmla="*/ 9598 w 10036"/>
              <a:gd name="connsiteY0" fmla="*/ 678 h 10408"/>
              <a:gd name="connsiteX1" fmla="*/ 5152 w 10036"/>
              <a:gd name="connsiteY1" fmla="*/ 347 h 10408"/>
              <a:gd name="connsiteX2" fmla="*/ 534 w 10036"/>
              <a:gd name="connsiteY2" fmla="*/ 795 h 10408"/>
              <a:gd name="connsiteX3" fmla="*/ 609 w 10036"/>
              <a:gd name="connsiteY3" fmla="*/ 9587 h 10408"/>
              <a:gd name="connsiteX4" fmla="*/ 5168 w 10036"/>
              <a:gd name="connsiteY4" fmla="*/ 10029 h 10408"/>
              <a:gd name="connsiteX5" fmla="*/ 9656 w 10036"/>
              <a:gd name="connsiteY5" fmla="*/ 9463 h 10408"/>
              <a:gd name="connsiteX6" fmla="*/ 9598 w 10036"/>
              <a:gd name="connsiteY6" fmla="*/ 678 h 10408"/>
              <a:gd name="connsiteX0" fmla="*/ 9598 w 10036"/>
              <a:gd name="connsiteY0" fmla="*/ 678 h 10408"/>
              <a:gd name="connsiteX1" fmla="*/ 5152 w 10036"/>
              <a:gd name="connsiteY1" fmla="*/ 347 h 10408"/>
              <a:gd name="connsiteX2" fmla="*/ 534 w 10036"/>
              <a:gd name="connsiteY2" fmla="*/ 795 h 10408"/>
              <a:gd name="connsiteX3" fmla="*/ 609 w 10036"/>
              <a:gd name="connsiteY3" fmla="*/ 9587 h 10408"/>
              <a:gd name="connsiteX4" fmla="*/ 5168 w 10036"/>
              <a:gd name="connsiteY4" fmla="*/ 10029 h 10408"/>
              <a:gd name="connsiteX5" fmla="*/ 9656 w 10036"/>
              <a:gd name="connsiteY5" fmla="*/ 9463 h 10408"/>
              <a:gd name="connsiteX6" fmla="*/ 9598 w 10036"/>
              <a:gd name="connsiteY6" fmla="*/ 678 h 10408"/>
              <a:gd name="connsiteX0" fmla="*/ 9598 w 10036"/>
              <a:gd name="connsiteY0" fmla="*/ 678 h 10408"/>
              <a:gd name="connsiteX1" fmla="*/ 5152 w 10036"/>
              <a:gd name="connsiteY1" fmla="*/ 347 h 10408"/>
              <a:gd name="connsiteX2" fmla="*/ 534 w 10036"/>
              <a:gd name="connsiteY2" fmla="*/ 795 h 10408"/>
              <a:gd name="connsiteX3" fmla="*/ 609 w 10036"/>
              <a:gd name="connsiteY3" fmla="*/ 9587 h 10408"/>
              <a:gd name="connsiteX4" fmla="*/ 5168 w 10036"/>
              <a:gd name="connsiteY4" fmla="*/ 10029 h 10408"/>
              <a:gd name="connsiteX5" fmla="*/ 9656 w 10036"/>
              <a:gd name="connsiteY5" fmla="*/ 9463 h 10408"/>
              <a:gd name="connsiteX6" fmla="*/ 9598 w 10036"/>
              <a:gd name="connsiteY6" fmla="*/ 678 h 10408"/>
              <a:gd name="connsiteX0" fmla="*/ 9604 w 10042"/>
              <a:gd name="connsiteY0" fmla="*/ 678 h 10231"/>
              <a:gd name="connsiteX1" fmla="*/ 5158 w 10042"/>
              <a:gd name="connsiteY1" fmla="*/ 347 h 10231"/>
              <a:gd name="connsiteX2" fmla="*/ 540 w 10042"/>
              <a:gd name="connsiteY2" fmla="*/ 795 h 10231"/>
              <a:gd name="connsiteX3" fmla="*/ 615 w 10042"/>
              <a:gd name="connsiteY3" fmla="*/ 9587 h 10231"/>
              <a:gd name="connsiteX4" fmla="*/ 5174 w 10042"/>
              <a:gd name="connsiteY4" fmla="*/ 10029 h 10231"/>
              <a:gd name="connsiteX5" fmla="*/ 9662 w 10042"/>
              <a:gd name="connsiteY5" fmla="*/ 9463 h 10231"/>
              <a:gd name="connsiteX6" fmla="*/ 9604 w 10042"/>
              <a:gd name="connsiteY6" fmla="*/ 678 h 10231"/>
              <a:gd name="connsiteX0" fmla="*/ 9631 w 10069"/>
              <a:gd name="connsiteY0" fmla="*/ 685 h 10297"/>
              <a:gd name="connsiteX1" fmla="*/ 5185 w 10069"/>
              <a:gd name="connsiteY1" fmla="*/ 354 h 10297"/>
              <a:gd name="connsiteX2" fmla="*/ 567 w 10069"/>
              <a:gd name="connsiteY2" fmla="*/ 802 h 10297"/>
              <a:gd name="connsiteX3" fmla="*/ 593 w 10069"/>
              <a:gd name="connsiteY3" fmla="*/ 9694 h 10297"/>
              <a:gd name="connsiteX4" fmla="*/ 5201 w 10069"/>
              <a:gd name="connsiteY4" fmla="*/ 10036 h 10297"/>
              <a:gd name="connsiteX5" fmla="*/ 9689 w 10069"/>
              <a:gd name="connsiteY5" fmla="*/ 9470 h 10297"/>
              <a:gd name="connsiteX6" fmla="*/ 9631 w 10069"/>
              <a:gd name="connsiteY6" fmla="*/ 685 h 10297"/>
              <a:gd name="connsiteX0" fmla="*/ 9642 w 10080"/>
              <a:gd name="connsiteY0" fmla="*/ 685 h 10204"/>
              <a:gd name="connsiteX1" fmla="*/ 5196 w 10080"/>
              <a:gd name="connsiteY1" fmla="*/ 354 h 10204"/>
              <a:gd name="connsiteX2" fmla="*/ 578 w 10080"/>
              <a:gd name="connsiteY2" fmla="*/ 802 h 10204"/>
              <a:gd name="connsiteX3" fmla="*/ 604 w 10080"/>
              <a:gd name="connsiteY3" fmla="*/ 9694 h 10204"/>
              <a:gd name="connsiteX4" fmla="*/ 5212 w 10080"/>
              <a:gd name="connsiteY4" fmla="*/ 10036 h 10204"/>
              <a:gd name="connsiteX5" fmla="*/ 9700 w 10080"/>
              <a:gd name="connsiteY5" fmla="*/ 9470 h 10204"/>
              <a:gd name="connsiteX6" fmla="*/ 9642 w 10080"/>
              <a:gd name="connsiteY6" fmla="*/ 685 h 10204"/>
              <a:gd name="connsiteX0" fmla="*/ 9642 w 10204"/>
              <a:gd name="connsiteY0" fmla="*/ 772 h 10409"/>
              <a:gd name="connsiteX1" fmla="*/ 5196 w 10204"/>
              <a:gd name="connsiteY1" fmla="*/ 441 h 10409"/>
              <a:gd name="connsiteX2" fmla="*/ 578 w 10204"/>
              <a:gd name="connsiteY2" fmla="*/ 889 h 10409"/>
              <a:gd name="connsiteX3" fmla="*/ 604 w 10204"/>
              <a:gd name="connsiteY3" fmla="*/ 9781 h 10409"/>
              <a:gd name="connsiteX4" fmla="*/ 5212 w 10204"/>
              <a:gd name="connsiteY4" fmla="*/ 10123 h 10409"/>
              <a:gd name="connsiteX5" fmla="*/ 9651 w 10204"/>
              <a:gd name="connsiteY5" fmla="*/ 9758 h 10409"/>
              <a:gd name="connsiteX6" fmla="*/ 9642 w 10204"/>
              <a:gd name="connsiteY6" fmla="*/ 772 h 10409"/>
              <a:gd name="connsiteX0" fmla="*/ 9642 w 10230"/>
              <a:gd name="connsiteY0" fmla="*/ 772 h 10250"/>
              <a:gd name="connsiteX1" fmla="*/ 5196 w 10230"/>
              <a:gd name="connsiteY1" fmla="*/ 441 h 10250"/>
              <a:gd name="connsiteX2" fmla="*/ 578 w 10230"/>
              <a:gd name="connsiteY2" fmla="*/ 889 h 10250"/>
              <a:gd name="connsiteX3" fmla="*/ 604 w 10230"/>
              <a:gd name="connsiteY3" fmla="*/ 9781 h 10250"/>
              <a:gd name="connsiteX4" fmla="*/ 5212 w 10230"/>
              <a:gd name="connsiteY4" fmla="*/ 10123 h 10250"/>
              <a:gd name="connsiteX5" fmla="*/ 9651 w 10230"/>
              <a:gd name="connsiteY5" fmla="*/ 9758 h 10250"/>
              <a:gd name="connsiteX6" fmla="*/ 9642 w 10230"/>
              <a:gd name="connsiteY6" fmla="*/ 772 h 10250"/>
              <a:gd name="connsiteX0" fmla="*/ 9642 w 10133"/>
              <a:gd name="connsiteY0" fmla="*/ 772 h 10250"/>
              <a:gd name="connsiteX1" fmla="*/ 5196 w 10133"/>
              <a:gd name="connsiteY1" fmla="*/ 441 h 10250"/>
              <a:gd name="connsiteX2" fmla="*/ 578 w 10133"/>
              <a:gd name="connsiteY2" fmla="*/ 889 h 10250"/>
              <a:gd name="connsiteX3" fmla="*/ 604 w 10133"/>
              <a:gd name="connsiteY3" fmla="*/ 9781 h 10250"/>
              <a:gd name="connsiteX4" fmla="*/ 5212 w 10133"/>
              <a:gd name="connsiteY4" fmla="*/ 10123 h 10250"/>
              <a:gd name="connsiteX5" fmla="*/ 9651 w 10133"/>
              <a:gd name="connsiteY5" fmla="*/ 9758 h 10250"/>
              <a:gd name="connsiteX6" fmla="*/ 9642 w 10133"/>
              <a:gd name="connsiteY6" fmla="*/ 772 h 10250"/>
              <a:gd name="connsiteX0" fmla="*/ 9642 w 10150"/>
              <a:gd name="connsiteY0" fmla="*/ 779 h 10263"/>
              <a:gd name="connsiteX1" fmla="*/ 5196 w 10150"/>
              <a:gd name="connsiteY1" fmla="*/ 448 h 10263"/>
              <a:gd name="connsiteX2" fmla="*/ 578 w 10150"/>
              <a:gd name="connsiteY2" fmla="*/ 896 h 10263"/>
              <a:gd name="connsiteX3" fmla="*/ 604 w 10150"/>
              <a:gd name="connsiteY3" fmla="*/ 9788 h 10263"/>
              <a:gd name="connsiteX4" fmla="*/ 5212 w 10150"/>
              <a:gd name="connsiteY4" fmla="*/ 10130 h 10263"/>
              <a:gd name="connsiteX5" fmla="*/ 9684 w 10150"/>
              <a:gd name="connsiteY5" fmla="*/ 9865 h 10263"/>
              <a:gd name="connsiteX6" fmla="*/ 9642 w 10150"/>
              <a:gd name="connsiteY6" fmla="*/ 779 h 10263"/>
              <a:gd name="connsiteX0" fmla="*/ 9642 w 10204"/>
              <a:gd name="connsiteY0" fmla="*/ 779 h 10257"/>
              <a:gd name="connsiteX1" fmla="*/ 5196 w 10204"/>
              <a:gd name="connsiteY1" fmla="*/ 448 h 10257"/>
              <a:gd name="connsiteX2" fmla="*/ 578 w 10204"/>
              <a:gd name="connsiteY2" fmla="*/ 896 h 10257"/>
              <a:gd name="connsiteX3" fmla="*/ 604 w 10204"/>
              <a:gd name="connsiteY3" fmla="*/ 9788 h 10257"/>
              <a:gd name="connsiteX4" fmla="*/ 5212 w 10204"/>
              <a:gd name="connsiteY4" fmla="*/ 10130 h 10257"/>
              <a:gd name="connsiteX5" fmla="*/ 9684 w 10204"/>
              <a:gd name="connsiteY5" fmla="*/ 9865 h 10257"/>
              <a:gd name="connsiteX6" fmla="*/ 9642 w 10204"/>
              <a:gd name="connsiteY6" fmla="*/ 779 h 10257"/>
              <a:gd name="connsiteX0" fmla="*/ 9642 w 10206"/>
              <a:gd name="connsiteY0" fmla="*/ 686 h 10205"/>
              <a:gd name="connsiteX1" fmla="*/ 5196 w 10206"/>
              <a:gd name="connsiteY1" fmla="*/ 355 h 10205"/>
              <a:gd name="connsiteX2" fmla="*/ 578 w 10206"/>
              <a:gd name="connsiteY2" fmla="*/ 803 h 10205"/>
              <a:gd name="connsiteX3" fmla="*/ 604 w 10206"/>
              <a:gd name="connsiteY3" fmla="*/ 9695 h 10205"/>
              <a:gd name="connsiteX4" fmla="*/ 5212 w 10206"/>
              <a:gd name="connsiteY4" fmla="*/ 10037 h 10205"/>
              <a:gd name="connsiteX5" fmla="*/ 9684 w 10206"/>
              <a:gd name="connsiteY5" fmla="*/ 9772 h 10205"/>
              <a:gd name="connsiteX6" fmla="*/ 10111 w 10206"/>
              <a:gd name="connsiteY6" fmla="*/ 5246 h 10205"/>
              <a:gd name="connsiteX7" fmla="*/ 9642 w 10206"/>
              <a:gd name="connsiteY7" fmla="*/ 686 h 10205"/>
              <a:gd name="connsiteX0" fmla="*/ 9642 w 10206"/>
              <a:gd name="connsiteY0" fmla="*/ 686 h 10205"/>
              <a:gd name="connsiteX1" fmla="*/ 5196 w 10206"/>
              <a:gd name="connsiteY1" fmla="*/ 355 h 10205"/>
              <a:gd name="connsiteX2" fmla="*/ 578 w 10206"/>
              <a:gd name="connsiteY2" fmla="*/ 803 h 10205"/>
              <a:gd name="connsiteX3" fmla="*/ 604 w 10206"/>
              <a:gd name="connsiteY3" fmla="*/ 9695 h 10205"/>
              <a:gd name="connsiteX4" fmla="*/ 5212 w 10206"/>
              <a:gd name="connsiteY4" fmla="*/ 10037 h 10205"/>
              <a:gd name="connsiteX5" fmla="*/ 9684 w 10206"/>
              <a:gd name="connsiteY5" fmla="*/ 9772 h 10205"/>
              <a:gd name="connsiteX6" fmla="*/ 10111 w 10206"/>
              <a:gd name="connsiteY6" fmla="*/ 5246 h 10205"/>
              <a:gd name="connsiteX7" fmla="*/ 9642 w 10206"/>
              <a:gd name="connsiteY7" fmla="*/ 686 h 10205"/>
              <a:gd name="connsiteX0" fmla="*/ 9642 w 10223"/>
              <a:gd name="connsiteY0" fmla="*/ 686 h 10164"/>
              <a:gd name="connsiteX1" fmla="*/ 5196 w 10223"/>
              <a:gd name="connsiteY1" fmla="*/ 355 h 10164"/>
              <a:gd name="connsiteX2" fmla="*/ 578 w 10223"/>
              <a:gd name="connsiteY2" fmla="*/ 803 h 10164"/>
              <a:gd name="connsiteX3" fmla="*/ 604 w 10223"/>
              <a:gd name="connsiteY3" fmla="*/ 9695 h 10164"/>
              <a:gd name="connsiteX4" fmla="*/ 5212 w 10223"/>
              <a:gd name="connsiteY4" fmla="*/ 10037 h 10164"/>
              <a:gd name="connsiteX5" fmla="*/ 9684 w 10223"/>
              <a:gd name="connsiteY5" fmla="*/ 9772 h 10164"/>
              <a:gd name="connsiteX6" fmla="*/ 10111 w 10223"/>
              <a:gd name="connsiteY6" fmla="*/ 5246 h 10164"/>
              <a:gd name="connsiteX7" fmla="*/ 9642 w 10223"/>
              <a:gd name="connsiteY7" fmla="*/ 686 h 10164"/>
              <a:gd name="connsiteX0" fmla="*/ 9642 w 10136"/>
              <a:gd name="connsiteY0" fmla="*/ 686 h 10164"/>
              <a:gd name="connsiteX1" fmla="*/ 5196 w 10136"/>
              <a:gd name="connsiteY1" fmla="*/ 355 h 10164"/>
              <a:gd name="connsiteX2" fmla="*/ 578 w 10136"/>
              <a:gd name="connsiteY2" fmla="*/ 803 h 10164"/>
              <a:gd name="connsiteX3" fmla="*/ 604 w 10136"/>
              <a:gd name="connsiteY3" fmla="*/ 9695 h 10164"/>
              <a:gd name="connsiteX4" fmla="*/ 5212 w 10136"/>
              <a:gd name="connsiteY4" fmla="*/ 10037 h 10164"/>
              <a:gd name="connsiteX5" fmla="*/ 9684 w 10136"/>
              <a:gd name="connsiteY5" fmla="*/ 9772 h 10164"/>
              <a:gd name="connsiteX6" fmla="*/ 10111 w 10136"/>
              <a:gd name="connsiteY6" fmla="*/ 5246 h 10164"/>
              <a:gd name="connsiteX7" fmla="*/ 9642 w 10136"/>
              <a:gd name="connsiteY7" fmla="*/ 686 h 10164"/>
              <a:gd name="connsiteX0" fmla="*/ 9642 w 10236"/>
              <a:gd name="connsiteY0" fmla="*/ 686 h 10203"/>
              <a:gd name="connsiteX1" fmla="*/ 5196 w 10236"/>
              <a:gd name="connsiteY1" fmla="*/ 355 h 10203"/>
              <a:gd name="connsiteX2" fmla="*/ 578 w 10236"/>
              <a:gd name="connsiteY2" fmla="*/ 803 h 10203"/>
              <a:gd name="connsiteX3" fmla="*/ 604 w 10236"/>
              <a:gd name="connsiteY3" fmla="*/ 9695 h 10203"/>
              <a:gd name="connsiteX4" fmla="*/ 5212 w 10236"/>
              <a:gd name="connsiteY4" fmla="*/ 10037 h 10203"/>
              <a:gd name="connsiteX5" fmla="*/ 9684 w 10236"/>
              <a:gd name="connsiteY5" fmla="*/ 9772 h 10203"/>
              <a:gd name="connsiteX6" fmla="*/ 10160 w 10236"/>
              <a:gd name="connsiteY6" fmla="*/ 5271 h 10203"/>
              <a:gd name="connsiteX7" fmla="*/ 9642 w 10236"/>
              <a:gd name="connsiteY7" fmla="*/ 686 h 10203"/>
              <a:gd name="connsiteX0" fmla="*/ 9642 w 10236"/>
              <a:gd name="connsiteY0" fmla="*/ 686 h 10203"/>
              <a:gd name="connsiteX1" fmla="*/ 5196 w 10236"/>
              <a:gd name="connsiteY1" fmla="*/ 355 h 10203"/>
              <a:gd name="connsiteX2" fmla="*/ 578 w 10236"/>
              <a:gd name="connsiteY2" fmla="*/ 803 h 10203"/>
              <a:gd name="connsiteX3" fmla="*/ 604 w 10236"/>
              <a:gd name="connsiteY3" fmla="*/ 9695 h 10203"/>
              <a:gd name="connsiteX4" fmla="*/ 5212 w 10236"/>
              <a:gd name="connsiteY4" fmla="*/ 10037 h 10203"/>
              <a:gd name="connsiteX5" fmla="*/ 9684 w 10236"/>
              <a:gd name="connsiteY5" fmla="*/ 9772 h 10203"/>
              <a:gd name="connsiteX6" fmla="*/ 10160 w 10236"/>
              <a:gd name="connsiteY6" fmla="*/ 5271 h 10203"/>
              <a:gd name="connsiteX7" fmla="*/ 9642 w 10236"/>
              <a:gd name="connsiteY7" fmla="*/ 686 h 10203"/>
              <a:gd name="connsiteX0" fmla="*/ 9642 w 10182"/>
              <a:gd name="connsiteY0" fmla="*/ 686 h 10202"/>
              <a:gd name="connsiteX1" fmla="*/ 5196 w 10182"/>
              <a:gd name="connsiteY1" fmla="*/ 355 h 10202"/>
              <a:gd name="connsiteX2" fmla="*/ 578 w 10182"/>
              <a:gd name="connsiteY2" fmla="*/ 803 h 10202"/>
              <a:gd name="connsiteX3" fmla="*/ 604 w 10182"/>
              <a:gd name="connsiteY3" fmla="*/ 9695 h 10202"/>
              <a:gd name="connsiteX4" fmla="*/ 5212 w 10182"/>
              <a:gd name="connsiteY4" fmla="*/ 10037 h 10202"/>
              <a:gd name="connsiteX5" fmla="*/ 9684 w 10182"/>
              <a:gd name="connsiteY5" fmla="*/ 9772 h 10202"/>
              <a:gd name="connsiteX6" fmla="*/ 10160 w 10182"/>
              <a:gd name="connsiteY6" fmla="*/ 5271 h 10202"/>
              <a:gd name="connsiteX7" fmla="*/ 9642 w 10182"/>
              <a:gd name="connsiteY7" fmla="*/ 686 h 10202"/>
              <a:gd name="connsiteX0" fmla="*/ 9642 w 10190"/>
              <a:gd name="connsiteY0" fmla="*/ 686 h 10164"/>
              <a:gd name="connsiteX1" fmla="*/ 5196 w 10190"/>
              <a:gd name="connsiteY1" fmla="*/ 355 h 10164"/>
              <a:gd name="connsiteX2" fmla="*/ 578 w 10190"/>
              <a:gd name="connsiteY2" fmla="*/ 803 h 10164"/>
              <a:gd name="connsiteX3" fmla="*/ 604 w 10190"/>
              <a:gd name="connsiteY3" fmla="*/ 9695 h 10164"/>
              <a:gd name="connsiteX4" fmla="*/ 5212 w 10190"/>
              <a:gd name="connsiteY4" fmla="*/ 10037 h 10164"/>
              <a:gd name="connsiteX5" fmla="*/ 9684 w 10190"/>
              <a:gd name="connsiteY5" fmla="*/ 9772 h 10164"/>
              <a:gd name="connsiteX6" fmla="*/ 10160 w 10190"/>
              <a:gd name="connsiteY6" fmla="*/ 5271 h 10164"/>
              <a:gd name="connsiteX7" fmla="*/ 9642 w 10190"/>
              <a:gd name="connsiteY7" fmla="*/ 686 h 10164"/>
              <a:gd name="connsiteX0" fmla="*/ 9642 w 10161"/>
              <a:gd name="connsiteY0" fmla="*/ 686 h 10164"/>
              <a:gd name="connsiteX1" fmla="*/ 5196 w 10161"/>
              <a:gd name="connsiteY1" fmla="*/ 355 h 10164"/>
              <a:gd name="connsiteX2" fmla="*/ 578 w 10161"/>
              <a:gd name="connsiteY2" fmla="*/ 803 h 10164"/>
              <a:gd name="connsiteX3" fmla="*/ 604 w 10161"/>
              <a:gd name="connsiteY3" fmla="*/ 9695 h 10164"/>
              <a:gd name="connsiteX4" fmla="*/ 5212 w 10161"/>
              <a:gd name="connsiteY4" fmla="*/ 10037 h 10164"/>
              <a:gd name="connsiteX5" fmla="*/ 9684 w 10161"/>
              <a:gd name="connsiteY5" fmla="*/ 9772 h 10164"/>
              <a:gd name="connsiteX6" fmla="*/ 10160 w 10161"/>
              <a:gd name="connsiteY6" fmla="*/ 5271 h 10164"/>
              <a:gd name="connsiteX7" fmla="*/ 9642 w 10161"/>
              <a:gd name="connsiteY7" fmla="*/ 686 h 10164"/>
              <a:gd name="connsiteX0" fmla="*/ 9625 w 10144"/>
              <a:gd name="connsiteY0" fmla="*/ 684 h 10149"/>
              <a:gd name="connsiteX1" fmla="*/ 5179 w 10144"/>
              <a:gd name="connsiteY1" fmla="*/ 353 h 10149"/>
              <a:gd name="connsiteX2" fmla="*/ 561 w 10144"/>
              <a:gd name="connsiteY2" fmla="*/ 801 h 10149"/>
              <a:gd name="connsiteX3" fmla="*/ 620 w 10144"/>
              <a:gd name="connsiteY3" fmla="*/ 9668 h 10149"/>
              <a:gd name="connsiteX4" fmla="*/ 5195 w 10144"/>
              <a:gd name="connsiteY4" fmla="*/ 10035 h 10149"/>
              <a:gd name="connsiteX5" fmla="*/ 9667 w 10144"/>
              <a:gd name="connsiteY5" fmla="*/ 9770 h 10149"/>
              <a:gd name="connsiteX6" fmla="*/ 10143 w 10144"/>
              <a:gd name="connsiteY6" fmla="*/ 5269 h 10149"/>
              <a:gd name="connsiteX7" fmla="*/ 9625 w 10144"/>
              <a:gd name="connsiteY7" fmla="*/ 684 h 10149"/>
              <a:gd name="connsiteX0" fmla="*/ 9625 w 10144"/>
              <a:gd name="connsiteY0" fmla="*/ 684 h 10122"/>
              <a:gd name="connsiteX1" fmla="*/ 5179 w 10144"/>
              <a:gd name="connsiteY1" fmla="*/ 353 h 10122"/>
              <a:gd name="connsiteX2" fmla="*/ 561 w 10144"/>
              <a:gd name="connsiteY2" fmla="*/ 801 h 10122"/>
              <a:gd name="connsiteX3" fmla="*/ 620 w 10144"/>
              <a:gd name="connsiteY3" fmla="*/ 9668 h 10122"/>
              <a:gd name="connsiteX4" fmla="*/ 5195 w 10144"/>
              <a:gd name="connsiteY4" fmla="*/ 10035 h 10122"/>
              <a:gd name="connsiteX5" fmla="*/ 9667 w 10144"/>
              <a:gd name="connsiteY5" fmla="*/ 9770 h 10122"/>
              <a:gd name="connsiteX6" fmla="*/ 10143 w 10144"/>
              <a:gd name="connsiteY6" fmla="*/ 5269 h 10122"/>
              <a:gd name="connsiteX7" fmla="*/ 9625 w 10144"/>
              <a:gd name="connsiteY7" fmla="*/ 684 h 10122"/>
              <a:gd name="connsiteX0" fmla="*/ 9601 w 10120"/>
              <a:gd name="connsiteY0" fmla="*/ 684 h 10446"/>
              <a:gd name="connsiteX1" fmla="*/ 5155 w 10120"/>
              <a:gd name="connsiteY1" fmla="*/ 353 h 10446"/>
              <a:gd name="connsiteX2" fmla="*/ 553 w 10120"/>
              <a:gd name="connsiteY2" fmla="*/ 801 h 10446"/>
              <a:gd name="connsiteX3" fmla="*/ 596 w 10120"/>
              <a:gd name="connsiteY3" fmla="*/ 9668 h 10446"/>
              <a:gd name="connsiteX4" fmla="*/ 5171 w 10120"/>
              <a:gd name="connsiteY4" fmla="*/ 10035 h 10446"/>
              <a:gd name="connsiteX5" fmla="*/ 9643 w 10120"/>
              <a:gd name="connsiteY5" fmla="*/ 9770 h 10446"/>
              <a:gd name="connsiteX6" fmla="*/ 10119 w 10120"/>
              <a:gd name="connsiteY6" fmla="*/ 5269 h 10446"/>
              <a:gd name="connsiteX7" fmla="*/ 9601 w 10120"/>
              <a:gd name="connsiteY7" fmla="*/ 684 h 10446"/>
              <a:gd name="connsiteX0" fmla="*/ 9599 w 10118"/>
              <a:gd name="connsiteY0" fmla="*/ 430 h 9905"/>
              <a:gd name="connsiteX1" fmla="*/ 5153 w 10118"/>
              <a:gd name="connsiteY1" fmla="*/ 99 h 9905"/>
              <a:gd name="connsiteX2" fmla="*/ 551 w 10118"/>
              <a:gd name="connsiteY2" fmla="*/ 547 h 9905"/>
              <a:gd name="connsiteX3" fmla="*/ 89 w 10118"/>
              <a:gd name="connsiteY3" fmla="*/ 4589 h 9905"/>
              <a:gd name="connsiteX4" fmla="*/ 594 w 10118"/>
              <a:gd name="connsiteY4" fmla="*/ 9414 h 9905"/>
              <a:gd name="connsiteX5" fmla="*/ 5169 w 10118"/>
              <a:gd name="connsiteY5" fmla="*/ 9781 h 9905"/>
              <a:gd name="connsiteX6" fmla="*/ 9641 w 10118"/>
              <a:gd name="connsiteY6" fmla="*/ 9516 h 9905"/>
              <a:gd name="connsiteX7" fmla="*/ 10117 w 10118"/>
              <a:gd name="connsiteY7" fmla="*/ 5015 h 9905"/>
              <a:gd name="connsiteX8" fmla="*/ 9599 w 10118"/>
              <a:gd name="connsiteY8" fmla="*/ 430 h 9905"/>
              <a:gd name="connsiteX0" fmla="*/ 9464 w 9977"/>
              <a:gd name="connsiteY0" fmla="*/ 434 h 10000"/>
              <a:gd name="connsiteX1" fmla="*/ 5070 w 9977"/>
              <a:gd name="connsiteY1" fmla="*/ 100 h 10000"/>
              <a:gd name="connsiteX2" fmla="*/ 522 w 9977"/>
              <a:gd name="connsiteY2" fmla="*/ 552 h 10000"/>
              <a:gd name="connsiteX3" fmla="*/ 65 w 9977"/>
              <a:gd name="connsiteY3" fmla="*/ 4633 h 10000"/>
              <a:gd name="connsiteX4" fmla="*/ 564 w 9977"/>
              <a:gd name="connsiteY4" fmla="*/ 9504 h 10000"/>
              <a:gd name="connsiteX5" fmla="*/ 5086 w 9977"/>
              <a:gd name="connsiteY5" fmla="*/ 9875 h 10000"/>
              <a:gd name="connsiteX6" fmla="*/ 9506 w 9977"/>
              <a:gd name="connsiteY6" fmla="*/ 9607 h 10000"/>
              <a:gd name="connsiteX7" fmla="*/ 9976 w 9977"/>
              <a:gd name="connsiteY7" fmla="*/ 5063 h 10000"/>
              <a:gd name="connsiteX8" fmla="*/ 9464 w 9977"/>
              <a:gd name="connsiteY8" fmla="*/ 434 h 10000"/>
              <a:gd name="connsiteX0" fmla="*/ 9486 w 10000"/>
              <a:gd name="connsiteY0" fmla="*/ 436 h 10002"/>
              <a:gd name="connsiteX1" fmla="*/ 5082 w 10000"/>
              <a:gd name="connsiteY1" fmla="*/ 102 h 10002"/>
              <a:gd name="connsiteX2" fmla="*/ 572 w 10000"/>
              <a:gd name="connsiteY2" fmla="*/ 377 h 10002"/>
              <a:gd name="connsiteX3" fmla="*/ 65 w 10000"/>
              <a:gd name="connsiteY3" fmla="*/ 4635 h 10002"/>
              <a:gd name="connsiteX4" fmla="*/ 565 w 10000"/>
              <a:gd name="connsiteY4" fmla="*/ 9506 h 10002"/>
              <a:gd name="connsiteX5" fmla="*/ 5098 w 10000"/>
              <a:gd name="connsiteY5" fmla="*/ 9877 h 10002"/>
              <a:gd name="connsiteX6" fmla="*/ 9528 w 10000"/>
              <a:gd name="connsiteY6" fmla="*/ 9609 h 10002"/>
              <a:gd name="connsiteX7" fmla="*/ 9999 w 10000"/>
              <a:gd name="connsiteY7" fmla="*/ 5065 h 10002"/>
              <a:gd name="connsiteX8" fmla="*/ 9486 w 10000"/>
              <a:gd name="connsiteY8" fmla="*/ 436 h 10002"/>
              <a:gd name="connsiteX0" fmla="*/ 9422 w 9936"/>
              <a:gd name="connsiteY0" fmla="*/ 436 h 9996"/>
              <a:gd name="connsiteX1" fmla="*/ 5018 w 9936"/>
              <a:gd name="connsiteY1" fmla="*/ 102 h 9996"/>
              <a:gd name="connsiteX2" fmla="*/ 508 w 9936"/>
              <a:gd name="connsiteY2" fmla="*/ 377 h 9996"/>
              <a:gd name="connsiteX3" fmla="*/ 1 w 9936"/>
              <a:gd name="connsiteY3" fmla="*/ 4635 h 9996"/>
              <a:gd name="connsiteX4" fmla="*/ 501 w 9936"/>
              <a:gd name="connsiteY4" fmla="*/ 9506 h 9996"/>
              <a:gd name="connsiteX5" fmla="*/ 5034 w 9936"/>
              <a:gd name="connsiteY5" fmla="*/ 9877 h 9996"/>
              <a:gd name="connsiteX6" fmla="*/ 9464 w 9936"/>
              <a:gd name="connsiteY6" fmla="*/ 9609 h 9996"/>
              <a:gd name="connsiteX7" fmla="*/ 9935 w 9936"/>
              <a:gd name="connsiteY7" fmla="*/ 5065 h 9996"/>
              <a:gd name="connsiteX8" fmla="*/ 9422 w 9936"/>
              <a:gd name="connsiteY8" fmla="*/ 436 h 9996"/>
              <a:gd name="connsiteX0" fmla="*/ 9483 w 9971"/>
              <a:gd name="connsiteY0" fmla="*/ 436 h 10000"/>
              <a:gd name="connsiteX1" fmla="*/ 5050 w 9971"/>
              <a:gd name="connsiteY1" fmla="*/ 102 h 10000"/>
              <a:gd name="connsiteX2" fmla="*/ 511 w 9971"/>
              <a:gd name="connsiteY2" fmla="*/ 377 h 10000"/>
              <a:gd name="connsiteX3" fmla="*/ 1 w 9971"/>
              <a:gd name="connsiteY3" fmla="*/ 4637 h 10000"/>
              <a:gd name="connsiteX4" fmla="*/ 504 w 9971"/>
              <a:gd name="connsiteY4" fmla="*/ 9510 h 10000"/>
              <a:gd name="connsiteX5" fmla="*/ 5066 w 9971"/>
              <a:gd name="connsiteY5" fmla="*/ 9881 h 10000"/>
              <a:gd name="connsiteX6" fmla="*/ 9525 w 9971"/>
              <a:gd name="connsiteY6" fmla="*/ 9613 h 10000"/>
              <a:gd name="connsiteX7" fmla="*/ 9968 w 9971"/>
              <a:gd name="connsiteY7" fmla="*/ 5067 h 10000"/>
              <a:gd name="connsiteX8" fmla="*/ 9483 w 9971"/>
              <a:gd name="connsiteY8" fmla="*/ 436 h 10000"/>
              <a:gd name="connsiteX0" fmla="*/ 9511 w 9999"/>
              <a:gd name="connsiteY0" fmla="*/ 436 h 10012"/>
              <a:gd name="connsiteX1" fmla="*/ 5065 w 9999"/>
              <a:gd name="connsiteY1" fmla="*/ 102 h 10012"/>
              <a:gd name="connsiteX2" fmla="*/ 512 w 9999"/>
              <a:gd name="connsiteY2" fmla="*/ 377 h 10012"/>
              <a:gd name="connsiteX3" fmla="*/ 1 w 9999"/>
              <a:gd name="connsiteY3" fmla="*/ 4637 h 10012"/>
              <a:gd name="connsiteX4" fmla="*/ 505 w 9999"/>
              <a:gd name="connsiteY4" fmla="*/ 9510 h 10012"/>
              <a:gd name="connsiteX5" fmla="*/ 5081 w 9999"/>
              <a:gd name="connsiteY5" fmla="*/ 9881 h 10012"/>
              <a:gd name="connsiteX6" fmla="*/ 9522 w 9999"/>
              <a:gd name="connsiteY6" fmla="*/ 9637 h 10012"/>
              <a:gd name="connsiteX7" fmla="*/ 9997 w 9999"/>
              <a:gd name="connsiteY7" fmla="*/ 5067 h 10012"/>
              <a:gd name="connsiteX8" fmla="*/ 9511 w 9999"/>
              <a:gd name="connsiteY8" fmla="*/ 436 h 10012"/>
              <a:gd name="connsiteX0" fmla="*/ 9512 w 10003"/>
              <a:gd name="connsiteY0" fmla="*/ 435 h 10000"/>
              <a:gd name="connsiteX1" fmla="*/ 5066 w 10003"/>
              <a:gd name="connsiteY1" fmla="*/ 102 h 10000"/>
              <a:gd name="connsiteX2" fmla="*/ 512 w 10003"/>
              <a:gd name="connsiteY2" fmla="*/ 377 h 10000"/>
              <a:gd name="connsiteX3" fmla="*/ 1 w 10003"/>
              <a:gd name="connsiteY3" fmla="*/ 4631 h 10000"/>
              <a:gd name="connsiteX4" fmla="*/ 505 w 10003"/>
              <a:gd name="connsiteY4" fmla="*/ 9499 h 10000"/>
              <a:gd name="connsiteX5" fmla="*/ 5082 w 10003"/>
              <a:gd name="connsiteY5" fmla="*/ 9869 h 10000"/>
              <a:gd name="connsiteX6" fmla="*/ 9523 w 10003"/>
              <a:gd name="connsiteY6" fmla="*/ 9625 h 10000"/>
              <a:gd name="connsiteX7" fmla="*/ 9998 w 10003"/>
              <a:gd name="connsiteY7" fmla="*/ 5061 h 10000"/>
              <a:gd name="connsiteX8" fmla="*/ 9512 w 10003"/>
              <a:gd name="connsiteY8" fmla="*/ 435 h 10000"/>
              <a:gd name="connsiteX0" fmla="*/ 9512 w 10003"/>
              <a:gd name="connsiteY0" fmla="*/ 435 h 10000"/>
              <a:gd name="connsiteX1" fmla="*/ 5066 w 10003"/>
              <a:gd name="connsiteY1" fmla="*/ 102 h 10000"/>
              <a:gd name="connsiteX2" fmla="*/ 512 w 10003"/>
              <a:gd name="connsiteY2" fmla="*/ 377 h 10000"/>
              <a:gd name="connsiteX3" fmla="*/ 1 w 10003"/>
              <a:gd name="connsiteY3" fmla="*/ 4631 h 10000"/>
              <a:gd name="connsiteX4" fmla="*/ 505 w 10003"/>
              <a:gd name="connsiteY4" fmla="*/ 9499 h 10000"/>
              <a:gd name="connsiteX5" fmla="*/ 5082 w 10003"/>
              <a:gd name="connsiteY5" fmla="*/ 9869 h 10000"/>
              <a:gd name="connsiteX6" fmla="*/ 9523 w 10003"/>
              <a:gd name="connsiteY6" fmla="*/ 9625 h 10000"/>
              <a:gd name="connsiteX7" fmla="*/ 9998 w 10003"/>
              <a:gd name="connsiteY7" fmla="*/ 5061 h 10000"/>
              <a:gd name="connsiteX8" fmla="*/ 9512 w 10003"/>
              <a:gd name="connsiteY8" fmla="*/ 435 h 10000"/>
              <a:gd name="connsiteX0" fmla="*/ 9577 w 10068"/>
              <a:gd name="connsiteY0" fmla="*/ 435 h 9994"/>
              <a:gd name="connsiteX1" fmla="*/ 5131 w 10068"/>
              <a:gd name="connsiteY1" fmla="*/ 102 h 9994"/>
              <a:gd name="connsiteX2" fmla="*/ 577 w 10068"/>
              <a:gd name="connsiteY2" fmla="*/ 377 h 9994"/>
              <a:gd name="connsiteX3" fmla="*/ 66 w 10068"/>
              <a:gd name="connsiteY3" fmla="*/ 4631 h 9994"/>
              <a:gd name="connsiteX4" fmla="*/ 570 w 10068"/>
              <a:gd name="connsiteY4" fmla="*/ 9499 h 9994"/>
              <a:gd name="connsiteX5" fmla="*/ 5162 w 10068"/>
              <a:gd name="connsiteY5" fmla="*/ 9845 h 9994"/>
              <a:gd name="connsiteX6" fmla="*/ 9588 w 10068"/>
              <a:gd name="connsiteY6" fmla="*/ 9625 h 9994"/>
              <a:gd name="connsiteX7" fmla="*/ 10063 w 10068"/>
              <a:gd name="connsiteY7" fmla="*/ 5061 h 9994"/>
              <a:gd name="connsiteX8" fmla="*/ 9577 w 10068"/>
              <a:gd name="connsiteY8" fmla="*/ 435 h 9994"/>
              <a:gd name="connsiteX0" fmla="*/ 9447 w 9935"/>
              <a:gd name="connsiteY0" fmla="*/ 435 h 10084"/>
              <a:gd name="connsiteX1" fmla="*/ 5031 w 9935"/>
              <a:gd name="connsiteY1" fmla="*/ 102 h 10084"/>
              <a:gd name="connsiteX2" fmla="*/ 508 w 9935"/>
              <a:gd name="connsiteY2" fmla="*/ 377 h 10084"/>
              <a:gd name="connsiteX3" fmla="*/ 1 w 9935"/>
              <a:gd name="connsiteY3" fmla="*/ 4634 h 10084"/>
              <a:gd name="connsiteX4" fmla="*/ 501 w 9935"/>
              <a:gd name="connsiteY4" fmla="*/ 9505 h 10084"/>
              <a:gd name="connsiteX5" fmla="*/ 5062 w 9935"/>
              <a:gd name="connsiteY5" fmla="*/ 9851 h 10084"/>
              <a:gd name="connsiteX6" fmla="*/ 9458 w 9935"/>
              <a:gd name="connsiteY6" fmla="*/ 9631 h 10084"/>
              <a:gd name="connsiteX7" fmla="*/ 9930 w 9935"/>
              <a:gd name="connsiteY7" fmla="*/ 5064 h 10084"/>
              <a:gd name="connsiteX8" fmla="*/ 9447 w 9935"/>
              <a:gd name="connsiteY8" fmla="*/ 435 h 10084"/>
              <a:gd name="connsiteX0" fmla="*/ 9509 w 10000"/>
              <a:gd name="connsiteY0" fmla="*/ 431 h 10000"/>
              <a:gd name="connsiteX1" fmla="*/ 5064 w 10000"/>
              <a:gd name="connsiteY1" fmla="*/ 101 h 10000"/>
              <a:gd name="connsiteX2" fmla="*/ 511 w 10000"/>
              <a:gd name="connsiteY2" fmla="*/ 374 h 10000"/>
              <a:gd name="connsiteX3" fmla="*/ 1 w 10000"/>
              <a:gd name="connsiteY3" fmla="*/ 4595 h 10000"/>
              <a:gd name="connsiteX4" fmla="*/ 504 w 10000"/>
              <a:gd name="connsiteY4" fmla="*/ 9426 h 10000"/>
              <a:gd name="connsiteX5" fmla="*/ 5095 w 10000"/>
              <a:gd name="connsiteY5" fmla="*/ 9769 h 10000"/>
              <a:gd name="connsiteX6" fmla="*/ 9520 w 10000"/>
              <a:gd name="connsiteY6" fmla="*/ 9551 h 10000"/>
              <a:gd name="connsiteX7" fmla="*/ 9995 w 10000"/>
              <a:gd name="connsiteY7" fmla="*/ 5022 h 10000"/>
              <a:gd name="connsiteX8" fmla="*/ 9509 w 10000"/>
              <a:gd name="connsiteY8" fmla="*/ 431 h 10000"/>
              <a:gd name="connsiteX0" fmla="*/ 9509 w 10000"/>
              <a:gd name="connsiteY0" fmla="*/ 431 h 9855"/>
              <a:gd name="connsiteX1" fmla="*/ 5064 w 10000"/>
              <a:gd name="connsiteY1" fmla="*/ 101 h 9855"/>
              <a:gd name="connsiteX2" fmla="*/ 511 w 10000"/>
              <a:gd name="connsiteY2" fmla="*/ 374 h 9855"/>
              <a:gd name="connsiteX3" fmla="*/ 1 w 10000"/>
              <a:gd name="connsiteY3" fmla="*/ 4595 h 9855"/>
              <a:gd name="connsiteX4" fmla="*/ 504 w 10000"/>
              <a:gd name="connsiteY4" fmla="*/ 9426 h 9855"/>
              <a:gd name="connsiteX5" fmla="*/ 5095 w 10000"/>
              <a:gd name="connsiteY5" fmla="*/ 9769 h 9855"/>
              <a:gd name="connsiteX6" fmla="*/ 9520 w 10000"/>
              <a:gd name="connsiteY6" fmla="*/ 9551 h 9855"/>
              <a:gd name="connsiteX7" fmla="*/ 9995 w 10000"/>
              <a:gd name="connsiteY7" fmla="*/ 5022 h 9855"/>
              <a:gd name="connsiteX8" fmla="*/ 9509 w 10000"/>
              <a:gd name="connsiteY8" fmla="*/ 431 h 9855"/>
              <a:gd name="connsiteX0" fmla="*/ 9509 w 10000"/>
              <a:gd name="connsiteY0" fmla="*/ 437 h 10097"/>
              <a:gd name="connsiteX1" fmla="*/ 5064 w 10000"/>
              <a:gd name="connsiteY1" fmla="*/ 102 h 10097"/>
              <a:gd name="connsiteX2" fmla="*/ 511 w 10000"/>
              <a:gd name="connsiteY2" fmla="*/ 380 h 10097"/>
              <a:gd name="connsiteX3" fmla="*/ 1 w 10000"/>
              <a:gd name="connsiteY3" fmla="*/ 4663 h 10097"/>
              <a:gd name="connsiteX4" fmla="*/ 504 w 10000"/>
              <a:gd name="connsiteY4" fmla="*/ 9565 h 10097"/>
              <a:gd name="connsiteX5" fmla="*/ 5095 w 10000"/>
              <a:gd name="connsiteY5" fmla="*/ 9913 h 10097"/>
              <a:gd name="connsiteX6" fmla="*/ 9520 w 10000"/>
              <a:gd name="connsiteY6" fmla="*/ 9692 h 10097"/>
              <a:gd name="connsiteX7" fmla="*/ 9995 w 10000"/>
              <a:gd name="connsiteY7" fmla="*/ 5096 h 10097"/>
              <a:gd name="connsiteX8" fmla="*/ 9509 w 10000"/>
              <a:gd name="connsiteY8" fmla="*/ 437 h 10097"/>
              <a:gd name="connsiteX0" fmla="*/ 9518 w 10009"/>
              <a:gd name="connsiteY0" fmla="*/ 437 h 10052"/>
              <a:gd name="connsiteX1" fmla="*/ 5073 w 10009"/>
              <a:gd name="connsiteY1" fmla="*/ 102 h 10052"/>
              <a:gd name="connsiteX2" fmla="*/ 520 w 10009"/>
              <a:gd name="connsiteY2" fmla="*/ 380 h 10052"/>
              <a:gd name="connsiteX3" fmla="*/ 10 w 10009"/>
              <a:gd name="connsiteY3" fmla="*/ 4663 h 10052"/>
              <a:gd name="connsiteX4" fmla="*/ 391 w 10009"/>
              <a:gd name="connsiteY4" fmla="*/ 9493 h 10052"/>
              <a:gd name="connsiteX5" fmla="*/ 5104 w 10009"/>
              <a:gd name="connsiteY5" fmla="*/ 9913 h 10052"/>
              <a:gd name="connsiteX6" fmla="*/ 9529 w 10009"/>
              <a:gd name="connsiteY6" fmla="*/ 9692 h 10052"/>
              <a:gd name="connsiteX7" fmla="*/ 10004 w 10009"/>
              <a:gd name="connsiteY7" fmla="*/ 5096 h 10052"/>
              <a:gd name="connsiteX8" fmla="*/ 9518 w 10009"/>
              <a:gd name="connsiteY8" fmla="*/ 437 h 10052"/>
              <a:gd name="connsiteX0" fmla="*/ 9518 w 10009"/>
              <a:gd name="connsiteY0" fmla="*/ 437 h 10052"/>
              <a:gd name="connsiteX1" fmla="*/ 5073 w 10009"/>
              <a:gd name="connsiteY1" fmla="*/ 102 h 10052"/>
              <a:gd name="connsiteX2" fmla="*/ 520 w 10009"/>
              <a:gd name="connsiteY2" fmla="*/ 380 h 10052"/>
              <a:gd name="connsiteX3" fmla="*/ 10 w 10009"/>
              <a:gd name="connsiteY3" fmla="*/ 4663 h 10052"/>
              <a:gd name="connsiteX4" fmla="*/ 391 w 10009"/>
              <a:gd name="connsiteY4" fmla="*/ 9493 h 10052"/>
              <a:gd name="connsiteX5" fmla="*/ 5104 w 10009"/>
              <a:gd name="connsiteY5" fmla="*/ 9913 h 10052"/>
              <a:gd name="connsiteX6" fmla="*/ 9529 w 10009"/>
              <a:gd name="connsiteY6" fmla="*/ 9692 h 10052"/>
              <a:gd name="connsiteX7" fmla="*/ 10004 w 10009"/>
              <a:gd name="connsiteY7" fmla="*/ 5096 h 10052"/>
              <a:gd name="connsiteX8" fmla="*/ 9518 w 10009"/>
              <a:gd name="connsiteY8" fmla="*/ 437 h 10052"/>
              <a:gd name="connsiteX0" fmla="*/ 9518 w 10009"/>
              <a:gd name="connsiteY0" fmla="*/ 437 h 10052"/>
              <a:gd name="connsiteX1" fmla="*/ 5073 w 10009"/>
              <a:gd name="connsiteY1" fmla="*/ 102 h 10052"/>
              <a:gd name="connsiteX2" fmla="*/ 520 w 10009"/>
              <a:gd name="connsiteY2" fmla="*/ 380 h 10052"/>
              <a:gd name="connsiteX3" fmla="*/ 10 w 10009"/>
              <a:gd name="connsiteY3" fmla="*/ 4663 h 10052"/>
              <a:gd name="connsiteX4" fmla="*/ 391 w 10009"/>
              <a:gd name="connsiteY4" fmla="*/ 9493 h 10052"/>
              <a:gd name="connsiteX5" fmla="*/ 5104 w 10009"/>
              <a:gd name="connsiteY5" fmla="*/ 9913 h 10052"/>
              <a:gd name="connsiteX6" fmla="*/ 9529 w 10009"/>
              <a:gd name="connsiteY6" fmla="*/ 9692 h 10052"/>
              <a:gd name="connsiteX7" fmla="*/ 10004 w 10009"/>
              <a:gd name="connsiteY7" fmla="*/ 5096 h 10052"/>
              <a:gd name="connsiteX8" fmla="*/ 9518 w 10009"/>
              <a:gd name="connsiteY8" fmla="*/ 437 h 10052"/>
              <a:gd name="connsiteX0" fmla="*/ 9518 w 10009"/>
              <a:gd name="connsiteY0" fmla="*/ 484 h 10099"/>
              <a:gd name="connsiteX1" fmla="*/ 5073 w 10009"/>
              <a:gd name="connsiteY1" fmla="*/ 149 h 10099"/>
              <a:gd name="connsiteX2" fmla="*/ 520 w 10009"/>
              <a:gd name="connsiteY2" fmla="*/ 355 h 10099"/>
              <a:gd name="connsiteX3" fmla="*/ 10 w 10009"/>
              <a:gd name="connsiteY3" fmla="*/ 4710 h 10099"/>
              <a:gd name="connsiteX4" fmla="*/ 391 w 10009"/>
              <a:gd name="connsiteY4" fmla="*/ 9540 h 10099"/>
              <a:gd name="connsiteX5" fmla="*/ 5104 w 10009"/>
              <a:gd name="connsiteY5" fmla="*/ 9960 h 10099"/>
              <a:gd name="connsiteX6" fmla="*/ 9529 w 10009"/>
              <a:gd name="connsiteY6" fmla="*/ 9739 h 10099"/>
              <a:gd name="connsiteX7" fmla="*/ 10004 w 10009"/>
              <a:gd name="connsiteY7" fmla="*/ 5143 h 10099"/>
              <a:gd name="connsiteX8" fmla="*/ 9518 w 10009"/>
              <a:gd name="connsiteY8" fmla="*/ 484 h 10099"/>
              <a:gd name="connsiteX0" fmla="*/ 9518 w 10009"/>
              <a:gd name="connsiteY0" fmla="*/ 436 h 10051"/>
              <a:gd name="connsiteX1" fmla="*/ 5073 w 10009"/>
              <a:gd name="connsiteY1" fmla="*/ 101 h 10051"/>
              <a:gd name="connsiteX2" fmla="*/ 520 w 10009"/>
              <a:gd name="connsiteY2" fmla="*/ 307 h 10051"/>
              <a:gd name="connsiteX3" fmla="*/ 10 w 10009"/>
              <a:gd name="connsiteY3" fmla="*/ 4662 h 10051"/>
              <a:gd name="connsiteX4" fmla="*/ 391 w 10009"/>
              <a:gd name="connsiteY4" fmla="*/ 9492 h 10051"/>
              <a:gd name="connsiteX5" fmla="*/ 5104 w 10009"/>
              <a:gd name="connsiteY5" fmla="*/ 9912 h 10051"/>
              <a:gd name="connsiteX6" fmla="*/ 9529 w 10009"/>
              <a:gd name="connsiteY6" fmla="*/ 9691 h 10051"/>
              <a:gd name="connsiteX7" fmla="*/ 10004 w 10009"/>
              <a:gd name="connsiteY7" fmla="*/ 5095 h 10051"/>
              <a:gd name="connsiteX8" fmla="*/ 9518 w 10009"/>
              <a:gd name="connsiteY8" fmla="*/ 436 h 10051"/>
              <a:gd name="connsiteX0" fmla="*/ 9646 w 10137"/>
              <a:gd name="connsiteY0" fmla="*/ 436 h 10051"/>
              <a:gd name="connsiteX1" fmla="*/ 5201 w 10137"/>
              <a:gd name="connsiteY1" fmla="*/ 101 h 10051"/>
              <a:gd name="connsiteX2" fmla="*/ 648 w 10137"/>
              <a:gd name="connsiteY2" fmla="*/ 307 h 10051"/>
              <a:gd name="connsiteX3" fmla="*/ 2 w 10137"/>
              <a:gd name="connsiteY3" fmla="*/ 4855 h 10051"/>
              <a:gd name="connsiteX4" fmla="*/ 519 w 10137"/>
              <a:gd name="connsiteY4" fmla="*/ 9492 h 10051"/>
              <a:gd name="connsiteX5" fmla="*/ 5232 w 10137"/>
              <a:gd name="connsiteY5" fmla="*/ 9912 h 10051"/>
              <a:gd name="connsiteX6" fmla="*/ 9657 w 10137"/>
              <a:gd name="connsiteY6" fmla="*/ 9691 h 10051"/>
              <a:gd name="connsiteX7" fmla="*/ 10132 w 10137"/>
              <a:gd name="connsiteY7" fmla="*/ 5095 h 10051"/>
              <a:gd name="connsiteX8" fmla="*/ 9646 w 10137"/>
              <a:gd name="connsiteY8" fmla="*/ 436 h 10051"/>
              <a:gd name="connsiteX0" fmla="*/ 9647 w 10138"/>
              <a:gd name="connsiteY0" fmla="*/ 436 h 10051"/>
              <a:gd name="connsiteX1" fmla="*/ 5202 w 10138"/>
              <a:gd name="connsiteY1" fmla="*/ 101 h 10051"/>
              <a:gd name="connsiteX2" fmla="*/ 479 w 10138"/>
              <a:gd name="connsiteY2" fmla="*/ 350 h 10051"/>
              <a:gd name="connsiteX3" fmla="*/ 3 w 10138"/>
              <a:gd name="connsiteY3" fmla="*/ 4855 h 10051"/>
              <a:gd name="connsiteX4" fmla="*/ 520 w 10138"/>
              <a:gd name="connsiteY4" fmla="*/ 9492 h 10051"/>
              <a:gd name="connsiteX5" fmla="*/ 5233 w 10138"/>
              <a:gd name="connsiteY5" fmla="*/ 9912 h 10051"/>
              <a:gd name="connsiteX6" fmla="*/ 9658 w 10138"/>
              <a:gd name="connsiteY6" fmla="*/ 9691 h 10051"/>
              <a:gd name="connsiteX7" fmla="*/ 10133 w 10138"/>
              <a:gd name="connsiteY7" fmla="*/ 5095 h 10051"/>
              <a:gd name="connsiteX8" fmla="*/ 9647 w 10138"/>
              <a:gd name="connsiteY8" fmla="*/ 436 h 10051"/>
              <a:gd name="connsiteX0" fmla="*/ 9647 w 10138"/>
              <a:gd name="connsiteY0" fmla="*/ 444 h 10059"/>
              <a:gd name="connsiteX1" fmla="*/ 5202 w 10138"/>
              <a:gd name="connsiteY1" fmla="*/ 109 h 10059"/>
              <a:gd name="connsiteX2" fmla="*/ 479 w 10138"/>
              <a:gd name="connsiteY2" fmla="*/ 358 h 10059"/>
              <a:gd name="connsiteX3" fmla="*/ 3 w 10138"/>
              <a:gd name="connsiteY3" fmla="*/ 4863 h 10059"/>
              <a:gd name="connsiteX4" fmla="*/ 520 w 10138"/>
              <a:gd name="connsiteY4" fmla="*/ 9500 h 10059"/>
              <a:gd name="connsiteX5" fmla="*/ 5233 w 10138"/>
              <a:gd name="connsiteY5" fmla="*/ 9920 h 10059"/>
              <a:gd name="connsiteX6" fmla="*/ 9658 w 10138"/>
              <a:gd name="connsiteY6" fmla="*/ 9699 h 10059"/>
              <a:gd name="connsiteX7" fmla="*/ 10133 w 10138"/>
              <a:gd name="connsiteY7" fmla="*/ 5103 h 10059"/>
              <a:gd name="connsiteX8" fmla="*/ 9647 w 10138"/>
              <a:gd name="connsiteY8" fmla="*/ 444 h 10059"/>
              <a:gd name="connsiteX0" fmla="*/ 9647 w 10138"/>
              <a:gd name="connsiteY0" fmla="*/ 444 h 10059"/>
              <a:gd name="connsiteX1" fmla="*/ 5202 w 10138"/>
              <a:gd name="connsiteY1" fmla="*/ 109 h 10059"/>
              <a:gd name="connsiteX2" fmla="*/ 479 w 10138"/>
              <a:gd name="connsiteY2" fmla="*/ 358 h 10059"/>
              <a:gd name="connsiteX3" fmla="*/ 3 w 10138"/>
              <a:gd name="connsiteY3" fmla="*/ 4863 h 10059"/>
              <a:gd name="connsiteX4" fmla="*/ 520 w 10138"/>
              <a:gd name="connsiteY4" fmla="*/ 9500 h 10059"/>
              <a:gd name="connsiteX5" fmla="*/ 5233 w 10138"/>
              <a:gd name="connsiteY5" fmla="*/ 9920 h 10059"/>
              <a:gd name="connsiteX6" fmla="*/ 9658 w 10138"/>
              <a:gd name="connsiteY6" fmla="*/ 9699 h 10059"/>
              <a:gd name="connsiteX7" fmla="*/ 10133 w 10138"/>
              <a:gd name="connsiteY7" fmla="*/ 5103 h 10059"/>
              <a:gd name="connsiteX8" fmla="*/ 9647 w 10138"/>
              <a:gd name="connsiteY8" fmla="*/ 444 h 10059"/>
              <a:gd name="connsiteX0" fmla="*/ 9647 w 10138"/>
              <a:gd name="connsiteY0" fmla="*/ 489 h 10104"/>
              <a:gd name="connsiteX1" fmla="*/ 4976 w 10138"/>
              <a:gd name="connsiteY1" fmla="*/ 47 h 10104"/>
              <a:gd name="connsiteX2" fmla="*/ 479 w 10138"/>
              <a:gd name="connsiteY2" fmla="*/ 403 h 10104"/>
              <a:gd name="connsiteX3" fmla="*/ 3 w 10138"/>
              <a:gd name="connsiteY3" fmla="*/ 4908 h 10104"/>
              <a:gd name="connsiteX4" fmla="*/ 520 w 10138"/>
              <a:gd name="connsiteY4" fmla="*/ 9545 h 10104"/>
              <a:gd name="connsiteX5" fmla="*/ 5233 w 10138"/>
              <a:gd name="connsiteY5" fmla="*/ 9965 h 10104"/>
              <a:gd name="connsiteX6" fmla="*/ 9658 w 10138"/>
              <a:gd name="connsiteY6" fmla="*/ 9744 h 10104"/>
              <a:gd name="connsiteX7" fmla="*/ 10133 w 10138"/>
              <a:gd name="connsiteY7" fmla="*/ 5148 h 10104"/>
              <a:gd name="connsiteX8" fmla="*/ 9647 w 10138"/>
              <a:gd name="connsiteY8" fmla="*/ 489 h 10104"/>
              <a:gd name="connsiteX0" fmla="*/ 9783 w 10174"/>
              <a:gd name="connsiteY0" fmla="*/ 464 h 10122"/>
              <a:gd name="connsiteX1" fmla="*/ 4976 w 10174"/>
              <a:gd name="connsiteY1" fmla="*/ 65 h 10122"/>
              <a:gd name="connsiteX2" fmla="*/ 479 w 10174"/>
              <a:gd name="connsiteY2" fmla="*/ 421 h 10122"/>
              <a:gd name="connsiteX3" fmla="*/ 3 w 10174"/>
              <a:gd name="connsiteY3" fmla="*/ 4926 h 10122"/>
              <a:gd name="connsiteX4" fmla="*/ 520 w 10174"/>
              <a:gd name="connsiteY4" fmla="*/ 9563 h 10122"/>
              <a:gd name="connsiteX5" fmla="*/ 5233 w 10174"/>
              <a:gd name="connsiteY5" fmla="*/ 9983 h 10122"/>
              <a:gd name="connsiteX6" fmla="*/ 9658 w 10174"/>
              <a:gd name="connsiteY6" fmla="*/ 9762 h 10122"/>
              <a:gd name="connsiteX7" fmla="*/ 10133 w 10174"/>
              <a:gd name="connsiteY7" fmla="*/ 5166 h 10122"/>
              <a:gd name="connsiteX8" fmla="*/ 9783 w 10174"/>
              <a:gd name="connsiteY8" fmla="*/ 464 h 10122"/>
              <a:gd name="connsiteX0" fmla="*/ 9783 w 10325"/>
              <a:gd name="connsiteY0" fmla="*/ 464 h 10122"/>
              <a:gd name="connsiteX1" fmla="*/ 4976 w 10325"/>
              <a:gd name="connsiteY1" fmla="*/ 65 h 10122"/>
              <a:gd name="connsiteX2" fmla="*/ 479 w 10325"/>
              <a:gd name="connsiteY2" fmla="*/ 421 h 10122"/>
              <a:gd name="connsiteX3" fmla="*/ 3 w 10325"/>
              <a:gd name="connsiteY3" fmla="*/ 4926 h 10122"/>
              <a:gd name="connsiteX4" fmla="*/ 520 w 10325"/>
              <a:gd name="connsiteY4" fmla="*/ 9563 h 10122"/>
              <a:gd name="connsiteX5" fmla="*/ 5233 w 10325"/>
              <a:gd name="connsiteY5" fmla="*/ 9983 h 10122"/>
              <a:gd name="connsiteX6" fmla="*/ 9658 w 10325"/>
              <a:gd name="connsiteY6" fmla="*/ 9762 h 10122"/>
              <a:gd name="connsiteX7" fmla="*/ 10325 w 10325"/>
              <a:gd name="connsiteY7" fmla="*/ 4952 h 10122"/>
              <a:gd name="connsiteX8" fmla="*/ 9783 w 10325"/>
              <a:gd name="connsiteY8" fmla="*/ 464 h 10122"/>
              <a:gd name="connsiteX0" fmla="*/ 9783 w 10364"/>
              <a:gd name="connsiteY0" fmla="*/ 464 h 10136"/>
              <a:gd name="connsiteX1" fmla="*/ 4976 w 10364"/>
              <a:gd name="connsiteY1" fmla="*/ 65 h 10136"/>
              <a:gd name="connsiteX2" fmla="*/ 479 w 10364"/>
              <a:gd name="connsiteY2" fmla="*/ 421 h 10136"/>
              <a:gd name="connsiteX3" fmla="*/ 3 w 10364"/>
              <a:gd name="connsiteY3" fmla="*/ 4926 h 10136"/>
              <a:gd name="connsiteX4" fmla="*/ 520 w 10364"/>
              <a:gd name="connsiteY4" fmla="*/ 9563 h 10136"/>
              <a:gd name="connsiteX5" fmla="*/ 5233 w 10364"/>
              <a:gd name="connsiteY5" fmla="*/ 9983 h 10136"/>
              <a:gd name="connsiteX6" fmla="*/ 9986 w 10364"/>
              <a:gd name="connsiteY6" fmla="*/ 9527 h 10136"/>
              <a:gd name="connsiteX7" fmla="*/ 10325 w 10364"/>
              <a:gd name="connsiteY7" fmla="*/ 4952 h 10136"/>
              <a:gd name="connsiteX8" fmla="*/ 9783 w 10364"/>
              <a:gd name="connsiteY8" fmla="*/ 464 h 10136"/>
              <a:gd name="connsiteX0" fmla="*/ 9783 w 10325"/>
              <a:gd name="connsiteY0" fmla="*/ 464 h 10136"/>
              <a:gd name="connsiteX1" fmla="*/ 4976 w 10325"/>
              <a:gd name="connsiteY1" fmla="*/ 65 h 10136"/>
              <a:gd name="connsiteX2" fmla="*/ 479 w 10325"/>
              <a:gd name="connsiteY2" fmla="*/ 421 h 10136"/>
              <a:gd name="connsiteX3" fmla="*/ 3 w 10325"/>
              <a:gd name="connsiteY3" fmla="*/ 4926 h 10136"/>
              <a:gd name="connsiteX4" fmla="*/ 520 w 10325"/>
              <a:gd name="connsiteY4" fmla="*/ 9563 h 10136"/>
              <a:gd name="connsiteX5" fmla="*/ 5233 w 10325"/>
              <a:gd name="connsiteY5" fmla="*/ 9983 h 10136"/>
              <a:gd name="connsiteX6" fmla="*/ 9986 w 10325"/>
              <a:gd name="connsiteY6" fmla="*/ 9527 h 10136"/>
              <a:gd name="connsiteX7" fmla="*/ 10325 w 10325"/>
              <a:gd name="connsiteY7" fmla="*/ 4952 h 10136"/>
              <a:gd name="connsiteX8" fmla="*/ 9783 w 10325"/>
              <a:gd name="connsiteY8" fmla="*/ 464 h 10136"/>
              <a:gd name="connsiteX0" fmla="*/ 9783 w 10325"/>
              <a:gd name="connsiteY0" fmla="*/ 464 h 10136"/>
              <a:gd name="connsiteX1" fmla="*/ 4976 w 10325"/>
              <a:gd name="connsiteY1" fmla="*/ 65 h 10136"/>
              <a:gd name="connsiteX2" fmla="*/ 479 w 10325"/>
              <a:gd name="connsiteY2" fmla="*/ 421 h 10136"/>
              <a:gd name="connsiteX3" fmla="*/ 3 w 10325"/>
              <a:gd name="connsiteY3" fmla="*/ 4926 h 10136"/>
              <a:gd name="connsiteX4" fmla="*/ 520 w 10325"/>
              <a:gd name="connsiteY4" fmla="*/ 9563 h 10136"/>
              <a:gd name="connsiteX5" fmla="*/ 5233 w 10325"/>
              <a:gd name="connsiteY5" fmla="*/ 9983 h 10136"/>
              <a:gd name="connsiteX6" fmla="*/ 9986 w 10325"/>
              <a:gd name="connsiteY6" fmla="*/ 9527 h 10136"/>
              <a:gd name="connsiteX7" fmla="*/ 10325 w 10325"/>
              <a:gd name="connsiteY7" fmla="*/ 4952 h 10136"/>
              <a:gd name="connsiteX8" fmla="*/ 9783 w 10325"/>
              <a:gd name="connsiteY8" fmla="*/ 464 h 10136"/>
              <a:gd name="connsiteX0" fmla="*/ 9783 w 10325"/>
              <a:gd name="connsiteY0" fmla="*/ 464 h 10136"/>
              <a:gd name="connsiteX1" fmla="*/ 4976 w 10325"/>
              <a:gd name="connsiteY1" fmla="*/ 65 h 10136"/>
              <a:gd name="connsiteX2" fmla="*/ 479 w 10325"/>
              <a:gd name="connsiteY2" fmla="*/ 421 h 10136"/>
              <a:gd name="connsiteX3" fmla="*/ 3 w 10325"/>
              <a:gd name="connsiteY3" fmla="*/ 4926 h 10136"/>
              <a:gd name="connsiteX4" fmla="*/ 520 w 10325"/>
              <a:gd name="connsiteY4" fmla="*/ 9563 h 10136"/>
              <a:gd name="connsiteX5" fmla="*/ 5233 w 10325"/>
              <a:gd name="connsiteY5" fmla="*/ 9983 h 10136"/>
              <a:gd name="connsiteX6" fmla="*/ 9986 w 10325"/>
              <a:gd name="connsiteY6" fmla="*/ 9527 h 10136"/>
              <a:gd name="connsiteX7" fmla="*/ 10325 w 10325"/>
              <a:gd name="connsiteY7" fmla="*/ 4952 h 10136"/>
              <a:gd name="connsiteX8" fmla="*/ 9783 w 10325"/>
              <a:gd name="connsiteY8" fmla="*/ 464 h 10136"/>
              <a:gd name="connsiteX0" fmla="*/ 9783 w 10325"/>
              <a:gd name="connsiteY0" fmla="*/ 464 h 10136"/>
              <a:gd name="connsiteX1" fmla="*/ 4976 w 10325"/>
              <a:gd name="connsiteY1" fmla="*/ 65 h 10136"/>
              <a:gd name="connsiteX2" fmla="*/ 479 w 10325"/>
              <a:gd name="connsiteY2" fmla="*/ 421 h 10136"/>
              <a:gd name="connsiteX3" fmla="*/ 3 w 10325"/>
              <a:gd name="connsiteY3" fmla="*/ 4926 h 10136"/>
              <a:gd name="connsiteX4" fmla="*/ 520 w 10325"/>
              <a:gd name="connsiteY4" fmla="*/ 9563 h 10136"/>
              <a:gd name="connsiteX5" fmla="*/ 5233 w 10325"/>
              <a:gd name="connsiteY5" fmla="*/ 9983 h 10136"/>
              <a:gd name="connsiteX6" fmla="*/ 9986 w 10325"/>
              <a:gd name="connsiteY6" fmla="*/ 9527 h 10136"/>
              <a:gd name="connsiteX7" fmla="*/ 10325 w 10325"/>
              <a:gd name="connsiteY7" fmla="*/ 4952 h 10136"/>
              <a:gd name="connsiteX8" fmla="*/ 9783 w 10325"/>
              <a:gd name="connsiteY8" fmla="*/ 464 h 10136"/>
              <a:gd name="connsiteX0" fmla="*/ 9783 w 10467"/>
              <a:gd name="connsiteY0" fmla="*/ 464 h 10099"/>
              <a:gd name="connsiteX1" fmla="*/ 4976 w 10467"/>
              <a:gd name="connsiteY1" fmla="*/ 65 h 10099"/>
              <a:gd name="connsiteX2" fmla="*/ 479 w 10467"/>
              <a:gd name="connsiteY2" fmla="*/ 421 h 10099"/>
              <a:gd name="connsiteX3" fmla="*/ 3 w 10467"/>
              <a:gd name="connsiteY3" fmla="*/ 4926 h 10099"/>
              <a:gd name="connsiteX4" fmla="*/ 520 w 10467"/>
              <a:gd name="connsiteY4" fmla="*/ 9563 h 10099"/>
              <a:gd name="connsiteX5" fmla="*/ 5403 w 10467"/>
              <a:gd name="connsiteY5" fmla="*/ 9897 h 10099"/>
              <a:gd name="connsiteX6" fmla="*/ 9986 w 10467"/>
              <a:gd name="connsiteY6" fmla="*/ 9527 h 10099"/>
              <a:gd name="connsiteX7" fmla="*/ 10325 w 10467"/>
              <a:gd name="connsiteY7" fmla="*/ 4952 h 10099"/>
              <a:gd name="connsiteX8" fmla="*/ 9783 w 10467"/>
              <a:gd name="connsiteY8" fmla="*/ 464 h 10099"/>
              <a:gd name="connsiteX0" fmla="*/ 9783 w 10467"/>
              <a:gd name="connsiteY0" fmla="*/ 464 h 10112"/>
              <a:gd name="connsiteX1" fmla="*/ 4976 w 10467"/>
              <a:gd name="connsiteY1" fmla="*/ 65 h 10112"/>
              <a:gd name="connsiteX2" fmla="*/ 479 w 10467"/>
              <a:gd name="connsiteY2" fmla="*/ 421 h 10112"/>
              <a:gd name="connsiteX3" fmla="*/ 3 w 10467"/>
              <a:gd name="connsiteY3" fmla="*/ 4926 h 10112"/>
              <a:gd name="connsiteX4" fmla="*/ 418 w 10467"/>
              <a:gd name="connsiteY4" fmla="*/ 9584 h 10112"/>
              <a:gd name="connsiteX5" fmla="*/ 5403 w 10467"/>
              <a:gd name="connsiteY5" fmla="*/ 9897 h 10112"/>
              <a:gd name="connsiteX6" fmla="*/ 9986 w 10467"/>
              <a:gd name="connsiteY6" fmla="*/ 9527 h 10112"/>
              <a:gd name="connsiteX7" fmla="*/ 10325 w 10467"/>
              <a:gd name="connsiteY7" fmla="*/ 4952 h 10112"/>
              <a:gd name="connsiteX8" fmla="*/ 9783 w 10467"/>
              <a:gd name="connsiteY8" fmla="*/ 464 h 10112"/>
              <a:gd name="connsiteX0" fmla="*/ 9783 w 10467"/>
              <a:gd name="connsiteY0" fmla="*/ 464 h 10168"/>
              <a:gd name="connsiteX1" fmla="*/ 4976 w 10467"/>
              <a:gd name="connsiteY1" fmla="*/ 65 h 10168"/>
              <a:gd name="connsiteX2" fmla="*/ 479 w 10467"/>
              <a:gd name="connsiteY2" fmla="*/ 421 h 10168"/>
              <a:gd name="connsiteX3" fmla="*/ 3 w 10467"/>
              <a:gd name="connsiteY3" fmla="*/ 4926 h 10168"/>
              <a:gd name="connsiteX4" fmla="*/ 418 w 10467"/>
              <a:gd name="connsiteY4" fmla="*/ 9584 h 10168"/>
              <a:gd name="connsiteX5" fmla="*/ 5403 w 10467"/>
              <a:gd name="connsiteY5" fmla="*/ 10025 h 10168"/>
              <a:gd name="connsiteX6" fmla="*/ 9986 w 10467"/>
              <a:gd name="connsiteY6" fmla="*/ 9527 h 10168"/>
              <a:gd name="connsiteX7" fmla="*/ 10325 w 10467"/>
              <a:gd name="connsiteY7" fmla="*/ 4952 h 10168"/>
              <a:gd name="connsiteX8" fmla="*/ 9783 w 10467"/>
              <a:gd name="connsiteY8" fmla="*/ 464 h 10168"/>
              <a:gd name="connsiteX0" fmla="*/ 9783 w 10467"/>
              <a:gd name="connsiteY0" fmla="*/ 464 h 10168"/>
              <a:gd name="connsiteX1" fmla="*/ 4976 w 10467"/>
              <a:gd name="connsiteY1" fmla="*/ 65 h 10168"/>
              <a:gd name="connsiteX2" fmla="*/ 479 w 10467"/>
              <a:gd name="connsiteY2" fmla="*/ 421 h 10168"/>
              <a:gd name="connsiteX3" fmla="*/ 3 w 10467"/>
              <a:gd name="connsiteY3" fmla="*/ 4926 h 10168"/>
              <a:gd name="connsiteX4" fmla="*/ 418 w 10467"/>
              <a:gd name="connsiteY4" fmla="*/ 9584 h 10168"/>
              <a:gd name="connsiteX5" fmla="*/ 5403 w 10467"/>
              <a:gd name="connsiteY5" fmla="*/ 10025 h 10168"/>
              <a:gd name="connsiteX6" fmla="*/ 9986 w 10467"/>
              <a:gd name="connsiteY6" fmla="*/ 9527 h 10168"/>
              <a:gd name="connsiteX7" fmla="*/ 10325 w 10467"/>
              <a:gd name="connsiteY7" fmla="*/ 4952 h 10168"/>
              <a:gd name="connsiteX8" fmla="*/ 9783 w 10467"/>
              <a:gd name="connsiteY8" fmla="*/ 464 h 10168"/>
              <a:gd name="connsiteX0" fmla="*/ 9783 w 10399"/>
              <a:gd name="connsiteY0" fmla="*/ 464 h 10244"/>
              <a:gd name="connsiteX1" fmla="*/ 4976 w 10399"/>
              <a:gd name="connsiteY1" fmla="*/ 65 h 10244"/>
              <a:gd name="connsiteX2" fmla="*/ 479 w 10399"/>
              <a:gd name="connsiteY2" fmla="*/ 421 h 10244"/>
              <a:gd name="connsiteX3" fmla="*/ 3 w 10399"/>
              <a:gd name="connsiteY3" fmla="*/ 4926 h 10244"/>
              <a:gd name="connsiteX4" fmla="*/ 418 w 10399"/>
              <a:gd name="connsiteY4" fmla="*/ 9584 h 10244"/>
              <a:gd name="connsiteX5" fmla="*/ 5403 w 10399"/>
              <a:gd name="connsiteY5" fmla="*/ 10025 h 10244"/>
              <a:gd name="connsiteX6" fmla="*/ 9850 w 10399"/>
              <a:gd name="connsiteY6" fmla="*/ 9784 h 10244"/>
              <a:gd name="connsiteX7" fmla="*/ 10325 w 10399"/>
              <a:gd name="connsiteY7" fmla="*/ 4952 h 10244"/>
              <a:gd name="connsiteX8" fmla="*/ 9783 w 10399"/>
              <a:gd name="connsiteY8" fmla="*/ 464 h 10244"/>
              <a:gd name="connsiteX0" fmla="*/ 9783 w 10399"/>
              <a:gd name="connsiteY0" fmla="*/ 464 h 10152"/>
              <a:gd name="connsiteX1" fmla="*/ 4976 w 10399"/>
              <a:gd name="connsiteY1" fmla="*/ 65 h 10152"/>
              <a:gd name="connsiteX2" fmla="*/ 479 w 10399"/>
              <a:gd name="connsiteY2" fmla="*/ 421 h 10152"/>
              <a:gd name="connsiteX3" fmla="*/ 3 w 10399"/>
              <a:gd name="connsiteY3" fmla="*/ 4926 h 10152"/>
              <a:gd name="connsiteX4" fmla="*/ 418 w 10399"/>
              <a:gd name="connsiteY4" fmla="*/ 9584 h 10152"/>
              <a:gd name="connsiteX5" fmla="*/ 5403 w 10399"/>
              <a:gd name="connsiteY5" fmla="*/ 10025 h 10152"/>
              <a:gd name="connsiteX6" fmla="*/ 9850 w 10399"/>
              <a:gd name="connsiteY6" fmla="*/ 9784 h 10152"/>
              <a:gd name="connsiteX7" fmla="*/ 10325 w 10399"/>
              <a:gd name="connsiteY7" fmla="*/ 4952 h 10152"/>
              <a:gd name="connsiteX8" fmla="*/ 9783 w 10399"/>
              <a:gd name="connsiteY8" fmla="*/ 464 h 10152"/>
              <a:gd name="connsiteX0" fmla="*/ 9783 w 10326"/>
              <a:gd name="connsiteY0" fmla="*/ 464 h 10152"/>
              <a:gd name="connsiteX1" fmla="*/ 4976 w 10326"/>
              <a:gd name="connsiteY1" fmla="*/ 65 h 10152"/>
              <a:gd name="connsiteX2" fmla="*/ 479 w 10326"/>
              <a:gd name="connsiteY2" fmla="*/ 421 h 10152"/>
              <a:gd name="connsiteX3" fmla="*/ 3 w 10326"/>
              <a:gd name="connsiteY3" fmla="*/ 4926 h 10152"/>
              <a:gd name="connsiteX4" fmla="*/ 418 w 10326"/>
              <a:gd name="connsiteY4" fmla="*/ 9584 h 10152"/>
              <a:gd name="connsiteX5" fmla="*/ 5403 w 10326"/>
              <a:gd name="connsiteY5" fmla="*/ 10025 h 10152"/>
              <a:gd name="connsiteX6" fmla="*/ 9850 w 10326"/>
              <a:gd name="connsiteY6" fmla="*/ 9784 h 10152"/>
              <a:gd name="connsiteX7" fmla="*/ 10325 w 10326"/>
              <a:gd name="connsiteY7" fmla="*/ 4952 h 10152"/>
              <a:gd name="connsiteX8" fmla="*/ 9783 w 10326"/>
              <a:gd name="connsiteY8" fmla="*/ 464 h 10152"/>
              <a:gd name="connsiteX0" fmla="*/ 9783 w 10334"/>
              <a:gd name="connsiteY0" fmla="*/ 464 h 10151"/>
              <a:gd name="connsiteX1" fmla="*/ 4976 w 10334"/>
              <a:gd name="connsiteY1" fmla="*/ 65 h 10151"/>
              <a:gd name="connsiteX2" fmla="*/ 479 w 10334"/>
              <a:gd name="connsiteY2" fmla="*/ 421 h 10151"/>
              <a:gd name="connsiteX3" fmla="*/ 3 w 10334"/>
              <a:gd name="connsiteY3" fmla="*/ 4926 h 10151"/>
              <a:gd name="connsiteX4" fmla="*/ 418 w 10334"/>
              <a:gd name="connsiteY4" fmla="*/ 9584 h 10151"/>
              <a:gd name="connsiteX5" fmla="*/ 5403 w 10334"/>
              <a:gd name="connsiteY5" fmla="*/ 10025 h 10151"/>
              <a:gd name="connsiteX6" fmla="*/ 9941 w 10334"/>
              <a:gd name="connsiteY6" fmla="*/ 9805 h 10151"/>
              <a:gd name="connsiteX7" fmla="*/ 10325 w 10334"/>
              <a:gd name="connsiteY7" fmla="*/ 4952 h 10151"/>
              <a:gd name="connsiteX8" fmla="*/ 9783 w 10334"/>
              <a:gd name="connsiteY8" fmla="*/ 464 h 10151"/>
              <a:gd name="connsiteX0" fmla="*/ 9783 w 10353"/>
              <a:gd name="connsiteY0" fmla="*/ 464 h 10151"/>
              <a:gd name="connsiteX1" fmla="*/ 4976 w 10353"/>
              <a:gd name="connsiteY1" fmla="*/ 65 h 10151"/>
              <a:gd name="connsiteX2" fmla="*/ 479 w 10353"/>
              <a:gd name="connsiteY2" fmla="*/ 421 h 10151"/>
              <a:gd name="connsiteX3" fmla="*/ 3 w 10353"/>
              <a:gd name="connsiteY3" fmla="*/ 4926 h 10151"/>
              <a:gd name="connsiteX4" fmla="*/ 418 w 10353"/>
              <a:gd name="connsiteY4" fmla="*/ 9584 h 10151"/>
              <a:gd name="connsiteX5" fmla="*/ 5403 w 10353"/>
              <a:gd name="connsiteY5" fmla="*/ 10025 h 10151"/>
              <a:gd name="connsiteX6" fmla="*/ 9941 w 10353"/>
              <a:gd name="connsiteY6" fmla="*/ 9805 h 10151"/>
              <a:gd name="connsiteX7" fmla="*/ 10348 w 10353"/>
              <a:gd name="connsiteY7" fmla="*/ 5038 h 10151"/>
              <a:gd name="connsiteX8" fmla="*/ 9783 w 10353"/>
              <a:gd name="connsiteY8" fmla="*/ 464 h 10151"/>
              <a:gd name="connsiteX0" fmla="*/ 9817 w 10353"/>
              <a:gd name="connsiteY0" fmla="*/ 454 h 10162"/>
              <a:gd name="connsiteX1" fmla="*/ 4976 w 10353"/>
              <a:gd name="connsiteY1" fmla="*/ 76 h 10162"/>
              <a:gd name="connsiteX2" fmla="*/ 479 w 10353"/>
              <a:gd name="connsiteY2" fmla="*/ 432 h 10162"/>
              <a:gd name="connsiteX3" fmla="*/ 3 w 10353"/>
              <a:gd name="connsiteY3" fmla="*/ 4937 h 10162"/>
              <a:gd name="connsiteX4" fmla="*/ 418 w 10353"/>
              <a:gd name="connsiteY4" fmla="*/ 9595 h 10162"/>
              <a:gd name="connsiteX5" fmla="*/ 5403 w 10353"/>
              <a:gd name="connsiteY5" fmla="*/ 10036 h 10162"/>
              <a:gd name="connsiteX6" fmla="*/ 9941 w 10353"/>
              <a:gd name="connsiteY6" fmla="*/ 9816 h 10162"/>
              <a:gd name="connsiteX7" fmla="*/ 10348 w 10353"/>
              <a:gd name="connsiteY7" fmla="*/ 5049 h 10162"/>
              <a:gd name="connsiteX8" fmla="*/ 9817 w 10353"/>
              <a:gd name="connsiteY8" fmla="*/ 454 h 10162"/>
              <a:gd name="connsiteX0" fmla="*/ 9817 w 10353"/>
              <a:gd name="connsiteY0" fmla="*/ 446 h 10154"/>
              <a:gd name="connsiteX1" fmla="*/ 5010 w 10353"/>
              <a:gd name="connsiteY1" fmla="*/ 89 h 10154"/>
              <a:gd name="connsiteX2" fmla="*/ 479 w 10353"/>
              <a:gd name="connsiteY2" fmla="*/ 424 h 10154"/>
              <a:gd name="connsiteX3" fmla="*/ 3 w 10353"/>
              <a:gd name="connsiteY3" fmla="*/ 4929 h 10154"/>
              <a:gd name="connsiteX4" fmla="*/ 418 w 10353"/>
              <a:gd name="connsiteY4" fmla="*/ 9587 h 10154"/>
              <a:gd name="connsiteX5" fmla="*/ 5403 w 10353"/>
              <a:gd name="connsiteY5" fmla="*/ 10028 h 10154"/>
              <a:gd name="connsiteX6" fmla="*/ 9941 w 10353"/>
              <a:gd name="connsiteY6" fmla="*/ 9808 h 10154"/>
              <a:gd name="connsiteX7" fmla="*/ 10348 w 10353"/>
              <a:gd name="connsiteY7" fmla="*/ 5041 h 10154"/>
              <a:gd name="connsiteX8" fmla="*/ 9817 w 10353"/>
              <a:gd name="connsiteY8" fmla="*/ 446 h 10154"/>
              <a:gd name="connsiteX0" fmla="*/ 9817 w 10353"/>
              <a:gd name="connsiteY0" fmla="*/ 446 h 10154"/>
              <a:gd name="connsiteX1" fmla="*/ 5010 w 10353"/>
              <a:gd name="connsiteY1" fmla="*/ 89 h 10154"/>
              <a:gd name="connsiteX2" fmla="*/ 479 w 10353"/>
              <a:gd name="connsiteY2" fmla="*/ 424 h 10154"/>
              <a:gd name="connsiteX3" fmla="*/ 3 w 10353"/>
              <a:gd name="connsiteY3" fmla="*/ 4929 h 10154"/>
              <a:gd name="connsiteX4" fmla="*/ 418 w 10353"/>
              <a:gd name="connsiteY4" fmla="*/ 9587 h 10154"/>
              <a:gd name="connsiteX5" fmla="*/ 5403 w 10353"/>
              <a:gd name="connsiteY5" fmla="*/ 10028 h 10154"/>
              <a:gd name="connsiteX6" fmla="*/ 9941 w 10353"/>
              <a:gd name="connsiteY6" fmla="*/ 9808 h 10154"/>
              <a:gd name="connsiteX7" fmla="*/ 10348 w 10353"/>
              <a:gd name="connsiteY7" fmla="*/ 5041 h 10154"/>
              <a:gd name="connsiteX8" fmla="*/ 9817 w 10353"/>
              <a:gd name="connsiteY8" fmla="*/ 446 h 10154"/>
              <a:gd name="connsiteX0" fmla="*/ 9817 w 10353"/>
              <a:gd name="connsiteY0" fmla="*/ 466 h 10174"/>
              <a:gd name="connsiteX1" fmla="*/ 5010 w 10353"/>
              <a:gd name="connsiteY1" fmla="*/ 109 h 10174"/>
              <a:gd name="connsiteX2" fmla="*/ 377 w 10353"/>
              <a:gd name="connsiteY2" fmla="*/ 358 h 10174"/>
              <a:gd name="connsiteX3" fmla="*/ 3 w 10353"/>
              <a:gd name="connsiteY3" fmla="*/ 4949 h 10174"/>
              <a:gd name="connsiteX4" fmla="*/ 418 w 10353"/>
              <a:gd name="connsiteY4" fmla="*/ 9607 h 10174"/>
              <a:gd name="connsiteX5" fmla="*/ 5403 w 10353"/>
              <a:gd name="connsiteY5" fmla="*/ 10048 h 10174"/>
              <a:gd name="connsiteX6" fmla="*/ 9941 w 10353"/>
              <a:gd name="connsiteY6" fmla="*/ 9828 h 10174"/>
              <a:gd name="connsiteX7" fmla="*/ 10348 w 10353"/>
              <a:gd name="connsiteY7" fmla="*/ 5061 h 10174"/>
              <a:gd name="connsiteX8" fmla="*/ 9817 w 10353"/>
              <a:gd name="connsiteY8" fmla="*/ 466 h 10174"/>
              <a:gd name="connsiteX0" fmla="*/ 9817 w 10353"/>
              <a:gd name="connsiteY0" fmla="*/ 565 h 10273"/>
              <a:gd name="connsiteX1" fmla="*/ 5010 w 10353"/>
              <a:gd name="connsiteY1" fmla="*/ 208 h 10273"/>
              <a:gd name="connsiteX2" fmla="*/ 377 w 10353"/>
              <a:gd name="connsiteY2" fmla="*/ 457 h 10273"/>
              <a:gd name="connsiteX3" fmla="*/ 3 w 10353"/>
              <a:gd name="connsiteY3" fmla="*/ 5048 h 10273"/>
              <a:gd name="connsiteX4" fmla="*/ 418 w 10353"/>
              <a:gd name="connsiteY4" fmla="*/ 9706 h 10273"/>
              <a:gd name="connsiteX5" fmla="*/ 5403 w 10353"/>
              <a:gd name="connsiteY5" fmla="*/ 10147 h 10273"/>
              <a:gd name="connsiteX6" fmla="*/ 9941 w 10353"/>
              <a:gd name="connsiteY6" fmla="*/ 9927 h 10273"/>
              <a:gd name="connsiteX7" fmla="*/ 10348 w 10353"/>
              <a:gd name="connsiteY7" fmla="*/ 5160 h 10273"/>
              <a:gd name="connsiteX8" fmla="*/ 9817 w 10353"/>
              <a:gd name="connsiteY8" fmla="*/ 565 h 10273"/>
              <a:gd name="connsiteX0" fmla="*/ 9817 w 10353"/>
              <a:gd name="connsiteY0" fmla="*/ 565 h 10273"/>
              <a:gd name="connsiteX1" fmla="*/ 5010 w 10353"/>
              <a:gd name="connsiteY1" fmla="*/ 208 h 10273"/>
              <a:gd name="connsiteX2" fmla="*/ 377 w 10353"/>
              <a:gd name="connsiteY2" fmla="*/ 457 h 10273"/>
              <a:gd name="connsiteX3" fmla="*/ 3 w 10353"/>
              <a:gd name="connsiteY3" fmla="*/ 5048 h 10273"/>
              <a:gd name="connsiteX4" fmla="*/ 418 w 10353"/>
              <a:gd name="connsiteY4" fmla="*/ 9706 h 10273"/>
              <a:gd name="connsiteX5" fmla="*/ 5403 w 10353"/>
              <a:gd name="connsiteY5" fmla="*/ 10147 h 10273"/>
              <a:gd name="connsiteX6" fmla="*/ 9941 w 10353"/>
              <a:gd name="connsiteY6" fmla="*/ 9927 h 10273"/>
              <a:gd name="connsiteX7" fmla="*/ 10348 w 10353"/>
              <a:gd name="connsiteY7" fmla="*/ 5160 h 10273"/>
              <a:gd name="connsiteX8" fmla="*/ 9817 w 10353"/>
              <a:gd name="connsiteY8" fmla="*/ 565 h 10273"/>
              <a:gd name="connsiteX0" fmla="*/ 9817 w 10353"/>
              <a:gd name="connsiteY0" fmla="*/ 482 h 10190"/>
              <a:gd name="connsiteX1" fmla="*/ 5010 w 10353"/>
              <a:gd name="connsiteY1" fmla="*/ 125 h 10190"/>
              <a:gd name="connsiteX2" fmla="*/ 377 w 10353"/>
              <a:gd name="connsiteY2" fmla="*/ 374 h 10190"/>
              <a:gd name="connsiteX3" fmla="*/ 3 w 10353"/>
              <a:gd name="connsiteY3" fmla="*/ 4965 h 10190"/>
              <a:gd name="connsiteX4" fmla="*/ 418 w 10353"/>
              <a:gd name="connsiteY4" fmla="*/ 9623 h 10190"/>
              <a:gd name="connsiteX5" fmla="*/ 5403 w 10353"/>
              <a:gd name="connsiteY5" fmla="*/ 10064 h 10190"/>
              <a:gd name="connsiteX6" fmla="*/ 9941 w 10353"/>
              <a:gd name="connsiteY6" fmla="*/ 9844 h 10190"/>
              <a:gd name="connsiteX7" fmla="*/ 10348 w 10353"/>
              <a:gd name="connsiteY7" fmla="*/ 5077 h 10190"/>
              <a:gd name="connsiteX8" fmla="*/ 9817 w 10353"/>
              <a:gd name="connsiteY8" fmla="*/ 482 h 10190"/>
              <a:gd name="connsiteX0" fmla="*/ 9815 w 10351"/>
              <a:gd name="connsiteY0" fmla="*/ 495 h 10203"/>
              <a:gd name="connsiteX1" fmla="*/ 5008 w 10351"/>
              <a:gd name="connsiteY1" fmla="*/ 138 h 10203"/>
              <a:gd name="connsiteX2" fmla="*/ 420 w 10351"/>
              <a:gd name="connsiteY2" fmla="*/ 366 h 10203"/>
              <a:gd name="connsiteX3" fmla="*/ 1 w 10351"/>
              <a:gd name="connsiteY3" fmla="*/ 4978 h 10203"/>
              <a:gd name="connsiteX4" fmla="*/ 416 w 10351"/>
              <a:gd name="connsiteY4" fmla="*/ 9636 h 10203"/>
              <a:gd name="connsiteX5" fmla="*/ 5401 w 10351"/>
              <a:gd name="connsiteY5" fmla="*/ 10077 h 10203"/>
              <a:gd name="connsiteX6" fmla="*/ 9939 w 10351"/>
              <a:gd name="connsiteY6" fmla="*/ 9857 h 10203"/>
              <a:gd name="connsiteX7" fmla="*/ 10346 w 10351"/>
              <a:gd name="connsiteY7" fmla="*/ 5090 h 10203"/>
              <a:gd name="connsiteX8" fmla="*/ 9815 w 10351"/>
              <a:gd name="connsiteY8" fmla="*/ 495 h 10203"/>
              <a:gd name="connsiteX0" fmla="*/ 9816 w 10352"/>
              <a:gd name="connsiteY0" fmla="*/ 495 h 10203"/>
              <a:gd name="connsiteX1" fmla="*/ 5009 w 10352"/>
              <a:gd name="connsiteY1" fmla="*/ 138 h 10203"/>
              <a:gd name="connsiteX2" fmla="*/ 421 w 10352"/>
              <a:gd name="connsiteY2" fmla="*/ 366 h 10203"/>
              <a:gd name="connsiteX3" fmla="*/ 2 w 10352"/>
              <a:gd name="connsiteY3" fmla="*/ 4978 h 10203"/>
              <a:gd name="connsiteX4" fmla="*/ 417 w 10352"/>
              <a:gd name="connsiteY4" fmla="*/ 9636 h 10203"/>
              <a:gd name="connsiteX5" fmla="*/ 5402 w 10352"/>
              <a:gd name="connsiteY5" fmla="*/ 10077 h 10203"/>
              <a:gd name="connsiteX6" fmla="*/ 9940 w 10352"/>
              <a:gd name="connsiteY6" fmla="*/ 9857 h 10203"/>
              <a:gd name="connsiteX7" fmla="*/ 10347 w 10352"/>
              <a:gd name="connsiteY7" fmla="*/ 5090 h 10203"/>
              <a:gd name="connsiteX8" fmla="*/ 9816 w 10352"/>
              <a:gd name="connsiteY8" fmla="*/ 495 h 10203"/>
              <a:gd name="connsiteX0" fmla="*/ 9818 w 10354"/>
              <a:gd name="connsiteY0" fmla="*/ 495 h 10198"/>
              <a:gd name="connsiteX1" fmla="*/ 5011 w 10354"/>
              <a:gd name="connsiteY1" fmla="*/ 138 h 10198"/>
              <a:gd name="connsiteX2" fmla="*/ 423 w 10354"/>
              <a:gd name="connsiteY2" fmla="*/ 366 h 10198"/>
              <a:gd name="connsiteX3" fmla="*/ 4 w 10354"/>
              <a:gd name="connsiteY3" fmla="*/ 4978 h 10198"/>
              <a:gd name="connsiteX4" fmla="*/ 385 w 10354"/>
              <a:gd name="connsiteY4" fmla="*/ 9572 h 10198"/>
              <a:gd name="connsiteX5" fmla="*/ 5404 w 10354"/>
              <a:gd name="connsiteY5" fmla="*/ 10077 h 10198"/>
              <a:gd name="connsiteX6" fmla="*/ 9942 w 10354"/>
              <a:gd name="connsiteY6" fmla="*/ 9857 h 10198"/>
              <a:gd name="connsiteX7" fmla="*/ 10349 w 10354"/>
              <a:gd name="connsiteY7" fmla="*/ 5090 h 10198"/>
              <a:gd name="connsiteX8" fmla="*/ 9818 w 10354"/>
              <a:gd name="connsiteY8" fmla="*/ 495 h 10198"/>
              <a:gd name="connsiteX0" fmla="*/ 9823 w 10359"/>
              <a:gd name="connsiteY0" fmla="*/ 495 h 10257"/>
              <a:gd name="connsiteX1" fmla="*/ 5016 w 10359"/>
              <a:gd name="connsiteY1" fmla="*/ 138 h 10257"/>
              <a:gd name="connsiteX2" fmla="*/ 428 w 10359"/>
              <a:gd name="connsiteY2" fmla="*/ 366 h 10257"/>
              <a:gd name="connsiteX3" fmla="*/ 9 w 10359"/>
              <a:gd name="connsiteY3" fmla="*/ 4978 h 10257"/>
              <a:gd name="connsiteX4" fmla="*/ 367 w 10359"/>
              <a:gd name="connsiteY4" fmla="*/ 9722 h 10257"/>
              <a:gd name="connsiteX5" fmla="*/ 5409 w 10359"/>
              <a:gd name="connsiteY5" fmla="*/ 10077 h 10257"/>
              <a:gd name="connsiteX6" fmla="*/ 9947 w 10359"/>
              <a:gd name="connsiteY6" fmla="*/ 9857 h 10257"/>
              <a:gd name="connsiteX7" fmla="*/ 10354 w 10359"/>
              <a:gd name="connsiteY7" fmla="*/ 5090 h 10257"/>
              <a:gd name="connsiteX8" fmla="*/ 9823 w 10359"/>
              <a:gd name="connsiteY8" fmla="*/ 495 h 10257"/>
              <a:gd name="connsiteX0" fmla="*/ 9817 w 10353"/>
              <a:gd name="connsiteY0" fmla="*/ 495 h 10285"/>
              <a:gd name="connsiteX1" fmla="*/ 5010 w 10353"/>
              <a:gd name="connsiteY1" fmla="*/ 138 h 10285"/>
              <a:gd name="connsiteX2" fmla="*/ 422 w 10353"/>
              <a:gd name="connsiteY2" fmla="*/ 366 h 10285"/>
              <a:gd name="connsiteX3" fmla="*/ 3 w 10353"/>
              <a:gd name="connsiteY3" fmla="*/ 4978 h 10285"/>
              <a:gd name="connsiteX4" fmla="*/ 395 w 10353"/>
              <a:gd name="connsiteY4" fmla="*/ 9765 h 10285"/>
              <a:gd name="connsiteX5" fmla="*/ 5403 w 10353"/>
              <a:gd name="connsiteY5" fmla="*/ 10077 h 10285"/>
              <a:gd name="connsiteX6" fmla="*/ 9941 w 10353"/>
              <a:gd name="connsiteY6" fmla="*/ 9857 h 10285"/>
              <a:gd name="connsiteX7" fmla="*/ 10348 w 10353"/>
              <a:gd name="connsiteY7" fmla="*/ 5090 h 10285"/>
              <a:gd name="connsiteX8" fmla="*/ 9817 w 10353"/>
              <a:gd name="connsiteY8" fmla="*/ 495 h 10285"/>
              <a:gd name="connsiteX0" fmla="*/ 9817 w 10353"/>
              <a:gd name="connsiteY0" fmla="*/ 495 h 10223"/>
              <a:gd name="connsiteX1" fmla="*/ 5010 w 10353"/>
              <a:gd name="connsiteY1" fmla="*/ 138 h 10223"/>
              <a:gd name="connsiteX2" fmla="*/ 422 w 10353"/>
              <a:gd name="connsiteY2" fmla="*/ 366 h 10223"/>
              <a:gd name="connsiteX3" fmla="*/ 3 w 10353"/>
              <a:gd name="connsiteY3" fmla="*/ 4978 h 10223"/>
              <a:gd name="connsiteX4" fmla="*/ 395 w 10353"/>
              <a:gd name="connsiteY4" fmla="*/ 9765 h 10223"/>
              <a:gd name="connsiteX5" fmla="*/ 5403 w 10353"/>
              <a:gd name="connsiteY5" fmla="*/ 10077 h 10223"/>
              <a:gd name="connsiteX6" fmla="*/ 9941 w 10353"/>
              <a:gd name="connsiteY6" fmla="*/ 9857 h 10223"/>
              <a:gd name="connsiteX7" fmla="*/ 10348 w 10353"/>
              <a:gd name="connsiteY7" fmla="*/ 5090 h 10223"/>
              <a:gd name="connsiteX8" fmla="*/ 9817 w 10353"/>
              <a:gd name="connsiteY8" fmla="*/ 495 h 10223"/>
              <a:gd name="connsiteX0" fmla="*/ 9818 w 10354"/>
              <a:gd name="connsiteY0" fmla="*/ 495 h 10209"/>
              <a:gd name="connsiteX1" fmla="*/ 5011 w 10354"/>
              <a:gd name="connsiteY1" fmla="*/ 138 h 10209"/>
              <a:gd name="connsiteX2" fmla="*/ 423 w 10354"/>
              <a:gd name="connsiteY2" fmla="*/ 366 h 10209"/>
              <a:gd name="connsiteX3" fmla="*/ 4 w 10354"/>
              <a:gd name="connsiteY3" fmla="*/ 4978 h 10209"/>
              <a:gd name="connsiteX4" fmla="*/ 385 w 10354"/>
              <a:gd name="connsiteY4" fmla="*/ 9744 h 10209"/>
              <a:gd name="connsiteX5" fmla="*/ 5404 w 10354"/>
              <a:gd name="connsiteY5" fmla="*/ 10077 h 10209"/>
              <a:gd name="connsiteX6" fmla="*/ 9942 w 10354"/>
              <a:gd name="connsiteY6" fmla="*/ 9857 h 10209"/>
              <a:gd name="connsiteX7" fmla="*/ 10349 w 10354"/>
              <a:gd name="connsiteY7" fmla="*/ 5090 h 10209"/>
              <a:gd name="connsiteX8" fmla="*/ 9818 w 10354"/>
              <a:gd name="connsiteY8" fmla="*/ 495 h 10209"/>
              <a:gd name="connsiteX0" fmla="*/ 9782 w 10318"/>
              <a:gd name="connsiteY0" fmla="*/ 495 h 10209"/>
              <a:gd name="connsiteX1" fmla="*/ 4975 w 10318"/>
              <a:gd name="connsiteY1" fmla="*/ 138 h 10209"/>
              <a:gd name="connsiteX2" fmla="*/ 387 w 10318"/>
              <a:gd name="connsiteY2" fmla="*/ 366 h 10209"/>
              <a:gd name="connsiteX3" fmla="*/ 13 w 10318"/>
              <a:gd name="connsiteY3" fmla="*/ 4958 h 10209"/>
              <a:gd name="connsiteX4" fmla="*/ 349 w 10318"/>
              <a:gd name="connsiteY4" fmla="*/ 9744 h 10209"/>
              <a:gd name="connsiteX5" fmla="*/ 5368 w 10318"/>
              <a:gd name="connsiteY5" fmla="*/ 10077 h 10209"/>
              <a:gd name="connsiteX6" fmla="*/ 9906 w 10318"/>
              <a:gd name="connsiteY6" fmla="*/ 9857 h 10209"/>
              <a:gd name="connsiteX7" fmla="*/ 10313 w 10318"/>
              <a:gd name="connsiteY7" fmla="*/ 5090 h 10209"/>
              <a:gd name="connsiteX8" fmla="*/ 9782 w 10318"/>
              <a:gd name="connsiteY8" fmla="*/ 495 h 10209"/>
              <a:gd name="connsiteX0" fmla="*/ 9779 w 10315"/>
              <a:gd name="connsiteY0" fmla="*/ 495 h 10197"/>
              <a:gd name="connsiteX1" fmla="*/ 4972 w 10315"/>
              <a:gd name="connsiteY1" fmla="*/ 138 h 10197"/>
              <a:gd name="connsiteX2" fmla="*/ 384 w 10315"/>
              <a:gd name="connsiteY2" fmla="*/ 366 h 10197"/>
              <a:gd name="connsiteX3" fmla="*/ 10 w 10315"/>
              <a:gd name="connsiteY3" fmla="*/ 4958 h 10197"/>
              <a:gd name="connsiteX4" fmla="*/ 369 w 10315"/>
              <a:gd name="connsiteY4" fmla="*/ 9586 h 10197"/>
              <a:gd name="connsiteX5" fmla="*/ 5365 w 10315"/>
              <a:gd name="connsiteY5" fmla="*/ 10077 h 10197"/>
              <a:gd name="connsiteX6" fmla="*/ 9903 w 10315"/>
              <a:gd name="connsiteY6" fmla="*/ 9857 h 10197"/>
              <a:gd name="connsiteX7" fmla="*/ 10310 w 10315"/>
              <a:gd name="connsiteY7" fmla="*/ 5090 h 10197"/>
              <a:gd name="connsiteX8" fmla="*/ 9779 w 10315"/>
              <a:gd name="connsiteY8" fmla="*/ 495 h 10197"/>
              <a:gd name="connsiteX0" fmla="*/ 9779 w 10315"/>
              <a:gd name="connsiteY0" fmla="*/ 495 h 10197"/>
              <a:gd name="connsiteX1" fmla="*/ 4972 w 10315"/>
              <a:gd name="connsiteY1" fmla="*/ 138 h 10197"/>
              <a:gd name="connsiteX2" fmla="*/ 384 w 10315"/>
              <a:gd name="connsiteY2" fmla="*/ 366 h 10197"/>
              <a:gd name="connsiteX3" fmla="*/ 10 w 10315"/>
              <a:gd name="connsiteY3" fmla="*/ 4958 h 10197"/>
              <a:gd name="connsiteX4" fmla="*/ 369 w 10315"/>
              <a:gd name="connsiteY4" fmla="*/ 9586 h 10197"/>
              <a:gd name="connsiteX5" fmla="*/ 5105 w 10315"/>
              <a:gd name="connsiteY5" fmla="*/ 10077 h 10197"/>
              <a:gd name="connsiteX6" fmla="*/ 9903 w 10315"/>
              <a:gd name="connsiteY6" fmla="*/ 9857 h 10197"/>
              <a:gd name="connsiteX7" fmla="*/ 10310 w 10315"/>
              <a:gd name="connsiteY7" fmla="*/ 5090 h 10197"/>
              <a:gd name="connsiteX8" fmla="*/ 9779 w 10315"/>
              <a:gd name="connsiteY8" fmla="*/ 495 h 10197"/>
              <a:gd name="connsiteX0" fmla="*/ 9779 w 10315"/>
              <a:gd name="connsiteY0" fmla="*/ 495 h 10231"/>
              <a:gd name="connsiteX1" fmla="*/ 4972 w 10315"/>
              <a:gd name="connsiteY1" fmla="*/ 138 h 10231"/>
              <a:gd name="connsiteX2" fmla="*/ 384 w 10315"/>
              <a:gd name="connsiteY2" fmla="*/ 366 h 10231"/>
              <a:gd name="connsiteX3" fmla="*/ 10 w 10315"/>
              <a:gd name="connsiteY3" fmla="*/ 4958 h 10231"/>
              <a:gd name="connsiteX4" fmla="*/ 369 w 10315"/>
              <a:gd name="connsiteY4" fmla="*/ 9586 h 10231"/>
              <a:gd name="connsiteX5" fmla="*/ 5105 w 10315"/>
              <a:gd name="connsiteY5" fmla="*/ 10077 h 10231"/>
              <a:gd name="connsiteX6" fmla="*/ 9903 w 10315"/>
              <a:gd name="connsiteY6" fmla="*/ 9857 h 10231"/>
              <a:gd name="connsiteX7" fmla="*/ 10310 w 10315"/>
              <a:gd name="connsiteY7" fmla="*/ 5090 h 10231"/>
              <a:gd name="connsiteX8" fmla="*/ 9779 w 10315"/>
              <a:gd name="connsiteY8" fmla="*/ 495 h 10231"/>
              <a:gd name="connsiteX0" fmla="*/ 9779 w 10310"/>
              <a:gd name="connsiteY0" fmla="*/ 495 h 10231"/>
              <a:gd name="connsiteX1" fmla="*/ 4972 w 10310"/>
              <a:gd name="connsiteY1" fmla="*/ 138 h 10231"/>
              <a:gd name="connsiteX2" fmla="*/ 384 w 10310"/>
              <a:gd name="connsiteY2" fmla="*/ 366 h 10231"/>
              <a:gd name="connsiteX3" fmla="*/ 10 w 10310"/>
              <a:gd name="connsiteY3" fmla="*/ 4958 h 10231"/>
              <a:gd name="connsiteX4" fmla="*/ 369 w 10310"/>
              <a:gd name="connsiteY4" fmla="*/ 9586 h 10231"/>
              <a:gd name="connsiteX5" fmla="*/ 5105 w 10310"/>
              <a:gd name="connsiteY5" fmla="*/ 10077 h 10231"/>
              <a:gd name="connsiteX6" fmla="*/ 9812 w 10310"/>
              <a:gd name="connsiteY6" fmla="*/ 9857 h 10231"/>
              <a:gd name="connsiteX7" fmla="*/ 10310 w 10310"/>
              <a:gd name="connsiteY7" fmla="*/ 5090 h 10231"/>
              <a:gd name="connsiteX8" fmla="*/ 9779 w 10310"/>
              <a:gd name="connsiteY8" fmla="*/ 495 h 10231"/>
              <a:gd name="connsiteX0" fmla="*/ 9779 w 10310"/>
              <a:gd name="connsiteY0" fmla="*/ 471 h 10207"/>
              <a:gd name="connsiteX1" fmla="*/ 4972 w 10310"/>
              <a:gd name="connsiteY1" fmla="*/ 114 h 10207"/>
              <a:gd name="connsiteX2" fmla="*/ 441 w 10310"/>
              <a:gd name="connsiteY2" fmla="*/ 381 h 10207"/>
              <a:gd name="connsiteX3" fmla="*/ 10 w 10310"/>
              <a:gd name="connsiteY3" fmla="*/ 4934 h 10207"/>
              <a:gd name="connsiteX4" fmla="*/ 369 w 10310"/>
              <a:gd name="connsiteY4" fmla="*/ 9562 h 10207"/>
              <a:gd name="connsiteX5" fmla="*/ 5105 w 10310"/>
              <a:gd name="connsiteY5" fmla="*/ 10053 h 10207"/>
              <a:gd name="connsiteX6" fmla="*/ 9812 w 10310"/>
              <a:gd name="connsiteY6" fmla="*/ 9833 h 10207"/>
              <a:gd name="connsiteX7" fmla="*/ 10310 w 10310"/>
              <a:gd name="connsiteY7" fmla="*/ 5066 h 10207"/>
              <a:gd name="connsiteX8" fmla="*/ 9779 w 10310"/>
              <a:gd name="connsiteY8" fmla="*/ 471 h 10207"/>
              <a:gd name="connsiteX0" fmla="*/ 9779 w 10310"/>
              <a:gd name="connsiteY0" fmla="*/ 495 h 10231"/>
              <a:gd name="connsiteX1" fmla="*/ 4972 w 10310"/>
              <a:gd name="connsiteY1" fmla="*/ 138 h 10231"/>
              <a:gd name="connsiteX2" fmla="*/ 441 w 10310"/>
              <a:gd name="connsiteY2" fmla="*/ 405 h 10231"/>
              <a:gd name="connsiteX3" fmla="*/ 10 w 10310"/>
              <a:gd name="connsiteY3" fmla="*/ 4958 h 10231"/>
              <a:gd name="connsiteX4" fmla="*/ 369 w 10310"/>
              <a:gd name="connsiteY4" fmla="*/ 9586 h 10231"/>
              <a:gd name="connsiteX5" fmla="*/ 5105 w 10310"/>
              <a:gd name="connsiteY5" fmla="*/ 10077 h 10231"/>
              <a:gd name="connsiteX6" fmla="*/ 9812 w 10310"/>
              <a:gd name="connsiteY6" fmla="*/ 9857 h 10231"/>
              <a:gd name="connsiteX7" fmla="*/ 10310 w 10310"/>
              <a:gd name="connsiteY7" fmla="*/ 5090 h 10231"/>
              <a:gd name="connsiteX8" fmla="*/ 9779 w 10310"/>
              <a:gd name="connsiteY8" fmla="*/ 495 h 10231"/>
              <a:gd name="connsiteX0" fmla="*/ 9779 w 10310"/>
              <a:gd name="connsiteY0" fmla="*/ 495 h 10231"/>
              <a:gd name="connsiteX1" fmla="*/ 4972 w 10310"/>
              <a:gd name="connsiteY1" fmla="*/ 138 h 10231"/>
              <a:gd name="connsiteX2" fmla="*/ 441 w 10310"/>
              <a:gd name="connsiteY2" fmla="*/ 405 h 10231"/>
              <a:gd name="connsiteX3" fmla="*/ 10 w 10310"/>
              <a:gd name="connsiteY3" fmla="*/ 4958 h 10231"/>
              <a:gd name="connsiteX4" fmla="*/ 369 w 10310"/>
              <a:gd name="connsiteY4" fmla="*/ 9586 h 10231"/>
              <a:gd name="connsiteX5" fmla="*/ 5105 w 10310"/>
              <a:gd name="connsiteY5" fmla="*/ 10077 h 10231"/>
              <a:gd name="connsiteX6" fmla="*/ 9812 w 10310"/>
              <a:gd name="connsiteY6" fmla="*/ 9857 h 10231"/>
              <a:gd name="connsiteX7" fmla="*/ 10310 w 10310"/>
              <a:gd name="connsiteY7" fmla="*/ 5090 h 10231"/>
              <a:gd name="connsiteX8" fmla="*/ 9779 w 10310"/>
              <a:gd name="connsiteY8" fmla="*/ 495 h 10231"/>
              <a:gd name="connsiteX0" fmla="*/ 9779 w 10310"/>
              <a:gd name="connsiteY0" fmla="*/ 495 h 10231"/>
              <a:gd name="connsiteX1" fmla="*/ 4972 w 10310"/>
              <a:gd name="connsiteY1" fmla="*/ 138 h 10231"/>
              <a:gd name="connsiteX2" fmla="*/ 441 w 10310"/>
              <a:gd name="connsiteY2" fmla="*/ 405 h 10231"/>
              <a:gd name="connsiteX3" fmla="*/ 10 w 10310"/>
              <a:gd name="connsiteY3" fmla="*/ 4958 h 10231"/>
              <a:gd name="connsiteX4" fmla="*/ 369 w 10310"/>
              <a:gd name="connsiteY4" fmla="*/ 9586 h 10231"/>
              <a:gd name="connsiteX5" fmla="*/ 5105 w 10310"/>
              <a:gd name="connsiteY5" fmla="*/ 10077 h 10231"/>
              <a:gd name="connsiteX6" fmla="*/ 9812 w 10310"/>
              <a:gd name="connsiteY6" fmla="*/ 9857 h 10231"/>
              <a:gd name="connsiteX7" fmla="*/ 10310 w 10310"/>
              <a:gd name="connsiteY7" fmla="*/ 5090 h 10231"/>
              <a:gd name="connsiteX8" fmla="*/ 9779 w 10310"/>
              <a:gd name="connsiteY8" fmla="*/ 495 h 10231"/>
              <a:gd name="connsiteX0" fmla="*/ 9788 w 10319"/>
              <a:gd name="connsiteY0" fmla="*/ 495 h 10231"/>
              <a:gd name="connsiteX1" fmla="*/ 4981 w 10319"/>
              <a:gd name="connsiteY1" fmla="*/ 138 h 10231"/>
              <a:gd name="connsiteX2" fmla="*/ 450 w 10319"/>
              <a:gd name="connsiteY2" fmla="*/ 405 h 10231"/>
              <a:gd name="connsiteX3" fmla="*/ 8 w 10319"/>
              <a:gd name="connsiteY3" fmla="*/ 4780 h 10231"/>
              <a:gd name="connsiteX4" fmla="*/ 378 w 10319"/>
              <a:gd name="connsiteY4" fmla="*/ 9586 h 10231"/>
              <a:gd name="connsiteX5" fmla="*/ 5114 w 10319"/>
              <a:gd name="connsiteY5" fmla="*/ 10077 h 10231"/>
              <a:gd name="connsiteX6" fmla="*/ 9821 w 10319"/>
              <a:gd name="connsiteY6" fmla="*/ 9857 h 10231"/>
              <a:gd name="connsiteX7" fmla="*/ 10319 w 10319"/>
              <a:gd name="connsiteY7" fmla="*/ 5090 h 10231"/>
              <a:gd name="connsiteX8" fmla="*/ 9788 w 10319"/>
              <a:gd name="connsiteY8" fmla="*/ 495 h 10231"/>
              <a:gd name="connsiteX0" fmla="*/ 9790 w 10321"/>
              <a:gd name="connsiteY0" fmla="*/ 495 h 10231"/>
              <a:gd name="connsiteX1" fmla="*/ 4983 w 10321"/>
              <a:gd name="connsiteY1" fmla="*/ 138 h 10231"/>
              <a:gd name="connsiteX2" fmla="*/ 452 w 10321"/>
              <a:gd name="connsiteY2" fmla="*/ 405 h 10231"/>
              <a:gd name="connsiteX3" fmla="*/ 10 w 10321"/>
              <a:gd name="connsiteY3" fmla="*/ 4780 h 10231"/>
              <a:gd name="connsiteX4" fmla="*/ 380 w 10321"/>
              <a:gd name="connsiteY4" fmla="*/ 9586 h 10231"/>
              <a:gd name="connsiteX5" fmla="*/ 5116 w 10321"/>
              <a:gd name="connsiteY5" fmla="*/ 10077 h 10231"/>
              <a:gd name="connsiteX6" fmla="*/ 9823 w 10321"/>
              <a:gd name="connsiteY6" fmla="*/ 9857 h 10231"/>
              <a:gd name="connsiteX7" fmla="*/ 10321 w 10321"/>
              <a:gd name="connsiteY7" fmla="*/ 5090 h 10231"/>
              <a:gd name="connsiteX8" fmla="*/ 9790 w 10321"/>
              <a:gd name="connsiteY8" fmla="*/ 495 h 10231"/>
              <a:gd name="connsiteX0" fmla="*/ 9707 w 10321"/>
              <a:gd name="connsiteY0" fmla="*/ 365 h 10316"/>
              <a:gd name="connsiteX1" fmla="*/ 4983 w 10321"/>
              <a:gd name="connsiteY1" fmla="*/ 223 h 10316"/>
              <a:gd name="connsiteX2" fmla="*/ 452 w 10321"/>
              <a:gd name="connsiteY2" fmla="*/ 490 h 10316"/>
              <a:gd name="connsiteX3" fmla="*/ 10 w 10321"/>
              <a:gd name="connsiteY3" fmla="*/ 4865 h 10316"/>
              <a:gd name="connsiteX4" fmla="*/ 380 w 10321"/>
              <a:gd name="connsiteY4" fmla="*/ 9671 h 10316"/>
              <a:gd name="connsiteX5" fmla="*/ 5116 w 10321"/>
              <a:gd name="connsiteY5" fmla="*/ 10162 h 10316"/>
              <a:gd name="connsiteX6" fmla="*/ 9823 w 10321"/>
              <a:gd name="connsiteY6" fmla="*/ 9942 h 10316"/>
              <a:gd name="connsiteX7" fmla="*/ 10321 w 10321"/>
              <a:gd name="connsiteY7" fmla="*/ 5175 h 10316"/>
              <a:gd name="connsiteX8" fmla="*/ 9707 w 10321"/>
              <a:gd name="connsiteY8" fmla="*/ 365 h 10316"/>
              <a:gd name="connsiteX0" fmla="*/ 9707 w 10327"/>
              <a:gd name="connsiteY0" fmla="*/ 365 h 10327"/>
              <a:gd name="connsiteX1" fmla="*/ 4983 w 10327"/>
              <a:gd name="connsiteY1" fmla="*/ 223 h 10327"/>
              <a:gd name="connsiteX2" fmla="*/ 452 w 10327"/>
              <a:gd name="connsiteY2" fmla="*/ 490 h 10327"/>
              <a:gd name="connsiteX3" fmla="*/ 10 w 10327"/>
              <a:gd name="connsiteY3" fmla="*/ 4865 h 10327"/>
              <a:gd name="connsiteX4" fmla="*/ 380 w 10327"/>
              <a:gd name="connsiteY4" fmla="*/ 9671 h 10327"/>
              <a:gd name="connsiteX5" fmla="*/ 5116 w 10327"/>
              <a:gd name="connsiteY5" fmla="*/ 10162 h 10327"/>
              <a:gd name="connsiteX6" fmla="*/ 9918 w 10327"/>
              <a:gd name="connsiteY6" fmla="*/ 9749 h 10327"/>
              <a:gd name="connsiteX7" fmla="*/ 10321 w 10327"/>
              <a:gd name="connsiteY7" fmla="*/ 5175 h 10327"/>
              <a:gd name="connsiteX8" fmla="*/ 9707 w 10327"/>
              <a:gd name="connsiteY8" fmla="*/ 365 h 10327"/>
              <a:gd name="connsiteX0" fmla="*/ 9707 w 10327"/>
              <a:gd name="connsiteY0" fmla="*/ 365 h 10265"/>
              <a:gd name="connsiteX1" fmla="*/ 4983 w 10327"/>
              <a:gd name="connsiteY1" fmla="*/ 223 h 10265"/>
              <a:gd name="connsiteX2" fmla="*/ 452 w 10327"/>
              <a:gd name="connsiteY2" fmla="*/ 490 h 10265"/>
              <a:gd name="connsiteX3" fmla="*/ 10 w 10327"/>
              <a:gd name="connsiteY3" fmla="*/ 4865 h 10265"/>
              <a:gd name="connsiteX4" fmla="*/ 380 w 10327"/>
              <a:gd name="connsiteY4" fmla="*/ 9671 h 10265"/>
              <a:gd name="connsiteX5" fmla="*/ 5188 w 10327"/>
              <a:gd name="connsiteY5" fmla="*/ 10012 h 10265"/>
              <a:gd name="connsiteX6" fmla="*/ 9918 w 10327"/>
              <a:gd name="connsiteY6" fmla="*/ 9749 h 10265"/>
              <a:gd name="connsiteX7" fmla="*/ 10321 w 10327"/>
              <a:gd name="connsiteY7" fmla="*/ 5175 h 10265"/>
              <a:gd name="connsiteX8" fmla="*/ 9707 w 10327"/>
              <a:gd name="connsiteY8" fmla="*/ 365 h 10265"/>
              <a:gd name="connsiteX0" fmla="*/ 9710 w 10330"/>
              <a:gd name="connsiteY0" fmla="*/ 365 h 10251"/>
              <a:gd name="connsiteX1" fmla="*/ 4986 w 10330"/>
              <a:gd name="connsiteY1" fmla="*/ 223 h 10251"/>
              <a:gd name="connsiteX2" fmla="*/ 455 w 10330"/>
              <a:gd name="connsiteY2" fmla="*/ 490 h 10251"/>
              <a:gd name="connsiteX3" fmla="*/ 13 w 10330"/>
              <a:gd name="connsiteY3" fmla="*/ 4865 h 10251"/>
              <a:gd name="connsiteX4" fmla="*/ 562 w 10330"/>
              <a:gd name="connsiteY4" fmla="*/ 9650 h 10251"/>
              <a:gd name="connsiteX5" fmla="*/ 5191 w 10330"/>
              <a:gd name="connsiteY5" fmla="*/ 10012 h 10251"/>
              <a:gd name="connsiteX6" fmla="*/ 9921 w 10330"/>
              <a:gd name="connsiteY6" fmla="*/ 9749 h 10251"/>
              <a:gd name="connsiteX7" fmla="*/ 10324 w 10330"/>
              <a:gd name="connsiteY7" fmla="*/ 5175 h 10251"/>
              <a:gd name="connsiteX8" fmla="*/ 9710 w 10330"/>
              <a:gd name="connsiteY8" fmla="*/ 365 h 10251"/>
              <a:gd name="connsiteX0" fmla="*/ 9710 w 10330"/>
              <a:gd name="connsiteY0" fmla="*/ 365 h 10127"/>
              <a:gd name="connsiteX1" fmla="*/ 4986 w 10330"/>
              <a:gd name="connsiteY1" fmla="*/ 223 h 10127"/>
              <a:gd name="connsiteX2" fmla="*/ 455 w 10330"/>
              <a:gd name="connsiteY2" fmla="*/ 490 h 10127"/>
              <a:gd name="connsiteX3" fmla="*/ 13 w 10330"/>
              <a:gd name="connsiteY3" fmla="*/ 4865 h 10127"/>
              <a:gd name="connsiteX4" fmla="*/ 562 w 10330"/>
              <a:gd name="connsiteY4" fmla="*/ 9650 h 10127"/>
              <a:gd name="connsiteX5" fmla="*/ 5191 w 10330"/>
              <a:gd name="connsiteY5" fmla="*/ 10012 h 10127"/>
              <a:gd name="connsiteX6" fmla="*/ 9921 w 10330"/>
              <a:gd name="connsiteY6" fmla="*/ 9749 h 10127"/>
              <a:gd name="connsiteX7" fmla="*/ 10324 w 10330"/>
              <a:gd name="connsiteY7" fmla="*/ 5175 h 10127"/>
              <a:gd name="connsiteX8" fmla="*/ 9710 w 10330"/>
              <a:gd name="connsiteY8" fmla="*/ 365 h 10127"/>
              <a:gd name="connsiteX0" fmla="*/ 9710 w 10330"/>
              <a:gd name="connsiteY0" fmla="*/ 365 h 10127"/>
              <a:gd name="connsiteX1" fmla="*/ 4986 w 10330"/>
              <a:gd name="connsiteY1" fmla="*/ 223 h 10127"/>
              <a:gd name="connsiteX2" fmla="*/ 455 w 10330"/>
              <a:gd name="connsiteY2" fmla="*/ 490 h 10127"/>
              <a:gd name="connsiteX3" fmla="*/ 13 w 10330"/>
              <a:gd name="connsiteY3" fmla="*/ 4865 h 10127"/>
              <a:gd name="connsiteX4" fmla="*/ 562 w 10330"/>
              <a:gd name="connsiteY4" fmla="*/ 9650 h 10127"/>
              <a:gd name="connsiteX5" fmla="*/ 5191 w 10330"/>
              <a:gd name="connsiteY5" fmla="*/ 10012 h 10127"/>
              <a:gd name="connsiteX6" fmla="*/ 9921 w 10330"/>
              <a:gd name="connsiteY6" fmla="*/ 9749 h 10127"/>
              <a:gd name="connsiteX7" fmla="*/ 10324 w 10330"/>
              <a:gd name="connsiteY7" fmla="*/ 5175 h 10127"/>
              <a:gd name="connsiteX8" fmla="*/ 9710 w 10330"/>
              <a:gd name="connsiteY8" fmla="*/ 365 h 10127"/>
              <a:gd name="connsiteX0" fmla="*/ 9712 w 10332"/>
              <a:gd name="connsiteY0" fmla="*/ 365 h 10317"/>
              <a:gd name="connsiteX1" fmla="*/ 4988 w 10332"/>
              <a:gd name="connsiteY1" fmla="*/ 223 h 10317"/>
              <a:gd name="connsiteX2" fmla="*/ 457 w 10332"/>
              <a:gd name="connsiteY2" fmla="*/ 490 h 10317"/>
              <a:gd name="connsiteX3" fmla="*/ 15 w 10332"/>
              <a:gd name="connsiteY3" fmla="*/ 4865 h 10317"/>
              <a:gd name="connsiteX4" fmla="*/ 588 w 10332"/>
              <a:gd name="connsiteY4" fmla="*/ 9929 h 10317"/>
              <a:gd name="connsiteX5" fmla="*/ 5193 w 10332"/>
              <a:gd name="connsiteY5" fmla="*/ 10012 h 10317"/>
              <a:gd name="connsiteX6" fmla="*/ 9923 w 10332"/>
              <a:gd name="connsiteY6" fmla="*/ 9749 h 10317"/>
              <a:gd name="connsiteX7" fmla="*/ 10326 w 10332"/>
              <a:gd name="connsiteY7" fmla="*/ 5175 h 10317"/>
              <a:gd name="connsiteX8" fmla="*/ 9712 w 10332"/>
              <a:gd name="connsiteY8" fmla="*/ 365 h 10317"/>
              <a:gd name="connsiteX0" fmla="*/ 9712 w 10332"/>
              <a:gd name="connsiteY0" fmla="*/ 365 h 10185"/>
              <a:gd name="connsiteX1" fmla="*/ 4988 w 10332"/>
              <a:gd name="connsiteY1" fmla="*/ 223 h 10185"/>
              <a:gd name="connsiteX2" fmla="*/ 457 w 10332"/>
              <a:gd name="connsiteY2" fmla="*/ 490 h 10185"/>
              <a:gd name="connsiteX3" fmla="*/ 15 w 10332"/>
              <a:gd name="connsiteY3" fmla="*/ 4865 h 10185"/>
              <a:gd name="connsiteX4" fmla="*/ 588 w 10332"/>
              <a:gd name="connsiteY4" fmla="*/ 9929 h 10185"/>
              <a:gd name="connsiteX5" fmla="*/ 5193 w 10332"/>
              <a:gd name="connsiteY5" fmla="*/ 10012 h 10185"/>
              <a:gd name="connsiteX6" fmla="*/ 9923 w 10332"/>
              <a:gd name="connsiteY6" fmla="*/ 9749 h 10185"/>
              <a:gd name="connsiteX7" fmla="*/ 10326 w 10332"/>
              <a:gd name="connsiteY7" fmla="*/ 5175 h 10185"/>
              <a:gd name="connsiteX8" fmla="*/ 9712 w 10332"/>
              <a:gd name="connsiteY8" fmla="*/ 365 h 10185"/>
              <a:gd name="connsiteX0" fmla="*/ 9712 w 10326"/>
              <a:gd name="connsiteY0" fmla="*/ 365 h 10183"/>
              <a:gd name="connsiteX1" fmla="*/ 4988 w 10326"/>
              <a:gd name="connsiteY1" fmla="*/ 223 h 10183"/>
              <a:gd name="connsiteX2" fmla="*/ 457 w 10326"/>
              <a:gd name="connsiteY2" fmla="*/ 490 h 10183"/>
              <a:gd name="connsiteX3" fmla="*/ 15 w 10326"/>
              <a:gd name="connsiteY3" fmla="*/ 4865 h 10183"/>
              <a:gd name="connsiteX4" fmla="*/ 588 w 10326"/>
              <a:gd name="connsiteY4" fmla="*/ 9929 h 10183"/>
              <a:gd name="connsiteX5" fmla="*/ 5193 w 10326"/>
              <a:gd name="connsiteY5" fmla="*/ 10012 h 10183"/>
              <a:gd name="connsiteX6" fmla="*/ 9792 w 10326"/>
              <a:gd name="connsiteY6" fmla="*/ 9792 h 10183"/>
              <a:gd name="connsiteX7" fmla="*/ 10326 w 10326"/>
              <a:gd name="connsiteY7" fmla="*/ 5175 h 10183"/>
              <a:gd name="connsiteX8" fmla="*/ 9712 w 10326"/>
              <a:gd name="connsiteY8" fmla="*/ 365 h 10183"/>
              <a:gd name="connsiteX0" fmla="*/ 9712 w 10326"/>
              <a:gd name="connsiteY0" fmla="*/ 365 h 10183"/>
              <a:gd name="connsiteX1" fmla="*/ 4988 w 10326"/>
              <a:gd name="connsiteY1" fmla="*/ 223 h 10183"/>
              <a:gd name="connsiteX2" fmla="*/ 457 w 10326"/>
              <a:gd name="connsiteY2" fmla="*/ 490 h 10183"/>
              <a:gd name="connsiteX3" fmla="*/ 15 w 10326"/>
              <a:gd name="connsiteY3" fmla="*/ 4865 h 10183"/>
              <a:gd name="connsiteX4" fmla="*/ 588 w 10326"/>
              <a:gd name="connsiteY4" fmla="*/ 9929 h 10183"/>
              <a:gd name="connsiteX5" fmla="*/ 5193 w 10326"/>
              <a:gd name="connsiteY5" fmla="*/ 10012 h 10183"/>
              <a:gd name="connsiteX6" fmla="*/ 9792 w 10326"/>
              <a:gd name="connsiteY6" fmla="*/ 9792 h 10183"/>
              <a:gd name="connsiteX7" fmla="*/ 10326 w 10326"/>
              <a:gd name="connsiteY7" fmla="*/ 5175 h 10183"/>
              <a:gd name="connsiteX8" fmla="*/ 9712 w 10326"/>
              <a:gd name="connsiteY8" fmla="*/ 365 h 10183"/>
              <a:gd name="connsiteX0" fmla="*/ 9712 w 10267"/>
              <a:gd name="connsiteY0" fmla="*/ 365 h 10183"/>
              <a:gd name="connsiteX1" fmla="*/ 4988 w 10267"/>
              <a:gd name="connsiteY1" fmla="*/ 223 h 10183"/>
              <a:gd name="connsiteX2" fmla="*/ 457 w 10267"/>
              <a:gd name="connsiteY2" fmla="*/ 490 h 10183"/>
              <a:gd name="connsiteX3" fmla="*/ 15 w 10267"/>
              <a:gd name="connsiteY3" fmla="*/ 4865 h 10183"/>
              <a:gd name="connsiteX4" fmla="*/ 588 w 10267"/>
              <a:gd name="connsiteY4" fmla="*/ 9929 h 10183"/>
              <a:gd name="connsiteX5" fmla="*/ 5193 w 10267"/>
              <a:gd name="connsiteY5" fmla="*/ 10012 h 10183"/>
              <a:gd name="connsiteX6" fmla="*/ 9792 w 10267"/>
              <a:gd name="connsiteY6" fmla="*/ 9792 h 10183"/>
              <a:gd name="connsiteX7" fmla="*/ 10266 w 10267"/>
              <a:gd name="connsiteY7" fmla="*/ 5175 h 10183"/>
              <a:gd name="connsiteX8" fmla="*/ 9712 w 10267"/>
              <a:gd name="connsiteY8" fmla="*/ 365 h 10183"/>
              <a:gd name="connsiteX0" fmla="*/ 9712 w 10288"/>
              <a:gd name="connsiteY0" fmla="*/ 365 h 10186"/>
              <a:gd name="connsiteX1" fmla="*/ 4988 w 10288"/>
              <a:gd name="connsiteY1" fmla="*/ 223 h 10186"/>
              <a:gd name="connsiteX2" fmla="*/ 457 w 10288"/>
              <a:gd name="connsiteY2" fmla="*/ 490 h 10186"/>
              <a:gd name="connsiteX3" fmla="*/ 15 w 10288"/>
              <a:gd name="connsiteY3" fmla="*/ 4865 h 10186"/>
              <a:gd name="connsiteX4" fmla="*/ 588 w 10288"/>
              <a:gd name="connsiteY4" fmla="*/ 9929 h 10186"/>
              <a:gd name="connsiteX5" fmla="*/ 5193 w 10288"/>
              <a:gd name="connsiteY5" fmla="*/ 10012 h 10186"/>
              <a:gd name="connsiteX6" fmla="*/ 9935 w 10288"/>
              <a:gd name="connsiteY6" fmla="*/ 9728 h 10186"/>
              <a:gd name="connsiteX7" fmla="*/ 10266 w 10288"/>
              <a:gd name="connsiteY7" fmla="*/ 5175 h 10186"/>
              <a:gd name="connsiteX8" fmla="*/ 9712 w 10288"/>
              <a:gd name="connsiteY8" fmla="*/ 365 h 10186"/>
              <a:gd name="connsiteX0" fmla="*/ 9712 w 10288"/>
              <a:gd name="connsiteY0" fmla="*/ 435 h 10256"/>
              <a:gd name="connsiteX1" fmla="*/ 4988 w 10288"/>
              <a:gd name="connsiteY1" fmla="*/ 100 h 10256"/>
              <a:gd name="connsiteX2" fmla="*/ 457 w 10288"/>
              <a:gd name="connsiteY2" fmla="*/ 560 h 10256"/>
              <a:gd name="connsiteX3" fmla="*/ 15 w 10288"/>
              <a:gd name="connsiteY3" fmla="*/ 4935 h 10256"/>
              <a:gd name="connsiteX4" fmla="*/ 588 w 10288"/>
              <a:gd name="connsiteY4" fmla="*/ 9999 h 10256"/>
              <a:gd name="connsiteX5" fmla="*/ 5193 w 10288"/>
              <a:gd name="connsiteY5" fmla="*/ 10082 h 10256"/>
              <a:gd name="connsiteX6" fmla="*/ 9935 w 10288"/>
              <a:gd name="connsiteY6" fmla="*/ 9798 h 10256"/>
              <a:gd name="connsiteX7" fmla="*/ 10266 w 10288"/>
              <a:gd name="connsiteY7" fmla="*/ 5245 h 10256"/>
              <a:gd name="connsiteX8" fmla="*/ 9712 w 10288"/>
              <a:gd name="connsiteY8" fmla="*/ 435 h 10256"/>
              <a:gd name="connsiteX0" fmla="*/ 9749 w 10325"/>
              <a:gd name="connsiteY0" fmla="*/ 435 h 10256"/>
              <a:gd name="connsiteX1" fmla="*/ 5025 w 10325"/>
              <a:gd name="connsiteY1" fmla="*/ 100 h 10256"/>
              <a:gd name="connsiteX2" fmla="*/ 387 w 10325"/>
              <a:gd name="connsiteY2" fmla="*/ 431 h 10256"/>
              <a:gd name="connsiteX3" fmla="*/ 52 w 10325"/>
              <a:gd name="connsiteY3" fmla="*/ 4935 h 10256"/>
              <a:gd name="connsiteX4" fmla="*/ 625 w 10325"/>
              <a:gd name="connsiteY4" fmla="*/ 9999 h 10256"/>
              <a:gd name="connsiteX5" fmla="*/ 5230 w 10325"/>
              <a:gd name="connsiteY5" fmla="*/ 10082 h 10256"/>
              <a:gd name="connsiteX6" fmla="*/ 9972 w 10325"/>
              <a:gd name="connsiteY6" fmla="*/ 9798 h 10256"/>
              <a:gd name="connsiteX7" fmla="*/ 10303 w 10325"/>
              <a:gd name="connsiteY7" fmla="*/ 5245 h 10256"/>
              <a:gd name="connsiteX8" fmla="*/ 9749 w 10325"/>
              <a:gd name="connsiteY8" fmla="*/ 435 h 10256"/>
              <a:gd name="connsiteX0" fmla="*/ 9821 w 10325"/>
              <a:gd name="connsiteY0" fmla="*/ 401 h 10308"/>
              <a:gd name="connsiteX1" fmla="*/ 5025 w 10325"/>
              <a:gd name="connsiteY1" fmla="*/ 152 h 10308"/>
              <a:gd name="connsiteX2" fmla="*/ 387 w 10325"/>
              <a:gd name="connsiteY2" fmla="*/ 483 h 10308"/>
              <a:gd name="connsiteX3" fmla="*/ 52 w 10325"/>
              <a:gd name="connsiteY3" fmla="*/ 4987 h 10308"/>
              <a:gd name="connsiteX4" fmla="*/ 625 w 10325"/>
              <a:gd name="connsiteY4" fmla="*/ 10051 h 10308"/>
              <a:gd name="connsiteX5" fmla="*/ 5230 w 10325"/>
              <a:gd name="connsiteY5" fmla="*/ 10134 h 10308"/>
              <a:gd name="connsiteX6" fmla="*/ 9972 w 10325"/>
              <a:gd name="connsiteY6" fmla="*/ 9850 h 10308"/>
              <a:gd name="connsiteX7" fmla="*/ 10303 w 10325"/>
              <a:gd name="connsiteY7" fmla="*/ 5297 h 10308"/>
              <a:gd name="connsiteX8" fmla="*/ 9821 w 10325"/>
              <a:gd name="connsiteY8" fmla="*/ 401 h 10308"/>
              <a:gd name="connsiteX0" fmla="*/ 9821 w 10325"/>
              <a:gd name="connsiteY0" fmla="*/ 444 h 10351"/>
              <a:gd name="connsiteX1" fmla="*/ 5120 w 10325"/>
              <a:gd name="connsiteY1" fmla="*/ 88 h 10351"/>
              <a:gd name="connsiteX2" fmla="*/ 387 w 10325"/>
              <a:gd name="connsiteY2" fmla="*/ 526 h 10351"/>
              <a:gd name="connsiteX3" fmla="*/ 52 w 10325"/>
              <a:gd name="connsiteY3" fmla="*/ 5030 h 10351"/>
              <a:gd name="connsiteX4" fmla="*/ 625 w 10325"/>
              <a:gd name="connsiteY4" fmla="*/ 10094 h 10351"/>
              <a:gd name="connsiteX5" fmla="*/ 5230 w 10325"/>
              <a:gd name="connsiteY5" fmla="*/ 10177 h 10351"/>
              <a:gd name="connsiteX6" fmla="*/ 9972 w 10325"/>
              <a:gd name="connsiteY6" fmla="*/ 9893 h 10351"/>
              <a:gd name="connsiteX7" fmla="*/ 10303 w 10325"/>
              <a:gd name="connsiteY7" fmla="*/ 5340 h 10351"/>
              <a:gd name="connsiteX8" fmla="*/ 9821 w 10325"/>
              <a:gd name="connsiteY8" fmla="*/ 444 h 10351"/>
              <a:gd name="connsiteX0" fmla="*/ 9939 w 10443"/>
              <a:gd name="connsiteY0" fmla="*/ 444 h 10504"/>
              <a:gd name="connsiteX1" fmla="*/ 5238 w 10443"/>
              <a:gd name="connsiteY1" fmla="*/ 88 h 10504"/>
              <a:gd name="connsiteX2" fmla="*/ 505 w 10443"/>
              <a:gd name="connsiteY2" fmla="*/ 526 h 10504"/>
              <a:gd name="connsiteX3" fmla="*/ 15 w 10443"/>
              <a:gd name="connsiteY3" fmla="*/ 5051 h 10504"/>
              <a:gd name="connsiteX4" fmla="*/ 743 w 10443"/>
              <a:gd name="connsiteY4" fmla="*/ 10094 h 10504"/>
              <a:gd name="connsiteX5" fmla="*/ 5348 w 10443"/>
              <a:gd name="connsiteY5" fmla="*/ 10177 h 10504"/>
              <a:gd name="connsiteX6" fmla="*/ 10090 w 10443"/>
              <a:gd name="connsiteY6" fmla="*/ 9893 h 10504"/>
              <a:gd name="connsiteX7" fmla="*/ 10421 w 10443"/>
              <a:gd name="connsiteY7" fmla="*/ 5340 h 10504"/>
              <a:gd name="connsiteX8" fmla="*/ 9939 w 10443"/>
              <a:gd name="connsiteY8" fmla="*/ 444 h 10504"/>
              <a:gd name="connsiteX0" fmla="*/ 9989 w 10493"/>
              <a:gd name="connsiteY0" fmla="*/ 444 h 10473"/>
              <a:gd name="connsiteX1" fmla="*/ 5288 w 10493"/>
              <a:gd name="connsiteY1" fmla="*/ 88 h 10473"/>
              <a:gd name="connsiteX2" fmla="*/ 555 w 10493"/>
              <a:gd name="connsiteY2" fmla="*/ 526 h 10473"/>
              <a:gd name="connsiteX3" fmla="*/ 65 w 10493"/>
              <a:gd name="connsiteY3" fmla="*/ 5051 h 10473"/>
              <a:gd name="connsiteX4" fmla="*/ 602 w 10493"/>
              <a:gd name="connsiteY4" fmla="*/ 10051 h 10473"/>
              <a:gd name="connsiteX5" fmla="*/ 5398 w 10493"/>
              <a:gd name="connsiteY5" fmla="*/ 10177 h 10473"/>
              <a:gd name="connsiteX6" fmla="*/ 10140 w 10493"/>
              <a:gd name="connsiteY6" fmla="*/ 9893 h 10473"/>
              <a:gd name="connsiteX7" fmla="*/ 10471 w 10493"/>
              <a:gd name="connsiteY7" fmla="*/ 5340 h 10473"/>
              <a:gd name="connsiteX8" fmla="*/ 9989 w 10493"/>
              <a:gd name="connsiteY8" fmla="*/ 444 h 10473"/>
              <a:gd name="connsiteX0" fmla="*/ 9928 w 10432"/>
              <a:gd name="connsiteY0" fmla="*/ 444 h 10484"/>
              <a:gd name="connsiteX1" fmla="*/ 5227 w 10432"/>
              <a:gd name="connsiteY1" fmla="*/ 88 h 10484"/>
              <a:gd name="connsiteX2" fmla="*/ 494 w 10432"/>
              <a:gd name="connsiteY2" fmla="*/ 526 h 10484"/>
              <a:gd name="connsiteX3" fmla="*/ 4 w 10432"/>
              <a:gd name="connsiteY3" fmla="*/ 5051 h 10484"/>
              <a:gd name="connsiteX4" fmla="*/ 541 w 10432"/>
              <a:gd name="connsiteY4" fmla="*/ 10051 h 10484"/>
              <a:gd name="connsiteX5" fmla="*/ 5337 w 10432"/>
              <a:gd name="connsiteY5" fmla="*/ 10177 h 10484"/>
              <a:gd name="connsiteX6" fmla="*/ 10079 w 10432"/>
              <a:gd name="connsiteY6" fmla="*/ 9893 h 10484"/>
              <a:gd name="connsiteX7" fmla="*/ 10410 w 10432"/>
              <a:gd name="connsiteY7" fmla="*/ 5340 h 10484"/>
              <a:gd name="connsiteX8" fmla="*/ 9928 w 10432"/>
              <a:gd name="connsiteY8" fmla="*/ 444 h 10484"/>
              <a:gd name="connsiteX0" fmla="*/ 9988 w 10492"/>
              <a:gd name="connsiteY0" fmla="*/ 444 h 10557"/>
              <a:gd name="connsiteX1" fmla="*/ 5287 w 10492"/>
              <a:gd name="connsiteY1" fmla="*/ 88 h 10557"/>
              <a:gd name="connsiteX2" fmla="*/ 554 w 10492"/>
              <a:gd name="connsiteY2" fmla="*/ 526 h 10557"/>
              <a:gd name="connsiteX3" fmla="*/ 64 w 10492"/>
              <a:gd name="connsiteY3" fmla="*/ 5051 h 10557"/>
              <a:gd name="connsiteX4" fmla="*/ 601 w 10492"/>
              <a:gd name="connsiteY4" fmla="*/ 10051 h 10557"/>
              <a:gd name="connsiteX5" fmla="*/ 5385 w 10492"/>
              <a:gd name="connsiteY5" fmla="*/ 10370 h 10557"/>
              <a:gd name="connsiteX6" fmla="*/ 10139 w 10492"/>
              <a:gd name="connsiteY6" fmla="*/ 9893 h 10557"/>
              <a:gd name="connsiteX7" fmla="*/ 10470 w 10492"/>
              <a:gd name="connsiteY7" fmla="*/ 5340 h 10557"/>
              <a:gd name="connsiteX8" fmla="*/ 9988 w 10492"/>
              <a:gd name="connsiteY8" fmla="*/ 444 h 10557"/>
              <a:gd name="connsiteX0" fmla="*/ 9928 w 10432"/>
              <a:gd name="connsiteY0" fmla="*/ 444 h 10515"/>
              <a:gd name="connsiteX1" fmla="*/ 5227 w 10432"/>
              <a:gd name="connsiteY1" fmla="*/ 88 h 10515"/>
              <a:gd name="connsiteX2" fmla="*/ 494 w 10432"/>
              <a:gd name="connsiteY2" fmla="*/ 526 h 10515"/>
              <a:gd name="connsiteX3" fmla="*/ 4 w 10432"/>
              <a:gd name="connsiteY3" fmla="*/ 5051 h 10515"/>
              <a:gd name="connsiteX4" fmla="*/ 541 w 10432"/>
              <a:gd name="connsiteY4" fmla="*/ 10051 h 10515"/>
              <a:gd name="connsiteX5" fmla="*/ 5325 w 10432"/>
              <a:gd name="connsiteY5" fmla="*/ 10370 h 10515"/>
              <a:gd name="connsiteX6" fmla="*/ 10079 w 10432"/>
              <a:gd name="connsiteY6" fmla="*/ 9893 h 10515"/>
              <a:gd name="connsiteX7" fmla="*/ 10410 w 10432"/>
              <a:gd name="connsiteY7" fmla="*/ 5340 h 10515"/>
              <a:gd name="connsiteX8" fmla="*/ 9928 w 10432"/>
              <a:gd name="connsiteY8" fmla="*/ 444 h 10515"/>
              <a:gd name="connsiteX0" fmla="*/ 9934 w 10438"/>
              <a:gd name="connsiteY0" fmla="*/ 444 h 10584"/>
              <a:gd name="connsiteX1" fmla="*/ 5233 w 10438"/>
              <a:gd name="connsiteY1" fmla="*/ 88 h 10584"/>
              <a:gd name="connsiteX2" fmla="*/ 500 w 10438"/>
              <a:gd name="connsiteY2" fmla="*/ 526 h 10584"/>
              <a:gd name="connsiteX3" fmla="*/ 10 w 10438"/>
              <a:gd name="connsiteY3" fmla="*/ 5051 h 10584"/>
              <a:gd name="connsiteX4" fmla="*/ 666 w 10438"/>
              <a:gd name="connsiteY4" fmla="*/ 10158 h 10584"/>
              <a:gd name="connsiteX5" fmla="*/ 5331 w 10438"/>
              <a:gd name="connsiteY5" fmla="*/ 10370 h 10584"/>
              <a:gd name="connsiteX6" fmla="*/ 10085 w 10438"/>
              <a:gd name="connsiteY6" fmla="*/ 9893 h 10584"/>
              <a:gd name="connsiteX7" fmla="*/ 10416 w 10438"/>
              <a:gd name="connsiteY7" fmla="*/ 5340 h 10584"/>
              <a:gd name="connsiteX8" fmla="*/ 9934 w 10438"/>
              <a:gd name="connsiteY8" fmla="*/ 444 h 10584"/>
              <a:gd name="connsiteX0" fmla="*/ 9934 w 10438"/>
              <a:gd name="connsiteY0" fmla="*/ 444 h 10605"/>
              <a:gd name="connsiteX1" fmla="*/ 5233 w 10438"/>
              <a:gd name="connsiteY1" fmla="*/ 88 h 10605"/>
              <a:gd name="connsiteX2" fmla="*/ 500 w 10438"/>
              <a:gd name="connsiteY2" fmla="*/ 526 h 10605"/>
              <a:gd name="connsiteX3" fmla="*/ 10 w 10438"/>
              <a:gd name="connsiteY3" fmla="*/ 5051 h 10605"/>
              <a:gd name="connsiteX4" fmla="*/ 666 w 10438"/>
              <a:gd name="connsiteY4" fmla="*/ 10158 h 10605"/>
              <a:gd name="connsiteX5" fmla="*/ 5331 w 10438"/>
              <a:gd name="connsiteY5" fmla="*/ 10370 h 10605"/>
              <a:gd name="connsiteX6" fmla="*/ 10085 w 10438"/>
              <a:gd name="connsiteY6" fmla="*/ 9893 h 10605"/>
              <a:gd name="connsiteX7" fmla="*/ 10416 w 10438"/>
              <a:gd name="connsiteY7" fmla="*/ 5340 h 10605"/>
              <a:gd name="connsiteX8" fmla="*/ 9934 w 10438"/>
              <a:gd name="connsiteY8" fmla="*/ 444 h 10605"/>
              <a:gd name="connsiteX0" fmla="*/ 9934 w 10438"/>
              <a:gd name="connsiteY0" fmla="*/ 444 h 10497"/>
              <a:gd name="connsiteX1" fmla="*/ 5233 w 10438"/>
              <a:gd name="connsiteY1" fmla="*/ 88 h 10497"/>
              <a:gd name="connsiteX2" fmla="*/ 500 w 10438"/>
              <a:gd name="connsiteY2" fmla="*/ 526 h 10497"/>
              <a:gd name="connsiteX3" fmla="*/ 10 w 10438"/>
              <a:gd name="connsiteY3" fmla="*/ 5051 h 10497"/>
              <a:gd name="connsiteX4" fmla="*/ 666 w 10438"/>
              <a:gd name="connsiteY4" fmla="*/ 10158 h 10497"/>
              <a:gd name="connsiteX5" fmla="*/ 5331 w 10438"/>
              <a:gd name="connsiteY5" fmla="*/ 10370 h 10497"/>
              <a:gd name="connsiteX6" fmla="*/ 10085 w 10438"/>
              <a:gd name="connsiteY6" fmla="*/ 9893 h 10497"/>
              <a:gd name="connsiteX7" fmla="*/ 10416 w 10438"/>
              <a:gd name="connsiteY7" fmla="*/ 5340 h 10497"/>
              <a:gd name="connsiteX8" fmla="*/ 9934 w 10438"/>
              <a:gd name="connsiteY8" fmla="*/ 444 h 10497"/>
              <a:gd name="connsiteX0" fmla="*/ 9934 w 10455"/>
              <a:gd name="connsiteY0" fmla="*/ 444 h 10491"/>
              <a:gd name="connsiteX1" fmla="*/ 5233 w 10455"/>
              <a:gd name="connsiteY1" fmla="*/ 88 h 10491"/>
              <a:gd name="connsiteX2" fmla="*/ 500 w 10455"/>
              <a:gd name="connsiteY2" fmla="*/ 526 h 10491"/>
              <a:gd name="connsiteX3" fmla="*/ 10 w 10455"/>
              <a:gd name="connsiteY3" fmla="*/ 5051 h 10491"/>
              <a:gd name="connsiteX4" fmla="*/ 666 w 10455"/>
              <a:gd name="connsiteY4" fmla="*/ 10158 h 10491"/>
              <a:gd name="connsiteX5" fmla="*/ 5331 w 10455"/>
              <a:gd name="connsiteY5" fmla="*/ 10370 h 10491"/>
              <a:gd name="connsiteX6" fmla="*/ 10133 w 10455"/>
              <a:gd name="connsiteY6" fmla="*/ 10000 h 10491"/>
              <a:gd name="connsiteX7" fmla="*/ 10416 w 10455"/>
              <a:gd name="connsiteY7" fmla="*/ 5340 h 10491"/>
              <a:gd name="connsiteX8" fmla="*/ 9934 w 10455"/>
              <a:gd name="connsiteY8" fmla="*/ 444 h 10491"/>
              <a:gd name="connsiteX0" fmla="*/ 9994 w 10455"/>
              <a:gd name="connsiteY0" fmla="*/ 435 h 10503"/>
              <a:gd name="connsiteX1" fmla="*/ 5233 w 10455"/>
              <a:gd name="connsiteY1" fmla="*/ 100 h 10503"/>
              <a:gd name="connsiteX2" fmla="*/ 500 w 10455"/>
              <a:gd name="connsiteY2" fmla="*/ 538 h 10503"/>
              <a:gd name="connsiteX3" fmla="*/ 10 w 10455"/>
              <a:gd name="connsiteY3" fmla="*/ 5063 h 10503"/>
              <a:gd name="connsiteX4" fmla="*/ 666 w 10455"/>
              <a:gd name="connsiteY4" fmla="*/ 10170 h 10503"/>
              <a:gd name="connsiteX5" fmla="*/ 5331 w 10455"/>
              <a:gd name="connsiteY5" fmla="*/ 10382 h 10503"/>
              <a:gd name="connsiteX6" fmla="*/ 10133 w 10455"/>
              <a:gd name="connsiteY6" fmla="*/ 10012 h 10503"/>
              <a:gd name="connsiteX7" fmla="*/ 10416 w 10455"/>
              <a:gd name="connsiteY7" fmla="*/ 5352 h 10503"/>
              <a:gd name="connsiteX8" fmla="*/ 9994 w 10455"/>
              <a:gd name="connsiteY8" fmla="*/ 435 h 10503"/>
              <a:gd name="connsiteX0" fmla="*/ 9994 w 10541"/>
              <a:gd name="connsiteY0" fmla="*/ 435 h 10503"/>
              <a:gd name="connsiteX1" fmla="*/ 5233 w 10541"/>
              <a:gd name="connsiteY1" fmla="*/ 100 h 10503"/>
              <a:gd name="connsiteX2" fmla="*/ 500 w 10541"/>
              <a:gd name="connsiteY2" fmla="*/ 538 h 10503"/>
              <a:gd name="connsiteX3" fmla="*/ 10 w 10541"/>
              <a:gd name="connsiteY3" fmla="*/ 5063 h 10503"/>
              <a:gd name="connsiteX4" fmla="*/ 666 w 10541"/>
              <a:gd name="connsiteY4" fmla="*/ 10170 h 10503"/>
              <a:gd name="connsiteX5" fmla="*/ 5331 w 10541"/>
              <a:gd name="connsiteY5" fmla="*/ 10382 h 10503"/>
              <a:gd name="connsiteX6" fmla="*/ 10133 w 10541"/>
              <a:gd name="connsiteY6" fmla="*/ 10012 h 10503"/>
              <a:gd name="connsiteX7" fmla="*/ 10535 w 10541"/>
              <a:gd name="connsiteY7" fmla="*/ 5331 h 10503"/>
              <a:gd name="connsiteX8" fmla="*/ 9994 w 10541"/>
              <a:gd name="connsiteY8" fmla="*/ 435 h 10503"/>
              <a:gd name="connsiteX0" fmla="*/ 9994 w 10550"/>
              <a:gd name="connsiteY0" fmla="*/ 435 h 10500"/>
              <a:gd name="connsiteX1" fmla="*/ 5233 w 10550"/>
              <a:gd name="connsiteY1" fmla="*/ 100 h 10500"/>
              <a:gd name="connsiteX2" fmla="*/ 500 w 10550"/>
              <a:gd name="connsiteY2" fmla="*/ 538 h 10500"/>
              <a:gd name="connsiteX3" fmla="*/ 10 w 10550"/>
              <a:gd name="connsiteY3" fmla="*/ 5063 h 10500"/>
              <a:gd name="connsiteX4" fmla="*/ 666 w 10550"/>
              <a:gd name="connsiteY4" fmla="*/ 10170 h 10500"/>
              <a:gd name="connsiteX5" fmla="*/ 5331 w 10550"/>
              <a:gd name="connsiteY5" fmla="*/ 10382 h 10500"/>
              <a:gd name="connsiteX6" fmla="*/ 10181 w 10550"/>
              <a:gd name="connsiteY6" fmla="*/ 10055 h 10500"/>
              <a:gd name="connsiteX7" fmla="*/ 10535 w 10550"/>
              <a:gd name="connsiteY7" fmla="*/ 5331 h 10500"/>
              <a:gd name="connsiteX8" fmla="*/ 9994 w 10550"/>
              <a:gd name="connsiteY8" fmla="*/ 435 h 10500"/>
              <a:gd name="connsiteX0" fmla="*/ 9994 w 10550"/>
              <a:gd name="connsiteY0" fmla="*/ 435 h 10528"/>
              <a:gd name="connsiteX1" fmla="*/ 5233 w 10550"/>
              <a:gd name="connsiteY1" fmla="*/ 100 h 10528"/>
              <a:gd name="connsiteX2" fmla="*/ 500 w 10550"/>
              <a:gd name="connsiteY2" fmla="*/ 538 h 10528"/>
              <a:gd name="connsiteX3" fmla="*/ 10 w 10550"/>
              <a:gd name="connsiteY3" fmla="*/ 5063 h 10528"/>
              <a:gd name="connsiteX4" fmla="*/ 666 w 10550"/>
              <a:gd name="connsiteY4" fmla="*/ 10213 h 10528"/>
              <a:gd name="connsiteX5" fmla="*/ 5331 w 10550"/>
              <a:gd name="connsiteY5" fmla="*/ 10382 h 10528"/>
              <a:gd name="connsiteX6" fmla="*/ 10181 w 10550"/>
              <a:gd name="connsiteY6" fmla="*/ 10055 h 10528"/>
              <a:gd name="connsiteX7" fmla="*/ 10535 w 10550"/>
              <a:gd name="connsiteY7" fmla="*/ 5331 h 10528"/>
              <a:gd name="connsiteX8" fmla="*/ 9994 w 10550"/>
              <a:gd name="connsiteY8" fmla="*/ 435 h 10528"/>
              <a:gd name="connsiteX0" fmla="*/ 9991 w 10547"/>
              <a:gd name="connsiteY0" fmla="*/ 435 h 10528"/>
              <a:gd name="connsiteX1" fmla="*/ 5230 w 10547"/>
              <a:gd name="connsiteY1" fmla="*/ 100 h 10528"/>
              <a:gd name="connsiteX2" fmla="*/ 497 w 10547"/>
              <a:gd name="connsiteY2" fmla="*/ 538 h 10528"/>
              <a:gd name="connsiteX3" fmla="*/ 7 w 10547"/>
              <a:gd name="connsiteY3" fmla="*/ 5063 h 10528"/>
              <a:gd name="connsiteX4" fmla="*/ 663 w 10547"/>
              <a:gd name="connsiteY4" fmla="*/ 10213 h 10528"/>
              <a:gd name="connsiteX5" fmla="*/ 5328 w 10547"/>
              <a:gd name="connsiteY5" fmla="*/ 10382 h 10528"/>
              <a:gd name="connsiteX6" fmla="*/ 10178 w 10547"/>
              <a:gd name="connsiteY6" fmla="*/ 10055 h 10528"/>
              <a:gd name="connsiteX7" fmla="*/ 10532 w 10547"/>
              <a:gd name="connsiteY7" fmla="*/ 5331 h 10528"/>
              <a:gd name="connsiteX8" fmla="*/ 9991 w 10547"/>
              <a:gd name="connsiteY8" fmla="*/ 435 h 10528"/>
              <a:gd name="connsiteX0" fmla="*/ 9999 w 10555"/>
              <a:gd name="connsiteY0" fmla="*/ 435 h 10528"/>
              <a:gd name="connsiteX1" fmla="*/ 5238 w 10555"/>
              <a:gd name="connsiteY1" fmla="*/ 100 h 10528"/>
              <a:gd name="connsiteX2" fmla="*/ 481 w 10555"/>
              <a:gd name="connsiteY2" fmla="*/ 559 h 10528"/>
              <a:gd name="connsiteX3" fmla="*/ 15 w 10555"/>
              <a:gd name="connsiteY3" fmla="*/ 5063 h 10528"/>
              <a:gd name="connsiteX4" fmla="*/ 671 w 10555"/>
              <a:gd name="connsiteY4" fmla="*/ 10213 h 10528"/>
              <a:gd name="connsiteX5" fmla="*/ 5336 w 10555"/>
              <a:gd name="connsiteY5" fmla="*/ 10382 h 10528"/>
              <a:gd name="connsiteX6" fmla="*/ 10186 w 10555"/>
              <a:gd name="connsiteY6" fmla="*/ 10055 h 10528"/>
              <a:gd name="connsiteX7" fmla="*/ 10540 w 10555"/>
              <a:gd name="connsiteY7" fmla="*/ 5331 h 10528"/>
              <a:gd name="connsiteX8" fmla="*/ 9999 w 10555"/>
              <a:gd name="connsiteY8" fmla="*/ 435 h 10528"/>
              <a:gd name="connsiteX0" fmla="*/ 9999 w 10555"/>
              <a:gd name="connsiteY0" fmla="*/ 457 h 10550"/>
              <a:gd name="connsiteX1" fmla="*/ 5238 w 10555"/>
              <a:gd name="connsiteY1" fmla="*/ 122 h 10550"/>
              <a:gd name="connsiteX2" fmla="*/ 481 w 10555"/>
              <a:gd name="connsiteY2" fmla="*/ 581 h 10550"/>
              <a:gd name="connsiteX3" fmla="*/ 15 w 10555"/>
              <a:gd name="connsiteY3" fmla="*/ 5085 h 10550"/>
              <a:gd name="connsiteX4" fmla="*/ 671 w 10555"/>
              <a:gd name="connsiteY4" fmla="*/ 10235 h 10550"/>
              <a:gd name="connsiteX5" fmla="*/ 5336 w 10555"/>
              <a:gd name="connsiteY5" fmla="*/ 10404 h 10550"/>
              <a:gd name="connsiteX6" fmla="*/ 10186 w 10555"/>
              <a:gd name="connsiteY6" fmla="*/ 10077 h 10550"/>
              <a:gd name="connsiteX7" fmla="*/ 10540 w 10555"/>
              <a:gd name="connsiteY7" fmla="*/ 5353 h 10550"/>
              <a:gd name="connsiteX8" fmla="*/ 9999 w 10555"/>
              <a:gd name="connsiteY8" fmla="*/ 457 h 10550"/>
              <a:gd name="connsiteX0" fmla="*/ 9987 w 10555"/>
              <a:gd name="connsiteY0" fmla="*/ 409 h 10566"/>
              <a:gd name="connsiteX1" fmla="*/ 5238 w 10555"/>
              <a:gd name="connsiteY1" fmla="*/ 138 h 10566"/>
              <a:gd name="connsiteX2" fmla="*/ 481 w 10555"/>
              <a:gd name="connsiteY2" fmla="*/ 597 h 10566"/>
              <a:gd name="connsiteX3" fmla="*/ 15 w 10555"/>
              <a:gd name="connsiteY3" fmla="*/ 5101 h 10566"/>
              <a:gd name="connsiteX4" fmla="*/ 671 w 10555"/>
              <a:gd name="connsiteY4" fmla="*/ 10251 h 10566"/>
              <a:gd name="connsiteX5" fmla="*/ 5336 w 10555"/>
              <a:gd name="connsiteY5" fmla="*/ 10420 h 10566"/>
              <a:gd name="connsiteX6" fmla="*/ 10186 w 10555"/>
              <a:gd name="connsiteY6" fmla="*/ 10093 h 10566"/>
              <a:gd name="connsiteX7" fmla="*/ 10540 w 10555"/>
              <a:gd name="connsiteY7" fmla="*/ 5369 h 10566"/>
              <a:gd name="connsiteX8" fmla="*/ 9987 w 10555"/>
              <a:gd name="connsiteY8" fmla="*/ 409 h 10566"/>
              <a:gd name="connsiteX0" fmla="*/ 9987 w 10555"/>
              <a:gd name="connsiteY0" fmla="*/ 409 h 10566"/>
              <a:gd name="connsiteX1" fmla="*/ 5238 w 10555"/>
              <a:gd name="connsiteY1" fmla="*/ 138 h 10566"/>
              <a:gd name="connsiteX2" fmla="*/ 481 w 10555"/>
              <a:gd name="connsiteY2" fmla="*/ 597 h 10566"/>
              <a:gd name="connsiteX3" fmla="*/ 15 w 10555"/>
              <a:gd name="connsiteY3" fmla="*/ 5101 h 10566"/>
              <a:gd name="connsiteX4" fmla="*/ 671 w 10555"/>
              <a:gd name="connsiteY4" fmla="*/ 10251 h 10566"/>
              <a:gd name="connsiteX5" fmla="*/ 5336 w 10555"/>
              <a:gd name="connsiteY5" fmla="*/ 10420 h 10566"/>
              <a:gd name="connsiteX6" fmla="*/ 10186 w 10555"/>
              <a:gd name="connsiteY6" fmla="*/ 10093 h 10566"/>
              <a:gd name="connsiteX7" fmla="*/ 10540 w 10555"/>
              <a:gd name="connsiteY7" fmla="*/ 5369 h 10566"/>
              <a:gd name="connsiteX8" fmla="*/ 9987 w 10555"/>
              <a:gd name="connsiteY8" fmla="*/ 409 h 10566"/>
              <a:gd name="connsiteX0" fmla="*/ 9987 w 10555"/>
              <a:gd name="connsiteY0" fmla="*/ 409 h 10566"/>
              <a:gd name="connsiteX1" fmla="*/ 5238 w 10555"/>
              <a:gd name="connsiteY1" fmla="*/ 138 h 10566"/>
              <a:gd name="connsiteX2" fmla="*/ 481 w 10555"/>
              <a:gd name="connsiteY2" fmla="*/ 597 h 10566"/>
              <a:gd name="connsiteX3" fmla="*/ 15 w 10555"/>
              <a:gd name="connsiteY3" fmla="*/ 5101 h 10566"/>
              <a:gd name="connsiteX4" fmla="*/ 671 w 10555"/>
              <a:gd name="connsiteY4" fmla="*/ 10251 h 10566"/>
              <a:gd name="connsiteX5" fmla="*/ 5336 w 10555"/>
              <a:gd name="connsiteY5" fmla="*/ 10420 h 10566"/>
              <a:gd name="connsiteX6" fmla="*/ 10186 w 10555"/>
              <a:gd name="connsiteY6" fmla="*/ 10093 h 10566"/>
              <a:gd name="connsiteX7" fmla="*/ 10540 w 10555"/>
              <a:gd name="connsiteY7" fmla="*/ 5369 h 10566"/>
              <a:gd name="connsiteX8" fmla="*/ 9987 w 10555"/>
              <a:gd name="connsiteY8" fmla="*/ 409 h 10566"/>
              <a:gd name="connsiteX0" fmla="*/ 9987 w 10547"/>
              <a:gd name="connsiteY0" fmla="*/ 409 h 10564"/>
              <a:gd name="connsiteX1" fmla="*/ 5238 w 10547"/>
              <a:gd name="connsiteY1" fmla="*/ 138 h 10564"/>
              <a:gd name="connsiteX2" fmla="*/ 481 w 10547"/>
              <a:gd name="connsiteY2" fmla="*/ 597 h 10564"/>
              <a:gd name="connsiteX3" fmla="*/ 15 w 10547"/>
              <a:gd name="connsiteY3" fmla="*/ 5101 h 10564"/>
              <a:gd name="connsiteX4" fmla="*/ 671 w 10547"/>
              <a:gd name="connsiteY4" fmla="*/ 10251 h 10564"/>
              <a:gd name="connsiteX5" fmla="*/ 5336 w 10547"/>
              <a:gd name="connsiteY5" fmla="*/ 10420 h 10564"/>
              <a:gd name="connsiteX6" fmla="*/ 10150 w 10547"/>
              <a:gd name="connsiteY6" fmla="*/ 10136 h 10564"/>
              <a:gd name="connsiteX7" fmla="*/ 10540 w 10547"/>
              <a:gd name="connsiteY7" fmla="*/ 5369 h 10564"/>
              <a:gd name="connsiteX8" fmla="*/ 9987 w 10547"/>
              <a:gd name="connsiteY8" fmla="*/ 409 h 10564"/>
              <a:gd name="connsiteX0" fmla="*/ 9987 w 10547"/>
              <a:gd name="connsiteY0" fmla="*/ 454 h 10609"/>
              <a:gd name="connsiteX1" fmla="*/ 5238 w 10547"/>
              <a:gd name="connsiteY1" fmla="*/ 76 h 10609"/>
              <a:gd name="connsiteX2" fmla="*/ 481 w 10547"/>
              <a:gd name="connsiteY2" fmla="*/ 642 h 10609"/>
              <a:gd name="connsiteX3" fmla="*/ 15 w 10547"/>
              <a:gd name="connsiteY3" fmla="*/ 5146 h 10609"/>
              <a:gd name="connsiteX4" fmla="*/ 671 w 10547"/>
              <a:gd name="connsiteY4" fmla="*/ 10296 h 10609"/>
              <a:gd name="connsiteX5" fmla="*/ 5336 w 10547"/>
              <a:gd name="connsiteY5" fmla="*/ 10465 h 10609"/>
              <a:gd name="connsiteX6" fmla="*/ 10150 w 10547"/>
              <a:gd name="connsiteY6" fmla="*/ 10181 h 10609"/>
              <a:gd name="connsiteX7" fmla="*/ 10540 w 10547"/>
              <a:gd name="connsiteY7" fmla="*/ 5414 h 10609"/>
              <a:gd name="connsiteX8" fmla="*/ 9987 w 10547"/>
              <a:gd name="connsiteY8" fmla="*/ 454 h 10609"/>
              <a:gd name="connsiteX0" fmla="*/ 9981 w 10541"/>
              <a:gd name="connsiteY0" fmla="*/ 454 h 10623"/>
              <a:gd name="connsiteX1" fmla="*/ 5232 w 10541"/>
              <a:gd name="connsiteY1" fmla="*/ 76 h 10623"/>
              <a:gd name="connsiteX2" fmla="*/ 475 w 10541"/>
              <a:gd name="connsiteY2" fmla="*/ 642 h 10623"/>
              <a:gd name="connsiteX3" fmla="*/ 9 w 10541"/>
              <a:gd name="connsiteY3" fmla="*/ 5146 h 10623"/>
              <a:gd name="connsiteX4" fmla="*/ 570 w 10541"/>
              <a:gd name="connsiteY4" fmla="*/ 10317 h 10623"/>
              <a:gd name="connsiteX5" fmla="*/ 5330 w 10541"/>
              <a:gd name="connsiteY5" fmla="*/ 10465 h 10623"/>
              <a:gd name="connsiteX6" fmla="*/ 10144 w 10541"/>
              <a:gd name="connsiteY6" fmla="*/ 10181 h 10623"/>
              <a:gd name="connsiteX7" fmla="*/ 10534 w 10541"/>
              <a:gd name="connsiteY7" fmla="*/ 5414 h 10623"/>
              <a:gd name="connsiteX8" fmla="*/ 9981 w 10541"/>
              <a:gd name="connsiteY8" fmla="*/ 454 h 106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541" h="10623">
                <a:moveTo>
                  <a:pt x="9981" y="454"/>
                </a:moveTo>
                <a:cubicBezTo>
                  <a:pt x="9093" y="-310"/>
                  <a:pt x="6898" y="133"/>
                  <a:pt x="5232" y="76"/>
                </a:cubicBezTo>
                <a:cubicBezTo>
                  <a:pt x="3658" y="159"/>
                  <a:pt x="953" y="-371"/>
                  <a:pt x="475" y="642"/>
                </a:cubicBezTo>
                <a:cubicBezTo>
                  <a:pt x="-56" y="1496"/>
                  <a:pt x="-7" y="3534"/>
                  <a:pt x="9" y="5146"/>
                </a:cubicBezTo>
                <a:cubicBezTo>
                  <a:pt x="25" y="6758"/>
                  <a:pt x="-40" y="9771"/>
                  <a:pt x="570" y="10317"/>
                </a:cubicBezTo>
                <a:cubicBezTo>
                  <a:pt x="1211" y="10891"/>
                  <a:pt x="3734" y="10488"/>
                  <a:pt x="5330" y="10465"/>
                </a:cubicBezTo>
                <a:cubicBezTo>
                  <a:pt x="6926" y="10442"/>
                  <a:pt x="9763" y="10642"/>
                  <a:pt x="10144" y="10181"/>
                </a:cubicBezTo>
                <a:cubicBezTo>
                  <a:pt x="10613" y="9764"/>
                  <a:pt x="10541" y="6952"/>
                  <a:pt x="10534" y="5414"/>
                </a:cubicBezTo>
                <a:cubicBezTo>
                  <a:pt x="10527" y="3877"/>
                  <a:pt x="10549" y="989"/>
                  <a:pt x="9981" y="454"/>
                </a:cubicBezTo>
                <a:close/>
              </a:path>
            </a:pathLst>
          </a:custGeom>
          <a:noFill/>
          <a:ln w="9525">
            <a:solidFill>
              <a:schemeClr val="tx1"/>
            </a:solidFill>
            <a:prstDash val="dash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39592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 preserve="1">
  <p:cSld name="1_Blan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/>
          <p:cNvSpPr/>
          <p:nvPr userDrawn="1"/>
        </p:nvSpPr>
        <p:spPr>
          <a:xfrm>
            <a:off x="233932" y="174940"/>
            <a:ext cx="6404486" cy="1147688"/>
          </a:xfrm>
          <a:custGeom>
            <a:avLst/>
            <a:gdLst>
              <a:gd name="connsiteX0" fmla="*/ 0 w 6378151"/>
              <a:gd name="connsiteY0" fmla="*/ 0 h 1143000"/>
              <a:gd name="connsiteX1" fmla="*/ 6378151 w 6378151"/>
              <a:gd name="connsiteY1" fmla="*/ 0 h 1143000"/>
              <a:gd name="connsiteX2" fmla="*/ 6378151 w 6378151"/>
              <a:gd name="connsiteY2" fmla="*/ 1143000 h 1143000"/>
              <a:gd name="connsiteX3" fmla="*/ 0 w 6378151"/>
              <a:gd name="connsiteY3" fmla="*/ 1143000 h 1143000"/>
              <a:gd name="connsiteX4" fmla="*/ 0 w 6378151"/>
              <a:gd name="connsiteY4" fmla="*/ 0 h 1143000"/>
              <a:gd name="connsiteX0" fmla="*/ 172122 w 6378151"/>
              <a:gd name="connsiteY0" fmla="*/ 161365 h 1143000"/>
              <a:gd name="connsiteX1" fmla="*/ 6378151 w 6378151"/>
              <a:gd name="connsiteY1" fmla="*/ 0 h 1143000"/>
              <a:gd name="connsiteX2" fmla="*/ 6378151 w 6378151"/>
              <a:gd name="connsiteY2" fmla="*/ 1143000 h 1143000"/>
              <a:gd name="connsiteX3" fmla="*/ 0 w 6378151"/>
              <a:gd name="connsiteY3" fmla="*/ 1143000 h 1143000"/>
              <a:gd name="connsiteX4" fmla="*/ 172122 w 6378151"/>
              <a:gd name="connsiteY4" fmla="*/ 161365 h 1143000"/>
              <a:gd name="connsiteX0" fmla="*/ 172122 w 6378151"/>
              <a:gd name="connsiteY0" fmla="*/ 161365 h 1143000"/>
              <a:gd name="connsiteX1" fmla="*/ 6378151 w 6378151"/>
              <a:gd name="connsiteY1" fmla="*/ 0 h 1143000"/>
              <a:gd name="connsiteX2" fmla="*/ 6378151 w 6378151"/>
              <a:gd name="connsiteY2" fmla="*/ 1143000 h 1143000"/>
              <a:gd name="connsiteX3" fmla="*/ 0 w 6378151"/>
              <a:gd name="connsiteY3" fmla="*/ 1143000 h 1143000"/>
              <a:gd name="connsiteX4" fmla="*/ 172122 w 6378151"/>
              <a:gd name="connsiteY4" fmla="*/ 161365 h 1143000"/>
              <a:gd name="connsiteX0" fmla="*/ 204395 w 6378151"/>
              <a:gd name="connsiteY0" fmla="*/ 182880 h 1143000"/>
              <a:gd name="connsiteX1" fmla="*/ 6378151 w 6378151"/>
              <a:gd name="connsiteY1" fmla="*/ 0 h 1143000"/>
              <a:gd name="connsiteX2" fmla="*/ 6378151 w 6378151"/>
              <a:gd name="connsiteY2" fmla="*/ 1143000 h 1143000"/>
              <a:gd name="connsiteX3" fmla="*/ 0 w 6378151"/>
              <a:gd name="connsiteY3" fmla="*/ 1143000 h 1143000"/>
              <a:gd name="connsiteX4" fmla="*/ 204395 w 6378151"/>
              <a:gd name="connsiteY4" fmla="*/ 182880 h 1143000"/>
              <a:gd name="connsiteX0" fmla="*/ 204395 w 6378151"/>
              <a:gd name="connsiteY0" fmla="*/ 182880 h 1143000"/>
              <a:gd name="connsiteX1" fmla="*/ 6378151 w 6378151"/>
              <a:gd name="connsiteY1" fmla="*/ 0 h 1143000"/>
              <a:gd name="connsiteX2" fmla="*/ 6378151 w 6378151"/>
              <a:gd name="connsiteY2" fmla="*/ 1143000 h 1143000"/>
              <a:gd name="connsiteX3" fmla="*/ 0 w 6378151"/>
              <a:gd name="connsiteY3" fmla="*/ 1143000 h 1143000"/>
              <a:gd name="connsiteX4" fmla="*/ 204395 w 6378151"/>
              <a:gd name="connsiteY4" fmla="*/ 182880 h 1143000"/>
              <a:gd name="connsiteX0" fmla="*/ 204395 w 6378151"/>
              <a:gd name="connsiteY0" fmla="*/ 182880 h 1143000"/>
              <a:gd name="connsiteX1" fmla="*/ 6378151 w 6378151"/>
              <a:gd name="connsiteY1" fmla="*/ 0 h 1143000"/>
              <a:gd name="connsiteX2" fmla="*/ 6378151 w 6378151"/>
              <a:gd name="connsiteY2" fmla="*/ 1143000 h 1143000"/>
              <a:gd name="connsiteX3" fmla="*/ 0 w 6378151"/>
              <a:gd name="connsiteY3" fmla="*/ 1143000 h 1143000"/>
              <a:gd name="connsiteX4" fmla="*/ 204395 w 6378151"/>
              <a:gd name="connsiteY4" fmla="*/ 182880 h 1143000"/>
              <a:gd name="connsiteX0" fmla="*/ 204395 w 6378151"/>
              <a:gd name="connsiteY0" fmla="*/ 182880 h 1143000"/>
              <a:gd name="connsiteX1" fmla="*/ 6378151 w 6378151"/>
              <a:gd name="connsiteY1" fmla="*/ 0 h 1143000"/>
              <a:gd name="connsiteX2" fmla="*/ 6378151 w 6378151"/>
              <a:gd name="connsiteY2" fmla="*/ 1143000 h 1143000"/>
              <a:gd name="connsiteX3" fmla="*/ 0 w 6378151"/>
              <a:gd name="connsiteY3" fmla="*/ 1143000 h 1143000"/>
              <a:gd name="connsiteX4" fmla="*/ 204395 w 6378151"/>
              <a:gd name="connsiteY4" fmla="*/ 182880 h 1143000"/>
              <a:gd name="connsiteX0" fmla="*/ 204395 w 6378151"/>
              <a:gd name="connsiteY0" fmla="*/ 74634 h 1034754"/>
              <a:gd name="connsiteX1" fmla="*/ 6119967 w 6378151"/>
              <a:gd name="connsiteY1" fmla="*/ 63876 h 1034754"/>
              <a:gd name="connsiteX2" fmla="*/ 6378151 w 6378151"/>
              <a:gd name="connsiteY2" fmla="*/ 1034754 h 1034754"/>
              <a:gd name="connsiteX3" fmla="*/ 0 w 6378151"/>
              <a:gd name="connsiteY3" fmla="*/ 1034754 h 1034754"/>
              <a:gd name="connsiteX4" fmla="*/ 204395 w 6378151"/>
              <a:gd name="connsiteY4" fmla="*/ 74634 h 1034754"/>
              <a:gd name="connsiteX0" fmla="*/ 204395 w 6378151"/>
              <a:gd name="connsiteY0" fmla="*/ 82083 h 1042203"/>
              <a:gd name="connsiteX1" fmla="*/ 6044663 w 6378151"/>
              <a:gd name="connsiteY1" fmla="*/ 39052 h 1042203"/>
              <a:gd name="connsiteX2" fmla="*/ 6378151 w 6378151"/>
              <a:gd name="connsiteY2" fmla="*/ 1042203 h 1042203"/>
              <a:gd name="connsiteX3" fmla="*/ 0 w 6378151"/>
              <a:gd name="connsiteY3" fmla="*/ 1042203 h 1042203"/>
              <a:gd name="connsiteX4" fmla="*/ 204395 w 6378151"/>
              <a:gd name="connsiteY4" fmla="*/ 82083 h 1042203"/>
              <a:gd name="connsiteX0" fmla="*/ 204395 w 6378151"/>
              <a:gd name="connsiteY0" fmla="*/ 82083 h 1042203"/>
              <a:gd name="connsiteX1" fmla="*/ 6044663 w 6378151"/>
              <a:gd name="connsiteY1" fmla="*/ 39052 h 1042203"/>
              <a:gd name="connsiteX2" fmla="*/ 6378151 w 6378151"/>
              <a:gd name="connsiteY2" fmla="*/ 1042203 h 1042203"/>
              <a:gd name="connsiteX3" fmla="*/ 0 w 6378151"/>
              <a:gd name="connsiteY3" fmla="*/ 1042203 h 1042203"/>
              <a:gd name="connsiteX4" fmla="*/ 204395 w 6378151"/>
              <a:gd name="connsiteY4" fmla="*/ 82083 h 1042203"/>
              <a:gd name="connsiteX0" fmla="*/ 204395 w 6378151"/>
              <a:gd name="connsiteY0" fmla="*/ 209708 h 1169828"/>
              <a:gd name="connsiteX1" fmla="*/ 6044663 w 6378151"/>
              <a:gd name="connsiteY1" fmla="*/ 166677 h 1169828"/>
              <a:gd name="connsiteX2" fmla="*/ 6378151 w 6378151"/>
              <a:gd name="connsiteY2" fmla="*/ 1169828 h 1169828"/>
              <a:gd name="connsiteX3" fmla="*/ 0 w 6378151"/>
              <a:gd name="connsiteY3" fmla="*/ 1169828 h 1169828"/>
              <a:gd name="connsiteX4" fmla="*/ 204395 w 6378151"/>
              <a:gd name="connsiteY4" fmla="*/ 209708 h 1169828"/>
              <a:gd name="connsiteX0" fmla="*/ 204395 w 6378151"/>
              <a:gd name="connsiteY0" fmla="*/ 216207 h 1176327"/>
              <a:gd name="connsiteX1" fmla="*/ 6044663 w 6378151"/>
              <a:gd name="connsiteY1" fmla="*/ 173176 h 1176327"/>
              <a:gd name="connsiteX2" fmla="*/ 6378151 w 6378151"/>
              <a:gd name="connsiteY2" fmla="*/ 1176327 h 1176327"/>
              <a:gd name="connsiteX3" fmla="*/ 0 w 6378151"/>
              <a:gd name="connsiteY3" fmla="*/ 1176327 h 1176327"/>
              <a:gd name="connsiteX4" fmla="*/ 204395 w 6378151"/>
              <a:gd name="connsiteY4" fmla="*/ 216207 h 1176327"/>
              <a:gd name="connsiteX0" fmla="*/ 311971 w 6378151"/>
              <a:gd name="connsiteY0" fmla="*/ 179132 h 1203798"/>
              <a:gd name="connsiteX1" fmla="*/ 6044663 w 6378151"/>
              <a:gd name="connsiteY1" fmla="*/ 200647 h 1203798"/>
              <a:gd name="connsiteX2" fmla="*/ 6378151 w 6378151"/>
              <a:gd name="connsiteY2" fmla="*/ 1203798 h 1203798"/>
              <a:gd name="connsiteX3" fmla="*/ 0 w 6378151"/>
              <a:gd name="connsiteY3" fmla="*/ 1203798 h 1203798"/>
              <a:gd name="connsiteX4" fmla="*/ 311971 w 6378151"/>
              <a:gd name="connsiteY4" fmla="*/ 179132 h 1203798"/>
              <a:gd name="connsiteX0" fmla="*/ 311971 w 6378151"/>
              <a:gd name="connsiteY0" fmla="*/ 179132 h 1203798"/>
              <a:gd name="connsiteX1" fmla="*/ 6044663 w 6378151"/>
              <a:gd name="connsiteY1" fmla="*/ 200647 h 1203798"/>
              <a:gd name="connsiteX2" fmla="*/ 6378151 w 6378151"/>
              <a:gd name="connsiteY2" fmla="*/ 1203798 h 1203798"/>
              <a:gd name="connsiteX3" fmla="*/ 0 w 6378151"/>
              <a:gd name="connsiteY3" fmla="*/ 1203798 h 1203798"/>
              <a:gd name="connsiteX4" fmla="*/ 311971 w 6378151"/>
              <a:gd name="connsiteY4" fmla="*/ 179132 h 1203798"/>
              <a:gd name="connsiteX0" fmla="*/ 311971 w 6378151"/>
              <a:gd name="connsiteY0" fmla="*/ 171490 h 1196156"/>
              <a:gd name="connsiteX1" fmla="*/ 6044663 w 6378151"/>
              <a:gd name="connsiteY1" fmla="*/ 193005 h 1196156"/>
              <a:gd name="connsiteX2" fmla="*/ 6378151 w 6378151"/>
              <a:gd name="connsiteY2" fmla="*/ 1196156 h 1196156"/>
              <a:gd name="connsiteX3" fmla="*/ 0 w 6378151"/>
              <a:gd name="connsiteY3" fmla="*/ 1196156 h 1196156"/>
              <a:gd name="connsiteX4" fmla="*/ 311971 w 6378151"/>
              <a:gd name="connsiteY4" fmla="*/ 171490 h 1196156"/>
              <a:gd name="connsiteX0" fmla="*/ 311971 w 6378151"/>
              <a:gd name="connsiteY0" fmla="*/ 140008 h 1164674"/>
              <a:gd name="connsiteX1" fmla="*/ 6044663 w 6378151"/>
              <a:gd name="connsiteY1" fmla="*/ 161523 h 1164674"/>
              <a:gd name="connsiteX2" fmla="*/ 6378151 w 6378151"/>
              <a:gd name="connsiteY2" fmla="*/ 1164674 h 1164674"/>
              <a:gd name="connsiteX3" fmla="*/ 0 w 6378151"/>
              <a:gd name="connsiteY3" fmla="*/ 1164674 h 1164674"/>
              <a:gd name="connsiteX4" fmla="*/ 311971 w 6378151"/>
              <a:gd name="connsiteY4" fmla="*/ 140008 h 1164674"/>
              <a:gd name="connsiteX0" fmla="*/ 311971 w 6378151"/>
              <a:gd name="connsiteY0" fmla="*/ 130732 h 1155398"/>
              <a:gd name="connsiteX1" fmla="*/ 6044663 w 6378151"/>
              <a:gd name="connsiteY1" fmla="*/ 152247 h 1155398"/>
              <a:gd name="connsiteX2" fmla="*/ 6378151 w 6378151"/>
              <a:gd name="connsiteY2" fmla="*/ 1155398 h 1155398"/>
              <a:gd name="connsiteX3" fmla="*/ 0 w 6378151"/>
              <a:gd name="connsiteY3" fmla="*/ 1155398 h 1155398"/>
              <a:gd name="connsiteX4" fmla="*/ 311971 w 6378151"/>
              <a:gd name="connsiteY4" fmla="*/ 130732 h 1155398"/>
              <a:gd name="connsiteX0" fmla="*/ 311971 w 6378151"/>
              <a:gd name="connsiteY0" fmla="*/ 116775 h 1141441"/>
              <a:gd name="connsiteX1" fmla="*/ 5947844 w 6378151"/>
              <a:gd name="connsiteY1" fmla="*/ 159805 h 1141441"/>
              <a:gd name="connsiteX2" fmla="*/ 6378151 w 6378151"/>
              <a:gd name="connsiteY2" fmla="*/ 1141441 h 1141441"/>
              <a:gd name="connsiteX3" fmla="*/ 0 w 6378151"/>
              <a:gd name="connsiteY3" fmla="*/ 1141441 h 1141441"/>
              <a:gd name="connsiteX4" fmla="*/ 311971 w 6378151"/>
              <a:gd name="connsiteY4" fmla="*/ 116775 h 1141441"/>
              <a:gd name="connsiteX0" fmla="*/ 311971 w 6378151"/>
              <a:gd name="connsiteY0" fmla="*/ 152822 h 1177488"/>
              <a:gd name="connsiteX1" fmla="*/ 6033906 w 6378151"/>
              <a:gd name="connsiteY1" fmla="*/ 142064 h 1177488"/>
              <a:gd name="connsiteX2" fmla="*/ 6378151 w 6378151"/>
              <a:gd name="connsiteY2" fmla="*/ 1177488 h 1177488"/>
              <a:gd name="connsiteX3" fmla="*/ 0 w 6378151"/>
              <a:gd name="connsiteY3" fmla="*/ 1177488 h 1177488"/>
              <a:gd name="connsiteX4" fmla="*/ 311971 w 6378151"/>
              <a:gd name="connsiteY4" fmla="*/ 152822 h 1177488"/>
              <a:gd name="connsiteX0" fmla="*/ 311971 w 6378151"/>
              <a:gd name="connsiteY0" fmla="*/ 152822 h 1177488"/>
              <a:gd name="connsiteX1" fmla="*/ 6033906 w 6378151"/>
              <a:gd name="connsiteY1" fmla="*/ 142064 h 1177488"/>
              <a:gd name="connsiteX2" fmla="*/ 6378151 w 6378151"/>
              <a:gd name="connsiteY2" fmla="*/ 1177488 h 1177488"/>
              <a:gd name="connsiteX3" fmla="*/ 0 w 6378151"/>
              <a:gd name="connsiteY3" fmla="*/ 1177488 h 1177488"/>
              <a:gd name="connsiteX4" fmla="*/ 311971 w 6378151"/>
              <a:gd name="connsiteY4" fmla="*/ 152822 h 1177488"/>
              <a:gd name="connsiteX0" fmla="*/ 311971 w 6378151"/>
              <a:gd name="connsiteY0" fmla="*/ 119570 h 1144236"/>
              <a:gd name="connsiteX1" fmla="*/ 6033906 w 6378151"/>
              <a:gd name="connsiteY1" fmla="*/ 108812 h 1144236"/>
              <a:gd name="connsiteX2" fmla="*/ 6378151 w 6378151"/>
              <a:gd name="connsiteY2" fmla="*/ 1144236 h 1144236"/>
              <a:gd name="connsiteX3" fmla="*/ 0 w 6378151"/>
              <a:gd name="connsiteY3" fmla="*/ 1144236 h 1144236"/>
              <a:gd name="connsiteX4" fmla="*/ 311971 w 6378151"/>
              <a:gd name="connsiteY4" fmla="*/ 119570 h 1144236"/>
              <a:gd name="connsiteX0" fmla="*/ 311971 w 6378151"/>
              <a:gd name="connsiteY0" fmla="*/ 16611 h 1041277"/>
              <a:gd name="connsiteX1" fmla="*/ 6033906 w 6378151"/>
              <a:gd name="connsiteY1" fmla="*/ 5853 h 1041277"/>
              <a:gd name="connsiteX2" fmla="*/ 6378151 w 6378151"/>
              <a:gd name="connsiteY2" fmla="*/ 1041277 h 1041277"/>
              <a:gd name="connsiteX3" fmla="*/ 0 w 6378151"/>
              <a:gd name="connsiteY3" fmla="*/ 1041277 h 1041277"/>
              <a:gd name="connsiteX4" fmla="*/ 311971 w 6378151"/>
              <a:gd name="connsiteY4" fmla="*/ 16611 h 1041277"/>
              <a:gd name="connsiteX0" fmla="*/ 311971 w 6378151"/>
              <a:gd name="connsiteY0" fmla="*/ 100650 h 1125316"/>
              <a:gd name="connsiteX1" fmla="*/ 6033906 w 6378151"/>
              <a:gd name="connsiteY1" fmla="*/ 89892 h 1125316"/>
              <a:gd name="connsiteX2" fmla="*/ 6378151 w 6378151"/>
              <a:gd name="connsiteY2" fmla="*/ 1125316 h 1125316"/>
              <a:gd name="connsiteX3" fmla="*/ 0 w 6378151"/>
              <a:gd name="connsiteY3" fmla="*/ 1125316 h 1125316"/>
              <a:gd name="connsiteX4" fmla="*/ 311971 w 6378151"/>
              <a:gd name="connsiteY4" fmla="*/ 100650 h 1125316"/>
              <a:gd name="connsiteX0" fmla="*/ 311971 w 6378151"/>
              <a:gd name="connsiteY0" fmla="*/ 108062 h 1132728"/>
              <a:gd name="connsiteX1" fmla="*/ 6001633 w 6378151"/>
              <a:gd name="connsiteY1" fmla="*/ 86546 h 1132728"/>
              <a:gd name="connsiteX2" fmla="*/ 6378151 w 6378151"/>
              <a:gd name="connsiteY2" fmla="*/ 1132728 h 1132728"/>
              <a:gd name="connsiteX3" fmla="*/ 0 w 6378151"/>
              <a:gd name="connsiteY3" fmla="*/ 1132728 h 1132728"/>
              <a:gd name="connsiteX4" fmla="*/ 311971 w 6378151"/>
              <a:gd name="connsiteY4" fmla="*/ 108062 h 1132728"/>
              <a:gd name="connsiteX0" fmla="*/ 311971 w 6378151"/>
              <a:gd name="connsiteY0" fmla="*/ 108062 h 1132728"/>
              <a:gd name="connsiteX1" fmla="*/ 6001633 w 6378151"/>
              <a:gd name="connsiteY1" fmla="*/ 86546 h 1132728"/>
              <a:gd name="connsiteX2" fmla="*/ 6378151 w 6378151"/>
              <a:gd name="connsiteY2" fmla="*/ 1132728 h 1132728"/>
              <a:gd name="connsiteX3" fmla="*/ 0 w 6378151"/>
              <a:gd name="connsiteY3" fmla="*/ 1132728 h 1132728"/>
              <a:gd name="connsiteX4" fmla="*/ 311971 w 6378151"/>
              <a:gd name="connsiteY4" fmla="*/ 108062 h 1132728"/>
              <a:gd name="connsiteX0" fmla="*/ 311971 w 6378151"/>
              <a:gd name="connsiteY0" fmla="*/ 103312 h 1127978"/>
              <a:gd name="connsiteX1" fmla="*/ 6001633 w 6378151"/>
              <a:gd name="connsiteY1" fmla="*/ 81796 h 1127978"/>
              <a:gd name="connsiteX2" fmla="*/ 6378151 w 6378151"/>
              <a:gd name="connsiteY2" fmla="*/ 1127978 h 1127978"/>
              <a:gd name="connsiteX3" fmla="*/ 0 w 6378151"/>
              <a:gd name="connsiteY3" fmla="*/ 1127978 h 1127978"/>
              <a:gd name="connsiteX4" fmla="*/ 311971 w 6378151"/>
              <a:gd name="connsiteY4" fmla="*/ 103312 h 1127978"/>
              <a:gd name="connsiteX0" fmla="*/ 311971 w 6378151"/>
              <a:gd name="connsiteY0" fmla="*/ 118455 h 1143121"/>
              <a:gd name="connsiteX1" fmla="*/ 6001633 w 6378151"/>
              <a:gd name="connsiteY1" fmla="*/ 96939 h 1143121"/>
              <a:gd name="connsiteX2" fmla="*/ 6378151 w 6378151"/>
              <a:gd name="connsiteY2" fmla="*/ 1143121 h 1143121"/>
              <a:gd name="connsiteX3" fmla="*/ 0 w 6378151"/>
              <a:gd name="connsiteY3" fmla="*/ 1143121 h 1143121"/>
              <a:gd name="connsiteX4" fmla="*/ 311971 w 6378151"/>
              <a:gd name="connsiteY4" fmla="*/ 118455 h 1143121"/>
              <a:gd name="connsiteX0" fmla="*/ 311971 w 6378151"/>
              <a:gd name="connsiteY0" fmla="*/ 118455 h 1143121"/>
              <a:gd name="connsiteX1" fmla="*/ 6001633 w 6378151"/>
              <a:gd name="connsiteY1" fmla="*/ 96939 h 1143121"/>
              <a:gd name="connsiteX2" fmla="*/ 6378151 w 6378151"/>
              <a:gd name="connsiteY2" fmla="*/ 1143121 h 1143121"/>
              <a:gd name="connsiteX3" fmla="*/ 0 w 6378151"/>
              <a:gd name="connsiteY3" fmla="*/ 1143121 h 1143121"/>
              <a:gd name="connsiteX4" fmla="*/ 311971 w 6378151"/>
              <a:gd name="connsiteY4" fmla="*/ 118455 h 1143121"/>
              <a:gd name="connsiteX0" fmla="*/ 311971 w 6378151"/>
              <a:gd name="connsiteY0" fmla="*/ 113915 h 1138581"/>
              <a:gd name="connsiteX1" fmla="*/ 6001633 w 6378151"/>
              <a:gd name="connsiteY1" fmla="*/ 92399 h 1138581"/>
              <a:gd name="connsiteX2" fmla="*/ 6378151 w 6378151"/>
              <a:gd name="connsiteY2" fmla="*/ 1138581 h 1138581"/>
              <a:gd name="connsiteX3" fmla="*/ 0 w 6378151"/>
              <a:gd name="connsiteY3" fmla="*/ 1138581 h 1138581"/>
              <a:gd name="connsiteX4" fmla="*/ 311971 w 6378151"/>
              <a:gd name="connsiteY4" fmla="*/ 113915 h 1138581"/>
              <a:gd name="connsiteX0" fmla="*/ 311971 w 6378151"/>
              <a:gd name="connsiteY0" fmla="*/ 123022 h 1147688"/>
              <a:gd name="connsiteX1" fmla="*/ 6001633 w 6378151"/>
              <a:gd name="connsiteY1" fmla="*/ 101506 h 1147688"/>
              <a:gd name="connsiteX2" fmla="*/ 6378151 w 6378151"/>
              <a:gd name="connsiteY2" fmla="*/ 1147688 h 1147688"/>
              <a:gd name="connsiteX3" fmla="*/ 0 w 6378151"/>
              <a:gd name="connsiteY3" fmla="*/ 1147688 h 1147688"/>
              <a:gd name="connsiteX4" fmla="*/ 311971 w 6378151"/>
              <a:gd name="connsiteY4" fmla="*/ 123022 h 1147688"/>
              <a:gd name="connsiteX0" fmla="*/ 311971 w 6378151"/>
              <a:gd name="connsiteY0" fmla="*/ 123022 h 1147688"/>
              <a:gd name="connsiteX1" fmla="*/ 6001633 w 6378151"/>
              <a:gd name="connsiteY1" fmla="*/ 101506 h 1147688"/>
              <a:gd name="connsiteX2" fmla="*/ 6378151 w 6378151"/>
              <a:gd name="connsiteY2" fmla="*/ 1147688 h 1147688"/>
              <a:gd name="connsiteX3" fmla="*/ 0 w 6378151"/>
              <a:gd name="connsiteY3" fmla="*/ 1147688 h 1147688"/>
              <a:gd name="connsiteX4" fmla="*/ 311971 w 6378151"/>
              <a:gd name="connsiteY4" fmla="*/ 123022 h 1147688"/>
              <a:gd name="connsiteX0" fmla="*/ 311971 w 6378151"/>
              <a:gd name="connsiteY0" fmla="*/ 123022 h 1147688"/>
              <a:gd name="connsiteX1" fmla="*/ 6001633 w 6378151"/>
              <a:gd name="connsiteY1" fmla="*/ 101506 h 1147688"/>
              <a:gd name="connsiteX2" fmla="*/ 6378151 w 6378151"/>
              <a:gd name="connsiteY2" fmla="*/ 1147688 h 1147688"/>
              <a:gd name="connsiteX3" fmla="*/ 0 w 6378151"/>
              <a:gd name="connsiteY3" fmla="*/ 1147688 h 1147688"/>
              <a:gd name="connsiteX4" fmla="*/ 311971 w 6378151"/>
              <a:gd name="connsiteY4" fmla="*/ 123022 h 1147688"/>
              <a:gd name="connsiteX0" fmla="*/ 311971 w 6378151"/>
              <a:gd name="connsiteY0" fmla="*/ 123022 h 1147688"/>
              <a:gd name="connsiteX1" fmla="*/ 6001633 w 6378151"/>
              <a:gd name="connsiteY1" fmla="*/ 101506 h 1147688"/>
              <a:gd name="connsiteX2" fmla="*/ 6378151 w 6378151"/>
              <a:gd name="connsiteY2" fmla="*/ 1147688 h 1147688"/>
              <a:gd name="connsiteX3" fmla="*/ 0 w 6378151"/>
              <a:gd name="connsiteY3" fmla="*/ 1147688 h 1147688"/>
              <a:gd name="connsiteX4" fmla="*/ 311971 w 6378151"/>
              <a:gd name="connsiteY4" fmla="*/ 123022 h 1147688"/>
              <a:gd name="connsiteX0" fmla="*/ 311971 w 6378151"/>
              <a:gd name="connsiteY0" fmla="*/ 123022 h 1147688"/>
              <a:gd name="connsiteX1" fmla="*/ 6001633 w 6378151"/>
              <a:gd name="connsiteY1" fmla="*/ 101506 h 1147688"/>
              <a:gd name="connsiteX2" fmla="*/ 6378151 w 6378151"/>
              <a:gd name="connsiteY2" fmla="*/ 1147688 h 1147688"/>
              <a:gd name="connsiteX3" fmla="*/ 0 w 6378151"/>
              <a:gd name="connsiteY3" fmla="*/ 1147688 h 1147688"/>
              <a:gd name="connsiteX4" fmla="*/ 311971 w 6378151"/>
              <a:gd name="connsiteY4" fmla="*/ 123022 h 1147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378151" h="1147688">
                <a:moveTo>
                  <a:pt x="311971" y="123022"/>
                </a:moveTo>
                <a:cubicBezTo>
                  <a:pt x="702453" y="8274"/>
                  <a:pt x="5352966" y="-74203"/>
                  <a:pt x="6001633" y="101506"/>
                </a:cubicBezTo>
                <a:cubicBezTo>
                  <a:pt x="6446285" y="575739"/>
                  <a:pt x="6266988" y="813304"/>
                  <a:pt x="6378151" y="1147688"/>
                </a:cubicBezTo>
                <a:lnTo>
                  <a:pt x="0" y="1147688"/>
                </a:lnTo>
                <a:cubicBezTo>
                  <a:pt x="57374" y="820476"/>
                  <a:pt x="-78891" y="439478"/>
                  <a:pt x="311971" y="123022"/>
                </a:cubicBezTo>
                <a:close/>
              </a:path>
            </a:pathLst>
          </a:custGeom>
          <a:solidFill>
            <a:srgbClr val="8AB0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" name="Group 3"/>
          <p:cNvGrpSpPr/>
          <p:nvPr userDrawn="1"/>
        </p:nvGrpSpPr>
        <p:grpSpPr>
          <a:xfrm>
            <a:off x="211054" y="1321594"/>
            <a:ext cx="6436810" cy="3602496"/>
            <a:chOff x="220782" y="1331119"/>
            <a:chExt cx="6436810" cy="3602496"/>
          </a:xfrm>
        </p:grpSpPr>
        <p:sp>
          <p:nvSpPr>
            <p:cNvPr id="5" name="Freeform 4"/>
            <p:cNvSpPr/>
            <p:nvPr/>
          </p:nvSpPr>
          <p:spPr>
            <a:xfrm>
              <a:off x="1630680" y="1333500"/>
              <a:ext cx="4968240" cy="7620"/>
            </a:xfrm>
            <a:custGeom>
              <a:avLst/>
              <a:gdLst>
                <a:gd name="connsiteX0" fmla="*/ 0 w 4968240"/>
                <a:gd name="connsiteY0" fmla="*/ 0 h 7620"/>
                <a:gd name="connsiteX1" fmla="*/ 2781300 w 4968240"/>
                <a:gd name="connsiteY1" fmla="*/ 0 h 7620"/>
                <a:gd name="connsiteX2" fmla="*/ 4968240 w 4968240"/>
                <a:gd name="connsiteY2" fmla="*/ 7620 h 76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968240" h="7620">
                  <a:moveTo>
                    <a:pt x="0" y="0"/>
                  </a:moveTo>
                  <a:lnTo>
                    <a:pt x="2781300" y="0"/>
                  </a:lnTo>
                  <a:lnTo>
                    <a:pt x="4968240" y="7620"/>
                  </a:lnTo>
                </a:path>
              </a:pathLst>
            </a:custGeom>
            <a:noFill/>
            <a:ln>
              <a:solidFill>
                <a:srgbClr val="7EA13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Freeform 5"/>
            <p:cNvSpPr/>
            <p:nvPr/>
          </p:nvSpPr>
          <p:spPr>
            <a:xfrm>
              <a:off x="220782" y="1333500"/>
              <a:ext cx="6436810" cy="3600115"/>
            </a:xfrm>
            <a:custGeom>
              <a:avLst/>
              <a:gdLst>
                <a:gd name="connsiteX0" fmla="*/ 6378138 w 6436810"/>
                <a:gd name="connsiteY0" fmla="*/ 0 h 3600115"/>
                <a:gd name="connsiteX1" fmla="*/ 6431478 w 6436810"/>
                <a:gd name="connsiteY1" fmla="*/ 723900 h 3600115"/>
                <a:gd name="connsiteX2" fmla="*/ 6431478 w 6436810"/>
                <a:gd name="connsiteY2" fmla="*/ 1607820 h 3600115"/>
                <a:gd name="connsiteX3" fmla="*/ 6400998 w 6436810"/>
                <a:gd name="connsiteY3" fmla="*/ 2400300 h 3600115"/>
                <a:gd name="connsiteX4" fmla="*/ 6332418 w 6436810"/>
                <a:gd name="connsiteY4" fmla="*/ 2895600 h 3600115"/>
                <a:gd name="connsiteX5" fmla="*/ 6240978 w 6436810"/>
                <a:gd name="connsiteY5" fmla="*/ 3177540 h 3600115"/>
                <a:gd name="connsiteX6" fmla="*/ 6088578 w 6436810"/>
                <a:gd name="connsiteY6" fmla="*/ 3390900 h 3600115"/>
                <a:gd name="connsiteX7" fmla="*/ 5814258 w 6436810"/>
                <a:gd name="connsiteY7" fmla="*/ 3520440 h 3600115"/>
                <a:gd name="connsiteX8" fmla="*/ 5440878 w 6436810"/>
                <a:gd name="connsiteY8" fmla="*/ 3573780 h 3600115"/>
                <a:gd name="connsiteX9" fmla="*/ 4564578 w 6436810"/>
                <a:gd name="connsiteY9" fmla="*/ 3573780 h 3600115"/>
                <a:gd name="connsiteX10" fmla="*/ 3833058 w 6436810"/>
                <a:gd name="connsiteY10" fmla="*/ 3566160 h 3600115"/>
                <a:gd name="connsiteX11" fmla="*/ 3116778 w 6436810"/>
                <a:gd name="connsiteY11" fmla="*/ 3566160 h 3600115"/>
                <a:gd name="connsiteX12" fmla="*/ 2423358 w 6436810"/>
                <a:gd name="connsiteY12" fmla="*/ 3581400 h 3600115"/>
                <a:gd name="connsiteX13" fmla="*/ 1874718 w 6436810"/>
                <a:gd name="connsiteY13" fmla="*/ 3596640 h 3600115"/>
                <a:gd name="connsiteX14" fmla="*/ 1333698 w 6436810"/>
                <a:gd name="connsiteY14" fmla="*/ 3596640 h 3600115"/>
                <a:gd name="connsiteX15" fmla="*/ 838398 w 6436810"/>
                <a:gd name="connsiteY15" fmla="*/ 3558540 h 3600115"/>
                <a:gd name="connsiteX16" fmla="*/ 579318 w 6436810"/>
                <a:gd name="connsiteY16" fmla="*/ 3497580 h 3600115"/>
                <a:gd name="connsiteX17" fmla="*/ 388818 w 6436810"/>
                <a:gd name="connsiteY17" fmla="*/ 3413760 h 3600115"/>
                <a:gd name="connsiteX18" fmla="*/ 266898 w 6436810"/>
                <a:gd name="connsiteY18" fmla="*/ 3314700 h 3600115"/>
                <a:gd name="connsiteX19" fmla="*/ 175458 w 6436810"/>
                <a:gd name="connsiteY19" fmla="*/ 3124200 h 3600115"/>
                <a:gd name="connsiteX20" fmla="*/ 114498 w 6436810"/>
                <a:gd name="connsiteY20" fmla="*/ 2910840 h 3600115"/>
                <a:gd name="connsiteX21" fmla="*/ 61158 w 6436810"/>
                <a:gd name="connsiteY21" fmla="*/ 2636520 h 3600115"/>
                <a:gd name="connsiteX22" fmla="*/ 38298 w 6436810"/>
                <a:gd name="connsiteY22" fmla="*/ 2278380 h 3600115"/>
                <a:gd name="connsiteX23" fmla="*/ 15438 w 6436810"/>
                <a:gd name="connsiteY23" fmla="*/ 1866900 h 3600115"/>
                <a:gd name="connsiteX24" fmla="*/ 15438 w 6436810"/>
                <a:gd name="connsiteY24" fmla="*/ 1455420 h 3600115"/>
                <a:gd name="connsiteX25" fmla="*/ 198 w 6436810"/>
                <a:gd name="connsiteY25" fmla="*/ 952500 h 3600115"/>
                <a:gd name="connsiteX26" fmla="*/ 7818 w 6436810"/>
                <a:gd name="connsiteY26" fmla="*/ 289560 h 3600115"/>
                <a:gd name="connsiteX27" fmla="*/ 23058 w 6436810"/>
                <a:gd name="connsiteY27" fmla="*/ 0 h 36001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6436810" h="3600115">
                  <a:moveTo>
                    <a:pt x="6378138" y="0"/>
                  </a:moveTo>
                  <a:cubicBezTo>
                    <a:pt x="6400363" y="227965"/>
                    <a:pt x="6422588" y="455930"/>
                    <a:pt x="6431478" y="723900"/>
                  </a:cubicBezTo>
                  <a:cubicBezTo>
                    <a:pt x="6440368" y="991870"/>
                    <a:pt x="6436558" y="1328420"/>
                    <a:pt x="6431478" y="1607820"/>
                  </a:cubicBezTo>
                  <a:cubicBezTo>
                    <a:pt x="6426398" y="1887220"/>
                    <a:pt x="6417508" y="2185670"/>
                    <a:pt x="6400998" y="2400300"/>
                  </a:cubicBezTo>
                  <a:cubicBezTo>
                    <a:pt x="6384488" y="2614930"/>
                    <a:pt x="6359088" y="2766060"/>
                    <a:pt x="6332418" y="2895600"/>
                  </a:cubicBezTo>
                  <a:cubicBezTo>
                    <a:pt x="6305748" y="3025140"/>
                    <a:pt x="6281618" y="3094990"/>
                    <a:pt x="6240978" y="3177540"/>
                  </a:cubicBezTo>
                  <a:cubicBezTo>
                    <a:pt x="6200338" y="3260090"/>
                    <a:pt x="6159698" y="3333750"/>
                    <a:pt x="6088578" y="3390900"/>
                  </a:cubicBezTo>
                  <a:cubicBezTo>
                    <a:pt x="6017458" y="3448050"/>
                    <a:pt x="5922208" y="3489960"/>
                    <a:pt x="5814258" y="3520440"/>
                  </a:cubicBezTo>
                  <a:cubicBezTo>
                    <a:pt x="5706308" y="3550920"/>
                    <a:pt x="5649158" y="3564890"/>
                    <a:pt x="5440878" y="3573780"/>
                  </a:cubicBezTo>
                  <a:cubicBezTo>
                    <a:pt x="5232598" y="3582670"/>
                    <a:pt x="4564578" y="3573780"/>
                    <a:pt x="4564578" y="3573780"/>
                  </a:cubicBezTo>
                  <a:lnTo>
                    <a:pt x="3833058" y="3566160"/>
                  </a:lnTo>
                  <a:lnTo>
                    <a:pt x="3116778" y="3566160"/>
                  </a:lnTo>
                  <a:cubicBezTo>
                    <a:pt x="2881828" y="3568700"/>
                    <a:pt x="2423358" y="3581400"/>
                    <a:pt x="2423358" y="3581400"/>
                  </a:cubicBezTo>
                  <a:lnTo>
                    <a:pt x="1874718" y="3596640"/>
                  </a:lnTo>
                  <a:cubicBezTo>
                    <a:pt x="1693108" y="3599180"/>
                    <a:pt x="1506418" y="3602990"/>
                    <a:pt x="1333698" y="3596640"/>
                  </a:cubicBezTo>
                  <a:cubicBezTo>
                    <a:pt x="1160978" y="3590290"/>
                    <a:pt x="964128" y="3575050"/>
                    <a:pt x="838398" y="3558540"/>
                  </a:cubicBezTo>
                  <a:cubicBezTo>
                    <a:pt x="712668" y="3542030"/>
                    <a:pt x="654248" y="3521710"/>
                    <a:pt x="579318" y="3497580"/>
                  </a:cubicBezTo>
                  <a:cubicBezTo>
                    <a:pt x="504388" y="3473450"/>
                    <a:pt x="440888" y="3444240"/>
                    <a:pt x="388818" y="3413760"/>
                  </a:cubicBezTo>
                  <a:cubicBezTo>
                    <a:pt x="336748" y="3383280"/>
                    <a:pt x="302458" y="3362960"/>
                    <a:pt x="266898" y="3314700"/>
                  </a:cubicBezTo>
                  <a:cubicBezTo>
                    <a:pt x="231338" y="3266440"/>
                    <a:pt x="200858" y="3191510"/>
                    <a:pt x="175458" y="3124200"/>
                  </a:cubicBezTo>
                  <a:cubicBezTo>
                    <a:pt x="150058" y="3056890"/>
                    <a:pt x="133548" y="2992120"/>
                    <a:pt x="114498" y="2910840"/>
                  </a:cubicBezTo>
                  <a:cubicBezTo>
                    <a:pt x="95448" y="2829560"/>
                    <a:pt x="73858" y="2741930"/>
                    <a:pt x="61158" y="2636520"/>
                  </a:cubicBezTo>
                  <a:cubicBezTo>
                    <a:pt x="48458" y="2531110"/>
                    <a:pt x="45918" y="2406650"/>
                    <a:pt x="38298" y="2278380"/>
                  </a:cubicBezTo>
                  <a:cubicBezTo>
                    <a:pt x="30678" y="2150110"/>
                    <a:pt x="19248" y="2004060"/>
                    <a:pt x="15438" y="1866900"/>
                  </a:cubicBezTo>
                  <a:cubicBezTo>
                    <a:pt x="11628" y="1729740"/>
                    <a:pt x="17978" y="1607820"/>
                    <a:pt x="15438" y="1455420"/>
                  </a:cubicBezTo>
                  <a:cubicBezTo>
                    <a:pt x="12898" y="1303020"/>
                    <a:pt x="1468" y="1146810"/>
                    <a:pt x="198" y="952500"/>
                  </a:cubicBezTo>
                  <a:cubicBezTo>
                    <a:pt x="-1072" y="758190"/>
                    <a:pt x="4008" y="448310"/>
                    <a:pt x="7818" y="289560"/>
                  </a:cubicBezTo>
                  <a:cubicBezTo>
                    <a:pt x="11628" y="130810"/>
                    <a:pt x="17343" y="65405"/>
                    <a:pt x="23058" y="0"/>
                  </a:cubicBezTo>
                </a:path>
              </a:pathLst>
            </a:custGeom>
            <a:noFill/>
            <a:ln>
              <a:solidFill>
                <a:srgbClr val="7EA13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Freeform 6"/>
            <p:cNvSpPr/>
            <p:nvPr/>
          </p:nvSpPr>
          <p:spPr>
            <a:xfrm>
              <a:off x="228600" y="1331119"/>
              <a:ext cx="150019" cy="4762"/>
            </a:xfrm>
            <a:custGeom>
              <a:avLst/>
              <a:gdLst>
                <a:gd name="connsiteX0" fmla="*/ 0 w 150019"/>
                <a:gd name="connsiteY0" fmla="*/ 0 h 4762"/>
                <a:gd name="connsiteX1" fmla="*/ 150019 w 150019"/>
                <a:gd name="connsiteY1" fmla="*/ 4762 h 4762"/>
                <a:gd name="connsiteX2" fmla="*/ 150019 w 150019"/>
                <a:gd name="connsiteY2" fmla="*/ 4762 h 47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50019" h="4762">
                  <a:moveTo>
                    <a:pt x="0" y="0"/>
                  </a:moveTo>
                  <a:lnTo>
                    <a:pt x="150019" y="4762"/>
                  </a:lnTo>
                  <a:lnTo>
                    <a:pt x="150019" y="4762"/>
                  </a:lnTo>
                </a:path>
              </a:pathLst>
            </a:custGeom>
            <a:noFill/>
            <a:ln>
              <a:solidFill>
                <a:srgbClr val="7EA13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" name="Group 7"/>
          <p:cNvGrpSpPr/>
          <p:nvPr userDrawn="1"/>
        </p:nvGrpSpPr>
        <p:grpSpPr>
          <a:xfrm>
            <a:off x="282786" y="255821"/>
            <a:ext cx="1448294" cy="1448294"/>
            <a:chOff x="237072" y="234585"/>
            <a:chExt cx="1448294" cy="1448294"/>
          </a:xfrm>
        </p:grpSpPr>
        <p:sp>
          <p:nvSpPr>
            <p:cNvPr id="9" name="Oval 8"/>
            <p:cNvSpPr/>
            <p:nvPr/>
          </p:nvSpPr>
          <p:spPr>
            <a:xfrm>
              <a:off x="237072" y="234585"/>
              <a:ext cx="1448294" cy="1448294"/>
            </a:xfrm>
            <a:prstGeom prst="ellipse">
              <a:avLst/>
            </a:prstGeom>
            <a:solidFill>
              <a:srgbClr val="B7D5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/>
            <p:cNvSpPr/>
            <p:nvPr/>
          </p:nvSpPr>
          <p:spPr>
            <a:xfrm>
              <a:off x="283311" y="280824"/>
              <a:ext cx="1355815" cy="1355815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/>
            <p:cNvSpPr/>
            <p:nvPr/>
          </p:nvSpPr>
          <p:spPr>
            <a:xfrm>
              <a:off x="244823" y="252246"/>
              <a:ext cx="1419087" cy="1419087"/>
            </a:xfrm>
            <a:prstGeom prst="ellipse">
              <a:avLst/>
            </a:prstGeom>
            <a:noFill/>
            <a:ln w="9525">
              <a:solidFill>
                <a:schemeClr val="bg1">
                  <a:lumMod val="25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9964806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 preserve="1">
  <p:cSld name="1_Blan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9"/>
          <p:cNvSpPr>
            <a:spLocks/>
          </p:cNvSpPr>
          <p:nvPr userDrawn="1"/>
        </p:nvSpPr>
        <p:spPr bwMode="auto">
          <a:xfrm rot="10800000">
            <a:off x="276225" y="239920"/>
            <a:ext cx="6315075" cy="4636880"/>
          </a:xfrm>
          <a:custGeom>
            <a:avLst/>
            <a:gdLst>
              <a:gd name="T0" fmla="*/ 2466 w 2671"/>
              <a:gd name="T1" fmla="*/ 92 h 1682"/>
              <a:gd name="T2" fmla="*/ 200 w 2671"/>
              <a:gd name="T3" fmla="*/ 99 h 1682"/>
              <a:gd name="T4" fmla="*/ 169 w 2671"/>
              <a:gd name="T5" fmla="*/ 1583 h 1682"/>
              <a:gd name="T6" fmla="*/ 2481 w 2671"/>
              <a:gd name="T7" fmla="*/ 1562 h 1682"/>
              <a:gd name="T8" fmla="*/ 2466 w 2671"/>
              <a:gd name="T9" fmla="*/ 92 h 1682"/>
              <a:gd name="connsiteX0" fmla="*/ 9074 w 9535"/>
              <a:gd name="connsiteY0" fmla="*/ 447 h 9722"/>
              <a:gd name="connsiteX1" fmla="*/ 544 w 9535"/>
              <a:gd name="connsiteY1" fmla="*/ 264 h 9722"/>
              <a:gd name="connsiteX2" fmla="*/ 475 w 9535"/>
              <a:gd name="connsiteY2" fmla="*/ 9311 h 9722"/>
              <a:gd name="connsiteX3" fmla="*/ 9131 w 9535"/>
              <a:gd name="connsiteY3" fmla="*/ 9187 h 9722"/>
              <a:gd name="connsiteX4" fmla="*/ 9074 w 9535"/>
              <a:gd name="connsiteY4" fmla="*/ 447 h 9722"/>
              <a:gd name="connsiteX0" fmla="*/ 9519 w 10001"/>
              <a:gd name="connsiteY0" fmla="*/ 986 h 10526"/>
              <a:gd name="connsiteX1" fmla="*/ 5107 w 10001"/>
              <a:gd name="connsiteY1" fmla="*/ 519 h 10526"/>
              <a:gd name="connsiteX2" fmla="*/ 573 w 10001"/>
              <a:gd name="connsiteY2" fmla="*/ 798 h 10526"/>
              <a:gd name="connsiteX3" fmla="*/ 500 w 10001"/>
              <a:gd name="connsiteY3" fmla="*/ 10103 h 10526"/>
              <a:gd name="connsiteX4" fmla="*/ 9578 w 10001"/>
              <a:gd name="connsiteY4" fmla="*/ 9976 h 10526"/>
              <a:gd name="connsiteX5" fmla="*/ 9519 w 10001"/>
              <a:gd name="connsiteY5" fmla="*/ 986 h 10526"/>
              <a:gd name="connsiteX0" fmla="*/ 9561 w 10043"/>
              <a:gd name="connsiteY0" fmla="*/ 870 h 10410"/>
              <a:gd name="connsiteX1" fmla="*/ 5149 w 10043"/>
              <a:gd name="connsiteY1" fmla="*/ 403 h 10410"/>
              <a:gd name="connsiteX2" fmla="*/ 533 w 10043"/>
              <a:gd name="connsiteY2" fmla="*/ 862 h 10410"/>
              <a:gd name="connsiteX3" fmla="*/ 542 w 10043"/>
              <a:gd name="connsiteY3" fmla="*/ 9987 h 10410"/>
              <a:gd name="connsiteX4" fmla="*/ 9620 w 10043"/>
              <a:gd name="connsiteY4" fmla="*/ 9860 h 10410"/>
              <a:gd name="connsiteX5" fmla="*/ 9561 w 10043"/>
              <a:gd name="connsiteY5" fmla="*/ 870 h 10410"/>
              <a:gd name="connsiteX0" fmla="*/ 9572 w 10054"/>
              <a:gd name="connsiteY0" fmla="*/ 835 h 10375"/>
              <a:gd name="connsiteX1" fmla="*/ 5160 w 10054"/>
              <a:gd name="connsiteY1" fmla="*/ 368 h 10375"/>
              <a:gd name="connsiteX2" fmla="*/ 544 w 10054"/>
              <a:gd name="connsiteY2" fmla="*/ 827 h 10375"/>
              <a:gd name="connsiteX3" fmla="*/ 553 w 10054"/>
              <a:gd name="connsiteY3" fmla="*/ 9952 h 10375"/>
              <a:gd name="connsiteX4" fmla="*/ 9631 w 10054"/>
              <a:gd name="connsiteY4" fmla="*/ 9825 h 10375"/>
              <a:gd name="connsiteX5" fmla="*/ 9572 w 10054"/>
              <a:gd name="connsiteY5" fmla="*/ 835 h 10375"/>
              <a:gd name="connsiteX0" fmla="*/ 9532 w 10014"/>
              <a:gd name="connsiteY0" fmla="*/ 835 h 10375"/>
              <a:gd name="connsiteX1" fmla="*/ 5120 w 10014"/>
              <a:gd name="connsiteY1" fmla="*/ 368 h 10375"/>
              <a:gd name="connsiteX2" fmla="*/ 504 w 10014"/>
              <a:gd name="connsiteY2" fmla="*/ 827 h 10375"/>
              <a:gd name="connsiteX3" fmla="*/ 513 w 10014"/>
              <a:gd name="connsiteY3" fmla="*/ 9952 h 10375"/>
              <a:gd name="connsiteX4" fmla="*/ 9591 w 10014"/>
              <a:gd name="connsiteY4" fmla="*/ 9825 h 10375"/>
              <a:gd name="connsiteX5" fmla="*/ 9532 w 10014"/>
              <a:gd name="connsiteY5" fmla="*/ 835 h 10375"/>
              <a:gd name="connsiteX0" fmla="*/ 9532 w 10014"/>
              <a:gd name="connsiteY0" fmla="*/ 653 h 10193"/>
              <a:gd name="connsiteX1" fmla="*/ 5120 w 10014"/>
              <a:gd name="connsiteY1" fmla="*/ 186 h 10193"/>
              <a:gd name="connsiteX2" fmla="*/ 504 w 10014"/>
              <a:gd name="connsiteY2" fmla="*/ 645 h 10193"/>
              <a:gd name="connsiteX3" fmla="*/ 513 w 10014"/>
              <a:gd name="connsiteY3" fmla="*/ 9770 h 10193"/>
              <a:gd name="connsiteX4" fmla="*/ 9591 w 10014"/>
              <a:gd name="connsiteY4" fmla="*/ 9643 h 10193"/>
              <a:gd name="connsiteX5" fmla="*/ 9532 w 10014"/>
              <a:gd name="connsiteY5" fmla="*/ 653 h 10193"/>
              <a:gd name="connsiteX0" fmla="*/ 9532 w 10014"/>
              <a:gd name="connsiteY0" fmla="*/ 579 h 10119"/>
              <a:gd name="connsiteX1" fmla="*/ 5120 w 10014"/>
              <a:gd name="connsiteY1" fmla="*/ 112 h 10119"/>
              <a:gd name="connsiteX2" fmla="*/ 504 w 10014"/>
              <a:gd name="connsiteY2" fmla="*/ 571 h 10119"/>
              <a:gd name="connsiteX3" fmla="*/ 513 w 10014"/>
              <a:gd name="connsiteY3" fmla="*/ 9696 h 10119"/>
              <a:gd name="connsiteX4" fmla="*/ 9591 w 10014"/>
              <a:gd name="connsiteY4" fmla="*/ 9569 h 10119"/>
              <a:gd name="connsiteX5" fmla="*/ 9532 w 10014"/>
              <a:gd name="connsiteY5" fmla="*/ 579 h 10119"/>
              <a:gd name="connsiteX0" fmla="*/ 9560 w 10042"/>
              <a:gd name="connsiteY0" fmla="*/ 783 h 10323"/>
              <a:gd name="connsiteX1" fmla="*/ 5132 w 10042"/>
              <a:gd name="connsiteY1" fmla="*/ 521 h 10323"/>
              <a:gd name="connsiteX2" fmla="*/ 532 w 10042"/>
              <a:gd name="connsiteY2" fmla="*/ 775 h 10323"/>
              <a:gd name="connsiteX3" fmla="*/ 541 w 10042"/>
              <a:gd name="connsiteY3" fmla="*/ 9900 h 10323"/>
              <a:gd name="connsiteX4" fmla="*/ 9619 w 10042"/>
              <a:gd name="connsiteY4" fmla="*/ 9773 h 10323"/>
              <a:gd name="connsiteX5" fmla="*/ 9560 w 10042"/>
              <a:gd name="connsiteY5" fmla="*/ 783 h 10323"/>
              <a:gd name="connsiteX0" fmla="*/ 9562 w 10044"/>
              <a:gd name="connsiteY0" fmla="*/ 560 h 10100"/>
              <a:gd name="connsiteX1" fmla="*/ 5134 w 10044"/>
              <a:gd name="connsiteY1" fmla="*/ 298 h 10100"/>
              <a:gd name="connsiteX2" fmla="*/ 534 w 10044"/>
              <a:gd name="connsiteY2" fmla="*/ 552 h 10100"/>
              <a:gd name="connsiteX3" fmla="*/ 543 w 10044"/>
              <a:gd name="connsiteY3" fmla="*/ 9677 h 10100"/>
              <a:gd name="connsiteX4" fmla="*/ 9621 w 10044"/>
              <a:gd name="connsiteY4" fmla="*/ 9550 h 10100"/>
              <a:gd name="connsiteX5" fmla="*/ 9562 w 10044"/>
              <a:gd name="connsiteY5" fmla="*/ 560 h 10100"/>
              <a:gd name="connsiteX0" fmla="*/ 9598 w 10080"/>
              <a:gd name="connsiteY0" fmla="*/ 482 h 10022"/>
              <a:gd name="connsiteX1" fmla="*/ 5170 w 10080"/>
              <a:gd name="connsiteY1" fmla="*/ 220 h 10022"/>
              <a:gd name="connsiteX2" fmla="*/ 504 w 10080"/>
              <a:gd name="connsiteY2" fmla="*/ 602 h 10022"/>
              <a:gd name="connsiteX3" fmla="*/ 579 w 10080"/>
              <a:gd name="connsiteY3" fmla="*/ 9599 h 10022"/>
              <a:gd name="connsiteX4" fmla="*/ 9657 w 10080"/>
              <a:gd name="connsiteY4" fmla="*/ 9472 h 10022"/>
              <a:gd name="connsiteX5" fmla="*/ 9598 w 10080"/>
              <a:gd name="connsiteY5" fmla="*/ 482 h 10022"/>
              <a:gd name="connsiteX0" fmla="*/ 9553 w 10035"/>
              <a:gd name="connsiteY0" fmla="*/ 453 h 9993"/>
              <a:gd name="connsiteX1" fmla="*/ 5125 w 10035"/>
              <a:gd name="connsiteY1" fmla="*/ 191 h 9993"/>
              <a:gd name="connsiteX2" fmla="*/ 459 w 10035"/>
              <a:gd name="connsiteY2" fmla="*/ 573 h 9993"/>
              <a:gd name="connsiteX3" fmla="*/ 534 w 10035"/>
              <a:gd name="connsiteY3" fmla="*/ 9570 h 9993"/>
              <a:gd name="connsiteX4" fmla="*/ 9612 w 10035"/>
              <a:gd name="connsiteY4" fmla="*/ 9443 h 9993"/>
              <a:gd name="connsiteX5" fmla="*/ 9553 w 10035"/>
              <a:gd name="connsiteY5" fmla="*/ 453 h 9993"/>
              <a:gd name="connsiteX0" fmla="*/ 9520 w 10000"/>
              <a:gd name="connsiteY0" fmla="*/ 453 h 10000"/>
              <a:gd name="connsiteX1" fmla="*/ 5107 w 10000"/>
              <a:gd name="connsiteY1" fmla="*/ 191 h 10000"/>
              <a:gd name="connsiteX2" fmla="*/ 457 w 10000"/>
              <a:gd name="connsiteY2" fmla="*/ 573 h 10000"/>
              <a:gd name="connsiteX3" fmla="*/ 532 w 10000"/>
              <a:gd name="connsiteY3" fmla="*/ 9577 h 10000"/>
              <a:gd name="connsiteX4" fmla="*/ 9578 w 10000"/>
              <a:gd name="connsiteY4" fmla="*/ 9450 h 10000"/>
              <a:gd name="connsiteX5" fmla="*/ 9520 w 10000"/>
              <a:gd name="connsiteY5" fmla="*/ 453 h 10000"/>
              <a:gd name="connsiteX0" fmla="*/ 9520 w 10000"/>
              <a:gd name="connsiteY0" fmla="*/ 445 h 9992"/>
              <a:gd name="connsiteX1" fmla="*/ 5107 w 10000"/>
              <a:gd name="connsiteY1" fmla="*/ 183 h 9992"/>
              <a:gd name="connsiteX2" fmla="*/ 457 w 10000"/>
              <a:gd name="connsiteY2" fmla="*/ 565 h 9992"/>
              <a:gd name="connsiteX3" fmla="*/ 532 w 10000"/>
              <a:gd name="connsiteY3" fmla="*/ 9569 h 9992"/>
              <a:gd name="connsiteX4" fmla="*/ 9578 w 10000"/>
              <a:gd name="connsiteY4" fmla="*/ 9442 h 9992"/>
              <a:gd name="connsiteX5" fmla="*/ 9520 w 10000"/>
              <a:gd name="connsiteY5" fmla="*/ 445 h 9992"/>
              <a:gd name="connsiteX0" fmla="*/ 9561 w 10041"/>
              <a:gd name="connsiteY0" fmla="*/ 695 h 10250"/>
              <a:gd name="connsiteX1" fmla="*/ 5115 w 10041"/>
              <a:gd name="connsiteY1" fmla="*/ 356 h 10250"/>
              <a:gd name="connsiteX2" fmla="*/ 498 w 10041"/>
              <a:gd name="connsiteY2" fmla="*/ 815 h 10250"/>
              <a:gd name="connsiteX3" fmla="*/ 573 w 10041"/>
              <a:gd name="connsiteY3" fmla="*/ 9827 h 10250"/>
              <a:gd name="connsiteX4" fmla="*/ 9619 w 10041"/>
              <a:gd name="connsiteY4" fmla="*/ 9700 h 10250"/>
              <a:gd name="connsiteX5" fmla="*/ 9561 w 10041"/>
              <a:gd name="connsiteY5" fmla="*/ 695 h 10250"/>
              <a:gd name="connsiteX0" fmla="*/ 9561 w 9999"/>
              <a:gd name="connsiteY0" fmla="*/ 695 h 10250"/>
              <a:gd name="connsiteX1" fmla="*/ 5115 w 9999"/>
              <a:gd name="connsiteY1" fmla="*/ 356 h 10250"/>
              <a:gd name="connsiteX2" fmla="*/ 498 w 9999"/>
              <a:gd name="connsiteY2" fmla="*/ 815 h 10250"/>
              <a:gd name="connsiteX3" fmla="*/ 573 w 9999"/>
              <a:gd name="connsiteY3" fmla="*/ 9827 h 10250"/>
              <a:gd name="connsiteX4" fmla="*/ 9619 w 9999"/>
              <a:gd name="connsiteY4" fmla="*/ 9700 h 10250"/>
              <a:gd name="connsiteX5" fmla="*/ 9561 w 9999"/>
              <a:gd name="connsiteY5" fmla="*/ 695 h 10250"/>
              <a:gd name="connsiteX0" fmla="*/ 9562 w 10000"/>
              <a:gd name="connsiteY0" fmla="*/ 678 h 10000"/>
              <a:gd name="connsiteX1" fmla="*/ 5116 w 10000"/>
              <a:gd name="connsiteY1" fmla="*/ 347 h 10000"/>
              <a:gd name="connsiteX2" fmla="*/ 498 w 10000"/>
              <a:gd name="connsiteY2" fmla="*/ 795 h 10000"/>
              <a:gd name="connsiteX3" fmla="*/ 573 w 10000"/>
              <a:gd name="connsiteY3" fmla="*/ 9587 h 10000"/>
              <a:gd name="connsiteX4" fmla="*/ 9620 w 10000"/>
              <a:gd name="connsiteY4" fmla="*/ 9463 h 10000"/>
              <a:gd name="connsiteX5" fmla="*/ 9562 w 10000"/>
              <a:gd name="connsiteY5" fmla="*/ 678 h 10000"/>
              <a:gd name="connsiteX0" fmla="*/ 9598 w 10036"/>
              <a:gd name="connsiteY0" fmla="*/ 678 h 10408"/>
              <a:gd name="connsiteX1" fmla="*/ 5152 w 10036"/>
              <a:gd name="connsiteY1" fmla="*/ 347 h 10408"/>
              <a:gd name="connsiteX2" fmla="*/ 534 w 10036"/>
              <a:gd name="connsiteY2" fmla="*/ 795 h 10408"/>
              <a:gd name="connsiteX3" fmla="*/ 609 w 10036"/>
              <a:gd name="connsiteY3" fmla="*/ 9587 h 10408"/>
              <a:gd name="connsiteX4" fmla="*/ 5168 w 10036"/>
              <a:gd name="connsiteY4" fmla="*/ 10029 h 10408"/>
              <a:gd name="connsiteX5" fmla="*/ 9656 w 10036"/>
              <a:gd name="connsiteY5" fmla="*/ 9463 h 10408"/>
              <a:gd name="connsiteX6" fmla="*/ 9598 w 10036"/>
              <a:gd name="connsiteY6" fmla="*/ 678 h 10408"/>
              <a:gd name="connsiteX0" fmla="*/ 9598 w 10036"/>
              <a:gd name="connsiteY0" fmla="*/ 678 h 10408"/>
              <a:gd name="connsiteX1" fmla="*/ 5152 w 10036"/>
              <a:gd name="connsiteY1" fmla="*/ 347 h 10408"/>
              <a:gd name="connsiteX2" fmla="*/ 534 w 10036"/>
              <a:gd name="connsiteY2" fmla="*/ 795 h 10408"/>
              <a:gd name="connsiteX3" fmla="*/ 609 w 10036"/>
              <a:gd name="connsiteY3" fmla="*/ 9587 h 10408"/>
              <a:gd name="connsiteX4" fmla="*/ 5168 w 10036"/>
              <a:gd name="connsiteY4" fmla="*/ 10029 h 10408"/>
              <a:gd name="connsiteX5" fmla="*/ 9656 w 10036"/>
              <a:gd name="connsiteY5" fmla="*/ 9463 h 10408"/>
              <a:gd name="connsiteX6" fmla="*/ 9598 w 10036"/>
              <a:gd name="connsiteY6" fmla="*/ 678 h 10408"/>
              <a:gd name="connsiteX0" fmla="*/ 9598 w 10036"/>
              <a:gd name="connsiteY0" fmla="*/ 678 h 10408"/>
              <a:gd name="connsiteX1" fmla="*/ 5152 w 10036"/>
              <a:gd name="connsiteY1" fmla="*/ 347 h 10408"/>
              <a:gd name="connsiteX2" fmla="*/ 534 w 10036"/>
              <a:gd name="connsiteY2" fmla="*/ 795 h 10408"/>
              <a:gd name="connsiteX3" fmla="*/ 609 w 10036"/>
              <a:gd name="connsiteY3" fmla="*/ 9587 h 10408"/>
              <a:gd name="connsiteX4" fmla="*/ 5168 w 10036"/>
              <a:gd name="connsiteY4" fmla="*/ 10029 h 10408"/>
              <a:gd name="connsiteX5" fmla="*/ 9656 w 10036"/>
              <a:gd name="connsiteY5" fmla="*/ 9463 h 10408"/>
              <a:gd name="connsiteX6" fmla="*/ 9598 w 10036"/>
              <a:gd name="connsiteY6" fmla="*/ 678 h 10408"/>
              <a:gd name="connsiteX0" fmla="*/ 9604 w 10042"/>
              <a:gd name="connsiteY0" fmla="*/ 678 h 10231"/>
              <a:gd name="connsiteX1" fmla="*/ 5158 w 10042"/>
              <a:gd name="connsiteY1" fmla="*/ 347 h 10231"/>
              <a:gd name="connsiteX2" fmla="*/ 540 w 10042"/>
              <a:gd name="connsiteY2" fmla="*/ 795 h 10231"/>
              <a:gd name="connsiteX3" fmla="*/ 615 w 10042"/>
              <a:gd name="connsiteY3" fmla="*/ 9587 h 10231"/>
              <a:gd name="connsiteX4" fmla="*/ 5174 w 10042"/>
              <a:gd name="connsiteY4" fmla="*/ 10029 h 10231"/>
              <a:gd name="connsiteX5" fmla="*/ 9662 w 10042"/>
              <a:gd name="connsiteY5" fmla="*/ 9463 h 10231"/>
              <a:gd name="connsiteX6" fmla="*/ 9604 w 10042"/>
              <a:gd name="connsiteY6" fmla="*/ 678 h 10231"/>
              <a:gd name="connsiteX0" fmla="*/ 9631 w 10069"/>
              <a:gd name="connsiteY0" fmla="*/ 685 h 10297"/>
              <a:gd name="connsiteX1" fmla="*/ 5185 w 10069"/>
              <a:gd name="connsiteY1" fmla="*/ 354 h 10297"/>
              <a:gd name="connsiteX2" fmla="*/ 567 w 10069"/>
              <a:gd name="connsiteY2" fmla="*/ 802 h 10297"/>
              <a:gd name="connsiteX3" fmla="*/ 593 w 10069"/>
              <a:gd name="connsiteY3" fmla="*/ 9694 h 10297"/>
              <a:gd name="connsiteX4" fmla="*/ 5201 w 10069"/>
              <a:gd name="connsiteY4" fmla="*/ 10036 h 10297"/>
              <a:gd name="connsiteX5" fmla="*/ 9689 w 10069"/>
              <a:gd name="connsiteY5" fmla="*/ 9470 h 10297"/>
              <a:gd name="connsiteX6" fmla="*/ 9631 w 10069"/>
              <a:gd name="connsiteY6" fmla="*/ 685 h 10297"/>
              <a:gd name="connsiteX0" fmla="*/ 9642 w 10080"/>
              <a:gd name="connsiteY0" fmla="*/ 685 h 10204"/>
              <a:gd name="connsiteX1" fmla="*/ 5196 w 10080"/>
              <a:gd name="connsiteY1" fmla="*/ 354 h 10204"/>
              <a:gd name="connsiteX2" fmla="*/ 578 w 10080"/>
              <a:gd name="connsiteY2" fmla="*/ 802 h 10204"/>
              <a:gd name="connsiteX3" fmla="*/ 604 w 10080"/>
              <a:gd name="connsiteY3" fmla="*/ 9694 h 10204"/>
              <a:gd name="connsiteX4" fmla="*/ 5212 w 10080"/>
              <a:gd name="connsiteY4" fmla="*/ 10036 h 10204"/>
              <a:gd name="connsiteX5" fmla="*/ 9700 w 10080"/>
              <a:gd name="connsiteY5" fmla="*/ 9470 h 10204"/>
              <a:gd name="connsiteX6" fmla="*/ 9642 w 10080"/>
              <a:gd name="connsiteY6" fmla="*/ 685 h 10204"/>
              <a:gd name="connsiteX0" fmla="*/ 9642 w 10204"/>
              <a:gd name="connsiteY0" fmla="*/ 772 h 10409"/>
              <a:gd name="connsiteX1" fmla="*/ 5196 w 10204"/>
              <a:gd name="connsiteY1" fmla="*/ 441 h 10409"/>
              <a:gd name="connsiteX2" fmla="*/ 578 w 10204"/>
              <a:gd name="connsiteY2" fmla="*/ 889 h 10409"/>
              <a:gd name="connsiteX3" fmla="*/ 604 w 10204"/>
              <a:gd name="connsiteY3" fmla="*/ 9781 h 10409"/>
              <a:gd name="connsiteX4" fmla="*/ 5212 w 10204"/>
              <a:gd name="connsiteY4" fmla="*/ 10123 h 10409"/>
              <a:gd name="connsiteX5" fmla="*/ 9651 w 10204"/>
              <a:gd name="connsiteY5" fmla="*/ 9758 h 10409"/>
              <a:gd name="connsiteX6" fmla="*/ 9642 w 10204"/>
              <a:gd name="connsiteY6" fmla="*/ 772 h 10409"/>
              <a:gd name="connsiteX0" fmla="*/ 9642 w 10230"/>
              <a:gd name="connsiteY0" fmla="*/ 772 h 10250"/>
              <a:gd name="connsiteX1" fmla="*/ 5196 w 10230"/>
              <a:gd name="connsiteY1" fmla="*/ 441 h 10250"/>
              <a:gd name="connsiteX2" fmla="*/ 578 w 10230"/>
              <a:gd name="connsiteY2" fmla="*/ 889 h 10250"/>
              <a:gd name="connsiteX3" fmla="*/ 604 w 10230"/>
              <a:gd name="connsiteY3" fmla="*/ 9781 h 10250"/>
              <a:gd name="connsiteX4" fmla="*/ 5212 w 10230"/>
              <a:gd name="connsiteY4" fmla="*/ 10123 h 10250"/>
              <a:gd name="connsiteX5" fmla="*/ 9651 w 10230"/>
              <a:gd name="connsiteY5" fmla="*/ 9758 h 10250"/>
              <a:gd name="connsiteX6" fmla="*/ 9642 w 10230"/>
              <a:gd name="connsiteY6" fmla="*/ 772 h 10250"/>
              <a:gd name="connsiteX0" fmla="*/ 9642 w 10133"/>
              <a:gd name="connsiteY0" fmla="*/ 772 h 10250"/>
              <a:gd name="connsiteX1" fmla="*/ 5196 w 10133"/>
              <a:gd name="connsiteY1" fmla="*/ 441 h 10250"/>
              <a:gd name="connsiteX2" fmla="*/ 578 w 10133"/>
              <a:gd name="connsiteY2" fmla="*/ 889 h 10250"/>
              <a:gd name="connsiteX3" fmla="*/ 604 w 10133"/>
              <a:gd name="connsiteY3" fmla="*/ 9781 h 10250"/>
              <a:gd name="connsiteX4" fmla="*/ 5212 w 10133"/>
              <a:gd name="connsiteY4" fmla="*/ 10123 h 10250"/>
              <a:gd name="connsiteX5" fmla="*/ 9651 w 10133"/>
              <a:gd name="connsiteY5" fmla="*/ 9758 h 10250"/>
              <a:gd name="connsiteX6" fmla="*/ 9642 w 10133"/>
              <a:gd name="connsiteY6" fmla="*/ 772 h 10250"/>
              <a:gd name="connsiteX0" fmla="*/ 9642 w 10150"/>
              <a:gd name="connsiteY0" fmla="*/ 779 h 10263"/>
              <a:gd name="connsiteX1" fmla="*/ 5196 w 10150"/>
              <a:gd name="connsiteY1" fmla="*/ 448 h 10263"/>
              <a:gd name="connsiteX2" fmla="*/ 578 w 10150"/>
              <a:gd name="connsiteY2" fmla="*/ 896 h 10263"/>
              <a:gd name="connsiteX3" fmla="*/ 604 w 10150"/>
              <a:gd name="connsiteY3" fmla="*/ 9788 h 10263"/>
              <a:gd name="connsiteX4" fmla="*/ 5212 w 10150"/>
              <a:gd name="connsiteY4" fmla="*/ 10130 h 10263"/>
              <a:gd name="connsiteX5" fmla="*/ 9684 w 10150"/>
              <a:gd name="connsiteY5" fmla="*/ 9865 h 10263"/>
              <a:gd name="connsiteX6" fmla="*/ 9642 w 10150"/>
              <a:gd name="connsiteY6" fmla="*/ 779 h 10263"/>
              <a:gd name="connsiteX0" fmla="*/ 9642 w 10204"/>
              <a:gd name="connsiteY0" fmla="*/ 779 h 10257"/>
              <a:gd name="connsiteX1" fmla="*/ 5196 w 10204"/>
              <a:gd name="connsiteY1" fmla="*/ 448 h 10257"/>
              <a:gd name="connsiteX2" fmla="*/ 578 w 10204"/>
              <a:gd name="connsiteY2" fmla="*/ 896 h 10257"/>
              <a:gd name="connsiteX3" fmla="*/ 604 w 10204"/>
              <a:gd name="connsiteY3" fmla="*/ 9788 h 10257"/>
              <a:gd name="connsiteX4" fmla="*/ 5212 w 10204"/>
              <a:gd name="connsiteY4" fmla="*/ 10130 h 10257"/>
              <a:gd name="connsiteX5" fmla="*/ 9684 w 10204"/>
              <a:gd name="connsiteY5" fmla="*/ 9865 h 10257"/>
              <a:gd name="connsiteX6" fmla="*/ 9642 w 10204"/>
              <a:gd name="connsiteY6" fmla="*/ 779 h 10257"/>
              <a:gd name="connsiteX0" fmla="*/ 9642 w 10206"/>
              <a:gd name="connsiteY0" fmla="*/ 686 h 10205"/>
              <a:gd name="connsiteX1" fmla="*/ 5196 w 10206"/>
              <a:gd name="connsiteY1" fmla="*/ 355 h 10205"/>
              <a:gd name="connsiteX2" fmla="*/ 578 w 10206"/>
              <a:gd name="connsiteY2" fmla="*/ 803 h 10205"/>
              <a:gd name="connsiteX3" fmla="*/ 604 w 10206"/>
              <a:gd name="connsiteY3" fmla="*/ 9695 h 10205"/>
              <a:gd name="connsiteX4" fmla="*/ 5212 w 10206"/>
              <a:gd name="connsiteY4" fmla="*/ 10037 h 10205"/>
              <a:gd name="connsiteX5" fmla="*/ 9684 w 10206"/>
              <a:gd name="connsiteY5" fmla="*/ 9772 h 10205"/>
              <a:gd name="connsiteX6" fmla="*/ 10111 w 10206"/>
              <a:gd name="connsiteY6" fmla="*/ 5246 h 10205"/>
              <a:gd name="connsiteX7" fmla="*/ 9642 w 10206"/>
              <a:gd name="connsiteY7" fmla="*/ 686 h 10205"/>
              <a:gd name="connsiteX0" fmla="*/ 9642 w 10206"/>
              <a:gd name="connsiteY0" fmla="*/ 686 h 10205"/>
              <a:gd name="connsiteX1" fmla="*/ 5196 w 10206"/>
              <a:gd name="connsiteY1" fmla="*/ 355 h 10205"/>
              <a:gd name="connsiteX2" fmla="*/ 578 w 10206"/>
              <a:gd name="connsiteY2" fmla="*/ 803 h 10205"/>
              <a:gd name="connsiteX3" fmla="*/ 604 w 10206"/>
              <a:gd name="connsiteY3" fmla="*/ 9695 h 10205"/>
              <a:gd name="connsiteX4" fmla="*/ 5212 w 10206"/>
              <a:gd name="connsiteY4" fmla="*/ 10037 h 10205"/>
              <a:gd name="connsiteX5" fmla="*/ 9684 w 10206"/>
              <a:gd name="connsiteY5" fmla="*/ 9772 h 10205"/>
              <a:gd name="connsiteX6" fmla="*/ 10111 w 10206"/>
              <a:gd name="connsiteY6" fmla="*/ 5246 h 10205"/>
              <a:gd name="connsiteX7" fmla="*/ 9642 w 10206"/>
              <a:gd name="connsiteY7" fmla="*/ 686 h 10205"/>
              <a:gd name="connsiteX0" fmla="*/ 9642 w 10223"/>
              <a:gd name="connsiteY0" fmla="*/ 686 h 10164"/>
              <a:gd name="connsiteX1" fmla="*/ 5196 w 10223"/>
              <a:gd name="connsiteY1" fmla="*/ 355 h 10164"/>
              <a:gd name="connsiteX2" fmla="*/ 578 w 10223"/>
              <a:gd name="connsiteY2" fmla="*/ 803 h 10164"/>
              <a:gd name="connsiteX3" fmla="*/ 604 w 10223"/>
              <a:gd name="connsiteY3" fmla="*/ 9695 h 10164"/>
              <a:gd name="connsiteX4" fmla="*/ 5212 w 10223"/>
              <a:gd name="connsiteY4" fmla="*/ 10037 h 10164"/>
              <a:gd name="connsiteX5" fmla="*/ 9684 w 10223"/>
              <a:gd name="connsiteY5" fmla="*/ 9772 h 10164"/>
              <a:gd name="connsiteX6" fmla="*/ 10111 w 10223"/>
              <a:gd name="connsiteY6" fmla="*/ 5246 h 10164"/>
              <a:gd name="connsiteX7" fmla="*/ 9642 w 10223"/>
              <a:gd name="connsiteY7" fmla="*/ 686 h 10164"/>
              <a:gd name="connsiteX0" fmla="*/ 9642 w 10136"/>
              <a:gd name="connsiteY0" fmla="*/ 686 h 10164"/>
              <a:gd name="connsiteX1" fmla="*/ 5196 w 10136"/>
              <a:gd name="connsiteY1" fmla="*/ 355 h 10164"/>
              <a:gd name="connsiteX2" fmla="*/ 578 w 10136"/>
              <a:gd name="connsiteY2" fmla="*/ 803 h 10164"/>
              <a:gd name="connsiteX3" fmla="*/ 604 w 10136"/>
              <a:gd name="connsiteY3" fmla="*/ 9695 h 10164"/>
              <a:gd name="connsiteX4" fmla="*/ 5212 w 10136"/>
              <a:gd name="connsiteY4" fmla="*/ 10037 h 10164"/>
              <a:gd name="connsiteX5" fmla="*/ 9684 w 10136"/>
              <a:gd name="connsiteY5" fmla="*/ 9772 h 10164"/>
              <a:gd name="connsiteX6" fmla="*/ 10111 w 10136"/>
              <a:gd name="connsiteY6" fmla="*/ 5246 h 10164"/>
              <a:gd name="connsiteX7" fmla="*/ 9642 w 10136"/>
              <a:gd name="connsiteY7" fmla="*/ 686 h 10164"/>
              <a:gd name="connsiteX0" fmla="*/ 9642 w 10236"/>
              <a:gd name="connsiteY0" fmla="*/ 686 h 10203"/>
              <a:gd name="connsiteX1" fmla="*/ 5196 w 10236"/>
              <a:gd name="connsiteY1" fmla="*/ 355 h 10203"/>
              <a:gd name="connsiteX2" fmla="*/ 578 w 10236"/>
              <a:gd name="connsiteY2" fmla="*/ 803 h 10203"/>
              <a:gd name="connsiteX3" fmla="*/ 604 w 10236"/>
              <a:gd name="connsiteY3" fmla="*/ 9695 h 10203"/>
              <a:gd name="connsiteX4" fmla="*/ 5212 w 10236"/>
              <a:gd name="connsiteY4" fmla="*/ 10037 h 10203"/>
              <a:gd name="connsiteX5" fmla="*/ 9684 w 10236"/>
              <a:gd name="connsiteY5" fmla="*/ 9772 h 10203"/>
              <a:gd name="connsiteX6" fmla="*/ 10160 w 10236"/>
              <a:gd name="connsiteY6" fmla="*/ 5271 h 10203"/>
              <a:gd name="connsiteX7" fmla="*/ 9642 w 10236"/>
              <a:gd name="connsiteY7" fmla="*/ 686 h 10203"/>
              <a:gd name="connsiteX0" fmla="*/ 9642 w 10236"/>
              <a:gd name="connsiteY0" fmla="*/ 686 h 10203"/>
              <a:gd name="connsiteX1" fmla="*/ 5196 w 10236"/>
              <a:gd name="connsiteY1" fmla="*/ 355 h 10203"/>
              <a:gd name="connsiteX2" fmla="*/ 578 w 10236"/>
              <a:gd name="connsiteY2" fmla="*/ 803 h 10203"/>
              <a:gd name="connsiteX3" fmla="*/ 604 w 10236"/>
              <a:gd name="connsiteY3" fmla="*/ 9695 h 10203"/>
              <a:gd name="connsiteX4" fmla="*/ 5212 w 10236"/>
              <a:gd name="connsiteY4" fmla="*/ 10037 h 10203"/>
              <a:gd name="connsiteX5" fmla="*/ 9684 w 10236"/>
              <a:gd name="connsiteY5" fmla="*/ 9772 h 10203"/>
              <a:gd name="connsiteX6" fmla="*/ 10160 w 10236"/>
              <a:gd name="connsiteY6" fmla="*/ 5271 h 10203"/>
              <a:gd name="connsiteX7" fmla="*/ 9642 w 10236"/>
              <a:gd name="connsiteY7" fmla="*/ 686 h 10203"/>
              <a:gd name="connsiteX0" fmla="*/ 9642 w 10182"/>
              <a:gd name="connsiteY0" fmla="*/ 686 h 10202"/>
              <a:gd name="connsiteX1" fmla="*/ 5196 w 10182"/>
              <a:gd name="connsiteY1" fmla="*/ 355 h 10202"/>
              <a:gd name="connsiteX2" fmla="*/ 578 w 10182"/>
              <a:gd name="connsiteY2" fmla="*/ 803 h 10202"/>
              <a:gd name="connsiteX3" fmla="*/ 604 w 10182"/>
              <a:gd name="connsiteY3" fmla="*/ 9695 h 10202"/>
              <a:gd name="connsiteX4" fmla="*/ 5212 w 10182"/>
              <a:gd name="connsiteY4" fmla="*/ 10037 h 10202"/>
              <a:gd name="connsiteX5" fmla="*/ 9684 w 10182"/>
              <a:gd name="connsiteY5" fmla="*/ 9772 h 10202"/>
              <a:gd name="connsiteX6" fmla="*/ 10160 w 10182"/>
              <a:gd name="connsiteY6" fmla="*/ 5271 h 10202"/>
              <a:gd name="connsiteX7" fmla="*/ 9642 w 10182"/>
              <a:gd name="connsiteY7" fmla="*/ 686 h 10202"/>
              <a:gd name="connsiteX0" fmla="*/ 9642 w 10190"/>
              <a:gd name="connsiteY0" fmla="*/ 686 h 10164"/>
              <a:gd name="connsiteX1" fmla="*/ 5196 w 10190"/>
              <a:gd name="connsiteY1" fmla="*/ 355 h 10164"/>
              <a:gd name="connsiteX2" fmla="*/ 578 w 10190"/>
              <a:gd name="connsiteY2" fmla="*/ 803 h 10164"/>
              <a:gd name="connsiteX3" fmla="*/ 604 w 10190"/>
              <a:gd name="connsiteY3" fmla="*/ 9695 h 10164"/>
              <a:gd name="connsiteX4" fmla="*/ 5212 w 10190"/>
              <a:gd name="connsiteY4" fmla="*/ 10037 h 10164"/>
              <a:gd name="connsiteX5" fmla="*/ 9684 w 10190"/>
              <a:gd name="connsiteY5" fmla="*/ 9772 h 10164"/>
              <a:gd name="connsiteX6" fmla="*/ 10160 w 10190"/>
              <a:gd name="connsiteY6" fmla="*/ 5271 h 10164"/>
              <a:gd name="connsiteX7" fmla="*/ 9642 w 10190"/>
              <a:gd name="connsiteY7" fmla="*/ 686 h 10164"/>
              <a:gd name="connsiteX0" fmla="*/ 9642 w 10161"/>
              <a:gd name="connsiteY0" fmla="*/ 686 h 10164"/>
              <a:gd name="connsiteX1" fmla="*/ 5196 w 10161"/>
              <a:gd name="connsiteY1" fmla="*/ 355 h 10164"/>
              <a:gd name="connsiteX2" fmla="*/ 578 w 10161"/>
              <a:gd name="connsiteY2" fmla="*/ 803 h 10164"/>
              <a:gd name="connsiteX3" fmla="*/ 604 w 10161"/>
              <a:gd name="connsiteY3" fmla="*/ 9695 h 10164"/>
              <a:gd name="connsiteX4" fmla="*/ 5212 w 10161"/>
              <a:gd name="connsiteY4" fmla="*/ 10037 h 10164"/>
              <a:gd name="connsiteX5" fmla="*/ 9684 w 10161"/>
              <a:gd name="connsiteY5" fmla="*/ 9772 h 10164"/>
              <a:gd name="connsiteX6" fmla="*/ 10160 w 10161"/>
              <a:gd name="connsiteY6" fmla="*/ 5271 h 10164"/>
              <a:gd name="connsiteX7" fmla="*/ 9642 w 10161"/>
              <a:gd name="connsiteY7" fmla="*/ 686 h 10164"/>
              <a:gd name="connsiteX0" fmla="*/ 9625 w 10144"/>
              <a:gd name="connsiteY0" fmla="*/ 684 h 10149"/>
              <a:gd name="connsiteX1" fmla="*/ 5179 w 10144"/>
              <a:gd name="connsiteY1" fmla="*/ 353 h 10149"/>
              <a:gd name="connsiteX2" fmla="*/ 561 w 10144"/>
              <a:gd name="connsiteY2" fmla="*/ 801 h 10149"/>
              <a:gd name="connsiteX3" fmla="*/ 620 w 10144"/>
              <a:gd name="connsiteY3" fmla="*/ 9668 h 10149"/>
              <a:gd name="connsiteX4" fmla="*/ 5195 w 10144"/>
              <a:gd name="connsiteY4" fmla="*/ 10035 h 10149"/>
              <a:gd name="connsiteX5" fmla="*/ 9667 w 10144"/>
              <a:gd name="connsiteY5" fmla="*/ 9770 h 10149"/>
              <a:gd name="connsiteX6" fmla="*/ 10143 w 10144"/>
              <a:gd name="connsiteY6" fmla="*/ 5269 h 10149"/>
              <a:gd name="connsiteX7" fmla="*/ 9625 w 10144"/>
              <a:gd name="connsiteY7" fmla="*/ 684 h 10149"/>
              <a:gd name="connsiteX0" fmla="*/ 9625 w 10144"/>
              <a:gd name="connsiteY0" fmla="*/ 684 h 10122"/>
              <a:gd name="connsiteX1" fmla="*/ 5179 w 10144"/>
              <a:gd name="connsiteY1" fmla="*/ 353 h 10122"/>
              <a:gd name="connsiteX2" fmla="*/ 561 w 10144"/>
              <a:gd name="connsiteY2" fmla="*/ 801 h 10122"/>
              <a:gd name="connsiteX3" fmla="*/ 620 w 10144"/>
              <a:gd name="connsiteY3" fmla="*/ 9668 h 10122"/>
              <a:gd name="connsiteX4" fmla="*/ 5195 w 10144"/>
              <a:gd name="connsiteY4" fmla="*/ 10035 h 10122"/>
              <a:gd name="connsiteX5" fmla="*/ 9667 w 10144"/>
              <a:gd name="connsiteY5" fmla="*/ 9770 h 10122"/>
              <a:gd name="connsiteX6" fmla="*/ 10143 w 10144"/>
              <a:gd name="connsiteY6" fmla="*/ 5269 h 10122"/>
              <a:gd name="connsiteX7" fmla="*/ 9625 w 10144"/>
              <a:gd name="connsiteY7" fmla="*/ 684 h 10122"/>
              <a:gd name="connsiteX0" fmla="*/ 9601 w 10120"/>
              <a:gd name="connsiteY0" fmla="*/ 684 h 10446"/>
              <a:gd name="connsiteX1" fmla="*/ 5155 w 10120"/>
              <a:gd name="connsiteY1" fmla="*/ 353 h 10446"/>
              <a:gd name="connsiteX2" fmla="*/ 553 w 10120"/>
              <a:gd name="connsiteY2" fmla="*/ 801 h 10446"/>
              <a:gd name="connsiteX3" fmla="*/ 596 w 10120"/>
              <a:gd name="connsiteY3" fmla="*/ 9668 h 10446"/>
              <a:gd name="connsiteX4" fmla="*/ 5171 w 10120"/>
              <a:gd name="connsiteY4" fmla="*/ 10035 h 10446"/>
              <a:gd name="connsiteX5" fmla="*/ 9643 w 10120"/>
              <a:gd name="connsiteY5" fmla="*/ 9770 h 10446"/>
              <a:gd name="connsiteX6" fmla="*/ 10119 w 10120"/>
              <a:gd name="connsiteY6" fmla="*/ 5269 h 10446"/>
              <a:gd name="connsiteX7" fmla="*/ 9601 w 10120"/>
              <a:gd name="connsiteY7" fmla="*/ 684 h 10446"/>
              <a:gd name="connsiteX0" fmla="*/ 9599 w 10118"/>
              <a:gd name="connsiteY0" fmla="*/ 430 h 9905"/>
              <a:gd name="connsiteX1" fmla="*/ 5153 w 10118"/>
              <a:gd name="connsiteY1" fmla="*/ 99 h 9905"/>
              <a:gd name="connsiteX2" fmla="*/ 551 w 10118"/>
              <a:gd name="connsiteY2" fmla="*/ 547 h 9905"/>
              <a:gd name="connsiteX3" fmla="*/ 89 w 10118"/>
              <a:gd name="connsiteY3" fmla="*/ 4589 h 9905"/>
              <a:gd name="connsiteX4" fmla="*/ 594 w 10118"/>
              <a:gd name="connsiteY4" fmla="*/ 9414 h 9905"/>
              <a:gd name="connsiteX5" fmla="*/ 5169 w 10118"/>
              <a:gd name="connsiteY5" fmla="*/ 9781 h 9905"/>
              <a:gd name="connsiteX6" fmla="*/ 9641 w 10118"/>
              <a:gd name="connsiteY6" fmla="*/ 9516 h 9905"/>
              <a:gd name="connsiteX7" fmla="*/ 10117 w 10118"/>
              <a:gd name="connsiteY7" fmla="*/ 5015 h 9905"/>
              <a:gd name="connsiteX8" fmla="*/ 9599 w 10118"/>
              <a:gd name="connsiteY8" fmla="*/ 430 h 9905"/>
              <a:gd name="connsiteX0" fmla="*/ 9464 w 9977"/>
              <a:gd name="connsiteY0" fmla="*/ 434 h 10000"/>
              <a:gd name="connsiteX1" fmla="*/ 5070 w 9977"/>
              <a:gd name="connsiteY1" fmla="*/ 100 h 10000"/>
              <a:gd name="connsiteX2" fmla="*/ 522 w 9977"/>
              <a:gd name="connsiteY2" fmla="*/ 552 h 10000"/>
              <a:gd name="connsiteX3" fmla="*/ 65 w 9977"/>
              <a:gd name="connsiteY3" fmla="*/ 4633 h 10000"/>
              <a:gd name="connsiteX4" fmla="*/ 564 w 9977"/>
              <a:gd name="connsiteY4" fmla="*/ 9504 h 10000"/>
              <a:gd name="connsiteX5" fmla="*/ 5086 w 9977"/>
              <a:gd name="connsiteY5" fmla="*/ 9875 h 10000"/>
              <a:gd name="connsiteX6" fmla="*/ 9506 w 9977"/>
              <a:gd name="connsiteY6" fmla="*/ 9607 h 10000"/>
              <a:gd name="connsiteX7" fmla="*/ 9976 w 9977"/>
              <a:gd name="connsiteY7" fmla="*/ 5063 h 10000"/>
              <a:gd name="connsiteX8" fmla="*/ 9464 w 9977"/>
              <a:gd name="connsiteY8" fmla="*/ 434 h 10000"/>
              <a:gd name="connsiteX0" fmla="*/ 9486 w 10000"/>
              <a:gd name="connsiteY0" fmla="*/ 436 h 10002"/>
              <a:gd name="connsiteX1" fmla="*/ 5082 w 10000"/>
              <a:gd name="connsiteY1" fmla="*/ 102 h 10002"/>
              <a:gd name="connsiteX2" fmla="*/ 572 w 10000"/>
              <a:gd name="connsiteY2" fmla="*/ 377 h 10002"/>
              <a:gd name="connsiteX3" fmla="*/ 65 w 10000"/>
              <a:gd name="connsiteY3" fmla="*/ 4635 h 10002"/>
              <a:gd name="connsiteX4" fmla="*/ 565 w 10000"/>
              <a:gd name="connsiteY4" fmla="*/ 9506 h 10002"/>
              <a:gd name="connsiteX5" fmla="*/ 5098 w 10000"/>
              <a:gd name="connsiteY5" fmla="*/ 9877 h 10002"/>
              <a:gd name="connsiteX6" fmla="*/ 9528 w 10000"/>
              <a:gd name="connsiteY6" fmla="*/ 9609 h 10002"/>
              <a:gd name="connsiteX7" fmla="*/ 9999 w 10000"/>
              <a:gd name="connsiteY7" fmla="*/ 5065 h 10002"/>
              <a:gd name="connsiteX8" fmla="*/ 9486 w 10000"/>
              <a:gd name="connsiteY8" fmla="*/ 436 h 10002"/>
              <a:gd name="connsiteX0" fmla="*/ 9422 w 9936"/>
              <a:gd name="connsiteY0" fmla="*/ 436 h 9996"/>
              <a:gd name="connsiteX1" fmla="*/ 5018 w 9936"/>
              <a:gd name="connsiteY1" fmla="*/ 102 h 9996"/>
              <a:gd name="connsiteX2" fmla="*/ 508 w 9936"/>
              <a:gd name="connsiteY2" fmla="*/ 377 h 9996"/>
              <a:gd name="connsiteX3" fmla="*/ 1 w 9936"/>
              <a:gd name="connsiteY3" fmla="*/ 4635 h 9996"/>
              <a:gd name="connsiteX4" fmla="*/ 501 w 9936"/>
              <a:gd name="connsiteY4" fmla="*/ 9506 h 9996"/>
              <a:gd name="connsiteX5" fmla="*/ 5034 w 9936"/>
              <a:gd name="connsiteY5" fmla="*/ 9877 h 9996"/>
              <a:gd name="connsiteX6" fmla="*/ 9464 w 9936"/>
              <a:gd name="connsiteY6" fmla="*/ 9609 h 9996"/>
              <a:gd name="connsiteX7" fmla="*/ 9935 w 9936"/>
              <a:gd name="connsiteY7" fmla="*/ 5065 h 9996"/>
              <a:gd name="connsiteX8" fmla="*/ 9422 w 9936"/>
              <a:gd name="connsiteY8" fmla="*/ 436 h 9996"/>
              <a:gd name="connsiteX0" fmla="*/ 9483 w 9971"/>
              <a:gd name="connsiteY0" fmla="*/ 436 h 10000"/>
              <a:gd name="connsiteX1" fmla="*/ 5050 w 9971"/>
              <a:gd name="connsiteY1" fmla="*/ 102 h 10000"/>
              <a:gd name="connsiteX2" fmla="*/ 511 w 9971"/>
              <a:gd name="connsiteY2" fmla="*/ 377 h 10000"/>
              <a:gd name="connsiteX3" fmla="*/ 1 w 9971"/>
              <a:gd name="connsiteY3" fmla="*/ 4637 h 10000"/>
              <a:gd name="connsiteX4" fmla="*/ 504 w 9971"/>
              <a:gd name="connsiteY4" fmla="*/ 9510 h 10000"/>
              <a:gd name="connsiteX5" fmla="*/ 5066 w 9971"/>
              <a:gd name="connsiteY5" fmla="*/ 9881 h 10000"/>
              <a:gd name="connsiteX6" fmla="*/ 9525 w 9971"/>
              <a:gd name="connsiteY6" fmla="*/ 9613 h 10000"/>
              <a:gd name="connsiteX7" fmla="*/ 9968 w 9971"/>
              <a:gd name="connsiteY7" fmla="*/ 5067 h 10000"/>
              <a:gd name="connsiteX8" fmla="*/ 9483 w 9971"/>
              <a:gd name="connsiteY8" fmla="*/ 436 h 10000"/>
              <a:gd name="connsiteX0" fmla="*/ 9511 w 9999"/>
              <a:gd name="connsiteY0" fmla="*/ 436 h 10012"/>
              <a:gd name="connsiteX1" fmla="*/ 5065 w 9999"/>
              <a:gd name="connsiteY1" fmla="*/ 102 h 10012"/>
              <a:gd name="connsiteX2" fmla="*/ 512 w 9999"/>
              <a:gd name="connsiteY2" fmla="*/ 377 h 10012"/>
              <a:gd name="connsiteX3" fmla="*/ 1 w 9999"/>
              <a:gd name="connsiteY3" fmla="*/ 4637 h 10012"/>
              <a:gd name="connsiteX4" fmla="*/ 505 w 9999"/>
              <a:gd name="connsiteY4" fmla="*/ 9510 h 10012"/>
              <a:gd name="connsiteX5" fmla="*/ 5081 w 9999"/>
              <a:gd name="connsiteY5" fmla="*/ 9881 h 10012"/>
              <a:gd name="connsiteX6" fmla="*/ 9522 w 9999"/>
              <a:gd name="connsiteY6" fmla="*/ 9637 h 10012"/>
              <a:gd name="connsiteX7" fmla="*/ 9997 w 9999"/>
              <a:gd name="connsiteY7" fmla="*/ 5067 h 10012"/>
              <a:gd name="connsiteX8" fmla="*/ 9511 w 9999"/>
              <a:gd name="connsiteY8" fmla="*/ 436 h 10012"/>
              <a:gd name="connsiteX0" fmla="*/ 9512 w 10003"/>
              <a:gd name="connsiteY0" fmla="*/ 435 h 10000"/>
              <a:gd name="connsiteX1" fmla="*/ 5066 w 10003"/>
              <a:gd name="connsiteY1" fmla="*/ 102 h 10000"/>
              <a:gd name="connsiteX2" fmla="*/ 512 w 10003"/>
              <a:gd name="connsiteY2" fmla="*/ 377 h 10000"/>
              <a:gd name="connsiteX3" fmla="*/ 1 w 10003"/>
              <a:gd name="connsiteY3" fmla="*/ 4631 h 10000"/>
              <a:gd name="connsiteX4" fmla="*/ 505 w 10003"/>
              <a:gd name="connsiteY4" fmla="*/ 9499 h 10000"/>
              <a:gd name="connsiteX5" fmla="*/ 5082 w 10003"/>
              <a:gd name="connsiteY5" fmla="*/ 9869 h 10000"/>
              <a:gd name="connsiteX6" fmla="*/ 9523 w 10003"/>
              <a:gd name="connsiteY6" fmla="*/ 9625 h 10000"/>
              <a:gd name="connsiteX7" fmla="*/ 9998 w 10003"/>
              <a:gd name="connsiteY7" fmla="*/ 5061 h 10000"/>
              <a:gd name="connsiteX8" fmla="*/ 9512 w 10003"/>
              <a:gd name="connsiteY8" fmla="*/ 435 h 10000"/>
              <a:gd name="connsiteX0" fmla="*/ 9512 w 10003"/>
              <a:gd name="connsiteY0" fmla="*/ 435 h 10000"/>
              <a:gd name="connsiteX1" fmla="*/ 5066 w 10003"/>
              <a:gd name="connsiteY1" fmla="*/ 102 h 10000"/>
              <a:gd name="connsiteX2" fmla="*/ 512 w 10003"/>
              <a:gd name="connsiteY2" fmla="*/ 377 h 10000"/>
              <a:gd name="connsiteX3" fmla="*/ 1 w 10003"/>
              <a:gd name="connsiteY3" fmla="*/ 4631 h 10000"/>
              <a:gd name="connsiteX4" fmla="*/ 505 w 10003"/>
              <a:gd name="connsiteY4" fmla="*/ 9499 h 10000"/>
              <a:gd name="connsiteX5" fmla="*/ 5082 w 10003"/>
              <a:gd name="connsiteY5" fmla="*/ 9869 h 10000"/>
              <a:gd name="connsiteX6" fmla="*/ 9523 w 10003"/>
              <a:gd name="connsiteY6" fmla="*/ 9625 h 10000"/>
              <a:gd name="connsiteX7" fmla="*/ 9998 w 10003"/>
              <a:gd name="connsiteY7" fmla="*/ 5061 h 10000"/>
              <a:gd name="connsiteX8" fmla="*/ 9512 w 10003"/>
              <a:gd name="connsiteY8" fmla="*/ 435 h 10000"/>
              <a:gd name="connsiteX0" fmla="*/ 9577 w 10068"/>
              <a:gd name="connsiteY0" fmla="*/ 435 h 9994"/>
              <a:gd name="connsiteX1" fmla="*/ 5131 w 10068"/>
              <a:gd name="connsiteY1" fmla="*/ 102 h 9994"/>
              <a:gd name="connsiteX2" fmla="*/ 577 w 10068"/>
              <a:gd name="connsiteY2" fmla="*/ 377 h 9994"/>
              <a:gd name="connsiteX3" fmla="*/ 66 w 10068"/>
              <a:gd name="connsiteY3" fmla="*/ 4631 h 9994"/>
              <a:gd name="connsiteX4" fmla="*/ 570 w 10068"/>
              <a:gd name="connsiteY4" fmla="*/ 9499 h 9994"/>
              <a:gd name="connsiteX5" fmla="*/ 5162 w 10068"/>
              <a:gd name="connsiteY5" fmla="*/ 9845 h 9994"/>
              <a:gd name="connsiteX6" fmla="*/ 9588 w 10068"/>
              <a:gd name="connsiteY6" fmla="*/ 9625 h 9994"/>
              <a:gd name="connsiteX7" fmla="*/ 10063 w 10068"/>
              <a:gd name="connsiteY7" fmla="*/ 5061 h 9994"/>
              <a:gd name="connsiteX8" fmla="*/ 9577 w 10068"/>
              <a:gd name="connsiteY8" fmla="*/ 435 h 9994"/>
              <a:gd name="connsiteX0" fmla="*/ 9447 w 9935"/>
              <a:gd name="connsiteY0" fmla="*/ 435 h 10084"/>
              <a:gd name="connsiteX1" fmla="*/ 5031 w 9935"/>
              <a:gd name="connsiteY1" fmla="*/ 102 h 10084"/>
              <a:gd name="connsiteX2" fmla="*/ 508 w 9935"/>
              <a:gd name="connsiteY2" fmla="*/ 377 h 10084"/>
              <a:gd name="connsiteX3" fmla="*/ 1 w 9935"/>
              <a:gd name="connsiteY3" fmla="*/ 4634 h 10084"/>
              <a:gd name="connsiteX4" fmla="*/ 501 w 9935"/>
              <a:gd name="connsiteY4" fmla="*/ 9505 h 10084"/>
              <a:gd name="connsiteX5" fmla="*/ 5062 w 9935"/>
              <a:gd name="connsiteY5" fmla="*/ 9851 h 10084"/>
              <a:gd name="connsiteX6" fmla="*/ 9458 w 9935"/>
              <a:gd name="connsiteY6" fmla="*/ 9631 h 10084"/>
              <a:gd name="connsiteX7" fmla="*/ 9930 w 9935"/>
              <a:gd name="connsiteY7" fmla="*/ 5064 h 10084"/>
              <a:gd name="connsiteX8" fmla="*/ 9447 w 9935"/>
              <a:gd name="connsiteY8" fmla="*/ 435 h 10084"/>
              <a:gd name="connsiteX0" fmla="*/ 9509 w 10000"/>
              <a:gd name="connsiteY0" fmla="*/ 431 h 10000"/>
              <a:gd name="connsiteX1" fmla="*/ 5064 w 10000"/>
              <a:gd name="connsiteY1" fmla="*/ 101 h 10000"/>
              <a:gd name="connsiteX2" fmla="*/ 511 w 10000"/>
              <a:gd name="connsiteY2" fmla="*/ 374 h 10000"/>
              <a:gd name="connsiteX3" fmla="*/ 1 w 10000"/>
              <a:gd name="connsiteY3" fmla="*/ 4595 h 10000"/>
              <a:gd name="connsiteX4" fmla="*/ 504 w 10000"/>
              <a:gd name="connsiteY4" fmla="*/ 9426 h 10000"/>
              <a:gd name="connsiteX5" fmla="*/ 5095 w 10000"/>
              <a:gd name="connsiteY5" fmla="*/ 9769 h 10000"/>
              <a:gd name="connsiteX6" fmla="*/ 9520 w 10000"/>
              <a:gd name="connsiteY6" fmla="*/ 9551 h 10000"/>
              <a:gd name="connsiteX7" fmla="*/ 9995 w 10000"/>
              <a:gd name="connsiteY7" fmla="*/ 5022 h 10000"/>
              <a:gd name="connsiteX8" fmla="*/ 9509 w 10000"/>
              <a:gd name="connsiteY8" fmla="*/ 431 h 10000"/>
              <a:gd name="connsiteX0" fmla="*/ 9509 w 10000"/>
              <a:gd name="connsiteY0" fmla="*/ 431 h 9855"/>
              <a:gd name="connsiteX1" fmla="*/ 5064 w 10000"/>
              <a:gd name="connsiteY1" fmla="*/ 101 h 9855"/>
              <a:gd name="connsiteX2" fmla="*/ 511 w 10000"/>
              <a:gd name="connsiteY2" fmla="*/ 374 h 9855"/>
              <a:gd name="connsiteX3" fmla="*/ 1 w 10000"/>
              <a:gd name="connsiteY3" fmla="*/ 4595 h 9855"/>
              <a:gd name="connsiteX4" fmla="*/ 504 w 10000"/>
              <a:gd name="connsiteY4" fmla="*/ 9426 h 9855"/>
              <a:gd name="connsiteX5" fmla="*/ 5095 w 10000"/>
              <a:gd name="connsiteY5" fmla="*/ 9769 h 9855"/>
              <a:gd name="connsiteX6" fmla="*/ 9520 w 10000"/>
              <a:gd name="connsiteY6" fmla="*/ 9551 h 9855"/>
              <a:gd name="connsiteX7" fmla="*/ 9995 w 10000"/>
              <a:gd name="connsiteY7" fmla="*/ 5022 h 9855"/>
              <a:gd name="connsiteX8" fmla="*/ 9509 w 10000"/>
              <a:gd name="connsiteY8" fmla="*/ 431 h 9855"/>
              <a:gd name="connsiteX0" fmla="*/ 9509 w 10000"/>
              <a:gd name="connsiteY0" fmla="*/ 437 h 10097"/>
              <a:gd name="connsiteX1" fmla="*/ 5064 w 10000"/>
              <a:gd name="connsiteY1" fmla="*/ 102 h 10097"/>
              <a:gd name="connsiteX2" fmla="*/ 511 w 10000"/>
              <a:gd name="connsiteY2" fmla="*/ 380 h 10097"/>
              <a:gd name="connsiteX3" fmla="*/ 1 w 10000"/>
              <a:gd name="connsiteY3" fmla="*/ 4663 h 10097"/>
              <a:gd name="connsiteX4" fmla="*/ 504 w 10000"/>
              <a:gd name="connsiteY4" fmla="*/ 9565 h 10097"/>
              <a:gd name="connsiteX5" fmla="*/ 5095 w 10000"/>
              <a:gd name="connsiteY5" fmla="*/ 9913 h 10097"/>
              <a:gd name="connsiteX6" fmla="*/ 9520 w 10000"/>
              <a:gd name="connsiteY6" fmla="*/ 9692 h 10097"/>
              <a:gd name="connsiteX7" fmla="*/ 9995 w 10000"/>
              <a:gd name="connsiteY7" fmla="*/ 5096 h 10097"/>
              <a:gd name="connsiteX8" fmla="*/ 9509 w 10000"/>
              <a:gd name="connsiteY8" fmla="*/ 437 h 10097"/>
              <a:gd name="connsiteX0" fmla="*/ 9518 w 10009"/>
              <a:gd name="connsiteY0" fmla="*/ 437 h 10052"/>
              <a:gd name="connsiteX1" fmla="*/ 5073 w 10009"/>
              <a:gd name="connsiteY1" fmla="*/ 102 h 10052"/>
              <a:gd name="connsiteX2" fmla="*/ 520 w 10009"/>
              <a:gd name="connsiteY2" fmla="*/ 380 h 10052"/>
              <a:gd name="connsiteX3" fmla="*/ 10 w 10009"/>
              <a:gd name="connsiteY3" fmla="*/ 4663 h 10052"/>
              <a:gd name="connsiteX4" fmla="*/ 391 w 10009"/>
              <a:gd name="connsiteY4" fmla="*/ 9493 h 10052"/>
              <a:gd name="connsiteX5" fmla="*/ 5104 w 10009"/>
              <a:gd name="connsiteY5" fmla="*/ 9913 h 10052"/>
              <a:gd name="connsiteX6" fmla="*/ 9529 w 10009"/>
              <a:gd name="connsiteY6" fmla="*/ 9692 h 10052"/>
              <a:gd name="connsiteX7" fmla="*/ 10004 w 10009"/>
              <a:gd name="connsiteY7" fmla="*/ 5096 h 10052"/>
              <a:gd name="connsiteX8" fmla="*/ 9518 w 10009"/>
              <a:gd name="connsiteY8" fmla="*/ 437 h 10052"/>
              <a:gd name="connsiteX0" fmla="*/ 9518 w 10009"/>
              <a:gd name="connsiteY0" fmla="*/ 437 h 10052"/>
              <a:gd name="connsiteX1" fmla="*/ 5073 w 10009"/>
              <a:gd name="connsiteY1" fmla="*/ 102 h 10052"/>
              <a:gd name="connsiteX2" fmla="*/ 520 w 10009"/>
              <a:gd name="connsiteY2" fmla="*/ 380 h 10052"/>
              <a:gd name="connsiteX3" fmla="*/ 10 w 10009"/>
              <a:gd name="connsiteY3" fmla="*/ 4663 h 10052"/>
              <a:gd name="connsiteX4" fmla="*/ 391 w 10009"/>
              <a:gd name="connsiteY4" fmla="*/ 9493 h 10052"/>
              <a:gd name="connsiteX5" fmla="*/ 5104 w 10009"/>
              <a:gd name="connsiteY5" fmla="*/ 9913 h 10052"/>
              <a:gd name="connsiteX6" fmla="*/ 9529 w 10009"/>
              <a:gd name="connsiteY6" fmla="*/ 9692 h 10052"/>
              <a:gd name="connsiteX7" fmla="*/ 10004 w 10009"/>
              <a:gd name="connsiteY7" fmla="*/ 5096 h 10052"/>
              <a:gd name="connsiteX8" fmla="*/ 9518 w 10009"/>
              <a:gd name="connsiteY8" fmla="*/ 437 h 10052"/>
              <a:gd name="connsiteX0" fmla="*/ 9518 w 10009"/>
              <a:gd name="connsiteY0" fmla="*/ 437 h 10052"/>
              <a:gd name="connsiteX1" fmla="*/ 5073 w 10009"/>
              <a:gd name="connsiteY1" fmla="*/ 102 h 10052"/>
              <a:gd name="connsiteX2" fmla="*/ 520 w 10009"/>
              <a:gd name="connsiteY2" fmla="*/ 380 h 10052"/>
              <a:gd name="connsiteX3" fmla="*/ 10 w 10009"/>
              <a:gd name="connsiteY3" fmla="*/ 4663 h 10052"/>
              <a:gd name="connsiteX4" fmla="*/ 391 w 10009"/>
              <a:gd name="connsiteY4" fmla="*/ 9493 h 10052"/>
              <a:gd name="connsiteX5" fmla="*/ 5104 w 10009"/>
              <a:gd name="connsiteY5" fmla="*/ 9913 h 10052"/>
              <a:gd name="connsiteX6" fmla="*/ 9529 w 10009"/>
              <a:gd name="connsiteY6" fmla="*/ 9692 h 10052"/>
              <a:gd name="connsiteX7" fmla="*/ 10004 w 10009"/>
              <a:gd name="connsiteY7" fmla="*/ 5096 h 10052"/>
              <a:gd name="connsiteX8" fmla="*/ 9518 w 10009"/>
              <a:gd name="connsiteY8" fmla="*/ 437 h 10052"/>
              <a:gd name="connsiteX0" fmla="*/ 9518 w 10009"/>
              <a:gd name="connsiteY0" fmla="*/ 484 h 10099"/>
              <a:gd name="connsiteX1" fmla="*/ 5073 w 10009"/>
              <a:gd name="connsiteY1" fmla="*/ 149 h 10099"/>
              <a:gd name="connsiteX2" fmla="*/ 520 w 10009"/>
              <a:gd name="connsiteY2" fmla="*/ 355 h 10099"/>
              <a:gd name="connsiteX3" fmla="*/ 10 w 10009"/>
              <a:gd name="connsiteY3" fmla="*/ 4710 h 10099"/>
              <a:gd name="connsiteX4" fmla="*/ 391 w 10009"/>
              <a:gd name="connsiteY4" fmla="*/ 9540 h 10099"/>
              <a:gd name="connsiteX5" fmla="*/ 5104 w 10009"/>
              <a:gd name="connsiteY5" fmla="*/ 9960 h 10099"/>
              <a:gd name="connsiteX6" fmla="*/ 9529 w 10009"/>
              <a:gd name="connsiteY6" fmla="*/ 9739 h 10099"/>
              <a:gd name="connsiteX7" fmla="*/ 10004 w 10009"/>
              <a:gd name="connsiteY7" fmla="*/ 5143 h 10099"/>
              <a:gd name="connsiteX8" fmla="*/ 9518 w 10009"/>
              <a:gd name="connsiteY8" fmla="*/ 484 h 10099"/>
              <a:gd name="connsiteX0" fmla="*/ 9518 w 10009"/>
              <a:gd name="connsiteY0" fmla="*/ 436 h 10051"/>
              <a:gd name="connsiteX1" fmla="*/ 5073 w 10009"/>
              <a:gd name="connsiteY1" fmla="*/ 101 h 10051"/>
              <a:gd name="connsiteX2" fmla="*/ 520 w 10009"/>
              <a:gd name="connsiteY2" fmla="*/ 307 h 10051"/>
              <a:gd name="connsiteX3" fmla="*/ 10 w 10009"/>
              <a:gd name="connsiteY3" fmla="*/ 4662 h 10051"/>
              <a:gd name="connsiteX4" fmla="*/ 391 w 10009"/>
              <a:gd name="connsiteY4" fmla="*/ 9492 h 10051"/>
              <a:gd name="connsiteX5" fmla="*/ 5104 w 10009"/>
              <a:gd name="connsiteY5" fmla="*/ 9912 h 10051"/>
              <a:gd name="connsiteX6" fmla="*/ 9529 w 10009"/>
              <a:gd name="connsiteY6" fmla="*/ 9691 h 10051"/>
              <a:gd name="connsiteX7" fmla="*/ 10004 w 10009"/>
              <a:gd name="connsiteY7" fmla="*/ 5095 h 10051"/>
              <a:gd name="connsiteX8" fmla="*/ 9518 w 10009"/>
              <a:gd name="connsiteY8" fmla="*/ 436 h 10051"/>
              <a:gd name="connsiteX0" fmla="*/ 9646 w 10137"/>
              <a:gd name="connsiteY0" fmla="*/ 436 h 10051"/>
              <a:gd name="connsiteX1" fmla="*/ 5201 w 10137"/>
              <a:gd name="connsiteY1" fmla="*/ 101 h 10051"/>
              <a:gd name="connsiteX2" fmla="*/ 648 w 10137"/>
              <a:gd name="connsiteY2" fmla="*/ 307 h 10051"/>
              <a:gd name="connsiteX3" fmla="*/ 2 w 10137"/>
              <a:gd name="connsiteY3" fmla="*/ 4855 h 10051"/>
              <a:gd name="connsiteX4" fmla="*/ 519 w 10137"/>
              <a:gd name="connsiteY4" fmla="*/ 9492 h 10051"/>
              <a:gd name="connsiteX5" fmla="*/ 5232 w 10137"/>
              <a:gd name="connsiteY5" fmla="*/ 9912 h 10051"/>
              <a:gd name="connsiteX6" fmla="*/ 9657 w 10137"/>
              <a:gd name="connsiteY6" fmla="*/ 9691 h 10051"/>
              <a:gd name="connsiteX7" fmla="*/ 10132 w 10137"/>
              <a:gd name="connsiteY7" fmla="*/ 5095 h 10051"/>
              <a:gd name="connsiteX8" fmla="*/ 9646 w 10137"/>
              <a:gd name="connsiteY8" fmla="*/ 436 h 10051"/>
              <a:gd name="connsiteX0" fmla="*/ 9647 w 10138"/>
              <a:gd name="connsiteY0" fmla="*/ 436 h 10051"/>
              <a:gd name="connsiteX1" fmla="*/ 5202 w 10138"/>
              <a:gd name="connsiteY1" fmla="*/ 101 h 10051"/>
              <a:gd name="connsiteX2" fmla="*/ 479 w 10138"/>
              <a:gd name="connsiteY2" fmla="*/ 350 h 10051"/>
              <a:gd name="connsiteX3" fmla="*/ 3 w 10138"/>
              <a:gd name="connsiteY3" fmla="*/ 4855 h 10051"/>
              <a:gd name="connsiteX4" fmla="*/ 520 w 10138"/>
              <a:gd name="connsiteY4" fmla="*/ 9492 h 10051"/>
              <a:gd name="connsiteX5" fmla="*/ 5233 w 10138"/>
              <a:gd name="connsiteY5" fmla="*/ 9912 h 10051"/>
              <a:gd name="connsiteX6" fmla="*/ 9658 w 10138"/>
              <a:gd name="connsiteY6" fmla="*/ 9691 h 10051"/>
              <a:gd name="connsiteX7" fmla="*/ 10133 w 10138"/>
              <a:gd name="connsiteY7" fmla="*/ 5095 h 10051"/>
              <a:gd name="connsiteX8" fmla="*/ 9647 w 10138"/>
              <a:gd name="connsiteY8" fmla="*/ 436 h 10051"/>
              <a:gd name="connsiteX0" fmla="*/ 9647 w 10138"/>
              <a:gd name="connsiteY0" fmla="*/ 444 h 10059"/>
              <a:gd name="connsiteX1" fmla="*/ 5202 w 10138"/>
              <a:gd name="connsiteY1" fmla="*/ 109 h 10059"/>
              <a:gd name="connsiteX2" fmla="*/ 479 w 10138"/>
              <a:gd name="connsiteY2" fmla="*/ 358 h 10059"/>
              <a:gd name="connsiteX3" fmla="*/ 3 w 10138"/>
              <a:gd name="connsiteY3" fmla="*/ 4863 h 10059"/>
              <a:gd name="connsiteX4" fmla="*/ 520 w 10138"/>
              <a:gd name="connsiteY4" fmla="*/ 9500 h 10059"/>
              <a:gd name="connsiteX5" fmla="*/ 5233 w 10138"/>
              <a:gd name="connsiteY5" fmla="*/ 9920 h 10059"/>
              <a:gd name="connsiteX6" fmla="*/ 9658 w 10138"/>
              <a:gd name="connsiteY6" fmla="*/ 9699 h 10059"/>
              <a:gd name="connsiteX7" fmla="*/ 10133 w 10138"/>
              <a:gd name="connsiteY7" fmla="*/ 5103 h 10059"/>
              <a:gd name="connsiteX8" fmla="*/ 9647 w 10138"/>
              <a:gd name="connsiteY8" fmla="*/ 444 h 10059"/>
              <a:gd name="connsiteX0" fmla="*/ 9647 w 10138"/>
              <a:gd name="connsiteY0" fmla="*/ 444 h 10059"/>
              <a:gd name="connsiteX1" fmla="*/ 5202 w 10138"/>
              <a:gd name="connsiteY1" fmla="*/ 109 h 10059"/>
              <a:gd name="connsiteX2" fmla="*/ 479 w 10138"/>
              <a:gd name="connsiteY2" fmla="*/ 358 h 10059"/>
              <a:gd name="connsiteX3" fmla="*/ 3 w 10138"/>
              <a:gd name="connsiteY3" fmla="*/ 4863 h 10059"/>
              <a:gd name="connsiteX4" fmla="*/ 520 w 10138"/>
              <a:gd name="connsiteY4" fmla="*/ 9500 h 10059"/>
              <a:gd name="connsiteX5" fmla="*/ 5233 w 10138"/>
              <a:gd name="connsiteY5" fmla="*/ 9920 h 10059"/>
              <a:gd name="connsiteX6" fmla="*/ 9658 w 10138"/>
              <a:gd name="connsiteY6" fmla="*/ 9699 h 10059"/>
              <a:gd name="connsiteX7" fmla="*/ 10133 w 10138"/>
              <a:gd name="connsiteY7" fmla="*/ 5103 h 10059"/>
              <a:gd name="connsiteX8" fmla="*/ 9647 w 10138"/>
              <a:gd name="connsiteY8" fmla="*/ 444 h 10059"/>
              <a:gd name="connsiteX0" fmla="*/ 9647 w 10138"/>
              <a:gd name="connsiteY0" fmla="*/ 489 h 10104"/>
              <a:gd name="connsiteX1" fmla="*/ 4976 w 10138"/>
              <a:gd name="connsiteY1" fmla="*/ 47 h 10104"/>
              <a:gd name="connsiteX2" fmla="*/ 479 w 10138"/>
              <a:gd name="connsiteY2" fmla="*/ 403 h 10104"/>
              <a:gd name="connsiteX3" fmla="*/ 3 w 10138"/>
              <a:gd name="connsiteY3" fmla="*/ 4908 h 10104"/>
              <a:gd name="connsiteX4" fmla="*/ 520 w 10138"/>
              <a:gd name="connsiteY4" fmla="*/ 9545 h 10104"/>
              <a:gd name="connsiteX5" fmla="*/ 5233 w 10138"/>
              <a:gd name="connsiteY5" fmla="*/ 9965 h 10104"/>
              <a:gd name="connsiteX6" fmla="*/ 9658 w 10138"/>
              <a:gd name="connsiteY6" fmla="*/ 9744 h 10104"/>
              <a:gd name="connsiteX7" fmla="*/ 10133 w 10138"/>
              <a:gd name="connsiteY7" fmla="*/ 5148 h 10104"/>
              <a:gd name="connsiteX8" fmla="*/ 9647 w 10138"/>
              <a:gd name="connsiteY8" fmla="*/ 489 h 10104"/>
              <a:gd name="connsiteX0" fmla="*/ 9783 w 10174"/>
              <a:gd name="connsiteY0" fmla="*/ 464 h 10122"/>
              <a:gd name="connsiteX1" fmla="*/ 4976 w 10174"/>
              <a:gd name="connsiteY1" fmla="*/ 65 h 10122"/>
              <a:gd name="connsiteX2" fmla="*/ 479 w 10174"/>
              <a:gd name="connsiteY2" fmla="*/ 421 h 10122"/>
              <a:gd name="connsiteX3" fmla="*/ 3 w 10174"/>
              <a:gd name="connsiteY3" fmla="*/ 4926 h 10122"/>
              <a:gd name="connsiteX4" fmla="*/ 520 w 10174"/>
              <a:gd name="connsiteY4" fmla="*/ 9563 h 10122"/>
              <a:gd name="connsiteX5" fmla="*/ 5233 w 10174"/>
              <a:gd name="connsiteY5" fmla="*/ 9983 h 10122"/>
              <a:gd name="connsiteX6" fmla="*/ 9658 w 10174"/>
              <a:gd name="connsiteY6" fmla="*/ 9762 h 10122"/>
              <a:gd name="connsiteX7" fmla="*/ 10133 w 10174"/>
              <a:gd name="connsiteY7" fmla="*/ 5166 h 10122"/>
              <a:gd name="connsiteX8" fmla="*/ 9783 w 10174"/>
              <a:gd name="connsiteY8" fmla="*/ 464 h 10122"/>
              <a:gd name="connsiteX0" fmla="*/ 9783 w 10325"/>
              <a:gd name="connsiteY0" fmla="*/ 464 h 10122"/>
              <a:gd name="connsiteX1" fmla="*/ 4976 w 10325"/>
              <a:gd name="connsiteY1" fmla="*/ 65 h 10122"/>
              <a:gd name="connsiteX2" fmla="*/ 479 w 10325"/>
              <a:gd name="connsiteY2" fmla="*/ 421 h 10122"/>
              <a:gd name="connsiteX3" fmla="*/ 3 w 10325"/>
              <a:gd name="connsiteY3" fmla="*/ 4926 h 10122"/>
              <a:gd name="connsiteX4" fmla="*/ 520 w 10325"/>
              <a:gd name="connsiteY4" fmla="*/ 9563 h 10122"/>
              <a:gd name="connsiteX5" fmla="*/ 5233 w 10325"/>
              <a:gd name="connsiteY5" fmla="*/ 9983 h 10122"/>
              <a:gd name="connsiteX6" fmla="*/ 9658 w 10325"/>
              <a:gd name="connsiteY6" fmla="*/ 9762 h 10122"/>
              <a:gd name="connsiteX7" fmla="*/ 10325 w 10325"/>
              <a:gd name="connsiteY7" fmla="*/ 4952 h 10122"/>
              <a:gd name="connsiteX8" fmla="*/ 9783 w 10325"/>
              <a:gd name="connsiteY8" fmla="*/ 464 h 10122"/>
              <a:gd name="connsiteX0" fmla="*/ 9783 w 10364"/>
              <a:gd name="connsiteY0" fmla="*/ 464 h 10136"/>
              <a:gd name="connsiteX1" fmla="*/ 4976 w 10364"/>
              <a:gd name="connsiteY1" fmla="*/ 65 h 10136"/>
              <a:gd name="connsiteX2" fmla="*/ 479 w 10364"/>
              <a:gd name="connsiteY2" fmla="*/ 421 h 10136"/>
              <a:gd name="connsiteX3" fmla="*/ 3 w 10364"/>
              <a:gd name="connsiteY3" fmla="*/ 4926 h 10136"/>
              <a:gd name="connsiteX4" fmla="*/ 520 w 10364"/>
              <a:gd name="connsiteY4" fmla="*/ 9563 h 10136"/>
              <a:gd name="connsiteX5" fmla="*/ 5233 w 10364"/>
              <a:gd name="connsiteY5" fmla="*/ 9983 h 10136"/>
              <a:gd name="connsiteX6" fmla="*/ 9986 w 10364"/>
              <a:gd name="connsiteY6" fmla="*/ 9527 h 10136"/>
              <a:gd name="connsiteX7" fmla="*/ 10325 w 10364"/>
              <a:gd name="connsiteY7" fmla="*/ 4952 h 10136"/>
              <a:gd name="connsiteX8" fmla="*/ 9783 w 10364"/>
              <a:gd name="connsiteY8" fmla="*/ 464 h 10136"/>
              <a:gd name="connsiteX0" fmla="*/ 9783 w 10325"/>
              <a:gd name="connsiteY0" fmla="*/ 464 h 10136"/>
              <a:gd name="connsiteX1" fmla="*/ 4976 w 10325"/>
              <a:gd name="connsiteY1" fmla="*/ 65 h 10136"/>
              <a:gd name="connsiteX2" fmla="*/ 479 w 10325"/>
              <a:gd name="connsiteY2" fmla="*/ 421 h 10136"/>
              <a:gd name="connsiteX3" fmla="*/ 3 w 10325"/>
              <a:gd name="connsiteY3" fmla="*/ 4926 h 10136"/>
              <a:gd name="connsiteX4" fmla="*/ 520 w 10325"/>
              <a:gd name="connsiteY4" fmla="*/ 9563 h 10136"/>
              <a:gd name="connsiteX5" fmla="*/ 5233 w 10325"/>
              <a:gd name="connsiteY5" fmla="*/ 9983 h 10136"/>
              <a:gd name="connsiteX6" fmla="*/ 9986 w 10325"/>
              <a:gd name="connsiteY6" fmla="*/ 9527 h 10136"/>
              <a:gd name="connsiteX7" fmla="*/ 10325 w 10325"/>
              <a:gd name="connsiteY7" fmla="*/ 4952 h 10136"/>
              <a:gd name="connsiteX8" fmla="*/ 9783 w 10325"/>
              <a:gd name="connsiteY8" fmla="*/ 464 h 10136"/>
              <a:gd name="connsiteX0" fmla="*/ 9783 w 10325"/>
              <a:gd name="connsiteY0" fmla="*/ 464 h 10136"/>
              <a:gd name="connsiteX1" fmla="*/ 4976 w 10325"/>
              <a:gd name="connsiteY1" fmla="*/ 65 h 10136"/>
              <a:gd name="connsiteX2" fmla="*/ 479 w 10325"/>
              <a:gd name="connsiteY2" fmla="*/ 421 h 10136"/>
              <a:gd name="connsiteX3" fmla="*/ 3 w 10325"/>
              <a:gd name="connsiteY3" fmla="*/ 4926 h 10136"/>
              <a:gd name="connsiteX4" fmla="*/ 520 w 10325"/>
              <a:gd name="connsiteY4" fmla="*/ 9563 h 10136"/>
              <a:gd name="connsiteX5" fmla="*/ 5233 w 10325"/>
              <a:gd name="connsiteY5" fmla="*/ 9983 h 10136"/>
              <a:gd name="connsiteX6" fmla="*/ 9986 w 10325"/>
              <a:gd name="connsiteY6" fmla="*/ 9527 h 10136"/>
              <a:gd name="connsiteX7" fmla="*/ 10325 w 10325"/>
              <a:gd name="connsiteY7" fmla="*/ 4952 h 10136"/>
              <a:gd name="connsiteX8" fmla="*/ 9783 w 10325"/>
              <a:gd name="connsiteY8" fmla="*/ 464 h 10136"/>
              <a:gd name="connsiteX0" fmla="*/ 9783 w 10325"/>
              <a:gd name="connsiteY0" fmla="*/ 464 h 10136"/>
              <a:gd name="connsiteX1" fmla="*/ 4976 w 10325"/>
              <a:gd name="connsiteY1" fmla="*/ 65 h 10136"/>
              <a:gd name="connsiteX2" fmla="*/ 479 w 10325"/>
              <a:gd name="connsiteY2" fmla="*/ 421 h 10136"/>
              <a:gd name="connsiteX3" fmla="*/ 3 w 10325"/>
              <a:gd name="connsiteY3" fmla="*/ 4926 h 10136"/>
              <a:gd name="connsiteX4" fmla="*/ 520 w 10325"/>
              <a:gd name="connsiteY4" fmla="*/ 9563 h 10136"/>
              <a:gd name="connsiteX5" fmla="*/ 5233 w 10325"/>
              <a:gd name="connsiteY5" fmla="*/ 9983 h 10136"/>
              <a:gd name="connsiteX6" fmla="*/ 9986 w 10325"/>
              <a:gd name="connsiteY6" fmla="*/ 9527 h 10136"/>
              <a:gd name="connsiteX7" fmla="*/ 10325 w 10325"/>
              <a:gd name="connsiteY7" fmla="*/ 4952 h 10136"/>
              <a:gd name="connsiteX8" fmla="*/ 9783 w 10325"/>
              <a:gd name="connsiteY8" fmla="*/ 464 h 10136"/>
              <a:gd name="connsiteX0" fmla="*/ 9783 w 10325"/>
              <a:gd name="connsiteY0" fmla="*/ 464 h 10136"/>
              <a:gd name="connsiteX1" fmla="*/ 4976 w 10325"/>
              <a:gd name="connsiteY1" fmla="*/ 65 h 10136"/>
              <a:gd name="connsiteX2" fmla="*/ 479 w 10325"/>
              <a:gd name="connsiteY2" fmla="*/ 421 h 10136"/>
              <a:gd name="connsiteX3" fmla="*/ 3 w 10325"/>
              <a:gd name="connsiteY3" fmla="*/ 4926 h 10136"/>
              <a:gd name="connsiteX4" fmla="*/ 520 w 10325"/>
              <a:gd name="connsiteY4" fmla="*/ 9563 h 10136"/>
              <a:gd name="connsiteX5" fmla="*/ 5233 w 10325"/>
              <a:gd name="connsiteY5" fmla="*/ 9983 h 10136"/>
              <a:gd name="connsiteX6" fmla="*/ 9986 w 10325"/>
              <a:gd name="connsiteY6" fmla="*/ 9527 h 10136"/>
              <a:gd name="connsiteX7" fmla="*/ 10325 w 10325"/>
              <a:gd name="connsiteY7" fmla="*/ 4952 h 10136"/>
              <a:gd name="connsiteX8" fmla="*/ 9783 w 10325"/>
              <a:gd name="connsiteY8" fmla="*/ 464 h 10136"/>
              <a:gd name="connsiteX0" fmla="*/ 9783 w 10467"/>
              <a:gd name="connsiteY0" fmla="*/ 464 h 10099"/>
              <a:gd name="connsiteX1" fmla="*/ 4976 w 10467"/>
              <a:gd name="connsiteY1" fmla="*/ 65 h 10099"/>
              <a:gd name="connsiteX2" fmla="*/ 479 w 10467"/>
              <a:gd name="connsiteY2" fmla="*/ 421 h 10099"/>
              <a:gd name="connsiteX3" fmla="*/ 3 w 10467"/>
              <a:gd name="connsiteY3" fmla="*/ 4926 h 10099"/>
              <a:gd name="connsiteX4" fmla="*/ 520 w 10467"/>
              <a:gd name="connsiteY4" fmla="*/ 9563 h 10099"/>
              <a:gd name="connsiteX5" fmla="*/ 5403 w 10467"/>
              <a:gd name="connsiteY5" fmla="*/ 9897 h 10099"/>
              <a:gd name="connsiteX6" fmla="*/ 9986 w 10467"/>
              <a:gd name="connsiteY6" fmla="*/ 9527 h 10099"/>
              <a:gd name="connsiteX7" fmla="*/ 10325 w 10467"/>
              <a:gd name="connsiteY7" fmla="*/ 4952 h 10099"/>
              <a:gd name="connsiteX8" fmla="*/ 9783 w 10467"/>
              <a:gd name="connsiteY8" fmla="*/ 464 h 10099"/>
              <a:gd name="connsiteX0" fmla="*/ 9783 w 10467"/>
              <a:gd name="connsiteY0" fmla="*/ 464 h 10112"/>
              <a:gd name="connsiteX1" fmla="*/ 4976 w 10467"/>
              <a:gd name="connsiteY1" fmla="*/ 65 h 10112"/>
              <a:gd name="connsiteX2" fmla="*/ 479 w 10467"/>
              <a:gd name="connsiteY2" fmla="*/ 421 h 10112"/>
              <a:gd name="connsiteX3" fmla="*/ 3 w 10467"/>
              <a:gd name="connsiteY3" fmla="*/ 4926 h 10112"/>
              <a:gd name="connsiteX4" fmla="*/ 418 w 10467"/>
              <a:gd name="connsiteY4" fmla="*/ 9584 h 10112"/>
              <a:gd name="connsiteX5" fmla="*/ 5403 w 10467"/>
              <a:gd name="connsiteY5" fmla="*/ 9897 h 10112"/>
              <a:gd name="connsiteX6" fmla="*/ 9986 w 10467"/>
              <a:gd name="connsiteY6" fmla="*/ 9527 h 10112"/>
              <a:gd name="connsiteX7" fmla="*/ 10325 w 10467"/>
              <a:gd name="connsiteY7" fmla="*/ 4952 h 10112"/>
              <a:gd name="connsiteX8" fmla="*/ 9783 w 10467"/>
              <a:gd name="connsiteY8" fmla="*/ 464 h 10112"/>
              <a:gd name="connsiteX0" fmla="*/ 9783 w 10467"/>
              <a:gd name="connsiteY0" fmla="*/ 464 h 10168"/>
              <a:gd name="connsiteX1" fmla="*/ 4976 w 10467"/>
              <a:gd name="connsiteY1" fmla="*/ 65 h 10168"/>
              <a:gd name="connsiteX2" fmla="*/ 479 w 10467"/>
              <a:gd name="connsiteY2" fmla="*/ 421 h 10168"/>
              <a:gd name="connsiteX3" fmla="*/ 3 w 10467"/>
              <a:gd name="connsiteY3" fmla="*/ 4926 h 10168"/>
              <a:gd name="connsiteX4" fmla="*/ 418 w 10467"/>
              <a:gd name="connsiteY4" fmla="*/ 9584 h 10168"/>
              <a:gd name="connsiteX5" fmla="*/ 5403 w 10467"/>
              <a:gd name="connsiteY5" fmla="*/ 10025 h 10168"/>
              <a:gd name="connsiteX6" fmla="*/ 9986 w 10467"/>
              <a:gd name="connsiteY6" fmla="*/ 9527 h 10168"/>
              <a:gd name="connsiteX7" fmla="*/ 10325 w 10467"/>
              <a:gd name="connsiteY7" fmla="*/ 4952 h 10168"/>
              <a:gd name="connsiteX8" fmla="*/ 9783 w 10467"/>
              <a:gd name="connsiteY8" fmla="*/ 464 h 10168"/>
              <a:gd name="connsiteX0" fmla="*/ 9783 w 10467"/>
              <a:gd name="connsiteY0" fmla="*/ 464 h 10168"/>
              <a:gd name="connsiteX1" fmla="*/ 4976 w 10467"/>
              <a:gd name="connsiteY1" fmla="*/ 65 h 10168"/>
              <a:gd name="connsiteX2" fmla="*/ 479 w 10467"/>
              <a:gd name="connsiteY2" fmla="*/ 421 h 10168"/>
              <a:gd name="connsiteX3" fmla="*/ 3 w 10467"/>
              <a:gd name="connsiteY3" fmla="*/ 4926 h 10168"/>
              <a:gd name="connsiteX4" fmla="*/ 418 w 10467"/>
              <a:gd name="connsiteY4" fmla="*/ 9584 h 10168"/>
              <a:gd name="connsiteX5" fmla="*/ 5403 w 10467"/>
              <a:gd name="connsiteY5" fmla="*/ 10025 h 10168"/>
              <a:gd name="connsiteX6" fmla="*/ 9986 w 10467"/>
              <a:gd name="connsiteY6" fmla="*/ 9527 h 10168"/>
              <a:gd name="connsiteX7" fmla="*/ 10325 w 10467"/>
              <a:gd name="connsiteY7" fmla="*/ 4952 h 10168"/>
              <a:gd name="connsiteX8" fmla="*/ 9783 w 10467"/>
              <a:gd name="connsiteY8" fmla="*/ 464 h 10168"/>
              <a:gd name="connsiteX0" fmla="*/ 9783 w 10399"/>
              <a:gd name="connsiteY0" fmla="*/ 464 h 10244"/>
              <a:gd name="connsiteX1" fmla="*/ 4976 w 10399"/>
              <a:gd name="connsiteY1" fmla="*/ 65 h 10244"/>
              <a:gd name="connsiteX2" fmla="*/ 479 w 10399"/>
              <a:gd name="connsiteY2" fmla="*/ 421 h 10244"/>
              <a:gd name="connsiteX3" fmla="*/ 3 w 10399"/>
              <a:gd name="connsiteY3" fmla="*/ 4926 h 10244"/>
              <a:gd name="connsiteX4" fmla="*/ 418 w 10399"/>
              <a:gd name="connsiteY4" fmla="*/ 9584 h 10244"/>
              <a:gd name="connsiteX5" fmla="*/ 5403 w 10399"/>
              <a:gd name="connsiteY5" fmla="*/ 10025 h 10244"/>
              <a:gd name="connsiteX6" fmla="*/ 9850 w 10399"/>
              <a:gd name="connsiteY6" fmla="*/ 9784 h 10244"/>
              <a:gd name="connsiteX7" fmla="*/ 10325 w 10399"/>
              <a:gd name="connsiteY7" fmla="*/ 4952 h 10244"/>
              <a:gd name="connsiteX8" fmla="*/ 9783 w 10399"/>
              <a:gd name="connsiteY8" fmla="*/ 464 h 10244"/>
              <a:gd name="connsiteX0" fmla="*/ 9783 w 10399"/>
              <a:gd name="connsiteY0" fmla="*/ 464 h 10152"/>
              <a:gd name="connsiteX1" fmla="*/ 4976 w 10399"/>
              <a:gd name="connsiteY1" fmla="*/ 65 h 10152"/>
              <a:gd name="connsiteX2" fmla="*/ 479 w 10399"/>
              <a:gd name="connsiteY2" fmla="*/ 421 h 10152"/>
              <a:gd name="connsiteX3" fmla="*/ 3 w 10399"/>
              <a:gd name="connsiteY3" fmla="*/ 4926 h 10152"/>
              <a:gd name="connsiteX4" fmla="*/ 418 w 10399"/>
              <a:gd name="connsiteY4" fmla="*/ 9584 h 10152"/>
              <a:gd name="connsiteX5" fmla="*/ 5403 w 10399"/>
              <a:gd name="connsiteY5" fmla="*/ 10025 h 10152"/>
              <a:gd name="connsiteX6" fmla="*/ 9850 w 10399"/>
              <a:gd name="connsiteY6" fmla="*/ 9784 h 10152"/>
              <a:gd name="connsiteX7" fmla="*/ 10325 w 10399"/>
              <a:gd name="connsiteY7" fmla="*/ 4952 h 10152"/>
              <a:gd name="connsiteX8" fmla="*/ 9783 w 10399"/>
              <a:gd name="connsiteY8" fmla="*/ 464 h 10152"/>
              <a:gd name="connsiteX0" fmla="*/ 9783 w 10326"/>
              <a:gd name="connsiteY0" fmla="*/ 464 h 10152"/>
              <a:gd name="connsiteX1" fmla="*/ 4976 w 10326"/>
              <a:gd name="connsiteY1" fmla="*/ 65 h 10152"/>
              <a:gd name="connsiteX2" fmla="*/ 479 w 10326"/>
              <a:gd name="connsiteY2" fmla="*/ 421 h 10152"/>
              <a:gd name="connsiteX3" fmla="*/ 3 w 10326"/>
              <a:gd name="connsiteY3" fmla="*/ 4926 h 10152"/>
              <a:gd name="connsiteX4" fmla="*/ 418 w 10326"/>
              <a:gd name="connsiteY4" fmla="*/ 9584 h 10152"/>
              <a:gd name="connsiteX5" fmla="*/ 5403 w 10326"/>
              <a:gd name="connsiteY5" fmla="*/ 10025 h 10152"/>
              <a:gd name="connsiteX6" fmla="*/ 9850 w 10326"/>
              <a:gd name="connsiteY6" fmla="*/ 9784 h 10152"/>
              <a:gd name="connsiteX7" fmla="*/ 10325 w 10326"/>
              <a:gd name="connsiteY7" fmla="*/ 4952 h 10152"/>
              <a:gd name="connsiteX8" fmla="*/ 9783 w 10326"/>
              <a:gd name="connsiteY8" fmla="*/ 464 h 10152"/>
              <a:gd name="connsiteX0" fmla="*/ 9783 w 10334"/>
              <a:gd name="connsiteY0" fmla="*/ 464 h 10151"/>
              <a:gd name="connsiteX1" fmla="*/ 4976 w 10334"/>
              <a:gd name="connsiteY1" fmla="*/ 65 h 10151"/>
              <a:gd name="connsiteX2" fmla="*/ 479 w 10334"/>
              <a:gd name="connsiteY2" fmla="*/ 421 h 10151"/>
              <a:gd name="connsiteX3" fmla="*/ 3 w 10334"/>
              <a:gd name="connsiteY3" fmla="*/ 4926 h 10151"/>
              <a:gd name="connsiteX4" fmla="*/ 418 w 10334"/>
              <a:gd name="connsiteY4" fmla="*/ 9584 h 10151"/>
              <a:gd name="connsiteX5" fmla="*/ 5403 w 10334"/>
              <a:gd name="connsiteY5" fmla="*/ 10025 h 10151"/>
              <a:gd name="connsiteX6" fmla="*/ 9941 w 10334"/>
              <a:gd name="connsiteY6" fmla="*/ 9805 h 10151"/>
              <a:gd name="connsiteX7" fmla="*/ 10325 w 10334"/>
              <a:gd name="connsiteY7" fmla="*/ 4952 h 10151"/>
              <a:gd name="connsiteX8" fmla="*/ 9783 w 10334"/>
              <a:gd name="connsiteY8" fmla="*/ 464 h 10151"/>
              <a:gd name="connsiteX0" fmla="*/ 9783 w 10353"/>
              <a:gd name="connsiteY0" fmla="*/ 464 h 10151"/>
              <a:gd name="connsiteX1" fmla="*/ 4976 w 10353"/>
              <a:gd name="connsiteY1" fmla="*/ 65 h 10151"/>
              <a:gd name="connsiteX2" fmla="*/ 479 w 10353"/>
              <a:gd name="connsiteY2" fmla="*/ 421 h 10151"/>
              <a:gd name="connsiteX3" fmla="*/ 3 w 10353"/>
              <a:gd name="connsiteY3" fmla="*/ 4926 h 10151"/>
              <a:gd name="connsiteX4" fmla="*/ 418 w 10353"/>
              <a:gd name="connsiteY4" fmla="*/ 9584 h 10151"/>
              <a:gd name="connsiteX5" fmla="*/ 5403 w 10353"/>
              <a:gd name="connsiteY5" fmla="*/ 10025 h 10151"/>
              <a:gd name="connsiteX6" fmla="*/ 9941 w 10353"/>
              <a:gd name="connsiteY6" fmla="*/ 9805 h 10151"/>
              <a:gd name="connsiteX7" fmla="*/ 10348 w 10353"/>
              <a:gd name="connsiteY7" fmla="*/ 5038 h 10151"/>
              <a:gd name="connsiteX8" fmla="*/ 9783 w 10353"/>
              <a:gd name="connsiteY8" fmla="*/ 464 h 10151"/>
              <a:gd name="connsiteX0" fmla="*/ 9817 w 10353"/>
              <a:gd name="connsiteY0" fmla="*/ 454 h 10162"/>
              <a:gd name="connsiteX1" fmla="*/ 4976 w 10353"/>
              <a:gd name="connsiteY1" fmla="*/ 76 h 10162"/>
              <a:gd name="connsiteX2" fmla="*/ 479 w 10353"/>
              <a:gd name="connsiteY2" fmla="*/ 432 h 10162"/>
              <a:gd name="connsiteX3" fmla="*/ 3 w 10353"/>
              <a:gd name="connsiteY3" fmla="*/ 4937 h 10162"/>
              <a:gd name="connsiteX4" fmla="*/ 418 w 10353"/>
              <a:gd name="connsiteY4" fmla="*/ 9595 h 10162"/>
              <a:gd name="connsiteX5" fmla="*/ 5403 w 10353"/>
              <a:gd name="connsiteY5" fmla="*/ 10036 h 10162"/>
              <a:gd name="connsiteX6" fmla="*/ 9941 w 10353"/>
              <a:gd name="connsiteY6" fmla="*/ 9816 h 10162"/>
              <a:gd name="connsiteX7" fmla="*/ 10348 w 10353"/>
              <a:gd name="connsiteY7" fmla="*/ 5049 h 10162"/>
              <a:gd name="connsiteX8" fmla="*/ 9817 w 10353"/>
              <a:gd name="connsiteY8" fmla="*/ 454 h 10162"/>
              <a:gd name="connsiteX0" fmla="*/ 9817 w 10353"/>
              <a:gd name="connsiteY0" fmla="*/ 446 h 10154"/>
              <a:gd name="connsiteX1" fmla="*/ 5010 w 10353"/>
              <a:gd name="connsiteY1" fmla="*/ 89 h 10154"/>
              <a:gd name="connsiteX2" fmla="*/ 479 w 10353"/>
              <a:gd name="connsiteY2" fmla="*/ 424 h 10154"/>
              <a:gd name="connsiteX3" fmla="*/ 3 w 10353"/>
              <a:gd name="connsiteY3" fmla="*/ 4929 h 10154"/>
              <a:gd name="connsiteX4" fmla="*/ 418 w 10353"/>
              <a:gd name="connsiteY4" fmla="*/ 9587 h 10154"/>
              <a:gd name="connsiteX5" fmla="*/ 5403 w 10353"/>
              <a:gd name="connsiteY5" fmla="*/ 10028 h 10154"/>
              <a:gd name="connsiteX6" fmla="*/ 9941 w 10353"/>
              <a:gd name="connsiteY6" fmla="*/ 9808 h 10154"/>
              <a:gd name="connsiteX7" fmla="*/ 10348 w 10353"/>
              <a:gd name="connsiteY7" fmla="*/ 5041 h 10154"/>
              <a:gd name="connsiteX8" fmla="*/ 9817 w 10353"/>
              <a:gd name="connsiteY8" fmla="*/ 446 h 10154"/>
              <a:gd name="connsiteX0" fmla="*/ 9817 w 10353"/>
              <a:gd name="connsiteY0" fmla="*/ 446 h 10154"/>
              <a:gd name="connsiteX1" fmla="*/ 5010 w 10353"/>
              <a:gd name="connsiteY1" fmla="*/ 89 h 10154"/>
              <a:gd name="connsiteX2" fmla="*/ 479 w 10353"/>
              <a:gd name="connsiteY2" fmla="*/ 424 h 10154"/>
              <a:gd name="connsiteX3" fmla="*/ 3 w 10353"/>
              <a:gd name="connsiteY3" fmla="*/ 4929 h 10154"/>
              <a:gd name="connsiteX4" fmla="*/ 418 w 10353"/>
              <a:gd name="connsiteY4" fmla="*/ 9587 h 10154"/>
              <a:gd name="connsiteX5" fmla="*/ 5403 w 10353"/>
              <a:gd name="connsiteY5" fmla="*/ 10028 h 10154"/>
              <a:gd name="connsiteX6" fmla="*/ 9941 w 10353"/>
              <a:gd name="connsiteY6" fmla="*/ 9808 h 10154"/>
              <a:gd name="connsiteX7" fmla="*/ 10348 w 10353"/>
              <a:gd name="connsiteY7" fmla="*/ 5041 h 10154"/>
              <a:gd name="connsiteX8" fmla="*/ 9817 w 10353"/>
              <a:gd name="connsiteY8" fmla="*/ 446 h 10154"/>
              <a:gd name="connsiteX0" fmla="*/ 9817 w 10353"/>
              <a:gd name="connsiteY0" fmla="*/ 466 h 10174"/>
              <a:gd name="connsiteX1" fmla="*/ 5010 w 10353"/>
              <a:gd name="connsiteY1" fmla="*/ 109 h 10174"/>
              <a:gd name="connsiteX2" fmla="*/ 377 w 10353"/>
              <a:gd name="connsiteY2" fmla="*/ 358 h 10174"/>
              <a:gd name="connsiteX3" fmla="*/ 3 w 10353"/>
              <a:gd name="connsiteY3" fmla="*/ 4949 h 10174"/>
              <a:gd name="connsiteX4" fmla="*/ 418 w 10353"/>
              <a:gd name="connsiteY4" fmla="*/ 9607 h 10174"/>
              <a:gd name="connsiteX5" fmla="*/ 5403 w 10353"/>
              <a:gd name="connsiteY5" fmla="*/ 10048 h 10174"/>
              <a:gd name="connsiteX6" fmla="*/ 9941 w 10353"/>
              <a:gd name="connsiteY6" fmla="*/ 9828 h 10174"/>
              <a:gd name="connsiteX7" fmla="*/ 10348 w 10353"/>
              <a:gd name="connsiteY7" fmla="*/ 5061 h 10174"/>
              <a:gd name="connsiteX8" fmla="*/ 9817 w 10353"/>
              <a:gd name="connsiteY8" fmla="*/ 466 h 10174"/>
              <a:gd name="connsiteX0" fmla="*/ 9817 w 10353"/>
              <a:gd name="connsiteY0" fmla="*/ 565 h 10273"/>
              <a:gd name="connsiteX1" fmla="*/ 5010 w 10353"/>
              <a:gd name="connsiteY1" fmla="*/ 208 h 10273"/>
              <a:gd name="connsiteX2" fmla="*/ 377 w 10353"/>
              <a:gd name="connsiteY2" fmla="*/ 457 h 10273"/>
              <a:gd name="connsiteX3" fmla="*/ 3 w 10353"/>
              <a:gd name="connsiteY3" fmla="*/ 5048 h 10273"/>
              <a:gd name="connsiteX4" fmla="*/ 418 w 10353"/>
              <a:gd name="connsiteY4" fmla="*/ 9706 h 10273"/>
              <a:gd name="connsiteX5" fmla="*/ 5403 w 10353"/>
              <a:gd name="connsiteY5" fmla="*/ 10147 h 10273"/>
              <a:gd name="connsiteX6" fmla="*/ 9941 w 10353"/>
              <a:gd name="connsiteY6" fmla="*/ 9927 h 10273"/>
              <a:gd name="connsiteX7" fmla="*/ 10348 w 10353"/>
              <a:gd name="connsiteY7" fmla="*/ 5160 h 10273"/>
              <a:gd name="connsiteX8" fmla="*/ 9817 w 10353"/>
              <a:gd name="connsiteY8" fmla="*/ 565 h 10273"/>
              <a:gd name="connsiteX0" fmla="*/ 9817 w 10353"/>
              <a:gd name="connsiteY0" fmla="*/ 565 h 10273"/>
              <a:gd name="connsiteX1" fmla="*/ 5010 w 10353"/>
              <a:gd name="connsiteY1" fmla="*/ 208 h 10273"/>
              <a:gd name="connsiteX2" fmla="*/ 377 w 10353"/>
              <a:gd name="connsiteY2" fmla="*/ 457 h 10273"/>
              <a:gd name="connsiteX3" fmla="*/ 3 w 10353"/>
              <a:gd name="connsiteY3" fmla="*/ 5048 h 10273"/>
              <a:gd name="connsiteX4" fmla="*/ 418 w 10353"/>
              <a:gd name="connsiteY4" fmla="*/ 9706 h 10273"/>
              <a:gd name="connsiteX5" fmla="*/ 5403 w 10353"/>
              <a:gd name="connsiteY5" fmla="*/ 10147 h 10273"/>
              <a:gd name="connsiteX6" fmla="*/ 9941 w 10353"/>
              <a:gd name="connsiteY6" fmla="*/ 9927 h 10273"/>
              <a:gd name="connsiteX7" fmla="*/ 10348 w 10353"/>
              <a:gd name="connsiteY7" fmla="*/ 5160 h 10273"/>
              <a:gd name="connsiteX8" fmla="*/ 9817 w 10353"/>
              <a:gd name="connsiteY8" fmla="*/ 565 h 10273"/>
              <a:gd name="connsiteX0" fmla="*/ 9817 w 10353"/>
              <a:gd name="connsiteY0" fmla="*/ 482 h 10190"/>
              <a:gd name="connsiteX1" fmla="*/ 5010 w 10353"/>
              <a:gd name="connsiteY1" fmla="*/ 125 h 10190"/>
              <a:gd name="connsiteX2" fmla="*/ 377 w 10353"/>
              <a:gd name="connsiteY2" fmla="*/ 374 h 10190"/>
              <a:gd name="connsiteX3" fmla="*/ 3 w 10353"/>
              <a:gd name="connsiteY3" fmla="*/ 4965 h 10190"/>
              <a:gd name="connsiteX4" fmla="*/ 418 w 10353"/>
              <a:gd name="connsiteY4" fmla="*/ 9623 h 10190"/>
              <a:gd name="connsiteX5" fmla="*/ 5403 w 10353"/>
              <a:gd name="connsiteY5" fmla="*/ 10064 h 10190"/>
              <a:gd name="connsiteX6" fmla="*/ 9941 w 10353"/>
              <a:gd name="connsiteY6" fmla="*/ 9844 h 10190"/>
              <a:gd name="connsiteX7" fmla="*/ 10348 w 10353"/>
              <a:gd name="connsiteY7" fmla="*/ 5077 h 10190"/>
              <a:gd name="connsiteX8" fmla="*/ 9817 w 10353"/>
              <a:gd name="connsiteY8" fmla="*/ 482 h 10190"/>
              <a:gd name="connsiteX0" fmla="*/ 9815 w 10351"/>
              <a:gd name="connsiteY0" fmla="*/ 495 h 10203"/>
              <a:gd name="connsiteX1" fmla="*/ 5008 w 10351"/>
              <a:gd name="connsiteY1" fmla="*/ 138 h 10203"/>
              <a:gd name="connsiteX2" fmla="*/ 420 w 10351"/>
              <a:gd name="connsiteY2" fmla="*/ 366 h 10203"/>
              <a:gd name="connsiteX3" fmla="*/ 1 w 10351"/>
              <a:gd name="connsiteY3" fmla="*/ 4978 h 10203"/>
              <a:gd name="connsiteX4" fmla="*/ 416 w 10351"/>
              <a:gd name="connsiteY4" fmla="*/ 9636 h 10203"/>
              <a:gd name="connsiteX5" fmla="*/ 5401 w 10351"/>
              <a:gd name="connsiteY5" fmla="*/ 10077 h 10203"/>
              <a:gd name="connsiteX6" fmla="*/ 9939 w 10351"/>
              <a:gd name="connsiteY6" fmla="*/ 9857 h 10203"/>
              <a:gd name="connsiteX7" fmla="*/ 10346 w 10351"/>
              <a:gd name="connsiteY7" fmla="*/ 5090 h 10203"/>
              <a:gd name="connsiteX8" fmla="*/ 9815 w 10351"/>
              <a:gd name="connsiteY8" fmla="*/ 495 h 10203"/>
              <a:gd name="connsiteX0" fmla="*/ 9816 w 10352"/>
              <a:gd name="connsiteY0" fmla="*/ 495 h 10203"/>
              <a:gd name="connsiteX1" fmla="*/ 5009 w 10352"/>
              <a:gd name="connsiteY1" fmla="*/ 138 h 10203"/>
              <a:gd name="connsiteX2" fmla="*/ 421 w 10352"/>
              <a:gd name="connsiteY2" fmla="*/ 366 h 10203"/>
              <a:gd name="connsiteX3" fmla="*/ 2 w 10352"/>
              <a:gd name="connsiteY3" fmla="*/ 4978 h 10203"/>
              <a:gd name="connsiteX4" fmla="*/ 417 w 10352"/>
              <a:gd name="connsiteY4" fmla="*/ 9636 h 10203"/>
              <a:gd name="connsiteX5" fmla="*/ 5402 w 10352"/>
              <a:gd name="connsiteY5" fmla="*/ 10077 h 10203"/>
              <a:gd name="connsiteX6" fmla="*/ 9940 w 10352"/>
              <a:gd name="connsiteY6" fmla="*/ 9857 h 10203"/>
              <a:gd name="connsiteX7" fmla="*/ 10347 w 10352"/>
              <a:gd name="connsiteY7" fmla="*/ 5090 h 10203"/>
              <a:gd name="connsiteX8" fmla="*/ 9816 w 10352"/>
              <a:gd name="connsiteY8" fmla="*/ 495 h 10203"/>
              <a:gd name="connsiteX0" fmla="*/ 9818 w 10354"/>
              <a:gd name="connsiteY0" fmla="*/ 495 h 10198"/>
              <a:gd name="connsiteX1" fmla="*/ 5011 w 10354"/>
              <a:gd name="connsiteY1" fmla="*/ 138 h 10198"/>
              <a:gd name="connsiteX2" fmla="*/ 423 w 10354"/>
              <a:gd name="connsiteY2" fmla="*/ 366 h 10198"/>
              <a:gd name="connsiteX3" fmla="*/ 4 w 10354"/>
              <a:gd name="connsiteY3" fmla="*/ 4978 h 10198"/>
              <a:gd name="connsiteX4" fmla="*/ 385 w 10354"/>
              <a:gd name="connsiteY4" fmla="*/ 9572 h 10198"/>
              <a:gd name="connsiteX5" fmla="*/ 5404 w 10354"/>
              <a:gd name="connsiteY5" fmla="*/ 10077 h 10198"/>
              <a:gd name="connsiteX6" fmla="*/ 9942 w 10354"/>
              <a:gd name="connsiteY6" fmla="*/ 9857 h 10198"/>
              <a:gd name="connsiteX7" fmla="*/ 10349 w 10354"/>
              <a:gd name="connsiteY7" fmla="*/ 5090 h 10198"/>
              <a:gd name="connsiteX8" fmla="*/ 9818 w 10354"/>
              <a:gd name="connsiteY8" fmla="*/ 495 h 10198"/>
              <a:gd name="connsiteX0" fmla="*/ 9823 w 10359"/>
              <a:gd name="connsiteY0" fmla="*/ 495 h 10257"/>
              <a:gd name="connsiteX1" fmla="*/ 5016 w 10359"/>
              <a:gd name="connsiteY1" fmla="*/ 138 h 10257"/>
              <a:gd name="connsiteX2" fmla="*/ 428 w 10359"/>
              <a:gd name="connsiteY2" fmla="*/ 366 h 10257"/>
              <a:gd name="connsiteX3" fmla="*/ 9 w 10359"/>
              <a:gd name="connsiteY3" fmla="*/ 4978 h 10257"/>
              <a:gd name="connsiteX4" fmla="*/ 367 w 10359"/>
              <a:gd name="connsiteY4" fmla="*/ 9722 h 10257"/>
              <a:gd name="connsiteX5" fmla="*/ 5409 w 10359"/>
              <a:gd name="connsiteY5" fmla="*/ 10077 h 10257"/>
              <a:gd name="connsiteX6" fmla="*/ 9947 w 10359"/>
              <a:gd name="connsiteY6" fmla="*/ 9857 h 10257"/>
              <a:gd name="connsiteX7" fmla="*/ 10354 w 10359"/>
              <a:gd name="connsiteY7" fmla="*/ 5090 h 10257"/>
              <a:gd name="connsiteX8" fmla="*/ 9823 w 10359"/>
              <a:gd name="connsiteY8" fmla="*/ 495 h 10257"/>
              <a:gd name="connsiteX0" fmla="*/ 9817 w 10353"/>
              <a:gd name="connsiteY0" fmla="*/ 495 h 10285"/>
              <a:gd name="connsiteX1" fmla="*/ 5010 w 10353"/>
              <a:gd name="connsiteY1" fmla="*/ 138 h 10285"/>
              <a:gd name="connsiteX2" fmla="*/ 422 w 10353"/>
              <a:gd name="connsiteY2" fmla="*/ 366 h 10285"/>
              <a:gd name="connsiteX3" fmla="*/ 3 w 10353"/>
              <a:gd name="connsiteY3" fmla="*/ 4978 h 10285"/>
              <a:gd name="connsiteX4" fmla="*/ 395 w 10353"/>
              <a:gd name="connsiteY4" fmla="*/ 9765 h 10285"/>
              <a:gd name="connsiteX5" fmla="*/ 5403 w 10353"/>
              <a:gd name="connsiteY5" fmla="*/ 10077 h 10285"/>
              <a:gd name="connsiteX6" fmla="*/ 9941 w 10353"/>
              <a:gd name="connsiteY6" fmla="*/ 9857 h 10285"/>
              <a:gd name="connsiteX7" fmla="*/ 10348 w 10353"/>
              <a:gd name="connsiteY7" fmla="*/ 5090 h 10285"/>
              <a:gd name="connsiteX8" fmla="*/ 9817 w 10353"/>
              <a:gd name="connsiteY8" fmla="*/ 495 h 10285"/>
              <a:gd name="connsiteX0" fmla="*/ 9817 w 10353"/>
              <a:gd name="connsiteY0" fmla="*/ 495 h 10223"/>
              <a:gd name="connsiteX1" fmla="*/ 5010 w 10353"/>
              <a:gd name="connsiteY1" fmla="*/ 138 h 10223"/>
              <a:gd name="connsiteX2" fmla="*/ 422 w 10353"/>
              <a:gd name="connsiteY2" fmla="*/ 366 h 10223"/>
              <a:gd name="connsiteX3" fmla="*/ 3 w 10353"/>
              <a:gd name="connsiteY3" fmla="*/ 4978 h 10223"/>
              <a:gd name="connsiteX4" fmla="*/ 395 w 10353"/>
              <a:gd name="connsiteY4" fmla="*/ 9765 h 10223"/>
              <a:gd name="connsiteX5" fmla="*/ 5403 w 10353"/>
              <a:gd name="connsiteY5" fmla="*/ 10077 h 10223"/>
              <a:gd name="connsiteX6" fmla="*/ 9941 w 10353"/>
              <a:gd name="connsiteY6" fmla="*/ 9857 h 10223"/>
              <a:gd name="connsiteX7" fmla="*/ 10348 w 10353"/>
              <a:gd name="connsiteY7" fmla="*/ 5090 h 10223"/>
              <a:gd name="connsiteX8" fmla="*/ 9817 w 10353"/>
              <a:gd name="connsiteY8" fmla="*/ 495 h 10223"/>
              <a:gd name="connsiteX0" fmla="*/ 9818 w 10354"/>
              <a:gd name="connsiteY0" fmla="*/ 495 h 10209"/>
              <a:gd name="connsiteX1" fmla="*/ 5011 w 10354"/>
              <a:gd name="connsiteY1" fmla="*/ 138 h 10209"/>
              <a:gd name="connsiteX2" fmla="*/ 423 w 10354"/>
              <a:gd name="connsiteY2" fmla="*/ 366 h 10209"/>
              <a:gd name="connsiteX3" fmla="*/ 4 w 10354"/>
              <a:gd name="connsiteY3" fmla="*/ 4978 h 10209"/>
              <a:gd name="connsiteX4" fmla="*/ 385 w 10354"/>
              <a:gd name="connsiteY4" fmla="*/ 9744 h 10209"/>
              <a:gd name="connsiteX5" fmla="*/ 5404 w 10354"/>
              <a:gd name="connsiteY5" fmla="*/ 10077 h 10209"/>
              <a:gd name="connsiteX6" fmla="*/ 9942 w 10354"/>
              <a:gd name="connsiteY6" fmla="*/ 9857 h 10209"/>
              <a:gd name="connsiteX7" fmla="*/ 10349 w 10354"/>
              <a:gd name="connsiteY7" fmla="*/ 5090 h 10209"/>
              <a:gd name="connsiteX8" fmla="*/ 9818 w 10354"/>
              <a:gd name="connsiteY8" fmla="*/ 495 h 10209"/>
              <a:gd name="connsiteX0" fmla="*/ 9782 w 10318"/>
              <a:gd name="connsiteY0" fmla="*/ 495 h 10209"/>
              <a:gd name="connsiteX1" fmla="*/ 4975 w 10318"/>
              <a:gd name="connsiteY1" fmla="*/ 138 h 10209"/>
              <a:gd name="connsiteX2" fmla="*/ 387 w 10318"/>
              <a:gd name="connsiteY2" fmla="*/ 366 h 10209"/>
              <a:gd name="connsiteX3" fmla="*/ 13 w 10318"/>
              <a:gd name="connsiteY3" fmla="*/ 4958 h 10209"/>
              <a:gd name="connsiteX4" fmla="*/ 349 w 10318"/>
              <a:gd name="connsiteY4" fmla="*/ 9744 h 10209"/>
              <a:gd name="connsiteX5" fmla="*/ 5368 w 10318"/>
              <a:gd name="connsiteY5" fmla="*/ 10077 h 10209"/>
              <a:gd name="connsiteX6" fmla="*/ 9906 w 10318"/>
              <a:gd name="connsiteY6" fmla="*/ 9857 h 10209"/>
              <a:gd name="connsiteX7" fmla="*/ 10313 w 10318"/>
              <a:gd name="connsiteY7" fmla="*/ 5090 h 10209"/>
              <a:gd name="connsiteX8" fmla="*/ 9782 w 10318"/>
              <a:gd name="connsiteY8" fmla="*/ 495 h 10209"/>
              <a:gd name="connsiteX0" fmla="*/ 9779 w 10315"/>
              <a:gd name="connsiteY0" fmla="*/ 495 h 10197"/>
              <a:gd name="connsiteX1" fmla="*/ 4972 w 10315"/>
              <a:gd name="connsiteY1" fmla="*/ 138 h 10197"/>
              <a:gd name="connsiteX2" fmla="*/ 384 w 10315"/>
              <a:gd name="connsiteY2" fmla="*/ 366 h 10197"/>
              <a:gd name="connsiteX3" fmla="*/ 10 w 10315"/>
              <a:gd name="connsiteY3" fmla="*/ 4958 h 10197"/>
              <a:gd name="connsiteX4" fmla="*/ 369 w 10315"/>
              <a:gd name="connsiteY4" fmla="*/ 9586 h 10197"/>
              <a:gd name="connsiteX5" fmla="*/ 5365 w 10315"/>
              <a:gd name="connsiteY5" fmla="*/ 10077 h 10197"/>
              <a:gd name="connsiteX6" fmla="*/ 9903 w 10315"/>
              <a:gd name="connsiteY6" fmla="*/ 9857 h 10197"/>
              <a:gd name="connsiteX7" fmla="*/ 10310 w 10315"/>
              <a:gd name="connsiteY7" fmla="*/ 5090 h 10197"/>
              <a:gd name="connsiteX8" fmla="*/ 9779 w 10315"/>
              <a:gd name="connsiteY8" fmla="*/ 495 h 10197"/>
              <a:gd name="connsiteX0" fmla="*/ 9779 w 10315"/>
              <a:gd name="connsiteY0" fmla="*/ 495 h 10197"/>
              <a:gd name="connsiteX1" fmla="*/ 4972 w 10315"/>
              <a:gd name="connsiteY1" fmla="*/ 138 h 10197"/>
              <a:gd name="connsiteX2" fmla="*/ 384 w 10315"/>
              <a:gd name="connsiteY2" fmla="*/ 366 h 10197"/>
              <a:gd name="connsiteX3" fmla="*/ 10 w 10315"/>
              <a:gd name="connsiteY3" fmla="*/ 4958 h 10197"/>
              <a:gd name="connsiteX4" fmla="*/ 369 w 10315"/>
              <a:gd name="connsiteY4" fmla="*/ 9586 h 10197"/>
              <a:gd name="connsiteX5" fmla="*/ 5105 w 10315"/>
              <a:gd name="connsiteY5" fmla="*/ 10077 h 10197"/>
              <a:gd name="connsiteX6" fmla="*/ 9903 w 10315"/>
              <a:gd name="connsiteY6" fmla="*/ 9857 h 10197"/>
              <a:gd name="connsiteX7" fmla="*/ 10310 w 10315"/>
              <a:gd name="connsiteY7" fmla="*/ 5090 h 10197"/>
              <a:gd name="connsiteX8" fmla="*/ 9779 w 10315"/>
              <a:gd name="connsiteY8" fmla="*/ 495 h 10197"/>
              <a:gd name="connsiteX0" fmla="*/ 9779 w 10315"/>
              <a:gd name="connsiteY0" fmla="*/ 495 h 10231"/>
              <a:gd name="connsiteX1" fmla="*/ 4972 w 10315"/>
              <a:gd name="connsiteY1" fmla="*/ 138 h 10231"/>
              <a:gd name="connsiteX2" fmla="*/ 384 w 10315"/>
              <a:gd name="connsiteY2" fmla="*/ 366 h 10231"/>
              <a:gd name="connsiteX3" fmla="*/ 10 w 10315"/>
              <a:gd name="connsiteY3" fmla="*/ 4958 h 10231"/>
              <a:gd name="connsiteX4" fmla="*/ 369 w 10315"/>
              <a:gd name="connsiteY4" fmla="*/ 9586 h 10231"/>
              <a:gd name="connsiteX5" fmla="*/ 5105 w 10315"/>
              <a:gd name="connsiteY5" fmla="*/ 10077 h 10231"/>
              <a:gd name="connsiteX6" fmla="*/ 9903 w 10315"/>
              <a:gd name="connsiteY6" fmla="*/ 9857 h 10231"/>
              <a:gd name="connsiteX7" fmla="*/ 10310 w 10315"/>
              <a:gd name="connsiteY7" fmla="*/ 5090 h 10231"/>
              <a:gd name="connsiteX8" fmla="*/ 9779 w 10315"/>
              <a:gd name="connsiteY8" fmla="*/ 495 h 10231"/>
              <a:gd name="connsiteX0" fmla="*/ 9779 w 10310"/>
              <a:gd name="connsiteY0" fmla="*/ 495 h 10231"/>
              <a:gd name="connsiteX1" fmla="*/ 4972 w 10310"/>
              <a:gd name="connsiteY1" fmla="*/ 138 h 10231"/>
              <a:gd name="connsiteX2" fmla="*/ 384 w 10310"/>
              <a:gd name="connsiteY2" fmla="*/ 366 h 10231"/>
              <a:gd name="connsiteX3" fmla="*/ 10 w 10310"/>
              <a:gd name="connsiteY3" fmla="*/ 4958 h 10231"/>
              <a:gd name="connsiteX4" fmla="*/ 369 w 10310"/>
              <a:gd name="connsiteY4" fmla="*/ 9586 h 10231"/>
              <a:gd name="connsiteX5" fmla="*/ 5105 w 10310"/>
              <a:gd name="connsiteY5" fmla="*/ 10077 h 10231"/>
              <a:gd name="connsiteX6" fmla="*/ 9812 w 10310"/>
              <a:gd name="connsiteY6" fmla="*/ 9857 h 10231"/>
              <a:gd name="connsiteX7" fmla="*/ 10310 w 10310"/>
              <a:gd name="connsiteY7" fmla="*/ 5090 h 10231"/>
              <a:gd name="connsiteX8" fmla="*/ 9779 w 10310"/>
              <a:gd name="connsiteY8" fmla="*/ 495 h 10231"/>
              <a:gd name="connsiteX0" fmla="*/ 9779 w 10310"/>
              <a:gd name="connsiteY0" fmla="*/ 471 h 10207"/>
              <a:gd name="connsiteX1" fmla="*/ 4972 w 10310"/>
              <a:gd name="connsiteY1" fmla="*/ 114 h 10207"/>
              <a:gd name="connsiteX2" fmla="*/ 441 w 10310"/>
              <a:gd name="connsiteY2" fmla="*/ 381 h 10207"/>
              <a:gd name="connsiteX3" fmla="*/ 10 w 10310"/>
              <a:gd name="connsiteY3" fmla="*/ 4934 h 10207"/>
              <a:gd name="connsiteX4" fmla="*/ 369 w 10310"/>
              <a:gd name="connsiteY4" fmla="*/ 9562 h 10207"/>
              <a:gd name="connsiteX5" fmla="*/ 5105 w 10310"/>
              <a:gd name="connsiteY5" fmla="*/ 10053 h 10207"/>
              <a:gd name="connsiteX6" fmla="*/ 9812 w 10310"/>
              <a:gd name="connsiteY6" fmla="*/ 9833 h 10207"/>
              <a:gd name="connsiteX7" fmla="*/ 10310 w 10310"/>
              <a:gd name="connsiteY7" fmla="*/ 5066 h 10207"/>
              <a:gd name="connsiteX8" fmla="*/ 9779 w 10310"/>
              <a:gd name="connsiteY8" fmla="*/ 471 h 10207"/>
              <a:gd name="connsiteX0" fmla="*/ 9779 w 10310"/>
              <a:gd name="connsiteY0" fmla="*/ 495 h 10231"/>
              <a:gd name="connsiteX1" fmla="*/ 4972 w 10310"/>
              <a:gd name="connsiteY1" fmla="*/ 138 h 10231"/>
              <a:gd name="connsiteX2" fmla="*/ 441 w 10310"/>
              <a:gd name="connsiteY2" fmla="*/ 405 h 10231"/>
              <a:gd name="connsiteX3" fmla="*/ 10 w 10310"/>
              <a:gd name="connsiteY3" fmla="*/ 4958 h 10231"/>
              <a:gd name="connsiteX4" fmla="*/ 369 w 10310"/>
              <a:gd name="connsiteY4" fmla="*/ 9586 h 10231"/>
              <a:gd name="connsiteX5" fmla="*/ 5105 w 10310"/>
              <a:gd name="connsiteY5" fmla="*/ 10077 h 10231"/>
              <a:gd name="connsiteX6" fmla="*/ 9812 w 10310"/>
              <a:gd name="connsiteY6" fmla="*/ 9857 h 10231"/>
              <a:gd name="connsiteX7" fmla="*/ 10310 w 10310"/>
              <a:gd name="connsiteY7" fmla="*/ 5090 h 10231"/>
              <a:gd name="connsiteX8" fmla="*/ 9779 w 10310"/>
              <a:gd name="connsiteY8" fmla="*/ 495 h 10231"/>
              <a:gd name="connsiteX0" fmla="*/ 9779 w 10310"/>
              <a:gd name="connsiteY0" fmla="*/ 495 h 10231"/>
              <a:gd name="connsiteX1" fmla="*/ 4972 w 10310"/>
              <a:gd name="connsiteY1" fmla="*/ 138 h 10231"/>
              <a:gd name="connsiteX2" fmla="*/ 441 w 10310"/>
              <a:gd name="connsiteY2" fmla="*/ 405 h 10231"/>
              <a:gd name="connsiteX3" fmla="*/ 10 w 10310"/>
              <a:gd name="connsiteY3" fmla="*/ 4958 h 10231"/>
              <a:gd name="connsiteX4" fmla="*/ 369 w 10310"/>
              <a:gd name="connsiteY4" fmla="*/ 9586 h 10231"/>
              <a:gd name="connsiteX5" fmla="*/ 5105 w 10310"/>
              <a:gd name="connsiteY5" fmla="*/ 10077 h 10231"/>
              <a:gd name="connsiteX6" fmla="*/ 9812 w 10310"/>
              <a:gd name="connsiteY6" fmla="*/ 9857 h 10231"/>
              <a:gd name="connsiteX7" fmla="*/ 10310 w 10310"/>
              <a:gd name="connsiteY7" fmla="*/ 5090 h 10231"/>
              <a:gd name="connsiteX8" fmla="*/ 9779 w 10310"/>
              <a:gd name="connsiteY8" fmla="*/ 495 h 10231"/>
              <a:gd name="connsiteX0" fmla="*/ 9779 w 10310"/>
              <a:gd name="connsiteY0" fmla="*/ 495 h 10231"/>
              <a:gd name="connsiteX1" fmla="*/ 4972 w 10310"/>
              <a:gd name="connsiteY1" fmla="*/ 138 h 10231"/>
              <a:gd name="connsiteX2" fmla="*/ 441 w 10310"/>
              <a:gd name="connsiteY2" fmla="*/ 405 h 10231"/>
              <a:gd name="connsiteX3" fmla="*/ 10 w 10310"/>
              <a:gd name="connsiteY3" fmla="*/ 4958 h 10231"/>
              <a:gd name="connsiteX4" fmla="*/ 369 w 10310"/>
              <a:gd name="connsiteY4" fmla="*/ 9586 h 10231"/>
              <a:gd name="connsiteX5" fmla="*/ 5105 w 10310"/>
              <a:gd name="connsiteY5" fmla="*/ 10077 h 10231"/>
              <a:gd name="connsiteX6" fmla="*/ 9812 w 10310"/>
              <a:gd name="connsiteY6" fmla="*/ 9857 h 10231"/>
              <a:gd name="connsiteX7" fmla="*/ 10310 w 10310"/>
              <a:gd name="connsiteY7" fmla="*/ 5090 h 10231"/>
              <a:gd name="connsiteX8" fmla="*/ 9779 w 10310"/>
              <a:gd name="connsiteY8" fmla="*/ 495 h 10231"/>
              <a:gd name="connsiteX0" fmla="*/ 9788 w 10319"/>
              <a:gd name="connsiteY0" fmla="*/ 495 h 10231"/>
              <a:gd name="connsiteX1" fmla="*/ 4981 w 10319"/>
              <a:gd name="connsiteY1" fmla="*/ 138 h 10231"/>
              <a:gd name="connsiteX2" fmla="*/ 450 w 10319"/>
              <a:gd name="connsiteY2" fmla="*/ 405 h 10231"/>
              <a:gd name="connsiteX3" fmla="*/ 8 w 10319"/>
              <a:gd name="connsiteY3" fmla="*/ 4780 h 10231"/>
              <a:gd name="connsiteX4" fmla="*/ 378 w 10319"/>
              <a:gd name="connsiteY4" fmla="*/ 9586 h 10231"/>
              <a:gd name="connsiteX5" fmla="*/ 5114 w 10319"/>
              <a:gd name="connsiteY5" fmla="*/ 10077 h 10231"/>
              <a:gd name="connsiteX6" fmla="*/ 9821 w 10319"/>
              <a:gd name="connsiteY6" fmla="*/ 9857 h 10231"/>
              <a:gd name="connsiteX7" fmla="*/ 10319 w 10319"/>
              <a:gd name="connsiteY7" fmla="*/ 5090 h 10231"/>
              <a:gd name="connsiteX8" fmla="*/ 9788 w 10319"/>
              <a:gd name="connsiteY8" fmla="*/ 495 h 10231"/>
              <a:gd name="connsiteX0" fmla="*/ 9790 w 10321"/>
              <a:gd name="connsiteY0" fmla="*/ 495 h 10231"/>
              <a:gd name="connsiteX1" fmla="*/ 4983 w 10321"/>
              <a:gd name="connsiteY1" fmla="*/ 138 h 10231"/>
              <a:gd name="connsiteX2" fmla="*/ 452 w 10321"/>
              <a:gd name="connsiteY2" fmla="*/ 405 h 10231"/>
              <a:gd name="connsiteX3" fmla="*/ 10 w 10321"/>
              <a:gd name="connsiteY3" fmla="*/ 4780 h 10231"/>
              <a:gd name="connsiteX4" fmla="*/ 380 w 10321"/>
              <a:gd name="connsiteY4" fmla="*/ 9586 h 10231"/>
              <a:gd name="connsiteX5" fmla="*/ 5116 w 10321"/>
              <a:gd name="connsiteY5" fmla="*/ 10077 h 10231"/>
              <a:gd name="connsiteX6" fmla="*/ 9823 w 10321"/>
              <a:gd name="connsiteY6" fmla="*/ 9857 h 10231"/>
              <a:gd name="connsiteX7" fmla="*/ 10321 w 10321"/>
              <a:gd name="connsiteY7" fmla="*/ 5090 h 10231"/>
              <a:gd name="connsiteX8" fmla="*/ 9790 w 10321"/>
              <a:gd name="connsiteY8" fmla="*/ 495 h 10231"/>
              <a:gd name="connsiteX0" fmla="*/ 9707 w 10321"/>
              <a:gd name="connsiteY0" fmla="*/ 365 h 10316"/>
              <a:gd name="connsiteX1" fmla="*/ 4983 w 10321"/>
              <a:gd name="connsiteY1" fmla="*/ 223 h 10316"/>
              <a:gd name="connsiteX2" fmla="*/ 452 w 10321"/>
              <a:gd name="connsiteY2" fmla="*/ 490 h 10316"/>
              <a:gd name="connsiteX3" fmla="*/ 10 w 10321"/>
              <a:gd name="connsiteY3" fmla="*/ 4865 h 10316"/>
              <a:gd name="connsiteX4" fmla="*/ 380 w 10321"/>
              <a:gd name="connsiteY4" fmla="*/ 9671 h 10316"/>
              <a:gd name="connsiteX5" fmla="*/ 5116 w 10321"/>
              <a:gd name="connsiteY5" fmla="*/ 10162 h 10316"/>
              <a:gd name="connsiteX6" fmla="*/ 9823 w 10321"/>
              <a:gd name="connsiteY6" fmla="*/ 9942 h 10316"/>
              <a:gd name="connsiteX7" fmla="*/ 10321 w 10321"/>
              <a:gd name="connsiteY7" fmla="*/ 5175 h 10316"/>
              <a:gd name="connsiteX8" fmla="*/ 9707 w 10321"/>
              <a:gd name="connsiteY8" fmla="*/ 365 h 10316"/>
              <a:gd name="connsiteX0" fmla="*/ 9707 w 10327"/>
              <a:gd name="connsiteY0" fmla="*/ 365 h 10327"/>
              <a:gd name="connsiteX1" fmla="*/ 4983 w 10327"/>
              <a:gd name="connsiteY1" fmla="*/ 223 h 10327"/>
              <a:gd name="connsiteX2" fmla="*/ 452 w 10327"/>
              <a:gd name="connsiteY2" fmla="*/ 490 h 10327"/>
              <a:gd name="connsiteX3" fmla="*/ 10 w 10327"/>
              <a:gd name="connsiteY3" fmla="*/ 4865 h 10327"/>
              <a:gd name="connsiteX4" fmla="*/ 380 w 10327"/>
              <a:gd name="connsiteY4" fmla="*/ 9671 h 10327"/>
              <a:gd name="connsiteX5" fmla="*/ 5116 w 10327"/>
              <a:gd name="connsiteY5" fmla="*/ 10162 h 10327"/>
              <a:gd name="connsiteX6" fmla="*/ 9918 w 10327"/>
              <a:gd name="connsiteY6" fmla="*/ 9749 h 10327"/>
              <a:gd name="connsiteX7" fmla="*/ 10321 w 10327"/>
              <a:gd name="connsiteY7" fmla="*/ 5175 h 10327"/>
              <a:gd name="connsiteX8" fmla="*/ 9707 w 10327"/>
              <a:gd name="connsiteY8" fmla="*/ 365 h 10327"/>
              <a:gd name="connsiteX0" fmla="*/ 9707 w 10327"/>
              <a:gd name="connsiteY0" fmla="*/ 365 h 10265"/>
              <a:gd name="connsiteX1" fmla="*/ 4983 w 10327"/>
              <a:gd name="connsiteY1" fmla="*/ 223 h 10265"/>
              <a:gd name="connsiteX2" fmla="*/ 452 w 10327"/>
              <a:gd name="connsiteY2" fmla="*/ 490 h 10265"/>
              <a:gd name="connsiteX3" fmla="*/ 10 w 10327"/>
              <a:gd name="connsiteY3" fmla="*/ 4865 h 10265"/>
              <a:gd name="connsiteX4" fmla="*/ 380 w 10327"/>
              <a:gd name="connsiteY4" fmla="*/ 9671 h 10265"/>
              <a:gd name="connsiteX5" fmla="*/ 5188 w 10327"/>
              <a:gd name="connsiteY5" fmla="*/ 10012 h 10265"/>
              <a:gd name="connsiteX6" fmla="*/ 9918 w 10327"/>
              <a:gd name="connsiteY6" fmla="*/ 9749 h 10265"/>
              <a:gd name="connsiteX7" fmla="*/ 10321 w 10327"/>
              <a:gd name="connsiteY7" fmla="*/ 5175 h 10265"/>
              <a:gd name="connsiteX8" fmla="*/ 9707 w 10327"/>
              <a:gd name="connsiteY8" fmla="*/ 365 h 10265"/>
              <a:gd name="connsiteX0" fmla="*/ 9710 w 10330"/>
              <a:gd name="connsiteY0" fmla="*/ 365 h 10251"/>
              <a:gd name="connsiteX1" fmla="*/ 4986 w 10330"/>
              <a:gd name="connsiteY1" fmla="*/ 223 h 10251"/>
              <a:gd name="connsiteX2" fmla="*/ 455 w 10330"/>
              <a:gd name="connsiteY2" fmla="*/ 490 h 10251"/>
              <a:gd name="connsiteX3" fmla="*/ 13 w 10330"/>
              <a:gd name="connsiteY3" fmla="*/ 4865 h 10251"/>
              <a:gd name="connsiteX4" fmla="*/ 562 w 10330"/>
              <a:gd name="connsiteY4" fmla="*/ 9650 h 10251"/>
              <a:gd name="connsiteX5" fmla="*/ 5191 w 10330"/>
              <a:gd name="connsiteY5" fmla="*/ 10012 h 10251"/>
              <a:gd name="connsiteX6" fmla="*/ 9921 w 10330"/>
              <a:gd name="connsiteY6" fmla="*/ 9749 h 10251"/>
              <a:gd name="connsiteX7" fmla="*/ 10324 w 10330"/>
              <a:gd name="connsiteY7" fmla="*/ 5175 h 10251"/>
              <a:gd name="connsiteX8" fmla="*/ 9710 w 10330"/>
              <a:gd name="connsiteY8" fmla="*/ 365 h 10251"/>
              <a:gd name="connsiteX0" fmla="*/ 9710 w 10330"/>
              <a:gd name="connsiteY0" fmla="*/ 365 h 10127"/>
              <a:gd name="connsiteX1" fmla="*/ 4986 w 10330"/>
              <a:gd name="connsiteY1" fmla="*/ 223 h 10127"/>
              <a:gd name="connsiteX2" fmla="*/ 455 w 10330"/>
              <a:gd name="connsiteY2" fmla="*/ 490 h 10127"/>
              <a:gd name="connsiteX3" fmla="*/ 13 w 10330"/>
              <a:gd name="connsiteY3" fmla="*/ 4865 h 10127"/>
              <a:gd name="connsiteX4" fmla="*/ 562 w 10330"/>
              <a:gd name="connsiteY4" fmla="*/ 9650 h 10127"/>
              <a:gd name="connsiteX5" fmla="*/ 5191 w 10330"/>
              <a:gd name="connsiteY5" fmla="*/ 10012 h 10127"/>
              <a:gd name="connsiteX6" fmla="*/ 9921 w 10330"/>
              <a:gd name="connsiteY6" fmla="*/ 9749 h 10127"/>
              <a:gd name="connsiteX7" fmla="*/ 10324 w 10330"/>
              <a:gd name="connsiteY7" fmla="*/ 5175 h 10127"/>
              <a:gd name="connsiteX8" fmla="*/ 9710 w 10330"/>
              <a:gd name="connsiteY8" fmla="*/ 365 h 10127"/>
              <a:gd name="connsiteX0" fmla="*/ 9710 w 10330"/>
              <a:gd name="connsiteY0" fmla="*/ 365 h 10127"/>
              <a:gd name="connsiteX1" fmla="*/ 4986 w 10330"/>
              <a:gd name="connsiteY1" fmla="*/ 223 h 10127"/>
              <a:gd name="connsiteX2" fmla="*/ 455 w 10330"/>
              <a:gd name="connsiteY2" fmla="*/ 490 h 10127"/>
              <a:gd name="connsiteX3" fmla="*/ 13 w 10330"/>
              <a:gd name="connsiteY3" fmla="*/ 4865 h 10127"/>
              <a:gd name="connsiteX4" fmla="*/ 562 w 10330"/>
              <a:gd name="connsiteY4" fmla="*/ 9650 h 10127"/>
              <a:gd name="connsiteX5" fmla="*/ 5191 w 10330"/>
              <a:gd name="connsiteY5" fmla="*/ 10012 h 10127"/>
              <a:gd name="connsiteX6" fmla="*/ 9921 w 10330"/>
              <a:gd name="connsiteY6" fmla="*/ 9749 h 10127"/>
              <a:gd name="connsiteX7" fmla="*/ 10324 w 10330"/>
              <a:gd name="connsiteY7" fmla="*/ 5175 h 10127"/>
              <a:gd name="connsiteX8" fmla="*/ 9710 w 10330"/>
              <a:gd name="connsiteY8" fmla="*/ 365 h 10127"/>
              <a:gd name="connsiteX0" fmla="*/ 9712 w 10332"/>
              <a:gd name="connsiteY0" fmla="*/ 365 h 10317"/>
              <a:gd name="connsiteX1" fmla="*/ 4988 w 10332"/>
              <a:gd name="connsiteY1" fmla="*/ 223 h 10317"/>
              <a:gd name="connsiteX2" fmla="*/ 457 w 10332"/>
              <a:gd name="connsiteY2" fmla="*/ 490 h 10317"/>
              <a:gd name="connsiteX3" fmla="*/ 15 w 10332"/>
              <a:gd name="connsiteY3" fmla="*/ 4865 h 10317"/>
              <a:gd name="connsiteX4" fmla="*/ 588 w 10332"/>
              <a:gd name="connsiteY4" fmla="*/ 9929 h 10317"/>
              <a:gd name="connsiteX5" fmla="*/ 5193 w 10332"/>
              <a:gd name="connsiteY5" fmla="*/ 10012 h 10317"/>
              <a:gd name="connsiteX6" fmla="*/ 9923 w 10332"/>
              <a:gd name="connsiteY6" fmla="*/ 9749 h 10317"/>
              <a:gd name="connsiteX7" fmla="*/ 10326 w 10332"/>
              <a:gd name="connsiteY7" fmla="*/ 5175 h 10317"/>
              <a:gd name="connsiteX8" fmla="*/ 9712 w 10332"/>
              <a:gd name="connsiteY8" fmla="*/ 365 h 10317"/>
              <a:gd name="connsiteX0" fmla="*/ 9712 w 10332"/>
              <a:gd name="connsiteY0" fmla="*/ 365 h 10185"/>
              <a:gd name="connsiteX1" fmla="*/ 4988 w 10332"/>
              <a:gd name="connsiteY1" fmla="*/ 223 h 10185"/>
              <a:gd name="connsiteX2" fmla="*/ 457 w 10332"/>
              <a:gd name="connsiteY2" fmla="*/ 490 h 10185"/>
              <a:gd name="connsiteX3" fmla="*/ 15 w 10332"/>
              <a:gd name="connsiteY3" fmla="*/ 4865 h 10185"/>
              <a:gd name="connsiteX4" fmla="*/ 588 w 10332"/>
              <a:gd name="connsiteY4" fmla="*/ 9929 h 10185"/>
              <a:gd name="connsiteX5" fmla="*/ 5193 w 10332"/>
              <a:gd name="connsiteY5" fmla="*/ 10012 h 10185"/>
              <a:gd name="connsiteX6" fmla="*/ 9923 w 10332"/>
              <a:gd name="connsiteY6" fmla="*/ 9749 h 10185"/>
              <a:gd name="connsiteX7" fmla="*/ 10326 w 10332"/>
              <a:gd name="connsiteY7" fmla="*/ 5175 h 10185"/>
              <a:gd name="connsiteX8" fmla="*/ 9712 w 10332"/>
              <a:gd name="connsiteY8" fmla="*/ 365 h 10185"/>
              <a:gd name="connsiteX0" fmla="*/ 9712 w 10326"/>
              <a:gd name="connsiteY0" fmla="*/ 365 h 10183"/>
              <a:gd name="connsiteX1" fmla="*/ 4988 w 10326"/>
              <a:gd name="connsiteY1" fmla="*/ 223 h 10183"/>
              <a:gd name="connsiteX2" fmla="*/ 457 w 10326"/>
              <a:gd name="connsiteY2" fmla="*/ 490 h 10183"/>
              <a:gd name="connsiteX3" fmla="*/ 15 w 10326"/>
              <a:gd name="connsiteY3" fmla="*/ 4865 h 10183"/>
              <a:gd name="connsiteX4" fmla="*/ 588 w 10326"/>
              <a:gd name="connsiteY4" fmla="*/ 9929 h 10183"/>
              <a:gd name="connsiteX5" fmla="*/ 5193 w 10326"/>
              <a:gd name="connsiteY5" fmla="*/ 10012 h 10183"/>
              <a:gd name="connsiteX6" fmla="*/ 9792 w 10326"/>
              <a:gd name="connsiteY6" fmla="*/ 9792 h 10183"/>
              <a:gd name="connsiteX7" fmla="*/ 10326 w 10326"/>
              <a:gd name="connsiteY7" fmla="*/ 5175 h 10183"/>
              <a:gd name="connsiteX8" fmla="*/ 9712 w 10326"/>
              <a:gd name="connsiteY8" fmla="*/ 365 h 10183"/>
              <a:gd name="connsiteX0" fmla="*/ 9712 w 10326"/>
              <a:gd name="connsiteY0" fmla="*/ 365 h 10183"/>
              <a:gd name="connsiteX1" fmla="*/ 4988 w 10326"/>
              <a:gd name="connsiteY1" fmla="*/ 223 h 10183"/>
              <a:gd name="connsiteX2" fmla="*/ 457 w 10326"/>
              <a:gd name="connsiteY2" fmla="*/ 490 h 10183"/>
              <a:gd name="connsiteX3" fmla="*/ 15 w 10326"/>
              <a:gd name="connsiteY3" fmla="*/ 4865 h 10183"/>
              <a:gd name="connsiteX4" fmla="*/ 588 w 10326"/>
              <a:gd name="connsiteY4" fmla="*/ 9929 h 10183"/>
              <a:gd name="connsiteX5" fmla="*/ 5193 w 10326"/>
              <a:gd name="connsiteY5" fmla="*/ 10012 h 10183"/>
              <a:gd name="connsiteX6" fmla="*/ 9792 w 10326"/>
              <a:gd name="connsiteY6" fmla="*/ 9792 h 10183"/>
              <a:gd name="connsiteX7" fmla="*/ 10326 w 10326"/>
              <a:gd name="connsiteY7" fmla="*/ 5175 h 10183"/>
              <a:gd name="connsiteX8" fmla="*/ 9712 w 10326"/>
              <a:gd name="connsiteY8" fmla="*/ 365 h 10183"/>
              <a:gd name="connsiteX0" fmla="*/ 9712 w 10267"/>
              <a:gd name="connsiteY0" fmla="*/ 365 h 10183"/>
              <a:gd name="connsiteX1" fmla="*/ 4988 w 10267"/>
              <a:gd name="connsiteY1" fmla="*/ 223 h 10183"/>
              <a:gd name="connsiteX2" fmla="*/ 457 w 10267"/>
              <a:gd name="connsiteY2" fmla="*/ 490 h 10183"/>
              <a:gd name="connsiteX3" fmla="*/ 15 w 10267"/>
              <a:gd name="connsiteY3" fmla="*/ 4865 h 10183"/>
              <a:gd name="connsiteX4" fmla="*/ 588 w 10267"/>
              <a:gd name="connsiteY4" fmla="*/ 9929 h 10183"/>
              <a:gd name="connsiteX5" fmla="*/ 5193 w 10267"/>
              <a:gd name="connsiteY5" fmla="*/ 10012 h 10183"/>
              <a:gd name="connsiteX6" fmla="*/ 9792 w 10267"/>
              <a:gd name="connsiteY6" fmla="*/ 9792 h 10183"/>
              <a:gd name="connsiteX7" fmla="*/ 10266 w 10267"/>
              <a:gd name="connsiteY7" fmla="*/ 5175 h 10183"/>
              <a:gd name="connsiteX8" fmla="*/ 9712 w 10267"/>
              <a:gd name="connsiteY8" fmla="*/ 365 h 10183"/>
              <a:gd name="connsiteX0" fmla="*/ 9712 w 10288"/>
              <a:gd name="connsiteY0" fmla="*/ 365 h 10186"/>
              <a:gd name="connsiteX1" fmla="*/ 4988 w 10288"/>
              <a:gd name="connsiteY1" fmla="*/ 223 h 10186"/>
              <a:gd name="connsiteX2" fmla="*/ 457 w 10288"/>
              <a:gd name="connsiteY2" fmla="*/ 490 h 10186"/>
              <a:gd name="connsiteX3" fmla="*/ 15 w 10288"/>
              <a:gd name="connsiteY3" fmla="*/ 4865 h 10186"/>
              <a:gd name="connsiteX4" fmla="*/ 588 w 10288"/>
              <a:gd name="connsiteY4" fmla="*/ 9929 h 10186"/>
              <a:gd name="connsiteX5" fmla="*/ 5193 w 10288"/>
              <a:gd name="connsiteY5" fmla="*/ 10012 h 10186"/>
              <a:gd name="connsiteX6" fmla="*/ 9935 w 10288"/>
              <a:gd name="connsiteY6" fmla="*/ 9728 h 10186"/>
              <a:gd name="connsiteX7" fmla="*/ 10266 w 10288"/>
              <a:gd name="connsiteY7" fmla="*/ 5175 h 10186"/>
              <a:gd name="connsiteX8" fmla="*/ 9712 w 10288"/>
              <a:gd name="connsiteY8" fmla="*/ 365 h 10186"/>
              <a:gd name="connsiteX0" fmla="*/ 9712 w 10288"/>
              <a:gd name="connsiteY0" fmla="*/ 435 h 10256"/>
              <a:gd name="connsiteX1" fmla="*/ 4988 w 10288"/>
              <a:gd name="connsiteY1" fmla="*/ 100 h 10256"/>
              <a:gd name="connsiteX2" fmla="*/ 457 w 10288"/>
              <a:gd name="connsiteY2" fmla="*/ 560 h 10256"/>
              <a:gd name="connsiteX3" fmla="*/ 15 w 10288"/>
              <a:gd name="connsiteY3" fmla="*/ 4935 h 10256"/>
              <a:gd name="connsiteX4" fmla="*/ 588 w 10288"/>
              <a:gd name="connsiteY4" fmla="*/ 9999 h 10256"/>
              <a:gd name="connsiteX5" fmla="*/ 5193 w 10288"/>
              <a:gd name="connsiteY5" fmla="*/ 10082 h 10256"/>
              <a:gd name="connsiteX6" fmla="*/ 9935 w 10288"/>
              <a:gd name="connsiteY6" fmla="*/ 9798 h 10256"/>
              <a:gd name="connsiteX7" fmla="*/ 10266 w 10288"/>
              <a:gd name="connsiteY7" fmla="*/ 5245 h 10256"/>
              <a:gd name="connsiteX8" fmla="*/ 9712 w 10288"/>
              <a:gd name="connsiteY8" fmla="*/ 435 h 10256"/>
              <a:gd name="connsiteX0" fmla="*/ 9749 w 10325"/>
              <a:gd name="connsiteY0" fmla="*/ 435 h 10256"/>
              <a:gd name="connsiteX1" fmla="*/ 5025 w 10325"/>
              <a:gd name="connsiteY1" fmla="*/ 100 h 10256"/>
              <a:gd name="connsiteX2" fmla="*/ 387 w 10325"/>
              <a:gd name="connsiteY2" fmla="*/ 431 h 10256"/>
              <a:gd name="connsiteX3" fmla="*/ 52 w 10325"/>
              <a:gd name="connsiteY3" fmla="*/ 4935 h 10256"/>
              <a:gd name="connsiteX4" fmla="*/ 625 w 10325"/>
              <a:gd name="connsiteY4" fmla="*/ 9999 h 10256"/>
              <a:gd name="connsiteX5" fmla="*/ 5230 w 10325"/>
              <a:gd name="connsiteY5" fmla="*/ 10082 h 10256"/>
              <a:gd name="connsiteX6" fmla="*/ 9972 w 10325"/>
              <a:gd name="connsiteY6" fmla="*/ 9798 h 10256"/>
              <a:gd name="connsiteX7" fmla="*/ 10303 w 10325"/>
              <a:gd name="connsiteY7" fmla="*/ 5245 h 10256"/>
              <a:gd name="connsiteX8" fmla="*/ 9749 w 10325"/>
              <a:gd name="connsiteY8" fmla="*/ 435 h 10256"/>
              <a:gd name="connsiteX0" fmla="*/ 9821 w 10325"/>
              <a:gd name="connsiteY0" fmla="*/ 401 h 10308"/>
              <a:gd name="connsiteX1" fmla="*/ 5025 w 10325"/>
              <a:gd name="connsiteY1" fmla="*/ 152 h 10308"/>
              <a:gd name="connsiteX2" fmla="*/ 387 w 10325"/>
              <a:gd name="connsiteY2" fmla="*/ 483 h 10308"/>
              <a:gd name="connsiteX3" fmla="*/ 52 w 10325"/>
              <a:gd name="connsiteY3" fmla="*/ 4987 h 10308"/>
              <a:gd name="connsiteX4" fmla="*/ 625 w 10325"/>
              <a:gd name="connsiteY4" fmla="*/ 10051 h 10308"/>
              <a:gd name="connsiteX5" fmla="*/ 5230 w 10325"/>
              <a:gd name="connsiteY5" fmla="*/ 10134 h 10308"/>
              <a:gd name="connsiteX6" fmla="*/ 9972 w 10325"/>
              <a:gd name="connsiteY6" fmla="*/ 9850 h 10308"/>
              <a:gd name="connsiteX7" fmla="*/ 10303 w 10325"/>
              <a:gd name="connsiteY7" fmla="*/ 5297 h 10308"/>
              <a:gd name="connsiteX8" fmla="*/ 9821 w 10325"/>
              <a:gd name="connsiteY8" fmla="*/ 401 h 10308"/>
              <a:gd name="connsiteX0" fmla="*/ 9821 w 10325"/>
              <a:gd name="connsiteY0" fmla="*/ 444 h 10351"/>
              <a:gd name="connsiteX1" fmla="*/ 5120 w 10325"/>
              <a:gd name="connsiteY1" fmla="*/ 88 h 10351"/>
              <a:gd name="connsiteX2" fmla="*/ 387 w 10325"/>
              <a:gd name="connsiteY2" fmla="*/ 526 h 10351"/>
              <a:gd name="connsiteX3" fmla="*/ 52 w 10325"/>
              <a:gd name="connsiteY3" fmla="*/ 5030 h 10351"/>
              <a:gd name="connsiteX4" fmla="*/ 625 w 10325"/>
              <a:gd name="connsiteY4" fmla="*/ 10094 h 10351"/>
              <a:gd name="connsiteX5" fmla="*/ 5230 w 10325"/>
              <a:gd name="connsiteY5" fmla="*/ 10177 h 10351"/>
              <a:gd name="connsiteX6" fmla="*/ 9972 w 10325"/>
              <a:gd name="connsiteY6" fmla="*/ 9893 h 10351"/>
              <a:gd name="connsiteX7" fmla="*/ 10303 w 10325"/>
              <a:gd name="connsiteY7" fmla="*/ 5340 h 10351"/>
              <a:gd name="connsiteX8" fmla="*/ 9821 w 10325"/>
              <a:gd name="connsiteY8" fmla="*/ 444 h 10351"/>
              <a:gd name="connsiteX0" fmla="*/ 9939 w 10443"/>
              <a:gd name="connsiteY0" fmla="*/ 444 h 10504"/>
              <a:gd name="connsiteX1" fmla="*/ 5238 w 10443"/>
              <a:gd name="connsiteY1" fmla="*/ 88 h 10504"/>
              <a:gd name="connsiteX2" fmla="*/ 505 w 10443"/>
              <a:gd name="connsiteY2" fmla="*/ 526 h 10504"/>
              <a:gd name="connsiteX3" fmla="*/ 15 w 10443"/>
              <a:gd name="connsiteY3" fmla="*/ 5051 h 10504"/>
              <a:gd name="connsiteX4" fmla="*/ 743 w 10443"/>
              <a:gd name="connsiteY4" fmla="*/ 10094 h 10504"/>
              <a:gd name="connsiteX5" fmla="*/ 5348 w 10443"/>
              <a:gd name="connsiteY5" fmla="*/ 10177 h 10504"/>
              <a:gd name="connsiteX6" fmla="*/ 10090 w 10443"/>
              <a:gd name="connsiteY6" fmla="*/ 9893 h 10504"/>
              <a:gd name="connsiteX7" fmla="*/ 10421 w 10443"/>
              <a:gd name="connsiteY7" fmla="*/ 5340 h 10504"/>
              <a:gd name="connsiteX8" fmla="*/ 9939 w 10443"/>
              <a:gd name="connsiteY8" fmla="*/ 444 h 10504"/>
              <a:gd name="connsiteX0" fmla="*/ 9989 w 10493"/>
              <a:gd name="connsiteY0" fmla="*/ 444 h 10473"/>
              <a:gd name="connsiteX1" fmla="*/ 5288 w 10493"/>
              <a:gd name="connsiteY1" fmla="*/ 88 h 10473"/>
              <a:gd name="connsiteX2" fmla="*/ 555 w 10493"/>
              <a:gd name="connsiteY2" fmla="*/ 526 h 10473"/>
              <a:gd name="connsiteX3" fmla="*/ 65 w 10493"/>
              <a:gd name="connsiteY3" fmla="*/ 5051 h 10473"/>
              <a:gd name="connsiteX4" fmla="*/ 602 w 10493"/>
              <a:gd name="connsiteY4" fmla="*/ 10051 h 10473"/>
              <a:gd name="connsiteX5" fmla="*/ 5398 w 10493"/>
              <a:gd name="connsiteY5" fmla="*/ 10177 h 10473"/>
              <a:gd name="connsiteX6" fmla="*/ 10140 w 10493"/>
              <a:gd name="connsiteY6" fmla="*/ 9893 h 10473"/>
              <a:gd name="connsiteX7" fmla="*/ 10471 w 10493"/>
              <a:gd name="connsiteY7" fmla="*/ 5340 h 10473"/>
              <a:gd name="connsiteX8" fmla="*/ 9989 w 10493"/>
              <a:gd name="connsiteY8" fmla="*/ 444 h 10473"/>
              <a:gd name="connsiteX0" fmla="*/ 9928 w 10432"/>
              <a:gd name="connsiteY0" fmla="*/ 444 h 10484"/>
              <a:gd name="connsiteX1" fmla="*/ 5227 w 10432"/>
              <a:gd name="connsiteY1" fmla="*/ 88 h 10484"/>
              <a:gd name="connsiteX2" fmla="*/ 494 w 10432"/>
              <a:gd name="connsiteY2" fmla="*/ 526 h 10484"/>
              <a:gd name="connsiteX3" fmla="*/ 4 w 10432"/>
              <a:gd name="connsiteY3" fmla="*/ 5051 h 10484"/>
              <a:gd name="connsiteX4" fmla="*/ 541 w 10432"/>
              <a:gd name="connsiteY4" fmla="*/ 10051 h 10484"/>
              <a:gd name="connsiteX5" fmla="*/ 5337 w 10432"/>
              <a:gd name="connsiteY5" fmla="*/ 10177 h 10484"/>
              <a:gd name="connsiteX6" fmla="*/ 10079 w 10432"/>
              <a:gd name="connsiteY6" fmla="*/ 9893 h 10484"/>
              <a:gd name="connsiteX7" fmla="*/ 10410 w 10432"/>
              <a:gd name="connsiteY7" fmla="*/ 5340 h 10484"/>
              <a:gd name="connsiteX8" fmla="*/ 9928 w 10432"/>
              <a:gd name="connsiteY8" fmla="*/ 444 h 10484"/>
              <a:gd name="connsiteX0" fmla="*/ 9988 w 10492"/>
              <a:gd name="connsiteY0" fmla="*/ 444 h 10557"/>
              <a:gd name="connsiteX1" fmla="*/ 5287 w 10492"/>
              <a:gd name="connsiteY1" fmla="*/ 88 h 10557"/>
              <a:gd name="connsiteX2" fmla="*/ 554 w 10492"/>
              <a:gd name="connsiteY2" fmla="*/ 526 h 10557"/>
              <a:gd name="connsiteX3" fmla="*/ 64 w 10492"/>
              <a:gd name="connsiteY3" fmla="*/ 5051 h 10557"/>
              <a:gd name="connsiteX4" fmla="*/ 601 w 10492"/>
              <a:gd name="connsiteY4" fmla="*/ 10051 h 10557"/>
              <a:gd name="connsiteX5" fmla="*/ 5385 w 10492"/>
              <a:gd name="connsiteY5" fmla="*/ 10370 h 10557"/>
              <a:gd name="connsiteX6" fmla="*/ 10139 w 10492"/>
              <a:gd name="connsiteY6" fmla="*/ 9893 h 10557"/>
              <a:gd name="connsiteX7" fmla="*/ 10470 w 10492"/>
              <a:gd name="connsiteY7" fmla="*/ 5340 h 10557"/>
              <a:gd name="connsiteX8" fmla="*/ 9988 w 10492"/>
              <a:gd name="connsiteY8" fmla="*/ 444 h 10557"/>
              <a:gd name="connsiteX0" fmla="*/ 9928 w 10432"/>
              <a:gd name="connsiteY0" fmla="*/ 444 h 10515"/>
              <a:gd name="connsiteX1" fmla="*/ 5227 w 10432"/>
              <a:gd name="connsiteY1" fmla="*/ 88 h 10515"/>
              <a:gd name="connsiteX2" fmla="*/ 494 w 10432"/>
              <a:gd name="connsiteY2" fmla="*/ 526 h 10515"/>
              <a:gd name="connsiteX3" fmla="*/ 4 w 10432"/>
              <a:gd name="connsiteY3" fmla="*/ 5051 h 10515"/>
              <a:gd name="connsiteX4" fmla="*/ 541 w 10432"/>
              <a:gd name="connsiteY4" fmla="*/ 10051 h 10515"/>
              <a:gd name="connsiteX5" fmla="*/ 5325 w 10432"/>
              <a:gd name="connsiteY5" fmla="*/ 10370 h 10515"/>
              <a:gd name="connsiteX6" fmla="*/ 10079 w 10432"/>
              <a:gd name="connsiteY6" fmla="*/ 9893 h 10515"/>
              <a:gd name="connsiteX7" fmla="*/ 10410 w 10432"/>
              <a:gd name="connsiteY7" fmla="*/ 5340 h 10515"/>
              <a:gd name="connsiteX8" fmla="*/ 9928 w 10432"/>
              <a:gd name="connsiteY8" fmla="*/ 444 h 10515"/>
              <a:gd name="connsiteX0" fmla="*/ 9934 w 10438"/>
              <a:gd name="connsiteY0" fmla="*/ 444 h 10584"/>
              <a:gd name="connsiteX1" fmla="*/ 5233 w 10438"/>
              <a:gd name="connsiteY1" fmla="*/ 88 h 10584"/>
              <a:gd name="connsiteX2" fmla="*/ 500 w 10438"/>
              <a:gd name="connsiteY2" fmla="*/ 526 h 10584"/>
              <a:gd name="connsiteX3" fmla="*/ 10 w 10438"/>
              <a:gd name="connsiteY3" fmla="*/ 5051 h 10584"/>
              <a:gd name="connsiteX4" fmla="*/ 666 w 10438"/>
              <a:gd name="connsiteY4" fmla="*/ 10158 h 10584"/>
              <a:gd name="connsiteX5" fmla="*/ 5331 w 10438"/>
              <a:gd name="connsiteY5" fmla="*/ 10370 h 10584"/>
              <a:gd name="connsiteX6" fmla="*/ 10085 w 10438"/>
              <a:gd name="connsiteY6" fmla="*/ 9893 h 10584"/>
              <a:gd name="connsiteX7" fmla="*/ 10416 w 10438"/>
              <a:gd name="connsiteY7" fmla="*/ 5340 h 10584"/>
              <a:gd name="connsiteX8" fmla="*/ 9934 w 10438"/>
              <a:gd name="connsiteY8" fmla="*/ 444 h 10584"/>
              <a:gd name="connsiteX0" fmla="*/ 9934 w 10438"/>
              <a:gd name="connsiteY0" fmla="*/ 444 h 10605"/>
              <a:gd name="connsiteX1" fmla="*/ 5233 w 10438"/>
              <a:gd name="connsiteY1" fmla="*/ 88 h 10605"/>
              <a:gd name="connsiteX2" fmla="*/ 500 w 10438"/>
              <a:gd name="connsiteY2" fmla="*/ 526 h 10605"/>
              <a:gd name="connsiteX3" fmla="*/ 10 w 10438"/>
              <a:gd name="connsiteY3" fmla="*/ 5051 h 10605"/>
              <a:gd name="connsiteX4" fmla="*/ 666 w 10438"/>
              <a:gd name="connsiteY4" fmla="*/ 10158 h 10605"/>
              <a:gd name="connsiteX5" fmla="*/ 5331 w 10438"/>
              <a:gd name="connsiteY5" fmla="*/ 10370 h 10605"/>
              <a:gd name="connsiteX6" fmla="*/ 10085 w 10438"/>
              <a:gd name="connsiteY6" fmla="*/ 9893 h 10605"/>
              <a:gd name="connsiteX7" fmla="*/ 10416 w 10438"/>
              <a:gd name="connsiteY7" fmla="*/ 5340 h 10605"/>
              <a:gd name="connsiteX8" fmla="*/ 9934 w 10438"/>
              <a:gd name="connsiteY8" fmla="*/ 444 h 10605"/>
              <a:gd name="connsiteX0" fmla="*/ 9934 w 10438"/>
              <a:gd name="connsiteY0" fmla="*/ 444 h 10497"/>
              <a:gd name="connsiteX1" fmla="*/ 5233 w 10438"/>
              <a:gd name="connsiteY1" fmla="*/ 88 h 10497"/>
              <a:gd name="connsiteX2" fmla="*/ 500 w 10438"/>
              <a:gd name="connsiteY2" fmla="*/ 526 h 10497"/>
              <a:gd name="connsiteX3" fmla="*/ 10 w 10438"/>
              <a:gd name="connsiteY3" fmla="*/ 5051 h 10497"/>
              <a:gd name="connsiteX4" fmla="*/ 666 w 10438"/>
              <a:gd name="connsiteY4" fmla="*/ 10158 h 10497"/>
              <a:gd name="connsiteX5" fmla="*/ 5331 w 10438"/>
              <a:gd name="connsiteY5" fmla="*/ 10370 h 10497"/>
              <a:gd name="connsiteX6" fmla="*/ 10085 w 10438"/>
              <a:gd name="connsiteY6" fmla="*/ 9893 h 10497"/>
              <a:gd name="connsiteX7" fmla="*/ 10416 w 10438"/>
              <a:gd name="connsiteY7" fmla="*/ 5340 h 10497"/>
              <a:gd name="connsiteX8" fmla="*/ 9934 w 10438"/>
              <a:gd name="connsiteY8" fmla="*/ 444 h 10497"/>
              <a:gd name="connsiteX0" fmla="*/ 9934 w 10455"/>
              <a:gd name="connsiteY0" fmla="*/ 444 h 10491"/>
              <a:gd name="connsiteX1" fmla="*/ 5233 w 10455"/>
              <a:gd name="connsiteY1" fmla="*/ 88 h 10491"/>
              <a:gd name="connsiteX2" fmla="*/ 500 w 10455"/>
              <a:gd name="connsiteY2" fmla="*/ 526 h 10491"/>
              <a:gd name="connsiteX3" fmla="*/ 10 w 10455"/>
              <a:gd name="connsiteY3" fmla="*/ 5051 h 10491"/>
              <a:gd name="connsiteX4" fmla="*/ 666 w 10455"/>
              <a:gd name="connsiteY4" fmla="*/ 10158 h 10491"/>
              <a:gd name="connsiteX5" fmla="*/ 5331 w 10455"/>
              <a:gd name="connsiteY5" fmla="*/ 10370 h 10491"/>
              <a:gd name="connsiteX6" fmla="*/ 10133 w 10455"/>
              <a:gd name="connsiteY6" fmla="*/ 10000 h 10491"/>
              <a:gd name="connsiteX7" fmla="*/ 10416 w 10455"/>
              <a:gd name="connsiteY7" fmla="*/ 5340 h 10491"/>
              <a:gd name="connsiteX8" fmla="*/ 9934 w 10455"/>
              <a:gd name="connsiteY8" fmla="*/ 444 h 10491"/>
              <a:gd name="connsiteX0" fmla="*/ 9994 w 10455"/>
              <a:gd name="connsiteY0" fmla="*/ 435 h 10503"/>
              <a:gd name="connsiteX1" fmla="*/ 5233 w 10455"/>
              <a:gd name="connsiteY1" fmla="*/ 100 h 10503"/>
              <a:gd name="connsiteX2" fmla="*/ 500 w 10455"/>
              <a:gd name="connsiteY2" fmla="*/ 538 h 10503"/>
              <a:gd name="connsiteX3" fmla="*/ 10 w 10455"/>
              <a:gd name="connsiteY3" fmla="*/ 5063 h 10503"/>
              <a:gd name="connsiteX4" fmla="*/ 666 w 10455"/>
              <a:gd name="connsiteY4" fmla="*/ 10170 h 10503"/>
              <a:gd name="connsiteX5" fmla="*/ 5331 w 10455"/>
              <a:gd name="connsiteY5" fmla="*/ 10382 h 10503"/>
              <a:gd name="connsiteX6" fmla="*/ 10133 w 10455"/>
              <a:gd name="connsiteY6" fmla="*/ 10012 h 10503"/>
              <a:gd name="connsiteX7" fmla="*/ 10416 w 10455"/>
              <a:gd name="connsiteY7" fmla="*/ 5352 h 10503"/>
              <a:gd name="connsiteX8" fmla="*/ 9994 w 10455"/>
              <a:gd name="connsiteY8" fmla="*/ 435 h 10503"/>
              <a:gd name="connsiteX0" fmla="*/ 9994 w 10541"/>
              <a:gd name="connsiteY0" fmla="*/ 435 h 10503"/>
              <a:gd name="connsiteX1" fmla="*/ 5233 w 10541"/>
              <a:gd name="connsiteY1" fmla="*/ 100 h 10503"/>
              <a:gd name="connsiteX2" fmla="*/ 500 w 10541"/>
              <a:gd name="connsiteY2" fmla="*/ 538 h 10503"/>
              <a:gd name="connsiteX3" fmla="*/ 10 w 10541"/>
              <a:gd name="connsiteY3" fmla="*/ 5063 h 10503"/>
              <a:gd name="connsiteX4" fmla="*/ 666 w 10541"/>
              <a:gd name="connsiteY4" fmla="*/ 10170 h 10503"/>
              <a:gd name="connsiteX5" fmla="*/ 5331 w 10541"/>
              <a:gd name="connsiteY5" fmla="*/ 10382 h 10503"/>
              <a:gd name="connsiteX6" fmla="*/ 10133 w 10541"/>
              <a:gd name="connsiteY6" fmla="*/ 10012 h 10503"/>
              <a:gd name="connsiteX7" fmla="*/ 10535 w 10541"/>
              <a:gd name="connsiteY7" fmla="*/ 5331 h 10503"/>
              <a:gd name="connsiteX8" fmla="*/ 9994 w 10541"/>
              <a:gd name="connsiteY8" fmla="*/ 435 h 10503"/>
              <a:gd name="connsiteX0" fmla="*/ 9994 w 10550"/>
              <a:gd name="connsiteY0" fmla="*/ 435 h 10500"/>
              <a:gd name="connsiteX1" fmla="*/ 5233 w 10550"/>
              <a:gd name="connsiteY1" fmla="*/ 100 h 10500"/>
              <a:gd name="connsiteX2" fmla="*/ 500 w 10550"/>
              <a:gd name="connsiteY2" fmla="*/ 538 h 10500"/>
              <a:gd name="connsiteX3" fmla="*/ 10 w 10550"/>
              <a:gd name="connsiteY3" fmla="*/ 5063 h 10500"/>
              <a:gd name="connsiteX4" fmla="*/ 666 w 10550"/>
              <a:gd name="connsiteY4" fmla="*/ 10170 h 10500"/>
              <a:gd name="connsiteX5" fmla="*/ 5331 w 10550"/>
              <a:gd name="connsiteY5" fmla="*/ 10382 h 10500"/>
              <a:gd name="connsiteX6" fmla="*/ 10181 w 10550"/>
              <a:gd name="connsiteY6" fmla="*/ 10055 h 10500"/>
              <a:gd name="connsiteX7" fmla="*/ 10535 w 10550"/>
              <a:gd name="connsiteY7" fmla="*/ 5331 h 10500"/>
              <a:gd name="connsiteX8" fmla="*/ 9994 w 10550"/>
              <a:gd name="connsiteY8" fmla="*/ 435 h 10500"/>
              <a:gd name="connsiteX0" fmla="*/ 9994 w 10550"/>
              <a:gd name="connsiteY0" fmla="*/ 435 h 10528"/>
              <a:gd name="connsiteX1" fmla="*/ 5233 w 10550"/>
              <a:gd name="connsiteY1" fmla="*/ 100 h 10528"/>
              <a:gd name="connsiteX2" fmla="*/ 500 w 10550"/>
              <a:gd name="connsiteY2" fmla="*/ 538 h 10528"/>
              <a:gd name="connsiteX3" fmla="*/ 10 w 10550"/>
              <a:gd name="connsiteY3" fmla="*/ 5063 h 10528"/>
              <a:gd name="connsiteX4" fmla="*/ 666 w 10550"/>
              <a:gd name="connsiteY4" fmla="*/ 10213 h 10528"/>
              <a:gd name="connsiteX5" fmla="*/ 5331 w 10550"/>
              <a:gd name="connsiteY5" fmla="*/ 10382 h 10528"/>
              <a:gd name="connsiteX6" fmla="*/ 10181 w 10550"/>
              <a:gd name="connsiteY6" fmla="*/ 10055 h 10528"/>
              <a:gd name="connsiteX7" fmla="*/ 10535 w 10550"/>
              <a:gd name="connsiteY7" fmla="*/ 5331 h 10528"/>
              <a:gd name="connsiteX8" fmla="*/ 9994 w 10550"/>
              <a:gd name="connsiteY8" fmla="*/ 435 h 10528"/>
              <a:gd name="connsiteX0" fmla="*/ 9991 w 10547"/>
              <a:gd name="connsiteY0" fmla="*/ 435 h 10528"/>
              <a:gd name="connsiteX1" fmla="*/ 5230 w 10547"/>
              <a:gd name="connsiteY1" fmla="*/ 100 h 10528"/>
              <a:gd name="connsiteX2" fmla="*/ 497 w 10547"/>
              <a:gd name="connsiteY2" fmla="*/ 538 h 10528"/>
              <a:gd name="connsiteX3" fmla="*/ 7 w 10547"/>
              <a:gd name="connsiteY3" fmla="*/ 5063 h 10528"/>
              <a:gd name="connsiteX4" fmla="*/ 663 w 10547"/>
              <a:gd name="connsiteY4" fmla="*/ 10213 h 10528"/>
              <a:gd name="connsiteX5" fmla="*/ 5328 w 10547"/>
              <a:gd name="connsiteY5" fmla="*/ 10382 h 10528"/>
              <a:gd name="connsiteX6" fmla="*/ 10178 w 10547"/>
              <a:gd name="connsiteY6" fmla="*/ 10055 h 10528"/>
              <a:gd name="connsiteX7" fmla="*/ 10532 w 10547"/>
              <a:gd name="connsiteY7" fmla="*/ 5331 h 10528"/>
              <a:gd name="connsiteX8" fmla="*/ 9991 w 10547"/>
              <a:gd name="connsiteY8" fmla="*/ 435 h 10528"/>
              <a:gd name="connsiteX0" fmla="*/ 9999 w 10555"/>
              <a:gd name="connsiteY0" fmla="*/ 435 h 10528"/>
              <a:gd name="connsiteX1" fmla="*/ 5238 w 10555"/>
              <a:gd name="connsiteY1" fmla="*/ 100 h 10528"/>
              <a:gd name="connsiteX2" fmla="*/ 481 w 10555"/>
              <a:gd name="connsiteY2" fmla="*/ 559 h 10528"/>
              <a:gd name="connsiteX3" fmla="*/ 15 w 10555"/>
              <a:gd name="connsiteY3" fmla="*/ 5063 h 10528"/>
              <a:gd name="connsiteX4" fmla="*/ 671 w 10555"/>
              <a:gd name="connsiteY4" fmla="*/ 10213 h 10528"/>
              <a:gd name="connsiteX5" fmla="*/ 5336 w 10555"/>
              <a:gd name="connsiteY5" fmla="*/ 10382 h 10528"/>
              <a:gd name="connsiteX6" fmla="*/ 10186 w 10555"/>
              <a:gd name="connsiteY6" fmla="*/ 10055 h 10528"/>
              <a:gd name="connsiteX7" fmla="*/ 10540 w 10555"/>
              <a:gd name="connsiteY7" fmla="*/ 5331 h 10528"/>
              <a:gd name="connsiteX8" fmla="*/ 9999 w 10555"/>
              <a:gd name="connsiteY8" fmla="*/ 435 h 10528"/>
              <a:gd name="connsiteX0" fmla="*/ 9999 w 10555"/>
              <a:gd name="connsiteY0" fmla="*/ 457 h 10550"/>
              <a:gd name="connsiteX1" fmla="*/ 5238 w 10555"/>
              <a:gd name="connsiteY1" fmla="*/ 122 h 10550"/>
              <a:gd name="connsiteX2" fmla="*/ 481 w 10555"/>
              <a:gd name="connsiteY2" fmla="*/ 581 h 10550"/>
              <a:gd name="connsiteX3" fmla="*/ 15 w 10555"/>
              <a:gd name="connsiteY3" fmla="*/ 5085 h 10550"/>
              <a:gd name="connsiteX4" fmla="*/ 671 w 10555"/>
              <a:gd name="connsiteY4" fmla="*/ 10235 h 10550"/>
              <a:gd name="connsiteX5" fmla="*/ 5336 w 10555"/>
              <a:gd name="connsiteY5" fmla="*/ 10404 h 10550"/>
              <a:gd name="connsiteX6" fmla="*/ 10186 w 10555"/>
              <a:gd name="connsiteY6" fmla="*/ 10077 h 10550"/>
              <a:gd name="connsiteX7" fmla="*/ 10540 w 10555"/>
              <a:gd name="connsiteY7" fmla="*/ 5353 h 10550"/>
              <a:gd name="connsiteX8" fmla="*/ 9999 w 10555"/>
              <a:gd name="connsiteY8" fmla="*/ 457 h 10550"/>
              <a:gd name="connsiteX0" fmla="*/ 9987 w 10555"/>
              <a:gd name="connsiteY0" fmla="*/ 409 h 10566"/>
              <a:gd name="connsiteX1" fmla="*/ 5238 w 10555"/>
              <a:gd name="connsiteY1" fmla="*/ 138 h 10566"/>
              <a:gd name="connsiteX2" fmla="*/ 481 w 10555"/>
              <a:gd name="connsiteY2" fmla="*/ 597 h 10566"/>
              <a:gd name="connsiteX3" fmla="*/ 15 w 10555"/>
              <a:gd name="connsiteY3" fmla="*/ 5101 h 10566"/>
              <a:gd name="connsiteX4" fmla="*/ 671 w 10555"/>
              <a:gd name="connsiteY4" fmla="*/ 10251 h 10566"/>
              <a:gd name="connsiteX5" fmla="*/ 5336 w 10555"/>
              <a:gd name="connsiteY5" fmla="*/ 10420 h 10566"/>
              <a:gd name="connsiteX6" fmla="*/ 10186 w 10555"/>
              <a:gd name="connsiteY6" fmla="*/ 10093 h 10566"/>
              <a:gd name="connsiteX7" fmla="*/ 10540 w 10555"/>
              <a:gd name="connsiteY7" fmla="*/ 5369 h 10566"/>
              <a:gd name="connsiteX8" fmla="*/ 9987 w 10555"/>
              <a:gd name="connsiteY8" fmla="*/ 409 h 10566"/>
              <a:gd name="connsiteX0" fmla="*/ 9987 w 10555"/>
              <a:gd name="connsiteY0" fmla="*/ 409 h 10566"/>
              <a:gd name="connsiteX1" fmla="*/ 5238 w 10555"/>
              <a:gd name="connsiteY1" fmla="*/ 138 h 10566"/>
              <a:gd name="connsiteX2" fmla="*/ 481 w 10555"/>
              <a:gd name="connsiteY2" fmla="*/ 597 h 10566"/>
              <a:gd name="connsiteX3" fmla="*/ 15 w 10555"/>
              <a:gd name="connsiteY3" fmla="*/ 5101 h 10566"/>
              <a:gd name="connsiteX4" fmla="*/ 671 w 10555"/>
              <a:gd name="connsiteY4" fmla="*/ 10251 h 10566"/>
              <a:gd name="connsiteX5" fmla="*/ 5336 w 10555"/>
              <a:gd name="connsiteY5" fmla="*/ 10420 h 10566"/>
              <a:gd name="connsiteX6" fmla="*/ 10186 w 10555"/>
              <a:gd name="connsiteY6" fmla="*/ 10093 h 10566"/>
              <a:gd name="connsiteX7" fmla="*/ 10540 w 10555"/>
              <a:gd name="connsiteY7" fmla="*/ 5369 h 10566"/>
              <a:gd name="connsiteX8" fmla="*/ 9987 w 10555"/>
              <a:gd name="connsiteY8" fmla="*/ 409 h 10566"/>
              <a:gd name="connsiteX0" fmla="*/ 9987 w 10555"/>
              <a:gd name="connsiteY0" fmla="*/ 409 h 10566"/>
              <a:gd name="connsiteX1" fmla="*/ 5238 w 10555"/>
              <a:gd name="connsiteY1" fmla="*/ 138 h 10566"/>
              <a:gd name="connsiteX2" fmla="*/ 481 w 10555"/>
              <a:gd name="connsiteY2" fmla="*/ 597 h 10566"/>
              <a:gd name="connsiteX3" fmla="*/ 15 w 10555"/>
              <a:gd name="connsiteY3" fmla="*/ 5101 h 10566"/>
              <a:gd name="connsiteX4" fmla="*/ 671 w 10555"/>
              <a:gd name="connsiteY4" fmla="*/ 10251 h 10566"/>
              <a:gd name="connsiteX5" fmla="*/ 5336 w 10555"/>
              <a:gd name="connsiteY5" fmla="*/ 10420 h 10566"/>
              <a:gd name="connsiteX6" fmla="*/ 10186 w 10555"/>
              <a:gd name="connsiteY6" fmla="*/ 10093 h 10566"/>
              <a:gd name="connsiteX7" fmla="*/ 10540 w 10555"/>
              <a:gd name="connsiteY7" fmla="*/ 5369 h 10566"/>
              <a:gd name="connsiteX8" fmla="*/ 9987 w 10555"/>
              <a:gd name="connsiteY8" fmla="*/ 409 h 10566"/>
              <a:gd name="connsiteX0" fmla="*/ 9987 w 10547"/>
              <a:gd name="connsiteY0" fmla="*/ 409 h 10564"/>
              <a:gd name="connsiteX1" fmla="*/ 5238 w 10547"/>
              <a:gd name="connsiteY1" fmla="*/ 138 h 10564"/>
              <a:gd name="connsiteX2" fmla="*/ 481 w 10547"/>
              <a:gd name="connsiteY2" fmla="*/ 597 h 10564"/>
              <a:gd name="connsiteX3" fmla="*/ 15 w 10547"/>
              <a:gd name="connsiteY3" fmla="*/ 5101 h 10564"/>
              <a:gd name="connsiteX4" fmla="*/ 671 w 10547"/>
              <a:gd name="connsiteY4" fmla="*/ 10251 h 10564"/>
              <a:gd name="connsiteX5" fmla="*/ 5336 w 10547"/>
              <a:gd name="connsiteY5" fmla="*/ 10420 h 10564"/>
              <a:gd name="connsiteX6" fmla="*/ 10150 w 10547"/>
              <a:gd name="connsiteY6" fmla="*/ 10136 h 10564"/>
              <a:gd name="connsiteX7" fmla="*/ 10540 w 10547"/>
              <a:gd name="connsiteY7" fmla="*/ 5369 h 10564"/>
              <a:gd name="connsiteX8" fmla="*/ 9987 w 10547"/>
              <a:gd name="connsiteY8" fmla="*/ 409 h 10564"/>
              <a:gd name="connsiteX0" fmla="*/ 9987 w 10547"/>
              <a:gd name="connsiteY0" fmla="*/ 454 h 10609"/>
              <a:gd name="connsiteX1" fmla="*/ 5238 w 10547"/>
              <a:gd name="connsiteY1" fmla="*/ 76 h 10609"/>
              <a:gd name="connsiteX2" fmla="*/ 481 w 10547"/>
              <a:gd name="connsiteY2" fmla="*/ 642 h 10609"/>
              <a:gd name="connsiteX3" fmla="*/ 15 w 10547"/>
              <a:gd name="connsiteY3" fmla="*/ 5146 h 10609"/>
              <a:gd name="connsiteX4" fmla="*/ 671 w 10547"/>
              <a:gd name="connsiteY4" fmla="*/ 10296 h 10609"/>
              <a:gd name="connsiteX5" fmla="*/ 5336 w 10547"/>
              <a:gd name="connsiteY5" fmla="*/ 10465 h 10609"/>
              <a:gd name="connsiteX6" fmla="*/ 10150 w 10547"/>
              <a:gd name="connsiteY6" fmla="*/ 10181 h 10609"/>
              <a:gd name="connsiteX7" fmla="*/ 10540 w 10547"/>
              <a:gd name="connsiteY7" fmla="*/ 5414 h 10609"/>
              <a:gd name="connsiteX8" fmla="*/ 9987 w 10547"/>
              <a:gd name="connsiteY8" fmla="*/ 454 h 10609"/>
              <a:gd name="connsiteX0" fmla="*/ 9981 w 10541"/>
              <a:gd name="connsiteY0" fmla="*/ 454 h 10623"/>
              <a:gd name="connsiteX1" fmla="*/ 5232 w 10541"/>
              <a:gd name="connsiteY1" fmla="*/ 76 h 10623"/>
              <a:gd name="connsiteX2" fmla="*/ 475 w 10541"/>
              <a:gd name="connsiteY2" fmla="*/ 642 h 10623"/>
              <a:gd name="connsiteX3" fmla="*/ 9 w 10541"/>
              <a:gd name="connsiteY3" fmla="*/ 5146 h 10623"/>
              <a:gd name="connsiteX4" fmla="*/ 570 w 10541"/>
              <a:gd name="connsiteY4" fmla="*/ 10317 h 10623"/>
              <a:gd name="connsiteX5" fmla="*/ 5330 w 10541"/>
              <a:gd name="connsiteY5" fmla="*/ 10465 h 10623"/>
              <a:gd name="connsiteX6" fmla="*/ 10144 w 10541"/>
              <a:gd name="connsiteY6" fmla="*/ 10181 h 10623"/>
              <a:gd name="connsiteX7" fmla="*/ 10534 w 10541"/>
              <a:gd name="connsiteY7" fmla="*/ 5414 h 10623"/>
              <a:gd name="connsiteX8" fmla="*/ 9981 w 10541"/>
              <a:gd name="connsiteY8" fmla="*/ 454 h 106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541" h="10623">
                <a:moveTo>
                  <a:pt x="9981" y="454"/>
                </a:moveTo>
                <a:cubicBezTo>
                  <a:pt x="9093" y="-310"/>
                  <a:pt x="6898" y="133"/>
                  <a:pt x="5232" y="76"/>
                </a:cubicBezTo>
                <a:cubicBezTo>
                  <a:pt x="3658" y="159"/>
                  <a:pt x="953" y="-371"/>
                  <a:pt x="475" y="642"/>
                </a:cubicBezTo>
                <a:cubicBezTo>
                  <a:pt x="-56" y="1496"/>
                  <a:pt x="-7" y="3534"/>
                  <a:pt x="9" y="5146"/>
                </a:cubicBezTo>
                <a:cubicBezTo>
                  <a:pt x="25" y="6758"/>
                  <a:pt x="-40" y="9771"/>
                  <a:pt x="570" y="10317"/>
                </a:cubicBezTo>
                <a:cubicBezTo>
                  <a:pt x="1211" y="10891"/>
                  <a:pt x="3734" y="10488"/>
                  <a:pt x="5330" y="10465"/>
                </a:cubicBezTo>
                <a:cubicBezTo>
                  <a:pt x="6926" y="10442"/>
                  <a:pt x="9763" y="10642"/>
                  <a:pt x="10144" y="10181"/>
                </a:cubicBezTo>
                <a:cubicBezTo>
                  <a:pt x="10613" y="9764"/>
                  <a:pt x="10541" y="6952"/>
                  <a:pt x="10534" y="5414"/>
                </a:cubicBezTo>
                <a:cubicBezTo>
                  <a:pt x="10527" y="3877"/>
                  <a:pt x="10549" y="989"/>
                  <a:pt x="9981" y="454"/>
                </a:cubicBezTo>
                <a:close/>
              </a:path>
            </a:pathLst>
          </a:custGeom>
          <a:noFill/>
          <a:ln w="9525">
            <a:solidFill>
              <a:schemeClr val="tx1"/>
            </a:solidFill>
            <a:prstDash val="dash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50257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 preserve="1">
  <p:cSld name="1_Blank"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440005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accent2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534919" y="539500"/>
            <a:ext cx="5788125" cy="47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Kalam"/>
              <a:buNone/>
              <a:defRPr sz="2800" b="1">
                <a:solidFill>
                  <a:schemeClr val="dk1"/>
                </a:solidFill>
                <a:latin typeface="Kalam"/>
                <a:ea typeface="Kalam"/>
                <a:cs typeface="Kalam"/>
                <a:sym typeface="Kalam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534956" y="1187600"/>
            <a:ext cx="5788125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Montserrat"/>
              <a:buChar char="●"/>
              <a:defRPr sz="18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marL="914400" lvl="1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Char char="○"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marL="1371600" lvl="2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Char char="■"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marL="1828800" lvl="3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Char char="●"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marL="2286000" lvl="4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Char char="○"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marL="2743200" lvl="5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Char char="■"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marL="3200400" lvl="6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Char char="●"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marL="3657600" lvl="7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Char char="○"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marL="4114800" lvl="8" indent="-31750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Montserrat"/>
              <a:buChar char="■"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  <p:sp>
        <p:nvSpPr>
          <p:cNvPr id="4" name="TextBox 3"/>
          <p:cNvSpPr txBox="1"/>
          <p:nvPr userDrawn="1"/>
        </p:nvSpPr>
        <p:spPr>
          <a:xfrm>
            <a:off x="4484451" y="4876800"/>
            <a:ext cx="160506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FeistyForwarders_0968120672</a:t>
            </a:r>
            <a:endParaRPr lang="en-US" sz="800" dirty="0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90" r:id="rId1"/>
    <p:sldLayoutId id="2147483695" r:id="rId2"/>
    <p:sldLayoutId id="2147483685" r:id="rId3"/>
    <p:sldLayoutId id="2147483691" r:id="rId4"/>
    <p:sldLayoutId id="2147483687" r:id="rId5"/>
    <p:sldLayoutId id="2147483692" r:id="rId6"/>
    <p:sldLayoutId id="2147483686" r:id="rId7"/>
    <p:sldLayoutId id="2147483693" r:id="rId8"/>
    <p:sldLayoutId id="2147483688" r:id="rId9"/>
    <p:sldLayoutId id="2147483694" r:id="rId10"/>
  </p:sldLayoutIdLst>
  <p:timing>
    <p:tnLst>
      <p:par>
        <p:cTn id="1" dur="indefinite" restart="never" nodeType="tmRoot"/>
      </p:par>
    </p:tnLst>
  </p:timing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>
            <a:extLst>
              <a:ext uri="{FF2B5EF4-FFF2-40B4-BE49-F238E27FC236}">
                <a16:creationId xmlns:a16="http://schemas.microsoft.com/office/drawing/2014/main" xmlns="" id="{95E2A01A-37E7-4E49-A4B0-0BE4C4D94941}"/>
              </a:ext>
            </a:extLst>
          </p:cNvPr>
          <p:cNvGrpSpPr/>
          <p:nvPr/>
        </p:nvGrpSpPr>
        <p:grpSpPr>
          <a:xfrm>
            <a:off x="931611" y="1390819"/>
            <a:ext cx="4405927" cy="3318271"/>
            <a:chOff x="1417547" y="1264224"/>
            <a:chExt cx="4405927" cy="3318271"/>
          </a:xfrm>
        </p:grpSpPr>
        <p:pic>
          <p:nvPicPr>
            <p:cNvPr id="24" name="Picture 23">
              <a:extLst>
                <a:ext uri="{FF2B5EF4-FFF2-40B4-BE49-F238E27FC236}">
                  <a16:creationId xmlns:a16="http://schemas.microsoft.com/office/drawing/2014/main" xmlns="" id="{A5687987-9381-4BDA-8E8A-5CD79A8EE47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5F5F5"/>
                </a:clrFrom>
                <a:clrTo>
                  <a:srgbClr val="F5F5F5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 flipH="1">
              <a:off x="1417547" y="1264224"/>
              <a:ext cx="4405927" cy="3318271"/>
            </a:xfrm>
            <a:prstGeom prst="rect">
              <a:avLst/>
            </a:prstGeom>
          </p:spPr>
        </p:pic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xmlns="" id="{FF041EC8-55B2-4FCF-BB45-E1C5B0EA5B49}"/>
                </a:ext>
              </a:extLst>
            </p:cNvPr>
            <p:cNvSpPr txBox="1"/>
            <p:nvPr/>
          </p:nvSpPr>
          <p:spPr>
            <a:xfrm>
              <a:off x="1997286" y="3255980"/>
              <a:ext cx="3409987" cy="6547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vi-VN" sz="2800" b="1" dirty="0">
                  <a:solidFill>
                    <a:srgbClr val="17479D"/>
                  </a:solidFill>
                  <a:latin typeface="UTM Avo" panose="02040603050506020204" pitchFamily="18" charset="0"/>
                </a:rPr>
                <a:t>LUYỆN TỪ VÀ CÂU</a:t>
              </a:r>
              <a:endParaRPr lang="en-US" sz="2800" b="1" dirty="0">
                <a:solidFill>
                  <a:srgbClr val="17479D"/>
                </a:solidFill>
                <a:latin typeface="UTM Avo" panose="02040603050506020204" pitchFamily="18" charset="0"/>
              </a:endParaRP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xmlns="" id="{1572C51F-CECB-48A7-8A70-7BA2BE8A7350}"/>
                </a:ext>
              </a:extLst>
            </p:cNvPr>
            <p:cNvSpPr txBox="1"/>
            <p:nvPr/>
          </p:nvSpPr>
          <p:spPr>
            <a:xfrm>
              <a:off x="2366264" y="2595991"/>
              <a:ext cx="3041009" cy="6599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vi-VN" sz="2800" b="1" dirty="0">
                  <a:solidFill>
                    <a:schemeClr val="accent1">
                      <a:lumMod val="50000"/>
                    </a:schemeClr>
                  </a:solidFill>
                  <a:latin typeface="UTM Avo" panose="02040603050506020204" pitchFamily="18" charset="0"/>
                </a:rPr>
                <a:t>TIẾT 4</a:t>
              </a:r>
              <a:endParaRPr lang="en-US" sz="2800" b="1" dirty="0">
                <a:solidFill>
                  <a:schemeClr val="accent1">
                    <a:lumMod val="50000"/>
                  </a:schemeClr>
                </a:solidFill>
                <a:latin typeface="UTM Avo" panose="02040603050506020204" pitchFamily="18" charset="0"/>
              </a:endParaRPr>
            </a:p>
          </p:txBody>
        </p:sp>
      </p:grpSp>
      <p:pic>
        <p:nvPicPr>
          <p:cNvPr id="32" name="Picture 2">
            <a:extLst>
              <a:ext uri="{FF2B5EF4-FFF2-40B4-BE49-F238E27FC236}">
                <a16:creationId xmlns:a16="http://schemas.microsoft.com/office/drawing/2014/main" xmlns="" id="{166231DB-40FF-4C3A-B8D2-2317012A90F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5695" y="3157026"/>
            <a:ext cx="1760560" cy="17605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60" name="Group 59">
            <a:extLst>
              <a:ext uri="{FF2B5EF4-FFF2-40B4-BE49-F238E27FC236}">
                <a16:creationId xmlns:a16="http://schemas.microsoft.com/office/drawing/2014/main" xmlns="" id="{317816FD-9AC0-4D9F-95CF-E65FBC4086FF}"/>
              </a:ext>
            </a:extLst>
          </p:cNvPr>
          <p:cNvGrpSpPr/>
          <p:nvPr/>
        </p:nvGrpSpPr>
        <p:grpSpPr>
          <a:xfrm>
            <a:off x="295467" y="624435"/>
            <a:ext cx="1963303" cy="584775"/>
            <a:chOff x="337445" y="617893"/>
            <a:chExt cx="1963303" cy="584775"/>
          </a:xfrm>
        </p:grpSpPr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xmlns="" id="{6A553182-F3C1-4121-8FDA-73CEE8D72B23}"/>
                </a:ext>
              </a:extLst>
            </p:cNvPr>
            <p:cNvSpPr txBox="1"/>
            <p:nvPr/>
          </p:nvSpPr>
          <p:spPr>
            <a:xfrm>
              <a:off x="369343" y="617893"/>
              <a:ext cx="1931405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>
                  <a:solidFill>
                    <a:schemeClr val="bg1">
                      <a:lumMod val="25000"/>
                    </a:schemeClr>
                  </a:solidFill>
                  <a:latin typeface="UTM Cookies" panose="02040603050506020204" pitchFamily="18" charset="0"/>
                </a:rPr>
                <a:t>BÀI </a:t>
              </a:r>
              <a:r>
                <a:rPr lang="en-US" sz="3200" dirty="0" smtClean="0">
                  <a:solidFill>
                    <a:schemeClr val="bg1">
                      <a:lumMod val="25000"/>
                    </a:schemeClr>
                  </a:solidFill>
                  <a:latin typeface="UTM Cookies" panose="02040603050506020204" pitchFamily="18" charset="0"/>
                </a:rPr>
                <a:t>14 </a:t>
              </a:r>
              <a:endParaRPr lang="en-US" sz="3200" dirty="0">
                <a:solidFill>
                  <a:schemeClr val="bg1">
                    <a:lumMod val="25000"/>
                  </a:schemeClr>
                </a:solidFill>
                <a:latin typeface="UTM Cookies" panose="02040603050506020204" pitchFamily="18" charset="0"/>
              </a:endParaRP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xmlns="" id="{31A601FE-6892-4EC6-ACDD-75D395FCC956}"/>
                </a:ext>
              </a:extLst>
            </p:cNvPr>
            <p:cNvSpPr txBox="1"/>
            <p:nvPr/>
          </p:nvSpPr>
          <p:spPr>
            <a:xfrm>
              <a:off x="337445" y="617893"/>
              <a:ext cx="143930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>
                  <a:solidFill>
                    <a:srgbClr val="7EA131"/>
                  </a:solidFill>
                  <a:latin typeface="UTM Cookies" panose="02040603050506020204" pitchFamily="18" charset="0"/>
                </a:rPr>
                <a:t>BÀI </a:t>
              </a:r>
              <a:r>
                <a:rPr lang="en-US" sz="3200" dirty="0" smtClean="0">
                  <a:solidFill>
                    <a:srgbClr val="7EA131"/>
                  </a:solidFill>
                  <a:latin typeface="UTM Cookies" panose="02040603050506020204" pitchFamily="18" charset="0"/>
                </a:rPr>
                <a:t>14</a:t>
              </a:r>
              <a:endParaRPr lang="en-US" sz="3200" dirty="0">
                <a:solidFill>
                  <a:srgbClr val="7EA131"/>
                </a:solidFill>
                <a:latin typeface="UTM Cookies" panose="02040603050506020204" pitchFamily="18" charset="0"/>
              </a:endParaRPr>
            </a:p>
          </p:txBody>
        </p:sp>
      </p:grpSp>
      <p:sp>
        <p:nvSpPr>
          <p:cNvPr id="63" name="TextBox 62"/>
          <p:cNvSpPr txBox="1"/>
          <p:nvPr/>
        </p:nvSpPr>
        <p:spPr>
          <a:xfrm>
            <a:off x="1734775" y="510748"/>
            <a:ext cx="467248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n>
                  <a:solidFill>
                    <a:schemeClr val="bg1">
                      <a:lumMod val="25000"/>
                    </a:schemeClr>
                  </a:solidFill>
                </a:ln>
                <a:solidFill>
                  <a:schemeClr val="accent1"/>
                </a:solidFill>
                <a:latin typeface="UTM Cookies" panose="02040603050506020204" pitchFamily="18" charset="0"/>
              </a:rPr>
              <a:t>CỎ NON CƯỜI RỒI</a:t>
            </a:r>
            <a:endParaRPr lang="en-US" sz="4000" dirty="0">
              <a:ln>
                <a:solidFill>
                  <a:schemeClr val="bg1">
                    <a:lumMod val="25000"/>
                  </a:schemeClr>
                </a:solidFill>
              </a:ln>
              <a:solidFill>
                <a:schemeClr val="accent1"/>
              </a:solidFill>
              <a:latin typeface="UTM Cookies" panose="02040603050506020204" pitchFamily="18" charset="0"/>
            </a:endParaRPr>
          </a:p>
        </p:txBody>
      </p:sp>
      <p:sp>
        <p:nvSpPr>
          <p:cNvPr id="64" name="Google Shape;1714;p64"/>
          <p:cNvSpPr/>
          <p:nvPr/>
        </p:nvSpPr>
        <p:spPr>
          <a:xfrm rot="-2019064">
            <a:off x="1364812" y="1148138"/>
            <a:ext cx="174849" cy="184487"/>
          </a:xfrm>
          <a:custGeom>
            <a:avLst/>
            <a:gdLst/>
            <a:ahLst/>
            <a:cxnLst/>
            <a:rect l="l" t="t" r="r" b="b"/>
            <a:pathLst>
              <a:path w="4517" h="4766" extrusionOk="0">
                <a:moveTo>
                  <a:pt x="1687" y="1"/>
                </a:moveTo>
                <a:cubicBezTo>
                  <a:pt x="1549" y="1"/>
                  <a:pt x="1405" y="121"/>
                  <a:pt x="1453" y="315"/>
                </a:cubicBezTo>
                <a:cubicBezTo>
                  <a:pt x="1612" y="790"/>
                  <a:pt x="1730" y="1305"/>
                  <a:pt x="1889" y="1741"/>
                </a:cubicBezTo>
                <a:cubicBezTo>
                  <a:pt x="1612" y="1582"/>
                  <a:pt x="1334" y="1384"/>
                  <a:pt x="1057" y="1186"/>
                </a:cubicBezTo>
                <a:cubicBezTo>
                  <a:pt x="1009" y="1158"/>
                  <a:pt x="960" y="1147"/>
                  <a:pt x="914" y="1147"/>
                </a:cubicBezTo>
                <a:cubicBezTo>
                  <a:pt x="698" y="1147"/>
                  <a:pt x="544" y="1412"/>
                  <a:pt x="740" y="1543"/>
                </a:cubicBezTo>
                <a:cubicBezTo>
                  <a:pt x="1097" y="1780"/>
                  <a:pt x="1453" y="2018"/>
                  <a:pt x="1810" y="2256"/>
                </a:cubicBezTo>
                <a:cubicBezTo>
                  <a:pt x="1295" y="2414"/>
                  <a:pt x="780" y="2573"/>
                  <a:pt x="265" y="2731"/>
                </a:cubicBezTo>
                <a:cubicBezTo>
                  <a:pt x="1" y="2807"/>
                  <a:pt x="132" y="3170"/>
                  <a:pt x="385" y="3170"/>
                </a:cubicBezTo>
                <a:cubicBezTo>
                  <a:pt x="397" y="3170"/>
                  <a:pt x="410" y="3169"/>
                  <a:pt x="423" y="3167"/>
                </a:cubicBezTo>
                <a:lnTo>
                  <a:pt x="1730" y="2771"/>
                </a:lnTo>
                <a:lnTo>
                  <a:pt x="1730" y="2771"/>
                </a:lnTo>
                <a:cubicBezTo>
                  <a:pt x="1532" y="3127"/>
                  <a:pt x="1334" y="3444"/>
                  <a:pt x="1097" y="3801"/>
                </a:cubicBezTo>
                <a:cubicBezTo>
                  <a:pt x="989" y="3963"/>
                  <a:pt x="1156" y="4106"/>
                  <a:pt x="1324" y="4106"/>
                </a:cubicBezTo>
                <a:cubicBezTo>
                  <a:pt x="1403" y="4106"/>
                  <a:pt x="1482" y="4075"/>
                  <a:pt x="1532" y="3999"/>
                </a:cubicBezTo>
                <a:cubicBezTo>
                  <a:pt x="1770" y="3642"/>
                  <a:pt x="1968" y="3246"/>
                  <a:pt x="2206" y="2890"/>
                </a:cubicBezTo>
                <a:cubicBezTo>
                  <a:pt x="2364" y="3444"/>
                  <a:pt x="2523" y="4038"/>
                  <a:pt x="2642" y="4593"/>
                </a:cubicBezTo>
                <a:cubicBezTo>
                  <a:pt x="2672" y="4714"/>
                  <a:pt x="2754" y="4766"/>
                  <a:pt x="2840" y="4766"/>
                </a:cubicBezTo>
                <a:cubicBezTo>
                  <a:pt x="2979" y="4766"/>
                  <a:pt x="3126" y="4630"/>
                  <a:pt x="3077" y="4434"/>
                </a:cubicBezTo>
                <a:cubicBezTo>
                  <a:pt x="2958" y="3880"/>
                  <a:pt x="2800" y="3286"/>
                  <a:pt x="2642" y="2731"/>
                </a:cubicBezTo>
                <a:lnTo>
                  <a:pt x="2642" y="2731"/>
                </a:lnTo>
                <a:cubicBezTo>
                  <a:pt x="2998" y="2929"/>
                  <a:pt x="3315" y="3127"/>
                  <a:pt x="3671" y="3286"/>
                </a:cubicBezTo>
                <a:cubicBezTo>
                  <a:pt x="3713" y="3310"/>
                  <a:pt x="3753" y="3320"/>
                  <a:pt x="3790" y="3320"/>
                </a:cubicBezTo>
                <a:cubicBezTo>
                  <a:pt x="3998" y="3320"/>
                  <a:pt x="4105" y="2990"/>
                  <a:pt x="3870" y="2890"/>
                </a:cubicBezTo>
                <a:cubicBezTo>
                  <a:pt x="3553" y="2731"/>
                  <a:pt x="3236" y="2573"/>
                  <a:pt x="2958" y="2375"/>
                </a:cubicBezTo>
                <a:cubicBezTo>
                  <a:pt x="3394" y="2256"/>
                  <a:pt x="3790" y="2137"/>
                  <a:pt x="4226" y="1978"/>
                </a:cubicBezTo>
                <a:cubicBezTo>
                  <a:pt x="4517" y="1869"/>
                  <a:pt x="4407" y="1494"/>
                  <a:pt x="4143" y="1494"/>
                </a:cubicBezTo>
                <a:cubicBezTo>
                  <a:pt x="4119" y="1494"/>
                  <a:pt x="4094" y="1497"/>
                  <a:pt x="4068" y="1503"/>
                </a:cubicBezTo>
                <a:cubicBezTo>
                  <a:pt x="3632" y="1662"/>
                  <a:pt x="3196" y="1820"/>
                  <a:pt x="2721" y="1939"/>
                </a:cubicBezTo>
                <a:cubicBezTo>
                  <a:pt x="2919" y="1622"/>
                  <a:pt x="3077" y="1305"/>
                  <a:pt x="3236" y="949"/>
                </a:cubicBezTo>
                <a:cubicBezTo>
                  <a:pt x="3340" y="765"/>
                  <a:pt x="3186" y="617"/>
                  <a:pt x="3035" y="617"/>
                </a:cubicBezTo>
                <a:cubicBezTo>
                  <a:pt x="2957" y="617"/>
                  <a:pt x="2880" y="656"/>
                  <a:pt x="2840" y="750"/>
                </a:cubicBezTo>
                <a:cubicBezTo>
                  <a:pt x="2681" y="1067"/>
                  <a:pt x="2523" y="1384"/>
                  <a:pt x="2364" y="1701"/>
                </a:cubicBezTo>
                <a:cubicBezTo>
                  <a:pt x="2206" y="1186"/>
                  <a:pt x="2047" y="671"/>
                  <a:pt x="1889" y="156"/>
                </a:cubicBezTo>
                <a:cubicBezTo>
                  <a:pt x="1858" y="49"/>
                  <a:pt x="1774" y="1"/>
                  <a:pt x="1687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" name="Google Shape;1715;p64"/>
          <p:cNvSpPr/>
          <p:nvPr/>
        </p:nvSpPr>
        <p:spPr>
          <a:xfrm rot="-2019064">
            <a:off x="540995" y="1189492"/>
            <a:ext cx="105947" cy="97740"/>
          </a:xfrm>
          <a:custGeom>
            <a:avLst/>
            <a:gdLst/>
            <a:ahLst/>
            <a:cxnLst/>
            <a:rect l="l" t="t" r="r" b="b"/>
            <a:pathLst>
              <a:path w="2737" h="2525" extrusionOk="0">
                <a:moveTo>
                  <a:pt x="514" y="0"/>
                </a:moveTo>
                <a:cubicBezTo>
                  <a:pt x="329" y="0"/>
                  <a:pt x="187" y="258"/>
                  <a:pt x="344" y="415"/>
                </a:cubicBezTo>
                <a:cubicBezTo>
                  <a:pt x="502" y="573"/>
                  <a:pt x="621" y="692"/>
                  <a:pt x="780" y="811"/>
                </a:cubicBezTo>
                <a:lnTo>
                  <a:pt x="304" y="851"/>
                </a:lnTo>
                <a:cubicBezTo>
                  <a:pt x="0" y="889"/>
                  <a:pt x="25" y="1328"/>
                  <a:pt x="307" y="1328"/>
                </a:cubicBezTo>
                <a:cubicBezTo>
                  <a:pt x="319" y="1328"/>
                  <a:pt x="331" y="1328"/>
                  <a:pt x="344" y="1326"/>
                </a:cubicBezTo>
                <a:lnTo>
                  <a:pt x="740" y="1286"/>
                </a:lnTo>
                <a:lnTo>
                  <a:pt x="740" y="1286"/>
                </a:lnTo>
                <a:cubicBezTo>
                  <a:pt x="582" y="1484"/>
                  <a:pt x="423" y="1722"/>
                  <a:pt x="265" y="1960"/>
                </a:cubicBezTo>
                <a:cubicBezTo>
                  <a:pt x="130" y="2121"/>
                  <a:pt x="288" y="2283"/>
                  <a:pt x="453" y="2283"/>
                </a:cubicBezTo>
                <a:cubicBezTo>
                  <a:pt x="531" y="2283"/>
                  <a:pt x="610" y="2247"/>
                  <a:pt x="661" y="2158"/>
                </a:cubicBezTo>
                <a:lnTo>
                  <a:pt x="1017" y="1603"/>
                </a:lnTo>
                <a:cubicBezTo>
                  <a:pt x="1057" y="1841"/>
                  <a:pt x="1097" y="2118"/>
                  <a:pt x="1097" y="2316"/>
                </a:cubicBezTo>
                <a:cubicBezTo>
                  <a:pt x="1116" y="2455"/>
                  <a:pt x="1225" y="2524"/>
                  <a:pt x="1334" y="2524"/>
                </a:cubicBezTo>
                <a:cubicBezTo>
                  <a:pt x="1443" y="2524"/>
                  <a:pt x="1552" y="2455"/>
                  <a:pt x="1572" y="2316"/>
                </a:cubicBezTo>
                <a:cubicBezTo>
                  <a:pt x="1572" y="2039"/>
                  <a:pt x="1493" y="1762"/>
                  <a:pt x="1493" y="1484"/>
                </a:cubicBezTo>
                <a:lnTo>
                  <a:pt x="1493" y="1484"/>
                </a:lnTo>
                <a:lnTo>
                  <a:pt x="1849" y="1762"/>
                </a:lnTo>
                <a:cubicBezTo>
                  <a:pt x="1898" y="1802"/>
                  <a:pt x="1949" y="1820"/>
                  <a:pt x="1996" y="1820"/>
                </a:cubicBezTo>
                <a:cubicBezTo>
                  <a:pt x="2179" y="1820"/>
                  <a:pt x="2315" y="1562"/>
                  <a:pt x="2127" y="1405"/>
                </a:cubicBezTo>
                <a:cubicBezTo>
                  <a:pt x="2008" y="1326"/>
                  <a:pt x="1929" y="1247"/>
                  <a:pt x="1810" y="1128"/>
                </a:cubicBezTo>
                <a:lnTo>
                  <a:pt x="2443" y="1049"/>
                </a:lnTo>
                <a:cubicBezTo>
                  <a:pt x="2736" y="975"/>
                  <a:pt x="2725" y="564"/>
                  <a:pt x="2503" y="564"/>
                </a:cubicBezTo>
                <a:cubicBezTo>
                  <a:pt x="2484" y="564"/>
                  <a:pt x="2465" y="567"/>
                  <a:pt x="2443" y="573"/>
                </a:cubicBezTo>
                <a:lnTo>
                  <a:pt x="1691" y="653"/>
                </a:lnTo>
                <a:lnTo>
                  <a:pt x="1849" y="415"/>
                </a:lnTo>
                <a:cubicBezTo>
                  <a:pt x="1994" y="241"/>
                  <a:pt x="1843" y="47"/>
                  <a:pt x="1674" y="47"/>
                </a:cubicBezTo>
                <a:cubicBezTo>
                  <a:pt x="1611" y="47"/>
                  <a:pt x="1546" y="73"/>
                  <a:pt x="1493" y="138"/>
                </a:cubicBezTo>
                <a:lnTo>
                  <a:pt x="1374" y="336"/>
                </a:lnTo>
                <a:lnTo>
                  <a:pt x="1374" y="296"/>
                </a:lnTo>
                <a:cubicBezTo>
                  <a:pt x="1355" y="143"/>
                  <a:pt x="1234" y="73"/>
                  <a:pt x="1118" y="73"/>
                </a:cubicBezTo>
                <a:cubicBezTo>
                  <a:pt x="995" y="73"/>
                  <a:pt x="878" y="153"/>
                  <a:pt x="899" y="296"/>
                </a:cubicBezTo>
                <a:lnTo>
                  <a:pt x="661" y="58"/>
                </a:lnTo>
                <a:cubicBezTo>
                  <a:pt x="612" y="18"/>
                  <a:pt x="561" y="0"/>
                  <a:pt x="514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" name="Google Shape;1716;p64"/>
          <p:cNvSpPr/>
          <p:nvPr/>
        </p:nvSpPr>
        <p:spPr>
          <a:xfrm rot="-2019064">
            <a:off x="740918" y="1318136"/>
            <a:ext cx="277738" cy="274989"/>
          </a:xfrm>
          <a:custGeom>
            <a:avLst/>
            <a:gdLst/>
            <a:ahLst/>
            <a:cxnLst/>
            <a:rect l="l" t="t" r="r" b="b"/>
            <a:pathLst>
              <a:path w="7175" h="7104" extrusionOk="0">
                <a:moveTo>
                  <a:pt x="1980" y="0"/>
                </a:moveTo>
                <a:cubicBezTo>
                  <a:pt x="1831" y="0"/>
                  <a:pt x="1685" y="128"/>
                  <a:pt x="1760" y="303"/>
                </a:cubicBezTo>
                <a:cubicBezTo>
                  <a:pt x="2116" y="1016"/>
                  <a:pt x="2433" y="1729"/>
                  <a:pt x="2750" y="2482"/>
                </a:cubicBezTo>
                <a:cubicBezTo>
                  <a:pt x="1958" y="2284"/>
                  <a:pt x="1126" y="2086"/>
                  <a:pt x="334" y="1888"/>
                </a:cubicBezTo>
                <a:cubicBezTo>
                  <a:pt x="311" y="1881"/>
                  <a:pt x="289" y="1878"/>
                  <a:pt x="269" y="1878"/>
                </a:cubicBezTo>
                <a:cubicBezTo>
                  <a:pt x="46" y="1878"/>
                  <a:pt x="0" y="2251"/>
                  <a:pt x="255" y="2324"/>
                </a:cubicBezTo>
                <a:lnTo>
                  <a:pt x="2631" y="2918"/>
                </a:lnTo>
                <a:lnTo>
                  <a:pt x="1364" y="3552"/>
                </a:lnTo>
                <a:cubicBezTo>
                  <a:pt x="1159" y="3688"/>
                  <a:pt x="1307" y="3972"/>
                  <a:pt x="1529" y="3972"/>
                </a:cubicBezTo>
                <a:cubicBezTo>
                  <a:pt x="1565" y="3972"/>
                  <a:pt x="1603" y="3964"/>
                  <a:pt x="1641" y="3948"/>
                </a:cubicBezTo>
                <a:lnTo>
                  <a:pt x="2909" y="3314"/>
                </a:lnTo>
                <a:lnTo>
                  <a:pt x="2909" y="3314"/>
                </a:lnTo>
                <a:cubicBezTo>
                  <a:pt x="2552" y="4067"/>
                  <a:pt x="2275" y="4819"/>
                  <a:pt x="1958" y="5611"/>
                </a:cubicBezTo>
                <a:cubicBezTo>
                  <a:pt x="1906" y="5795"/>
                  <a:pt x="2060" y="5943"/>
                  <a:pt x="2206" y="5943"/>
                </a:cubicBezTo>
                <a:cubicBezTo>
                  <a:pt x="2281" y="5943"/>
                  <a:pt x="2353" y="5904"/>
                  <a:pt x="2394" y="5809"/>
                </a:cubicBezTo>
                <a:cubicBezTo>
                  <a:pt x="2671" y="5057"/>
                  <a:pt x="2988" y="4304"/>
                  <a:pt x="3305" y="3591"/>
                </a:cubicBezTo>
                <a:cubicBezTo>
                  <a:pt x="3780" y="4700"/>
                  <a:pt x="4255" y="5809"/>
                  <a:pt x="4691" y="6958"/>
                </a:cubicBezTo>
                <a:cubicBezTo>
                  <a:pt x="4735" y="7060"/>
                  <a:pt x="4810" y="7103"/>
                  <a:pt x="4887" y="7103"/>
                </a:cubicBezTo>
                <a:cubicBezTo>
                  <a:pt x="5018" y="7103"/>
                  <a:pt x="5152" y="6975"/>
                  <a:pt x="5127" y="6800"/>
                </a:cubicBezTo>
                <a:cubicBezTo>
                  <a:pt x="4651" y="5572"/>
                  <a:pt x="4137" y="4344"/>
                  <a:pt x="3582" y="3155"/>
                </a:cubicBezTo>
                <a:lnTo>
                  <a:pt x="3582" y="3155"/>
                </a:lnTo>
                <a:cubicBezTo>
                  <a:pt x="4651" y="3393"/>
                  <a:pt x="5721" y="3631"/>
                  <a:pt x="6830" y="3868"/>
                </a:cubicBezTo>
                <a:cubicBezTo>
                  <a:pt x="6842" y="3870"/>
                  <a:pt x="6854" y="3871"/>
                  <a:pt x="6865" y="3871"/>
                </a:cubicBezTo>
                <a:cubicBezTo>
                  <a:pt x="7114" y="3871"/>
                  <a:pt x="7175" y="3469"/>
                  <a:pt x="6909" y="3393"/>
                </a:cubicBezTo>
                <a:cubicBezTo>
                  <a:pt x="5919" y="3195"/>
                  <a:pt x="4929" y="2957"/>
                  <a:pt x="3978" y="2759"/>
                </a:cubicBezTo>
                <a:lnTo>
                  <a:pt x="5483" y="1927"/>
                </a:lnTo>
                <a:cubicBezTo>
                  <a:pt x="5722" y="1825"/>
                  <a:pt x="5550" y="1547"/>
                  <a:pt x="5346" y="1547"/>
                </a:cubicBezTo>
                <a:cubicBezTo>
                  <a:pt x="5313" y="1547"/>
                  <a:pt x="5279" y="1554"/>
                  <a:pt x="5246" y="1571"/>
                </a:cubicBezTo>
                <a:lnTo>
                  <a:pt x="3859" y="2284"/>
                </a:lnTo>
                <a:cubicBezTo>
                  <a:pt x="4176" y="1690"/>
                  <a:pt x="4453" y="1096"/>
                  <a:pt x="4770" y="501"/>
                </a:cubicBezTo>
                <a:cubicBezTo>
                  <a:pt x="4849" y="318"/>
                  <a:pt x="4703" y="170"/>
                  <a:pt x="4549" y="170"/>
                </a:cubicBezTo>
                <a:cubicBezTo>
                  <a:pt x="4470" y="170"/>
                  <a:pt x="4388" y="209"/>
                  <a:pt x="4335" y="303"/>
                </a:cubicBezTo>
                <a:cubicBezTo>
                  <a:pt x="3978" y="1016"/>
                  <a:pt x="3622" y="1729"/>
                  <a:pt x="3265" y="2482"/>
                </a:cubicBezTo>
                <a:cubicBezTo>
                  <a:pt x="2909" y="1690"/>
                  <a:pt x="2552" y="898"/>
                  <a:pt x="2196" y="145"/>
                </a:cubicBezTo>
                <a:cubicBezTo>
                  <a:pt x="2152" y="43"/>
                  <a:pt x="2066" y="0"/>
                  <a:pt x="1980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67" name="Google Shape;1725;p64"/>
          <p:cNvGrpSpPr/>
          <p:nvPr/>
        </p:nvGrpSpPr>
        <p:grpSpPr>
          <a:xfrm rot="-1723955">
            <a:off x="1087919" y="406428"/>
            <a:ext cx="222757" cy="246344"/>
            <a:chOff x="5414907" y="2017485"/>
            <a:chExt cx="220338" cy="243702"/>
          </a:xfrm>
        </p:grpSpPr>
        <p:sp>
          <p:nvSpPr>
            <p:cNvPr id="68" name="Google Shape;1726;p64"/>
            <p:cNvSpPr/>
            <p:nvPr/>
          </p:nvSpPr>
          <p:spPr>
            <a:xfrm>
              <a:off x="5414907" y="2017485"/>
              <a:ext cx="131370" cy="113351"/>
            </a:xfrm>
            <a:custGeom>
              <a:avLst/>
              <a:gdLst/>
              <a:ahLst/>
              <a:cxnLst/>
              <a:rect l="l" t="t" r="r" b="b"/>
              <a:pathLst>
                <a:path w="2457" h="2120" extrusionOk="0">
                  <a:moveTo>
                    <a:pt x="1361" y="470"/>
                  </a:moveTo>
                  <a:cubicBezTo>
                    <a:pt x="1383" y="470"/>
                    <a:pt x="1405" y="472"/>
                    <a:pt x="1427" y="476"/>
                  </a:cubicBezTo>
                  <a:cubicBezTo>
                    <a:pt x="1506" y="555"/>
                    <a:pt x="1585" y="634"/>
                    <a:pt x="1664" y="714"/>
                  </a:cubicBezTo>
                  <a:cubicBezTo>
                    <a:pt x="1902" y="951"/>
                    <a:pt x="2021" y="1308"/>
                    <a:pt x="1704" y="1546"/>
                  </a:cubicBezTo>
                  <a:cubicBezTo>
                    <a:pt x="1565" y="1645"/>
                    <a:pt x="1407" y="1694"/>
                    <a:pt x="1248" y="1694"/>
                  </a:cubicBezTo>
                  <a:cubicBezTo>
                    <a:pt x="1090" y="1694"/>
                    <a:pt x="931" y="1645"/>
                    <a:pt x="793" y="1546"/>
                  </a:cubicBezTo>
                  <a:cubicBezTo>
                    <a:pt x="515" y="1347"/>
                    <a:pt x="515" y="951"/>
                    <a:pt x="753" y="714"/>
                  </a:cubicBezTo>
                  <a:lnTo>
                    <a:pt x="793" y="714"/>
                  </a:lnTo>
                  <a:cubicBezTo>
                    <a:pt x="934" y="608"/>
                    <a:pt x="1171" y="470"/>
                    <a:pt x="1361" y="470"/>
                  </a:cubicBezTo>
                  <a:close/>
                  <a:moveTo>
                    <a:pt x="1427" y="1"/>
                  </a:moveTo>
                  <a:cubicBezTo>
                    <a:pt x="1149" y="1"/>
                    <a:pt x="872" y="80"/>
                    <a:pt x="634" y="238"/>
                  </a:cubicBezTo>
                  <a:cubicBezTo>
                    <a:pt x="623" y="227"/>
                    <a:pt x="608" y="222"/>
                    <a:pt x="591" y="222"/>
                  </a:cubicBezTo>
                  <a:cubicBezTo>
                    <a:pt x="552" y="222"/>
                    <a:pt x="504" y="250"/>
                    <a:pt x="476" y="278"/>
                  </a:cubicBezTo>
                  <a:cubicBezTo>
                    <a:pt x="40" y="714"/>
                    <a:pt x="1" y="1387"/>
                    <a:pt x="436" y="1823"/>
                  </a:cubicBezTo>
                  <a:cubicBezTo>
                    <a:pt x="674" y="2021"/>
                    <a:pt x="961" y="2120"/>
                    <a:pt x="1248" y="2120"/>
                  </a:cubicBezTo>
                  <a:cubicBezTo>
                    <a:pt x="1536" y="2120"/>
                    <a:pt x="1823" y="2021"/>
                    <a:pt x="2060" y="1823"/>
                  </a:cubicBezTo>
                  <a:cubicBezTo>
                    <a:pt x="2417" y="1466"/>
                    <a:pt x="2456" y="833"/>
                    <a:pt x="2100" y="476"/>
                  </a:cubicBezTo>
                  <a:cubicBezTo>
                    <a:pt x="1942" y="238"/>
                    <a:pt x="1704" y="80"/>
                    <a:pt x="142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" name="Google Shape;1727;p64"/>
            <p:cNvSpPr/>
            <p:nvPr/>
          </p:nvSpPr>
          <p:spPr>
            <a:xfrm>
              <a:off x="5469978" y="2200929"/>
              <a:ext cx="77849" cy="60258"/>
            </a:xfrm>
            <a:custGeom>
              <a:avLst/>
              <a:gdLst/>
              <a:ahLst/>
              <a:cxnLst/>
              <a:rect l="l" t="t" r="r" b="b"/>
              <a:pathLst>
                <a:path w="1456" h="1127" extrusionOk="0">
                  <a:moveTo>
                    <a:pt x="707" y="0"/>
                  </a:moveTo>
                  <a:cubicBezTo>
                    <a:pt x="599" y="0"/>
                    <a:pt x="492" y="32"/>
                    <a:pt x="397" y="95"/>
                  </a:cubicBezTo>
                  <a:cubicBezTo>
                    <a:pt x="278" y="95"/>
                    <a:pt x="238" y="135"/>
                    <a:pt x="199" y="214"/>
                  </a:cubicBezTo>
                  <a:cubicBezTo>
                    <a:pt x="40" y="372"/>
                    <a:pt x="0" y="610"/>
                    <a:pt x="80" y="808"/>
                  </a:cubicBezTo>
                  <a:cubicBezTo>
                    <a:pt x="199" y="1006"/>
                    <a:pt x="436" y="1125"/>
                    <a:pt x="634" y="1125"/>
                  </a:cubicBezTo>
                  <a:cubicBezTo>
                    <a:pt x="651" y="1126"/>
                    <a:pt x="667" y="1127"/>
                    <a:pt x="683" y="1127"/>
                  </a:cubicBezTo>
                  <a:cubicBezTo>
                    <a:pt x="1169" y="1127"/>
                    <a:pt x="1456" y="559"/>
                    <a:pt x="1149" y="214"/>
                  </a:cubicBezTo>
                  <a:cubicBezTo>
                    <a:pt x="1030" y="71"/>
                    <a:pt x="869" y="0"/>
                    <a:pt x="70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" name="Google Shape;1728;p64"/>
            <p:cNvSpPr/>
            <p:nvPr/>
          </p:nvSpPr>
          <p:spPr>
            <a:xfrm>
              <a:off x="5603431" y="2178473"/>
              <a:ext cx="31813" cy="25451"/>
            </a:xfrm>
            <a:custGeom>
              <a:avLst/>
              <a:gdLst/>
              <a:ahLst/>
              <a:cxnLst/>
              <a:rect l="l" t="t" r="r" b="b"/>
              <a:pathLst>
                <a:path w="595" h="476" extrusionOk="0">
                  <a:moveTo>
                    <a:pt x="277" y="0"/>
                  </a:moveTo>
                  <a:cubicBezTo>
                    <a:pt x="0" y="0"/>
                    <a:pt x="0" y="476"/>
                    <a:pt x="317" y="476"/>
                  </a:cubicBezTo>
                  <a:cubicBezTo>
                    <a:pt x="594" y="476"/>
                    <a:pt x="594" y="0"/>
                    <a:pt x="27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71" name="Google Shape;1714;p64"/>
          <p:cNvSpPr/>
          <p:nvPr/>
        </p:nvSpPr>
        <p:spPr>
          <a:xfrm rot="-2019064">
            <a:off x="668473" y="508187"/>
            <a:ext cx="174849" cy="184487"/>
          </a:xfrm>
          <a:custGeom>
            <a:avLst/>
            <a:gdLst/>
            <a:ahLst/>
            <a:cxnLst/>
            <a:rect l="l" t="t" r="r" b="b"/>
            <a:pathLst>
              <a:path w="4517" h="4766" extrusionOk="0">
                <a:moveTo>
                  <a:pt x="1687" y="1"/>
                </a:moveTo>
                <a:cubicBezTo>
                  <a:pt x="1549" y="1"/>
                  <a:pt x="1405" y="121"/>
                  <a:pt x="1453" y="315"/>
                </a:cubicBezTo>
                <a:cubicBezTo>
                  <a:pt x="1612" y="790"/>
                  <a:pt x="1730" y="1305"/>
                  <a:pt x="1889" y="1741"/>
                </a:cubicBezTo>
                <a:cubicBezTo>
                  <a:pt x="1612" y="1582"/>
                  <a:pt x="1334" y="1384"/>
                  <a:pt x="1057" y="1186"/>
                </a:cubicBezTo>
                <a:cubicBezTo>
                  <a:pt x="1009" y="1158"/>
                  <a:pt x="960" y="1147"/>
                  <a:pt x="914" y="1147"/>
                </a:cubicBezTo>
                <a:cubicBezTo>
                  <a:pt x="698" y="1147"/>
                  <a:pt x="544" y="1412"/>
                  <a:pt x="740" y="1543"/>
                </a:cubicBezTo>
                <a:cubicBezTo>
                  <a:pt x="1097" y="1780"/>
                  <a:pt x="1453" y="2018"/>
                  <a:pt x="1810" y="2256"/>
                </a:cubicBezTo>
                <a:cubicBezTo>
                  <a:pt x="1295" y="2414"/>
                  <a:pt x="780" y="2573"/>
                  <a:pt x="265" y="2731"/>
                </a:cubicBezTo>
                <a:cubicBezTo>
                  <a:pt x="1" y="2807"/>
                  <a:pt x="132" y="3170"/>
                  <a:pt x="385" y="3170"/>
                </a:cubicBezTo>
                <a:cubicBezTo>
                  <a:pt x="397" y="3170"/>
                  <a:pt x="410" y="3169"/>
                  <a:pt x="423" y="3167"/>
                </a:cubicBezTo>
                <a:lnTo>
                  <a:pt x="1730" y="2771"/>
                </a:lnTo>
                <a:lnTo>
                  <a:pt x="1730" y="2771"/>
                </a:lnTo>
                <a:cubicBezTo>
                  <a:pt x="1532" y="3127"/>
                  <a:pt x="1334" y="3444"/>
                  <a:pt x="1097" y="3801"/>
                </a:cubicBezTo>
                <a:cubicBezTo>
                  <a:pt x="989" y="3963"/>
                  <a:pt x="1156" y="4106"/>
                  <a:pt x="1324" y="4106"/>
                </a:cubicBezTo>
                <a:cubicBezTo>
                  <a:pt x="1403" y="4106"/>
                  <a:pt x="1482" y="4075"/>
                  <a:pt x="1532" y="3999"/>
                </a:cubicBezTo>
                <a:cubicBezTo>
                  <a:pt x="1770" y="3642"/>
                  <a:pt x="1968" y="3246"/>
                  <a:pt x="2206" y="2890"/>
                </a:cubicBezTo>
                <a:cubicBezTo>
                  <a:pt x="2364" y="3444"/>
                  <a:pt x="2523" y="4038"/>
                  <a:pt x="2642" y="4593"/>
                </a:cubicBezTo>
                <a:cubicBezTo>
                  <a:pt x="2672" y="4714"/>
                  <a:pt x="2754" y="4766"/>
                  <a:pt x="2840" y="4766"/>
                </a:cubicBezTo>
                <a:cubicBezTo>
                  <a:pt x="2979" y="4766"/>
                  <a:pt x="3126" y="4630"/>
                  <a:pt x="3077" y="4434"/>
                </a:cubicBezTo>
                <a:cubicBezTo>
                  <a:pt x="2958" y="3880"/>
                  <a:pt x="2800" y="3286"/>
                  <a:pt x="2642" y="2731"/>
                </a:cubicBezTo>
                <a:lnTo>
                  <a:pt x="2642" y="2731"/>
                </a:lnTo>
                <a:cubicBezTo>
                  <a:pt x="2998" y="2929"/>
                  <a:pt x="3315" y="3127"/>
                  <a:pt x="3671" y="3286"/>
                </a:cubicBezTo>
                <a:cubicBezTo>
                  <a:pt x="3713" y="3310"/>
                  <a:pt x="3753" y="3320"/>
                  <a:pt x="3790" y="3320"/>
                </a:cubicBezTo>
                <a:cubicBezTo>
                  <a:pt x="3998" y="3320"/>
                  <a:pt x="4105" y="2990"/>
                  <a:pt x="3870" y="2890"/>
                </a:cubicBezTo>
                <a:cubicBezTo>
                  <a:pt x="3553" y="2731"/>
                  <a:pt x="3236" y="2573"/>
                  <a:pt x="2958" y="2375"/>
                </a:cubicBezTo>
                <a:cubicBezTo>
                  <a:pt x="3394" y="2256"/>
                  <a:pt x="3790" y="2137"/>
                  <a:pt x="4226" y="1978"/>
                </a:cubicBezTo>
                <a:cubicBezTo>
                  <a:pt x="4517" y="1869"/>
                  <a:pt x="4407" y="1494"/>
                  <a:pt x="4143" y="1494"/>
                </a:cubicBezTo>
                <a:cubicBezTo>
                  <a:pt x="4119" y="1494"/>
                  <a:pt x="4094" y="1497"/>
                  <a:pt x="4068" y="1503"/>
                </a:cubicBezTo>
                <a:cubicBezTo>
                  <a:pt x="3632" y="1662"/>
                  <a:pt x="3196" y="1820"/>
                  <a:pt x="2721" y="1939"/>
                </a:cubicBezTo>
                <a:cubicBezTo>
                  <a:pt x="2919" y="1622"/>
                  <a:pt x="3077" y="1305"/>
                  <a:pt x="3236" y="949"/>
                </a:cubicBezTo>
                <a:cubicBezTo>
                  <a:pt x="3340" y="765"/>
                  <a:pt x="3186" y="617"/>
                  <a:pt x="3035" y="617"/>
                </a:cubicBezTo>
                <a:cubicBezTo>
                  <a:pt x="2957" y="617"/>
                  <a:pt x="2880" y="656"/>
                  <a:pt x="2840" y="750"/>
                </a:cubicBezTo>
                <a:cubicBezTo>
                  <a:pt x="2681" y="1067"/>
                  <a:pt x="2523" y="1384"/>
                  <a:pt x="2364" y="1701"/>
                </a:cubicBezTo>
                <a:cubicBezTo>
                  <a:pt x="2206" y="1186"/>
                  <a:pt x="2047" y="671"/>
                  <a:pt x="1889" y="156"/>
                </a:cubicBezTo>
                <a:cubicBezTo>
                  <a:pt x="1858" y="49"/>
                  <a:pt x="1774" y="1"/>
                  <a:pt x="1687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72" name="Google Shape;1725;p64"/>
          <p:cNvGrpSpPr/>
          <p:nvPr/>
        </p:nvGrpSpPr>
        <p:grpSpPr>
          <a:xfrm rot="6447076">
            <a:off x="1019839" y="1209110"/>
            <a:ext cx="272654" cy="312812"/>
            <a:chOff x="5365548" y="2017485"/>
            <a:chExt cx="269696" cy="309455"/>
          </a:xfrm>
        </p:grpSpPr>
        <p:sp>
          <p:nvSpPr>
            <p:cNvPr id="73" name="Google Shape;1726;p64"/>
            <p:cNvSpPr/>
            <p:nvPr/>
          </p:nvSpPr>
          <p:spPr>
            <a:xfrm>
              <a:off x="5414907" y="2017485"/>
              <a:ext cx="131370" cy="113351"/>
            </a:xfrm>
            <a:custGeom>
              <a:avLst/>
              <a:gdLst/>
              <a:ahLst/>
              <a:cxnLst/>
              <a:rect l="l" t="t" r="r" b="b"/>
              <a:pathLst>
                <a:path w="2457" h="2120" extrusionOk="0">
                  <a:moveTo>
                    <a:pt x="1361" y="470"/>
                  </a:moveTo>
                  <a:cubicBezTo>
                    <a:pt x="1383" y="470"/>
                    <a:pt x="1405" y="472"/>
                    <a:pt x="1427" y="476"/>
                  </a:cubicBezTo>
                  <a:cubicBezTo>
                    <a:pt x="1506" y="555"/>
                    <a:pt x="1585" y="634"/>
                    <a:pt x="1664" y="714"/>
                  </a:cubicBezTo>
                  <a:cubicBezTo>
                    <a:pt x="1902" y="951"/>
                    <a:pt x="2021" y="1308"/>
                    <a:pt x="1704" y="1546"/>
                  </a:cubicBezTo>
                  <a:cubicBezTo>
                    <a:pt x="1565" y="1645"/>
                    <a:pt x="1407" y="1694"/>
                    <a:pt x="1248" y="1694"/>
                  </a:cubicBezTo>
                  <a:cubicBezTo>
                    <a:pt x="1090" y="1694"/>
                    <a:pt x="931" y="1645"/>
                    <a:pt x="793" y="1546"/>
                  </a:cubicBezTo>
                  <a:cubicBezTo>
                    <a:pt x="515" y="1347"/>
                    <a:pt x="515" y="951"/>
                    <a:pt x="753" y="714"/>
                  </a:cubicBezTo>
                  <a:lnTo>
                    <a:pt x="793" y="714"/>
                  </a:lnTo>
                  <a:cubicBezTo>
                    <a:pt x="934" y="608"/>
                    <a:pt x="1171" y="470"/>
                    <a:pt x="1361" y="470"/>
                  </a:cubicBezTo>
                  <a:close/>
                  <a:moveTo>
                    <a:pt x="1427" y="1"/>
                  </a:moveTo>
                  <a:cubicBezTo>
                    <a:pt x="1149" y="1"/>
                    <a:pt x="872" y="80"/>
                    <a:pt x="634" y="238"/>
                  </a:cubicBezTo>
                  <a:cubicBezTo>
                    <a:pt x="623" y="227"/>
                    <a:pt x="608" y="222"/>
                    <a:pt x="591" y="222"/>
                  </a:cubicBezTo>
                  <a:cubicBezTo>
                    <a:pt x="552" y="222"/>
                    <a:pt x="504" y="250"/>
                    <a:pt x="476" y="278"/>
                  </a:cubicBezTo>
                  <a:cubicBezTo>
                    <a:pt x="40" y="714"/>
                    <a:pt x="1" y="1387"/>
                    <a:pt x="436" y="1823"/>
                  </a:cubicBezTo>
                  <a:cubicBezTo>
                    <a:pt x="674" y="2021"/>
                    <a:pt x="961" y="2120"/>
                    <a:pt x="1248" y="2120"/>
                  </a:cubicBezTo>
                  <a:cubicBezTo>
                    <a:pt x="1536" y="2120"/>
                    <a:pt x="1823" y="2021"/>
                    <a:pt x="2060" y="1823"/>
                  </a:cubicBezTo>
                  <a:cubicBezTo>
                    <a:pt x="2417" y="1466"/>
                    <a:pt x="2456" y="833"/>
                    <a:pt x="2100" y="476"/>
                  </a:cubicBezTo>
                  <a:cubicBezTo>
                    <a:pt x="1942" y="238"/>
                    <a:pt x="1704" y="80"/>
                    <a:pt x="142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" name="Google Shape;1727;p64"/>
            <p:cNvSpPr/>
            <p:nvPr/>
          </p:nvSpPr>
          <p:spPr>
            <a:xfrm>
              <a:off x="5365548" y="2266682"/>
              <a:ext cx="77849" cy="60258"/>
            </a:xfrm>
            <a:custGeom>
              <a:avLst/>
              <a:gdLst/>
              <a:ahLst/>
              <a:cxnLst/>
              <a:rect l="l" t="t" r="r" b="b"/>
              <a:pathLst>
                <a:path w="1456" h="1127" extrusionOk="0">
                  <a:moveTo>
                    <a:pt x="707" y="0"/>
                  </a:moveTo>
                  <a:cubicBezTo>
                    <a:pt x="599" y="0"/>
                    <a:pt x="492" y="32"/>
                    <a:pt x="397" y="95"/>
                  </a:cubicBezTo>
                  <a:cubicBezTo>
                    <a:pt x="278" y="95"/>
                    <a:pt x="238" y="135"/>
                    <a:pt x="199" y="214"/>
                  </a:cubicBezTo>
                  <a:cubicBezTo>
                    <a:pt x="40" y="372"/>
                    <a:pt x="0" y="610"/>
                    <a:pt x="80" y="808"/>
                  </a:cubicBezTo>
                  <a:cubicBezTo>
                    <a:pt x="199" y="1006"/>
                    <a:pt x="436" y="1125"/>
                    <a:pt x="634" y="1125"/>
                  </a:cubicBezTo>
                  <a:cubicBezTo>
                    <a:pt x="651" y="1126"/>
                    <a:pt x="667" y="1127"/>
                    <a:pt x="683" y="1127"/>
                  </a:cubicBezTo>
                  <a:cubicBezTo>
                    <a:pt x="1169" y="1127"/>
                    <a:pt x="1456" y="559"/>
                    <a:pt x="1149" y="214"/>
                  </a:cubicBezTo>
                  <a:cubicBezTo>
                    <a:pt x="1030" y="71"/>
                    <a:pt x="869" y="0"/>
                    <a:pt x="70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" name="Google Shape;1728;p64"/>
            <p:cNvSpPr/>
            <p:nvPr/>
          </p:nvSpPr>
          <p:spPr>
            <a:xfrm>
              <a:off x="5603431" y="2178473"/>
              <a:ext cx="31813" cy="25451"/>
            </a:xfrm>
            <a:custGeom>
              <a:avLst/>
              <a:gdLst/>
              <a:ahLst/>
              <a:cxnLst/>
              <a:rect l="l" t="t" r="r" b="b"/>
              <a:pathLst>
                <a:path w="595" h="476" extrusionOk="0">
                  <a:moveTo>
                    <a:pt x="277" y="0"/>
                  </a:moveTo>
                  <a:cubicBezTo>
                    <a:pt x="0" y="0"/>
                    <a:pt x="0" y="476"/>
                    <a:pt x="317" y="476"/>
                  </a:cubicBezTo>
                  <a:cubicBezTo>
                    <a:pt x="594" y="476"/>
                    <a:pt x="594" y="0"/>
                    <a:pt x="27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2356445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7BF6BCDF-9F5D-43EF-8D2F-74DA0EBB0C5C}"/>
              </a:ext>
            </a:extLst>
          </p:cNvPr>
          <p:cNvSpPr txBox="1"/>
          <p:nvPr/>
        </p:nvSpPr>
        <p:spPr>
          <a:xfrm>
            <a:off x="573726" y="551503"/>
            <a:ext cx="6076623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1800" b="1" dirty="0" smtClean="0">
                <a:latin typeface="UTM Avo" panose="02040603050506020204" pitchFamily="18" charset="0"/>
              </a:rPr>
              <a:t>1. </a:t>
            </a:r>
            <a:r>
              <a:rPr lang="en-US" sz="1800" dirty="0" err="1" smtClean="0">
                <a:latin typeface="UTM Avo" panose="02040603050506020204" pitchFamily="18" charset="0"/>
              </a:rPr>
              <a:t>Tìm</a:t>
            </a:r>
            <a:r>
              <a:rPr lang="en-US" sz="1800" dirty="0" smtClean="0">
                <a:latin typeface="UTM Avo" panose="02040603050506020204" pitchFamily="18" charset="0"/>
              </a:rPr>
              <a:t> </a:t>
            </a:r>
            <a:r>
              <a:rPr lang="en-US" sz="1800" dirty="0" err="1" smtClean="0">
                <a:latin typeface="UTM Avo" panose="02040603050506020204" pitchFamily="18" charset="0"/>
              </a:rPr>
              <a:t>từ</a:t>
            </a:r>
            <a:r>
              <a:rPr lang="en-US" sz="1800" dirty="0" smtClean="0">
                <a:latin typeface="UTM Avo" panose="02040603050506020204" pitchFamily="18" charset="0"/>
              </a:rPr>
              <a:t> </a:t>
            </a:r>
            <a:r>
              <a:rPr lang="en-US" sz="1800" dirty="0" err="1" smtClean="0">
                <a:latin typeface="UTM Avo" panose="02040603050506020204" pitchFamily="18" charset="0"/>
              </a:rPr>
              <a:t>ngữ</a:t>
            </a:r>
            <a:r>
              <a:rPr lang="en-US" sz="1800" dirty="0" smtClean="0">
                <a:latin typeface="UTM Avo" panose="02040603050506020204" pitchFamily="18" charset="0"/>
              </a:rPr>
              <a:t> </a:t>
            </a:r>
            <a:r>
              <a:rPr lang="en-US" sz="1800" dirty="0" err="1" smtClean="0">
                <a:latin typeface="UTM Avo" panose="02040603050506020204" pitchFamily="18" charset="0"/>
              </a:rPr>
              <a:t>chỉ</a:t>
            </a:r>
            <a:r>
              <a:rPr lang="en-US" sz="1800" dirty="0" smtClean="0">
                <a:latin typeface="UTM Avo" panose="02040603050506020204" pitchFamily="18" charset="0"/>
              </a:rPr>
              <a:t> </a:t>
            </a:r>
            <a:r>
              <a:rPr lang="en-US" sz="1800" dirty="0" err="1" smtClean="0">
                <a:latin typeface="UTM Avo" panose="02040603050506020204" pitchFamily="18" charset="0"/>
              </a:rPr>
              <a:t>hoạt</a:t>
            </a:r>
            <a:r>
              <a:rPr lang="en-US" sz="1800" dirty="0" smtClean="0">
                <a:latin typeface="UTM Avo" panose="02040603050506020204" pitchFamily="18" charset="0"/>
              </a:rPr>
              <a:t> </a:t>
            </a:r>
            <a:r>
              <a:rPr lang="en-US" sz="1800" dirty="0" err="1" smtClean="0">
                <a:latin typeface="UTM Avo" panose="02040603050506020204" pitchFamily="18" charset="0"/>
              </a:rPr>
              <a:t>động</a:t>
            </a:r>
            <a:r>
              <a:rPr lang="en-US" sz="1800" dirty="0" smtClean="0">
                <a:latin typeface="UTM Avo" panose="02040603050506020204" pitchFamily="18" charset="0"/>
              </a:rPr>
              <a:t> </a:t>
            </a:r>
            <a:r>
              <a:rPr lang="en-US" sz="1800" dirty="0" err="1" smtClean="0">
                <a:latin typeface="UTM Avo" panose="02040603050506020204" pitchFamily="18" charset="0"/>
              </a:rPr>
              <a:t>bảo</a:t>
            </a:r>
            <a:r>
              <a:rPr lang="en-US" sz="1800" dirty="0" smtClean="0">
                <a:latin typeface="UTM Avo" panose="02040603050506020204" pitchFamily="18" charset="0"/>
              </a:rPr>
              <a:t> </a:t>
            </a:r>
            <a:r>
              <a:rPr lang="en-US" sz="1800" dirty="0" err="1" smtClean="0">
                <a:latin typeface="UTM Avo" panose="02040603050506020204" pitchFamily="18" charset="0"/>
              </a:rPr>
              <a:t>vệ</a:t>
            </a:r>
            <a:r>
              <a:rPr lang="en-US" sz="1800" dirty="0" smtClean="0">
                <a:latin typeface="UTM Avo" panose="02040603050506020204" pitchFamily="18" charset="0"/>
              </a:rPr>
              <a:t> </a:t>
            </a:r>
            <a:r>
              <a:rPr lang="en-US" sz="1800" dirty="0" err="1" smtClean="0">
                <a:latin typeface="UTM Avo" panose="02040603050506020204" pitchFamily="18" charset="0"/>
              </a:rPr>
              <a:t>chăm</a:t>
            </a:r>
            <a:r>
              <a:rPr lang="en-US" sz="1800" dirty="0" smtClean="0">
                <a:latin typeface="UTM Avo" panose="02040603050506020204" pitchFamily="18" charset="0"/>
              </a:rPr>
              <a:t> </a:t>
            </a:r>
            <a:r>
              <a:rPr lang="en-US" sz="1800" dirty="0" err="1" smtClean="0">
                <a:latin typeface="UTM Avo" panose="02040603050506020204" pitchFamily="18" charset="0"/>
              </a:rPr>
              <a:t>sóc</a:t>
            </a:r>
            <a:r>
              <a:rPr lang="en-US" sz="1800" dirty="0" smtClean="0">
                <a:latin typeface="UTM Avo" panose="02040603050506020204" pitchFamily="18" charset="0"/>
              </a:rPr>
              <a:t> </a:t>
            </a:r>
            <a:r>
              <a:rPr lang="en-US" sz="1800" dirty="0" err="1" smtClean="0">
                <a:latin typeface="UTM Avo" panose="02040603050506020204" pitchFamily="18" charset="0"/>
              </a:rPr>
              <a:t>cây</a:t>
            </a:r>
            <a:endParaRPr lang="vi-VN" sz="1800" dirty="0">
              <a:latin typeface="UTM Avo" panose="02040603050506020204" pitchFamily="18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497526" y="1619251"/>
            <a:ext cx="1171693" cy="1211188"/>
            <a:chOff x="497526" y="1381126"/>
            <a:chExt cx="1171693" cy="1211188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25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7526" y="1381126"/>
              <a:ext cx="1171693" cy="1211188"/>
            </a:xfrm>
            <a:prstGeom prst="rect">
              <a:avLst/>
            </a:prstGeom>
          </p:spPr>
        </p:pic>
        <p:sp>
          <p:nvSpPr>
            <p:cNvPr id="4" name="TextBox 3"/>
            <p:cNvSpPr txBox="1"/>
            <p:nvPr/>
          </p:nvSpPr>
          <p:spPr>
            <a:xfrm>
              <a:off x="579245" y="1781175"/>
              <a:ext cx="103187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err="1" smtClean="0">
                  <a:solidFill>
                    <a:schemeClr val="accent2"/>
                  </a:solidFill>
                  <a:latin typeface="UTM Avo" panose="02040603050506020204" pitchFamily="18" charset="0"/>
                </a:rPr>
                <a:t>tưới</a:t>
              </a:r>
              <a:r>
                <a:rPr lang="en-US" sz="1600" dirty="0" smtClean="0">
                  <a:solidFill>
                    <a:schemeClr val="accent2"/>
                  </a:solidFill>
                  <a:latin typeface="UTM Avo" panose="02040603050506020204" pitchFamily="18" charset="0"/>
                </a:rPr>
                <a:t> </a:t>
              </a:r>
              <a:r>
                <a:rPr lang="en-US" sz="1600" dirty="0" err="1" smtClean="0">
                  <a:solidFill>
                    <a:schemeClr val="accent2"/>
                  </a:solidFill>
                  <a:latin typeface="UTM Avo" panose="02040603050506020204" pitchFamily="18" charset="0"/>
                </a:rPr>
                <a:t>cây</a:t>
              </a:r>
              <a:endParaRPr lang="en-US" sz="1600" dirty="0">
                <a:solidFill>
                  <a:schemeClr val="accent2"/>
                </a:solidFill>
                <a:latin typeface="UTM Avo" panose="02040603050506020204" pitchFamily="18" charset="0"/>
              </a:endParaRPr>
            </a:p>
          </p:txBody>
        </p:sp>
      </p:grpSp>
      <p:grpSp>
        <p:nvGrpSpPr>
          <p:cNvPr id="59" name="Group 58"/>
          <p:cNvGrpSpPr/>
          <p:nvPr/>
        </p:nvGrpSpPr>
        <p:grpSpPr>
          <a:xfrm>
            <a:off x="1691326" y="1619251"/>
            <a:ext cx="1171693" cy="1211188"/>
            <a:chOff x="497526" y="1381126"/>
            <a:chExt cx="1171693" cy="1211188"/>
          </a:xfrm>
        </p:grpSpPr>
        <p:pic>
          <p:nvPicPr>
            <p:cNvPr id="60" name="Picture 59"/>
            <p:cNvPicPr>
              <a:picLocks noChangeAspect="1"/>
            </p:cNvPicPr>
            <p:nvPr/>
          </p:nvPicPr>
          <p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25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7526" y="1381126"/>
              <a:ext cx="1171693" cy="1211188"/>
            </a:xfrm>
            <a:prstGeom prst="rect">
              <a:avLst/>
            </a:prstGeom>
          </p:spPr>
        </p:pic>
        <p:sp>
          <p:nvSpPr>
            <p:cNvPr id="61" name="TextBox 60"/>
            <p:cNvSpPr txBox="1"/>
            <p:nvPr/>
          </p:nvSpPr>
          <p:spPr>
            <a:xfrm>
              <a:off x="533525" y="1781175"/>
              <a:ext cx="103187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err="1" smtClean="0">
                  <a:solidFill>
                    <a:schemeClr val="accent2"/>
                  </a:solidFill>
                  <a:latin typeface="UTM Avo" panose="02040603050506020204" pitchFamily="18" charset="0"/>
                </a:rPr>
                <a:t>bẻ</a:t>
              </a:r>
              <a:r>
                <a:rPr lang="en-US" sz="1600" dirty="0" smtClean="0">
                  <a:solidFill>
                    <a:schemeClr val="accent2"/>
                  </a:solidFill>
                  <a:latin typeface="UTM Avo" panose="02040603050506020204" pitchFamily="18" charset="0"/>
                </a:rPr>
                <a:t> </a:t>
              </a:r>
              <a:r>
                <a:rPr lang="en-US" sz="1600" dirty="0" err="1" smtClean="0">
                  <a:solidFill>
                    <a:schemeClr val="accent2"/>
                  </a:solidFill>
                  <a:latin typeface="UTM Avo" panose="02040603050506020204" pitchFamily="18" charset="0"/>
                </a:rPr>
                <a:t>cành</a:t>
              </a:r>
              <a:endParaRPr lang="en-US" sz="1600" dirty="0">
                <a:solidFill>
                  <a:schemeClr val="accent2"/>
                </a:solidFill>
                <a:latin typeface="UTM Avo" panose="02040603050506020204" pitchFamily="18" charset="0"/>
              </a:endParaRPr>
            </a:p>
          </p:txBody>
        </p:sp>
      </p:grpSp>
      <p:grpSp>
        <p:nvGrpSpPr>
          <p:cNvPr id="62" name="Group 61"/>
          <p:cNvGrpSpPr/>
          <p:nvPr/>
        </p:nvGrpSpPr>
        <p:grpSpPr>
          <a:xfrm>
            <a:off x="2878776" y="1619251"/>
            <a:ext cx="1253412" cy="1211188"/>
            <a:chOff x="497526" y="1381126"/>
            <a:chExt cx="1253412" cy="1211188"/>
          </a:xfrm>
        </p:grpSpPr>
        <p:pic>
          <p:nvPicPr>
            <p:cNvPr id="63" name="Picture 62"/>
            <p:cNvPicPr>
              <a:picLocks noChangeAspect="1"/>
            </p:cNvPicPr>
            <p:nvPr/>
          </p:nvPicPr>
          <p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25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7526" y="1381126"/>
              <a:ext cx="1171693" cy="1211188"/>
            </a:xfrm>
            <a:prstGeom prst="rect">
              <a:avLst/>
            </a:prstGeom>
          </p:spPr>
        </p:pic>
        <p:sp>
          <p:nvSpPr>
            <p:cNvPr id="64" name="TextBox 63"/>
            <p:cNvSpPr txBox="1"/>
            <p:nvPr/>
          </p:nvSpPr>
          <p:spPr>
            <a:xfrm>
              <a:off x="719062" y="1774924"/>
              <a:ext cx="103187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err="1" smtClean="0">
                  <a:solidFill>
                    <a:schemeClr val="accent2"/>
                  </a:solidFill>
                  <a:latin typeface="UTM Avo" panose="02040603050506020204" pitchFamily="18" charset="0"/>
                </a:rPr>
                <a:t>tỉa</a:t>
              </a:r>
              <a:r>
                <a:rPr lang="en-US" sz="1600" dirty="0" smtClean="0">
                  <a:solidFill>
                    <a:schemeClr val="accent2"/>
                  </a:solidFill>
                  <a:latin typeface="UTM Avo" panose="02040603050506020204" pitchFamily="18" charset="0"/>
                </a:rPr>
                <a:t> </a:t>
              </a:r>
              <a:r>
                <a:rPr lang="en-US" sz="1600" dirty="0" err="1" smtClean="0">
                  <a:solidFill>
                    <a:schemeClr val="accent2"/>
                  </a:solidFill>
                  <a:latin typeface="UTM Avo" panose="02040603050506020204" pitchFamily="18" charset="0"/>
                </a:rPr>
                <a:t>lá</a:t>
              </a:r>
              <a:endParaRPr lang="en-US" sz="1600" dirty="0">
                <a:solidFill>
                  <a:schemeClr val="accent2"/>
                </a:solidFill>
                <a:latin typeface="UTM Avo" panose="02040603050506020204" pitchFamily="18" charset="0"/>
              </a:endParaRPr>
            </a:p>
          </p:txBody>
        </p:sp>
      </p:grpSp>
      <p:grpSp>
        <p:nvGrpSpPr>
          <p:cNvPr id="68" name="Group 67"/>
          <p:cNvGrpSpPr/>
          <p:nvPr/>
        </p:nvGrpSpPr>
        <p:grpSpPr>
          <a:xfrm>
            <a:off x="5237919" y="1619251"/>
            <a:ext cx="1171693" cy="1211188"/>
            <a:chOff x="497526" y="1381126"/>
            <a:chExt cx="1171693" cy="1211188"/>
          </a:xfrm>
        </p:grpSpPr>
        <p:pic>
          <p:nvPicPr>
            <p:cNvPr id="69" name="Picture 68"/>
            <p:cNvPicPr>
              <a:picLocks noChangeAspect="1"/>
            </p:cNvPicPr>
            <p:nvPr/>
          </p:nvPicPr>
          <p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25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7526" y="1381126"/>
              <a:ext cx="1171693" cy="1211188"/>
            </a:xfrm>
            <a:prstGeom prst="rect">
              <a:avLst/>
            </a:prstGeom>
          </p:spPr>
        </p:pic>
        <p:sp>
          <p:nvSpPr>
            <p:cNvPr id="70" name="TextBox 69"/>
            <p:cNvSpPr txBox="1"/>
            <p:nvPr/>
          </p:nvSpPr>
          <p:spPr>
            <a:xfrm>
              <a:off x="533525" y="1781175"/>
              <a:ext cx="103187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err="1">
                  <a:solidFill>
                    <a:schemeClr val="accent2"/>
                  </a:solidFill>
                  <a:latin typeface="UTM Avo" panose="02040603050506020204" pitchFamily="18" charset="0"/>
                </a:rPr>
                <a:t>v</a:t>
              </a:r>
              <a:r>
                <a:rPr lang="en-US" sz="1600" dirty="0" err="1" smtClean="0">
                  <a:solidFill>
                    <a:schemeClr val="accent2"/>
                  </a:solidFill>
                  <a:latin typeface="UTM Avo" panose="02040603050506020204" pitchFamily="18" charset="0"/>
                </a:rPr>
                <a:t>un</a:t>
              </a:r>
              <a:r>
                <a:rPr lang="en-US" sz="1600" dirty="0" smtClean="0">
                  <a:solidFill>
                    <a:schemeClr val="accent2"/>
                  </a:solidFill>
                  <a:latin typeface="UTM Avo" panose="02040603050506020204" pitchFamily="18" charset="0"/>
                </a:rPr>
                <a:t> </a:t>
              </a:r>
              <a:r>
                <a:rPr lang="en-US" sz="1600" dirty="0" err="1" smtClean="0">
                  <a:solidFill>
                    <a:schemeClr val="accent2"/>
                  </a:solidFill>
                  <a:latin typeface="UTM Avo" panose="02040603050506020204" pitchFamily="18" charset="0"/>
                </a:rPr>
                <a:t>gốc</a:t>
              </a:r>
              <a:endParaRPr lang="en-US" sz="1600" dirty="0">
                <a:solidFill>
                  <a:schemeClr val="accent2"/>
                </a:solidFill>
                <a:latin typeface="UTM Avo" panose="02040603050506020204" pitchFamily="18" charset="0"/>
              </a:endParaRPr>
            </a:p>
          </p:txBody>
        </p:sp>
      </p:grpSp>
      <p:grpSp>
        <p:nvGrpSpPr>
          <p:cNvPr id="71" name="Group 70"/>
          <p:cNvGrpSpPr/>
          <p:nvPr/>
        </p:nvGrpSpPr>
        <p:grpSpPr>
          <a:xfrm>
            <a:off x="1691326" y="2830439"/>
            <a:ext cx="1243291" cy="1211188"/>
            <a:chOff x="497526" y="1381126"/>
            <a:chExt cx="1243291" cy="1211188"/>
          </a:xfrm>
        </p:grpSpPr>
        <p:pic>
          <p:nvPicPr>
            <p:cNvPr id="72" name="Picture 71"/>
            <p:cNvPicPr>
              <a:picLocks noChangeAspect="1"/>
            </p:cNvPicPr>
            <p:nvPr/>
          </p:nvPicPr>
          <p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25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7526" y="1381126"/>
              <a:ext cx="1171693" cy="1211188"/>
            </a:xfrm>
            <a:prstGeom prst="rect">
              <a:avLst/>
            </a:prstGeom>
          </p:spPr>
        </p:pic>
        <p:sp>
          <p:nvSpPr>
            <p:cNvPr id="73" name="TextBox 72"/>
            <p:cNvSpPr txBox="1"/>
            <p:nvPr/>
          </p:nvSpPr>
          <p:spPr>
            <a:xfrm>
              <a:off x="708941" y="1628953"/>
              <a:ext cx="103187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err="1" smtClean="0">
                  <a:solidFill>
                    <a:schemeClr val="accent2"/>
                  </a:solidFill>
                  <a:latin typeface="UTM Avo" panose="02040603050506020204" pitchFamily="18" charset="0"/>
                </a:rPr>
                <a:t>giẫm</a:t>
              </a:r>
              <a:r>
                <a:rPr lang="en-US" sz="1600" dirty="0" smtClean="0">
                  <a:solidFill>
                    <a:schemeClr val="accent2"/>
                  </a:solidFill>
                  <a:latin typeface="UTM Avo" panose="02040603050506020204" pitchFamily="18" charset="0"/>
                </a:rPr>
                <a:t> </a:t>
              </a:r>
              <a:r>
                <a:rPr lang="en-US" sz="1600" dirty="0" err="1" smtClean="0">
                  <a:solidFill>
                    <a:schemeClr val="accent2"/>
                  </a:solidFill>
                  <a:latin typeface="UTM Avo" panose="02040603050506020204" pitchFamily="18" charset="0"/>
                </a:rPr>
                <a:t>lên</a:t>
              </a:r>
              <a:r>
                <a:rPr lang="en-US" sz="1600" dirty="0" smtClean="0">
                  <a:solidFill>
                    <a:schemeClr val="accent2"/>
                  </a:solidFill>
                  <a:latin typeface="UTM Avo" panose="02040603050506020204" pitchFamily="18" charset="0"/>
                </a:rPr>
                <a:t> </a:t>
              </a:r>
              <a:r>
                <a:rPr lang="en-US" sz="1600" dirty="0" err="1" smtClean="0">
                  <a:solidFill>
                    <a:schemeClr val="accent2"/>
                  </a:solidFill>
                  <a:latin typeface="UTM Avo" panose="02040603050506020204" pitchFamily="18" charset="0"/>
                </a:rPr>
                <a:t>cỏ</a:t>
              </a:r>
              <a:endParaRPr lang="en-US" sz="1600" dirty="0">
                <a:solidFill>
                  <a:schemeClr val="accent2"/>
                </a:solidFill>
                <a:latin typeface="UTM Avo" panose="02040603050506020204" pitchFamily="18" charset="0"/>
              </a:endParaRPr>
            </a:p>
          </p:txBody>
        </p:sp>
      </p:grpSp>
      <p:grpSp>
        <p:nvGrpSpPr>
          <p:cNvPr id="74" name="Group 73"/>
          <p:cNvGrpSpPr/>
          <p:nvPr/>
        </p:nvGrpSpPr>
        <p:grpSpPr>
          <a:xfrm>
            <a:off x="2878776" y="2830439"/>
            <a:ext cx="1171693" cy="1211188"/>
            <a:chOff x="497526" y="1381126"/>
            <a:chExt cx="1171693" cy="1211188"/>
          </a:xfrm>
        </p:grpSpPr>
        <p:pic>
          <p:nvPicPr>
            <p:cNvPr id="75" name="Picture 74"/>
            <p:cNvPicPr>
              <a:picLocks noChangeAspect="1"/>
            </p:cNvPicPr>
            <p:nvPr/>
          </p:nvPicPr>
          <p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25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7526" y="1381126"/>
              <a:ext cx="1171693" cy="1211188"/>
            </a:xfrm>
            <a:prstGeom prst="rect">
              <a:avLst/>
            </a:prstGeom>
          </p:spPr>
        </p:pic>
        <p:sp>
          <p:nvSpPr>
            <p:cNvPr id="76" name="TextBox 75"/>
            <p:cNvSpPr txBox="1"/>
            <p:nvPr/>
          </p:nvSpPr>
          <p:spPr>
            <a:xfrm>
              <a:off x="595002" y="1769650"/>
              <a:ext cx="103187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err="1" smtClean="0">
                  <a:solidFill>
                    <a:schemeClr val="accent2"/>
                  </a:solidFill>
                  <a:latin typeface="UTM Avo" panose="02040603050506020204" pitchFamily="18" charset="0"/>
                </a:rPr>
                <a:t>hái</a:t>
              </a:r>
              <a:r>
                <a:rPr lang="en-US" sz="1600" dirty="0" smtClean="0">
                  <a:solidFill>
                    <a:schemeClr val="accent2"/>
                  </a:solidFill>
                  <a:latin typeface="UTM Avo" panose="02040603050506020204" pitchFamily="18" charset="0"/>
                </a:rPr>
                <a:t> </a:t>
              </a:r>
              <a:r>
                <a:rPr lang="en-US" sz="1600" dirty="0" err="1" smtClean="0">
                  <a:solidFill>
                    <a:schemeClr val="accent2"/>
                  </a:solidFill>
                  <a:latin typeface="UTM Avo" panose="02040603050506020204" pitchFamily="18" charset="0"/>
                </a:rPr>
                <a:t>hoa</a:t>
              </a:r>
              <a:endParaRPr lang="en-US" sz="1600" dirty="0">
                <a:solidFill>
                  <a:schemeClr val="accent2"/>
                </a:solidFill>
                <a:latin typeface="UTM Avo" panose="02040603050506020204" pitchFamily="18" charset="0"/>
              </a:endParaRPr>
            </a:p>
          </p:txBody>
        </p:sp>
      </p:grpSp>
      <p:grpSp>
        <p:nvGrpSpPr>
          <p:cNvPr id="77" name="Group 76"/>
          <p:cNvGrpSpPr/>
          <p:nvPr/>
        </p:nvGrpSpPr>
        <p:grpSpPr>
          <a:xfrm>
            <a:off x="4050469" y="2830439"/>
            <a:ext cx="1214034" cy="1211188"/>
            <a:chOff x="497526" y="1381126"/>
            <a:chExt cx="1214034" cy="1211188"/>
          </a:xfrm>
        </p:grpSpPr>
        <p:pic>
          <p:nvPicPr>
            <p:cNvPr id="78" name="Picture 77"/>
            <p:cNvPicPr>
              <a:picLocks noChangeAspect="1"/>
            </p:cNvPicPr>
            <p:nvPr/>
          </p:nvPicPr>
          <p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25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7526" y="1381126"/>
              <a:ext cx="1171693" cy="1211188"/>
            </a:xfrm>
            <a:prstGeom prst="rect">
              <a:avLst/>
            </a:prstGeom>
          </p:spPr>
        </p:pic>
        <p:sp>
          <p:nvSpPr>
            <p:cNvPr id="79" name="TextBox 78"/>
            <p:cNvSpPr txBox="1"/>
            <p:nvPr/>
          </p:nvSpPr>
          <p:spPr>
            <a:xfrm>
              <a:off x="582208" y="1752063"/>
              <a:ext cx="112935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err="1" smtClean="0">
                  <a:solidFill>
                    <a:schemeClr val="accent2"/>
                  </a:solidFill>
                  <a:latin typeface="UTM Avo" panose="02040603050506020204" pitchFamily="18" charset="0"/>
                </a:rPr>
                <a:t>bắt</a:t>
              </a:r>
              <a:r>
                <a:rPr lang="en-US" sz="1600" dirty="0" smtClean="0">
                  <a:solidFill>
                    <a:schemeClr val="accent2"/>
                  </a:solidFill>
                  <a:latin typeface="UTM Avo" panose="02040603050506020204" pitchFamily="18" charset="0"/>
                </a:rPr>
                <a:t> </a:t>
              </a:r>
              <a:r>
                <a:rPr lang="en-US" sz="1600" dirty="0" err="1" smtClean="0">
                  <a:solidFill>
                    <a:schemeClr val="accent2"/>
                  </a:solidFill>
                  <a:latin typeface="UTM Avo" panose="02040603050506020204" pitchFamily="18" charset="0"/>
                </a:rPr>
                <a:t>sâu</a:t>
              </a:r>
              <a:endParaRPr lang="en-US" sz="1600" dirty="0">
                <a:solidFill>
                  <a:schemeClr val="accent2"/>
                </a:solidFill>
                <a:latin typeface="UTM Avo" panose="02040603050506020204" pitchFamily="18" charset="0"/>
              </a:endParaRPr>
            </a:p>
          </p:txBody>
        </p:sp>
      </p:grpSp>
      <p:grpSp>
        <p:nvGrpSpPr>
          <p:cNvPr id="65" name="Group 64"/>
          <p:cNvGrpSpPr/>
          <p:nvPr/>
        </p:nvGrpSpPr>
        <p:grpSpPr>
          <a:xfrm>
            <a:off x="4050469" y="1619251"/>
            <a:ext cx="1171693" cy="1211188"/>
            <a:chOff x="497526" y="1381126"/>
            <a:chExt cx="1171693" cy="1211188"/>
          </a:xfrm>
        </p:grpSpPr>
        <p:pic>
          <p:nvPicPr>
            <p:cNvPr id="66" name="Picture 65"/>
            <p:cNvPicPr>
              <a:picLocks noChangeAspect="1"/>
            </p:cNvPicPr>
            <p:nvPr/>
          </p:nvPicPr>
          <p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25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7526" y="1381126"/>
              <a:ext cx="1171693" cy="1211188"/>
            </a:xfrm>
            <a:prstGeom prst="rect">
              <a:avLst/>
            </a:prstGeom>
          </p:spPr>
        </p:pic>
        <p:sp>
          <p:nvSpPr>
            <p:cNvPr id="67" name="TextBox 66"/>
            <p:cNvSpPr txBox="1"/>
            <p:nvPr/>
          </p:nvSpPr>
          <p:spPr>
            <a:xfrm>
              <a:off x="497526" y="1774924"/>
              <a:ext cx="112935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err="1" smtClean="0">
                  <a:solidFill>
                    <a:schemeClr val="accent2"/>
                  </a:solidFill>
                  <a:latin typeface="UTM Avo" panose="02040603050506020204" pitchFamily="18" charset="0"/>
                </a:rPr>
                <a:t>chặt</a:t>
              </a:r>
              <a:r>
                <a:rPr lang="en-US" sz="1600" dirty="0" smtClean="0">
                  <a:solidFill>
                    <a:schemeClr val="accent2"/>
                  </a:solidFill>
                  <a:latin typeface="UTM Avo" panose="02040603050506020204" pitchFamily="18" charset="0"/>
                </a:rPr>
                <a:t> </a:t>
              </a:r>
              <a:r>
                <a:rPr lang="en-US" sz="1600" dirty="0" err="1" smtClean="0">
                  <a:solidFill>
                    <a:schemeClr val="accent2"/>
                  </a:solidFill>
                  <a:latin typeface="UTM Avo" panose="02040603050506020204" pitchFamily="18" charset="0"/>
                </a:rPr>
                <a:t>cây</a:t>
              </a:r>
              <a:endParaRPr lang="en-US" sz="1600" dirty="0">
                <a:solidFill>
                  <a:schemeClr val="accent2"/>
                </a:solidFill>
                <a:latin typeface="UTM Avo" panose="020406030505060202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09496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2" presetClass="exit" presetSubtype="4" fill="hold" nodeType="withEffect">
                                  <p:stCondLst>
                                    <p:cond delay="15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5" dur="500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2" presetClass="exit" presetSubtype="4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7BF6BCDF-9F5D-43EF-8D2F-74DA0EBB0C5C}"/>
              </a:ext>
            </a:extLst>
          </p:cNvPr>
          <p:cNvSpPr txBox="1"/>
          <p:nvPr/>
        </p:nvSpPr>
        <p:spPr>
          <a:xfrm>
            <a:off x="478475" y="422915"/>
            <a:ext cx="6076623" cy="4530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1800" b="1" dirty="0" smtClean="0">
                <a:latin typeface="UTM Avo" panose="02040603050506020204" pitchFamily="18" charset="0"/>
              </a:rPr>
              <a:t>2. </a:t>
            </a:r>
            <a:r>
              <a:rPr lang="en-US" sz="1800" dirty="0" err="1" smtClean="0">
                <a:latin typeface="UTM Avo" panose="02040603050506020204" pitchFamily="18" charset="0"/>
              </a:rPr>
              <a:t>Chọn</a:t>
            </a:r>
            <a:r>
              <a:rPr lang="en-US" sz="1800" dirty="0" smtClean="0">
                <a:latin typeface="UTM Avo" panose="02040603050506020204" pitchFamily="18" charset="0"/>
              </a:rPr>
              <a:t> </a:t>
            </a:r>
            <a:r>
              <a:rPr lang="en-US" sz="1800" dirty="0" err="1" smtClean="0">
                <a:latin typeface="UTM Avo" panose="02040603050506020204" pitchFamily="18" charset="0"/>
              </a:rPr>
              <a:t>từ</a:t>
            </a:r>
            <a:r>
              <a:rPr lang="en-US" sz="1800" dirty="0" smtClean="0">
                <a:latin typeface="UTM Avo" panose="02040603050506020204" pitchFamily="18" charset="0"/>
              </a:rPr>
              <a:t> </a:t>
            </a:r>
            <a:r>
              <a:rPr lang="en-US" sz="1800" dirty="0" err="1" smtClean="0">
                <a:latin typeface="UTM Avo" panose="02040603050506020204" pitchFamily="18" charset="0"/>
              </a:rPr>
              <a:t>ngữ</a:t>
            </a:r>
            <a:r>
              <a:rPr lang="en-US" sz="1800" dirty="0" smtClean="0">
                <a:latin typeface="UTM Avo" panose="02040603050506020204" pitchFamily="18" charset="0"/>
              </a:rPr>
              <a:t> </a:t>
            </a:r>
            <a:r>
              <a:rPr lang="en-US" sz="1800" dirty="0" err="1" smtClean="0">
                <a:latin typeface="UTM Avo" panose="02040603050506020204" pitchFamily="18" charset="0"/>
              </a:rPr>
              <a:t>phù</a:t>
            </a:r>
            <a:r>
              <a:rPr lang="en-US" sz="1800" dirty="0" smtClean="0">
                <a:latin typeface="UTM Avo" panose="02040603050506020204" pitchFamily="18" charset="0"/>
              </a:rPr>
              <a:t> </a:t>
            </a:r>
            <a:r>
              <a:rPr lang="en-US" sz="1800" dirty="0" err="1" smtClean="0">
                <a:latin typeface="UTM Avo" panose="02040603050506020204" pitchFamily="18" charset="0"/>
              </a:rPr>
              <a:t>hợp</a:t>
            </a:r>
            <a:r>
              <a:rPr lang="en-US" sz="1800" dirty="0" smtClean="0">
                <a:latin typeface="UTM Avo" panose="02040603050506020204" pitchFamily="18" charset="0"/>
              </a:rPr>
              <a:t> </a:t>
            </a:r>
            <a:r>
              <a:rPr lang="en-US" sz="1800" dirty="0" err="1" smtClean="0">
                <a:latin typeface="UTM Avo" panose="02040603050506020204" pitchFamily="18" charset="0"/>
              </a:rPr>
              <a:t>thay</a:t>
            </a:r>
            <a:r>
              <a:rPr lang="en-US" sz="1800" dirty="0" smtClean="0">
                <a:latin typeface="UTM Avo" panose="02040603050506020204" pitchFamily="18" charset="0"/>
              </a:rPr>
              <a:t> </a:t>
            </a:r>
            <a:r>
              <a:rPr lang="en-US" sz="1800" dirty="0" err="1" smtClean="0">
                <a:latin typeface="UTM Avo" panose="02040603050506020204" pitchFamily="18" charset="0"/>
              </a:rPr>
              <a:t>cho</a:t>
            </a:r>
            <a:r>
              <a:rPr lang="en-US" sz="1800" dirty="0" smtClean="0">
                <a:latin typeface="UTM Avo" panose="02040603050506020204" pitchFamily="18" charset="0"/>
              </a:rPr>
              <a:t> ô </a:t>
            </a:r>
            <a:r>
              <a:rPr lang="en-US" sz="1800" dirty="0" err="1" smtClean="0">
                <a:latin typeface="UTM Avo" panose="02040603050506020204" pitchFamily="18" charset="0"/>
              </a:rPr>
              <a:t>vuông</a:t>
            </a:r>
            <a:endParaRPr lang="vi-VN" sz="1800" dirty="0">
              <a:latin typeface="UTM Avo" panose="02040603050506020204" pitchFamily="18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7BF6BCDF-9F5D-43EF-8D2F-74DA0EBB0C5C}"/>
              </a:ext>
            </a:extLst>
          </p:cNvPr>
          <p:cNvSpPr txBox="1"/>
          <p:nvPr/>
        </p:nvSpPr>
        <p:spPr>
          <a:xfrm>
            <a:off x="488001" y="1309376"/>
            <a:ext cx="6076623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1800" dirty="0" smtClean="0">
                <a:solidFill>
                  <a:srgbClr val="FF0000"/>
                </a:solidFill>
                <a:latin typeface="UTM Avo" panose="02040603050506020204" pitchFamily="18" charset="0"/>
              </a:rPr>
              <a:t>Cho </a:t>
            </a:r>
            <a:r>
              <a:rPr lang="en-US" sz="1800" dirty="0" err="1" smtClean="0">
                <a:solidFill>
                  <a:srgbClr val="FF0000"/>
                </a:solidFill>
                <a:latin typeface="UTM Avo" panose="02040603050506020204" pitchFamily="18" charset="0"/>
              </a:rPr>
              <a:t>hoa</a:t>
            </a:r>
            <a:r>
              <a:rPr lang="en-US" sz="1800" dirty="0" smtClean="0">
                <a:solidFill>
                  <a:srgbClr val="FF0000"/>
                </a:solidFill>
                <a:latin typeface="UTM Avo" panose="02040603050506020204" pitchFamily="18" charset="0"/>
              </a:rPr>
              <a:t> </a:t>
            </a:r>
            <a:r>
              <a:rPr lang="en-US" sz="1800" dirty="0" err="1" smtClean="0">
                <a:solidFill>
                  <a:srgbClr val="FF0000"/>
                </a:solidFill>
                <a:latin typeface="UTM Avo" panose="02040603050506020204" pitchFamily="18" charset="0"/>
              </a:rPr>
              <a:t>khoe</a:t>
            </a:r>
            <a:r>
              <a:rPr lang="en-US" sz="1800" dirty="0" smtClean="0">
                <a:solidFill>
                  <a:srgbClr val="FF0000"/>
                </a:solidFill>
                <a:latin typeface="UTM Avo" panose="02040603050506020204" pitchFamily="18" charset="0"/>
              </a:rPr>
              <a:t> </a:t>
            </a:r>
            <a:r>
              <a:rPr lang="en-US" sz="1800" dirty="0" err="1" smtClean="0">
                <a:solidFill>
                  <a:srgbClr val="FF0000"/>
                </a:solidFill>
                <a:latin typeface="UTM Avo" panose="02040603050506020204" pitchFamily="18" charset="0"/>
              </a:rPr>
              <a:t>sắc</a:t>
            </a:r>
            <a:endParaRPr lang="en-US" sz="1800" dirty="0" smtClean="0">
              <a:solidFill>
                <a:srgbClr val="FF0000"/>
              </a:solidFill>
              <a:latin typeface="UTM Avo" panose="020406030505060202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sz="1800" dirty="0" smtClean="0">
                <a:latin typeface="UTM Avo" panose="02040603050506020204" pitchFamily="18" charset="0"/>
              </a:rPr>
              <a:t>   </a:t>
            </a:r>
            <a:r>
              <a:rPr lang="en-US" sz="1800" dirty="0" err="1" smtClean="0">
                <a:latin typeface="UTM Avo" panose="02040603050506020204" pitchFamily="18" charset="0"/>
              </a:rPr>
              <a:t>Buổi</a:t>
            </a:r>
            <a:r>
              <a:rPr lang="en-US" sz="1800" dirty="0" smtClean="0">
                <a:latin typeface="UTM Avo" panose="02040603050506020204" pitchFamily="18" charset="0"/>
              </a:rPr>
              <a:t> </a:t>
            </a:r>
            <a:r>
              <a:rPr lang="en-US" sz="1800" dirty="0" err="1" smtClean="0">
                <a:latin typeface="UTM Avo" panose="02040603050506020204" pitchFamily="18" charset="0"/>
              </a:rPr>
              <a:t>sáng</a:t>
            </a:r>
            <a:r>
              <a:rPr lang="en-US" sz="1800" dirty="0" smtClean="0">
                <a:latin typeface="UTM Avo" panose="02040603050506020204" pitchFamily="18" charset="0"/>
              </a:rPr>
              <a:t>, </a:t>
            </a:r>
            <a:r>
              <a:rPr lang="en-US" sz="1800" dirty="0" err="1" smtClean="0">
                <a:latin typeface="UTM Avo" panose="02040603050506020204" pitchFamily="18" charset="0"/>
              </a:rPr>
              <a:t>bước</a:t>
            </a:r>
            <a:r>
              <a:rPr lang="en-US" sz="1800" dirty="0" smtClean="0">
                <a:latin typeface="UTM Avo" panose="02040603050506020204" pitchFamily="18" charset="0"/>
              </a:rPr>
              <a:t> </a:t>
            </a:r>
            <a:r>
              <a:rPr lang="en-US" sz="1800" dirty="0" err="1" smtClean="0">
                <a:latin typeface="UTM Avo" panose="02040603050506020204" pitchFamily="18" charset="0"/>
              </a:rPr>
              <a:t>ra</a:t>
            </a:r>
            <a:r>
              <a:rPr lang="en-US" sz="1800" dirty="0" smtClean="0">
                <a:latin typeface="UTM Avo" panose="02040603050506020204" pitchFamily="18" charset="0"/>
              </a:rPr>
              <a:t> </a:t>
            </a:r>
            <a:r>
              <a:rPr lang="en-US" sz="1800" dirty="0" err="1" smtClean="0">
                <a:latin typeface="UTM Avo" panose="02040603050506020204" pitchFamily="18" charset="0"/>
              </a:rPr>
              <a:t>vườn</a:t>
            </a:r>
            <a:r>
              <a:rPr lang="en-US" sz="1800" dirty="0" smtClean="0">
                <a:latin typeface="UTM Avo" panose="02040603050506020204" pitchFamily="18" charset="0"/>
              </a:rPr>
              <a:t> </a:t>
            </a:r>
            <a:r>
              <a:rPr lang="en-US" sz="1800" dirty="0" err="1" smtClean="0">
                <a:latin typeface="UTM Avo" panose="02040603050506020204" pitchFamily="18" charset="0"/>
              </a:rPr>
              <a:t>hồng</a:t>
            </a:r>
            <a:r>
              <a:rPr lang="en-US" sz="1800" dirty="0" smtClean="0">
                <a:latin typeface="UTM Avo" panose="02040603050506020204" pitchFamily="18" charset="0"/>
              </a:rPr>
              <a:t>,  …………..  </a:t>
            </a:r>
            <a:r>
              <a:rPr lang="en-US" sz="1800" dirty="0" err="1" smtClean="0">
                <a:latin typeface="UTM Avo" panose="02040603050506020204" pitchFamily="18" charset="0"/>
              </a:rPr>
              <a:t>bông</a:t>
            </a:r>
            <a:r>
              <a:rPr lang="en-US" sz="1800" dirty="0" smtClean="0">
                <a:latin typeface="UTM Avo" panose="02040603050506020204" pitchFamily="18" charset="0"/>
              </a:rPr>
              <a:t> </a:t>
            </a:r>
            <a:r>
              <a:rPr lang="en-US" sz="1800" dirty="0" err="1" smtClean="0">
                <a:latin typeface="UTM Avo" panose="02040603050506020204" pitchFamily="18" charset="0"/>
              </a:rPr>
              <a:t>hồng</a:t>
            </a:r>
            <a:r>
              <a:rPr lang="en-US" sz="1800" dirty="0" smtClean="0">
                <a:latin typeface="UTM Avo" panose="02040603050506020204" pitchFamily="18" charset="0"/>
              </a:rPr>
              <a:t> </a:t>
            </a:r>
            <a:r>
              <a:rPr lang="en-US" sz="1800" dirty="0" err="1" smtClean="0">
                <a:latin typeface="UTM Avo" panose="02040603050506020204" pitchFamily="18" charset="0"/>
              </a:rPr>
              <a:t>đỏ</a:t>
            </a:r>
            <a:r>
              <a:rPr lang="en-US" sz="1800" dirty="0" smtClean="0">
                <a:latin typeface="UTM Avo" panose="02040603050506020204" pitchFamily="18" charset="0"/>
              </a:rPr>
              <a:t> </a:t>
            </a:r>
            <a:r>
              <a:rPr lang="en-US" sz="1800" dirty="0" err="1" smtClean="0">
                <a:latin typeface="UTM Avo" panose="02040603050506020204" pitchFamily="18" charset="0"/>
              </a:rPr>
              <a:t>thắm</a:t>
            </a:r>
            <a:r>
              <a:rPr lang="en-US" sz="1800" dirty="0" smtClean="0">
                <a:latin typeface="UTM Avo" panose="02040603050506020204" pitchFamily="18" charset="0"/>
              </a:rPr>
              <a:t>, </a:t>
            </a:r>
            <a:r>
              <a:rPr lang="en-US" sz="1800" dirty="0" err="1" smtClean="0">
                <a:latin typeface="UTM Avo" panose="02040603050506020204" pitchFamily="18" charset="0"/>
              </a:rPr>
              <a:t>bé</a:t>
            </a:r>
            <a:r>
              <a:rPr lang="en-US" sz="1800" dirty="0" smtClean="0">
                <a:latin typeface="UTM Avo" panose="02040603050506020204" pitchFamily="18" charset="0"/>
              </a:rPr>
              <a:t> </a:t>
            </a:r>
            <a:r>
              <a:rPr lang="en-US" sz="1800" dirty="0" err="1" smtClean="0">
                <a:latin typeface="UTM Avo" panose="02040603050506020204" pitchFamily="18" charset="0"/>
              </a:rPr>
              <a:t>vui</a:t>
            </a:r>
            <a:r>
              <a:rPr lang="en-US" sz="1800" dirty="0" smtClean="0">
                <a:latin typeface="UTM Avo" panose="02040603050506020204" pitchFamily="18" charset="0"/>
              </a:rPr>
              <a:t> </a:t>
            </a:r>
            <a:r>
              <a:rPr lang="en-US" sz="1800" dirty="0" err="1" smtClean="0">
                <a:latin typeface="UTM Avo" panose="02040603050506020204" pitchFamily="18" charset="0"/>
              </a:rPr>
              <a:t>sướng</a:t>
            </a:r>
            <a:r>
              <a:rPr lang="en-US" sz="1800" dirty="0" smtClean="0">
                <a:latin typeface="UTM Avo" panose="02040603050506020204" pitchFamily="18" charset="0"/>
              </a:rPr>
              <a:t> reo </a:t>
            </a:r>
            <a:r>
              <a:rPr lang="en-US" sz="1800" dirty="0" err="1" smtClean="0">
                <a:latin typeface="UTM Avo" panose="02040603050506020204" pitchFamily="18" charset="0"/>
              </a:rPr>
              <a:t>lên</a:t>
            </a:r>
            <a:r>
              <a:rPr lang="en-US" sz="1800" dirty="0" smtClean="0">
                <a:latin typeface="UTM Avo" panose="02040603050506020204" pitchFamily="18" charset="0"/>
              </a:rPr>
              <a:t>:</a:t>
            </a:r>
          </a:p>
          <a:p>
            <a:pPr algn="just">
              <a:lnSpc>
                <a:spcPct val="150000"/>
              </a:lnSpc>
            </a:pPr>
            <a:r>
              <a:rPr lang="en-US" sz="1800" dirty="0" smtClean="0">
                <a:latin typeface="UTM Avo" panose="02040603050506020204" pitchFamily="18" charset="0"/>
              </a:rPr>
              <a:t>- </a:t>
            </a:r>
            <a:r>
              <a:rPr lang="en-US" sz="1800" dirty="0" err="1" smtClean="0">
                <a:latin typeface="UTM Avo" panose="02040603050506020204" pitchFamily="18" charset="0"/>
              </a:rPr>
              <a:t>Bạn</a:t>
            </a:r>
            <a:r>
              <a:rPr lang="en-US" sz="1800" dirty="0" smtClean="0">
                <a:latin typeface="UTM Avo" panose="02040603050506020204" pitchFamily="18" charset="0"/>
              </a:rPr>
              <a:t> </a:t>
            </a:r>
            <a:r>
              <a:rPr lang="en-US" sz="1800" dirty="0" err="1" smtClean="0">
                <a:latin typeface="UTM Avo" panose="02040603050506020204" pitchFamily="18" charset="0"/>
              </a:rPr>
              <a:t>xinh</a:t>
            </a:r>
            <a:r>
              <a:rPr lang="en-US" sz="1800" dirty="0" smtClean="0">
                <a:latin typeface="UTM Avo" panose="02040603050506020204" pitchFamily="18" charset="0"/>
              </a:rPr>
              <a:t> </a:t>
            </a:r>
            <a:r>
              <a:rPr lang="en-US" sz="1800" dirty="0" err="1" smtClean="0">
                <a:latin typeface="UTM Avo" panose="02040603050506020204" pitchFamily="18" charset="0"/>
              </a:rPr>
              <a:t>đẹp</a:t>
            </a:r>
            <a:r>
              <a:rPr lang="en-US" sz="1800" dirty="0" smtClean="0">
                <a:latin typeface="UTM Avo" panose="02040603050506020204" pitchFamily="18" charset="0"/>
              </a:rPr>
              <a:t>, </a:t>
            </a:r>
            <a:r>
              <a:rPr lang="en-US" sz="1800" dirty="0" err="1" smtClean="0">
                <a:latin typeface="UTM Avo" panose="02040603050506020204" pitchFamily="18" charset="0"/>
              </a:rPr>
              <a:t>đáng</a:t>
            </a:r>
            <a:r>
              <a:rPr lang="en-US" sz="1800" dirty="0" smtClean="0">
                <a:latin typeface="UTM Avo" panose="02040603050506020204" pitchFamily="18" charset="0"/>
              </a:rPr>
              <a:t> </a:t>
            </a:r>
            <a:r>
              <a:rPr lang="en-US" sz="1800" dirty="0" err="1" smtClean="0">
                <a:latin typeface="UTM Avo" panose="02040603050506020204" pitchFamily="18" charset="0"/>
              </a:rPr>
              <a:t>yêu</a:t>
            </a:r>
            <a:r>
              <a:rPr lang="en-US" sz="1800" dirty="0" smtClean="0">
                <a:latin typeface="UTM Avo" panose="02040603050506020204" pitchFamily="18" charset="0"/>
              </a:rPr>
              <a:t> </a:t>
            </a:r>
            <a:r>
              <a:rPr lang="en-US" sz="1800" dirty="0" err="1" smtClean="0">
                <a:latin typeface="UTM Avo" panose="02040603050506020204" pitchFamily="18" charset="0"/>
              </a:rPr>
              <a:t>làm</a:t>
            </a:r>
            <a:r>
              <a:rPr lang="en-US" sz="1800" dirty="0" smtClean="0">
                <a:latin typeface="UTM Avo" panose="02040603050506020204" pitchFamily="18" charset="0"/>
              </a:rPr>
              <a:t> </a:t>
            </a:r>
            <a:r>
              <a:rPr lang="en-US" sz="1800" dirty="0" err="1" smtClean="0">
                <a:latin typeface="UTM Avo" panose="02040603050506020204" pitchFamily="18" charset="0"/>
              </a:rPr>
              <a:t>sao</a:t>
            </a:r>
            <a:r>
              <a:rPr lang="en-US" sz="1800" dirty="0" smtClean="0">
                <a:latin typeface="UTM Avo" panose="02040603050506020204" pitchFamily="18" charset="0"/>
              </a:rPr>
              <a:t>!</a:t>
            </a:r>
          </a:p>
          <a:p>
            <a:pPr algn="just">
              <a:lnSpc>
                <a:spcPct val="150000"/>
              </a:lnSpc>
            </a:pPr>
            <a:r>
              <a:rPr lang="en-US" sz="1800" dirty="0">
                <a:latin typeface="UTM Avo" panose="02040603050506020204" pitchFamily="18" charset="0"/>
              </a:rPr>
              <a:t> </a:t>
            </a:r>
            <a:r>
              <a:rPr lang="en-US" sz="1800" dirty="0" smtClean="0">
                <a:latin typeface="UTM Avo" panose="02040603050506020204" pitchFamily="18" charset="0"/>
              </a:rPr>
              <a:t>   </a:t>
            </a:r>
            <a:r>
              <a:rPr lang="en-US" sz="1800" dirty="0" err="1" smtClean="0">
                <a:latin typeface="UTM Avo" panose="02040603050506020204" pitchFamily="18" charset="0"/>
              </a:rPr>
              <a:t>Nói</a:t>
            </a:r>
            <a:r>
              <a:rPr lang="en-US" sz="1800" dirty="0" smtClean="0">
                <a:latin typeface="UTM Avo" panose="02040603050506020204" pitchFamily="18" charset="0"/>
              </a:rPr>
              <a:t> </a:t>
            </a:r>
            <a:r>
              <a:rPr lang="en-US" sz="1800" dirty="0" err="1" smtClean="0">
                <a:latin typeface="UTM Avo" panose="02040603050506020204" pitchFamily="18" charset="0"/>
              </a:rPr>
              <a:t>rồi</a:t>
            </a:r>
            <a:r>
              <a:rPr lang="en-US" sz="1800" dirty="0" smtClean="0">
                <a:latin typeface="UTM Avo" panose="02040603050506020204" pitchFamily="18" charset="0"/>
              </a:rPr>
              <a:t>, </a:t>
            </a:r>
            <a:r>
              <a:rPr lang="en-US" sz="1800" dirty="0" err="1" smtClean="0">
                <a:latin typeface="UTM Avo" panose="02040603050506020204" pitchFamily="18" charset="0"/>
              </a:rPr>
              <a:t>bé</a:t>
            </a:r>
            <a:r>
              <a:rPr lang="en-US" sz="1800" dirty="0" smtClean="0">
                <a:latin typeface="UTM Avo" panose="02040603050506020204" pitchFamily="18" charset="0"/>
              </a:rPr>
              <a:t> </a:t>
            </a:r>
            <a:r>
              <a:rPr lang="en-US" sz="1800" dirty="0" err="1" smtClean="0">
                <a:latin typeface="UTM Avo" panose="02040603050506020204" pitchFamily="18" charset="0"/>
              </a:rPr>
              <a:t>định</a:t>
            </a:r>
            <a:r>
              <a:rPr lang="en-US" sz="1800" dirty="0" smtClean="0">
                <a:latin typeface="UTM Avo" panose="02040603050506020204" pitchFamily="18" charset="0"/>
              </a:rPr>
              <a:t>  ……..…….  </a:t>
            </a:r>
            <a:r>
              <a:rPr lang="en-US" sz="1800" dirty="0" err="1" smtClean="0">
                <a:latin typeface="UTM Avo" panose="02040603050506020204" pitchFamily="18" charset="0"/>
              </a:rPr>
              <a:t>bông</a:t>
            </a:r>
            <a:r>
              <a:rPr lang="en-US" sz="1800" dirty="0" smtClean="0">
                <a:latin typeface="UTM Avo" panose="02040603050506020204" pitchFamily="18" charset="0"/>
              </a:rPr>
              <a:t> </a:t>
            </a:r>
            <a:r>
              <a:rPr lang="en-US" sz="1800" dirty="0" err="1" smtClean="0">
                <a:latin typeface="UTM Avo" panose="02040603050506020204" pitchFamily="18" charset="0"/>
              </a:rPr>
              <a:t>hoa</a:t>
            </a:r>
            <a:r>
              <a:rPr lang="en-US" sz="1800" dirty="0" smtClean="0">
                <a:latin typeface="UTM Avo" panose="02040603050506020204" pitchFamily="18" charset="0"/>
              </a:rPr>
              <a:t>. </a:t>
            </a:r>
            <a:r>
              <a:rPr lang="en-US" sz="1800" dirty="0" err="1" smtClean="0">
                <a:latin typeface="UTM Avo" panose="02040603050506020204" pitchFamily="18" charset="0"/>
              </a:rPr>
              <a:t>Bỗng</a:t>
            </a:r>
            <a:r>
              <a:rPr lang="en-US" sz="1800" dirty="0" smtClean="0">
                <a:latin typeface="UTM Avo" panose="02040603050506020204" pitchFamily="18" charset="0"/>
              </a:rPr>
              <a:t> </a:t>
            </a:r>
            <a:r>
              <a:rPr lang="en-US" sz="1800" dirty="0" err="1" smtClean="0">
                <a:latin typeface="UTM Avo" panose="02040603050506020204" pitchFamily="18" charset="0"/>
              </a:rPr>
              <a:t>có</a:t>
            </a:r>
            <a:r>
              <a:rPr lang="en-US" sz="1800" dirty="0" smtClean="0">
                <a:latin typeface="UTM Avo" panose="02040603050506020204" pitchFamily="18" charset="0"/>
              </a:rPr>
              <a:t> </a:t>
            </a:r>
            <a:r>
              <a:rPr lang="en-US" sz="1800" dirty="0" err="1" smtClean="0">
                <a:latin typeface="UTM Avo" panose="02040603050506020204" pitchFamily="18" charset="0"/>
              </a:rPr>
              <a:t>tiếng</a:t>
            </a:r>
            <a:r>
              <a:rPr lang="en-US" sz="1800" dirty="0" smtClean="0">
                <a:latin typeface="UTM Avo" panose="02040603050506020204" pitchFamily="18" charset="0"/>
              </a:rPr>
              <a:t> </a:t>
            </a:r>
            <a:r>
              <a:rPr lang="en-US" sz="1800" dirty="0" err="1" smtClean="0">
                <a:latin typeface="UTM Avo" panose="02040603050506020204" pitchFamily="18" charset="0"/>
              </a:rPr>
              <a:t>thì</a:t>
            </a:r>
            <a:r>
              <a:rPr lang="en-US" sz="1800" dirty="0" smtClean="0">
                <a:latin typeface="UTM Avo" panose="02040603050506020204" pitchFamily="18" charset="0"/>
              </a:rPr>
              <a:t> </a:t>
            </a:r>
            <a:r>
              <a:rPr lang="en-US" sz="1800" dirty="0" err="1" smtClean="0">
                <a:latin typeface="UTM Avo" panose="02040603050506020204" pitchFamily="18" charset="0"/>
              </a:rPr>
              <a:t>thầm</a:t>
            </a:r>
            <a:r>
              <a:rPr lang="en-US" sz="1800" dirty="0" smtClean="0">
                <a:latin typeface="UTM Avo" panose="02040603050506020204" pitchFamily="18" charset="0"/>
              </a:rPr>
              <a:t>:</a:t>
            </a:r>
          </a:p>
          <a:p>
            <a:pPr algn="just">
              <a:lnSpc>
                <a:spcPct val="150000"/>
              </a:lnSpc>
            </a:pPr>
            <a:r>
              <a:rPr lang="en-US" sz="1800" dirty="0" smtClean="0">
                <a:latin typeface="UTM Avo" panose="02040603050506020204" pitchFamily="18" charset="0"/>
              </a:rPr>
              <a:t>- Xin  ……….…...   </a:t>
            </a:r>
            <a:r>
              <a:rPr lang="en-US" sz="1800" dirty="0" err="1" smtClean="0">
                <a:latin typeface="UTM Avo" panose="02040603050506020204" pitchFamily="18" charset="0"/>
              </a:rPr>
              <a:t>tôi</a:t>
            </a:r>
            <a:r>
              <a:rPr lang="en-US" sz="1800" dirty="0" smtClean="0">
                <a:latin typeface="UTM Avo" panose="02040603050506020204" pitchFamily="18" charset="0"/>
              </a:rPr>
              <a:t>. </a:t>
            </a:r>
            <a:r>
              <a:rPr lang="en-US" sz="1800" dirty="0" err="1" smtClean="0">
                <a:latin typeface="UTM Avo" panose="02040603050506020204" pitchFamily="18" charset="0"/>
              </a:rPr>
              <a:t>Tôi</a:t>
            </a:r>
            <a:r>
              <a:rPr lang="en-US" sz="1800" dirty="0" smtClean="0">
                <a:latin typeface="UTM Avo" panose="02040603050506020204" pitchFamily="18" charset="0"/>
              </a:rPr>
              <a:t> </a:t>
            </a:r>
            <a:r>
              <a:rPr lang="en-US" sz="1800" dirty="0" err="1" smtClean="0">
                <a:latin typeface="UTM Avo" panose="02040603050506020204" pitchFamily="18" charset="0"/>
              </a:rPr>
              <a:t>sẽ</a:t>
            </a:r>
            <a:r>
              <a:rPr lang="en-US" sz="1800" dirty="0" smtClean="0">
                <a:latin typeface="UTM Avo" panose="02040603050506020204" pitchFamily="18" charset="0"/>
              </a:rPr>
              <a:t> </a:t>
            </a:r>
            <a:r>
              <a:rPr lang="en-US" sz="1800" dirty="0" err="1" smtClean="0">
                <a:latin typeface="UTM Avo" panose="02040603050506020204" pitchFamily="18" charset="0"/>
              </a:rPr>
              <a:t>rất</a:t>
            </a:r>
            <a:r>
              <a:rPr lang="en-US" sz="1800" dirty="0" smtClean="0">
                <a:latin typeface="UTM Avo" panose="02040603050506020204" pitchFamily="18" charset="0"/>
              </a:rPr>
              <a:t> </a:t>
            </a:r>
            <a:r>
              <a:rPr lang="en-US" sz="1800" dirty="0" err="1" smtClean="0">
                <a:latin typeface="UTM Avo" panose="02040603050506020204" pitchFamily="18" charset="0"/>
              </a:rPr>
              <a:t>buồn</a:t>
            </a:r>
            <a:r>
              <a:rPr lang="en-US" sz="1800" dirty="0" smtClean="0">
                <a:latin typeface="UTM Avo" panose="02040603050506020204" pitchFamily="18" charset="0"/>
              </a:rPr>
              <a:t> </a:t>
            </a:r>
            <a:r>
              <a:rPr lang="en-US" sz="1800" dirty="0" err="1" smtClean="0">
                <a:latin typeface="UTM Avo" panose="02040603050506020204" pitchFamily="18" charset="0"/>
              </a:rPr>
              <a:t>nếu</a:t>
            </a:r>
            <a:r>
              <a:rPr lang="en-US" sz="1800" dirty="0" smtClean="0">
                <a:latin typeface="UTM Avo" panose="02040603050506020204" pitchFamily="18" charset="0"/>
              </a:rPr>
              <a:t> </a:t>
            </a:r>
            <a:r>
              <a:rPr lang="en-US" sz="1800" dirty="0" err="1" smtClean="0">
                <a:latin typeface="UTM Avo" panose="02040603050506020204" pitchFamily="18" charset="0"/>
              </a:rPr>
              <a:t>không</a:t>
            </a:r>
            <a:r>
              <a:rPr lang="en-US" sz="1800" dirty="0" smtClean="0">
                <a:latin typeface="UTM Avo" panose="02040603050506020204" pitchFamily="18" charset="0"/>
              </a:rPr>
              <a:t> </a:t>
            </a:r>
            <a:r>
              <a:rPr lang="en-US" sz="1800" dirty="0" err="1" smtClean="0">
                <a:latin typeface="UTM Avo" panose="02040603050506020204" pitchFamily="18" charset="0"/>
              </a:rPr>
              <a:t>được</a:t>
            </a:r>
            <a:r>
              <a:rPr lang="en-US" sz="1800" dirty="0" smtClean="0">
                <a:latin typeface="UTM Avo" panose="02040603050506020204" pitchFamily="18" charset="0"/>
              </a:rPr>
              <a:t> </a:t>
            </a:r>
            <a:r>
              <a:rPr lang="en-US" sz="1800" dirty="0" err="1" smtClean="0">
                <a:latin typeface="UTM Avo" panose="02040603050506020204" pitchFamily="18" charset="0"/>
              </a:rPr>
              <a:t>khoe</a:t>
            </a:r>
            <a:r>
              <a:rPr lang="en-US" sz="1800" dirty="0" smtClean="0">
                <a:latin typeface="UTM Avo" panose="02040603050506020204" pitchFamily="18" charset="0"/>
              </a:rPr>
              <a:t> </a:t>
            </a:r>
            <a:r>
              <a:rPr lang="en-US" sz="1800" dirty="0" err="1" smtClean="0">
                <a:latin typeface="UTM Avo" panose="02040603050506020204" pitchFamily="18" charset="0"/>
              </a:rPr>
              <a:t>sắc</a:t>
            </a:r>
            <a:r>
              <a:rPr lang="en-US" sz="1800" dirty="0" smtClean="0">
                <a:latin typeface="UTM Avo" panose="02040603050506020204" pitchFamily="18" charset="0"/>
              </a:rPr>
              <a:t> </a:t>
            </a:r>
            <a:r>
              <a:rPr lang="en-US" sz="1800" dirty="0" err="1" smtClean="0">
                <a:latin typeface="UTM Avo" panose="02040603050506020204" pitchFamily="18" charset="0"/>
              </a:rPr>
              <a:t>cùng</a:t>
            </a:r>
            <a:r>
              <a:rPr lang="en-US" sz="1800" dirty="0" smtClean="0">
                <a:latin typeface="UTM Avo" panose="02040603050506020204" pitchFamily="18" charset="0"/>
              </a:rPr>
              <a:t> </a:t>
            </a:r>
            <a:r>
              <a:rPr lang="en-US" sz="1800" dirty="0" err="1" smtClean="0">
                <a:latin typeface="UTM Avo" panose="02040603050506020204" pitchFamily="18" charset="0"/>
              </a:rPr>
              <a:t>các</a:t>
            </a:r>
            <a:r>
              <a:rPr lang="en-US" sz="1800" dirty="0" smtClean="0">
                <a:latin typeface="UTM Avo" panose="02040603050506020204" pitchFamily="18" charset="0"/>
              </a:rPr>
              <a:t> </a:t>
            </a:r>
            <a:r>
              <a:rPr lang="en-US" sz="1800" dirty="0" err="1" smtClean="0">
                <a:latin typeface="UTM Avo" panose="02040603050506020204" pitchFamily="18" charset="0"/>
              </a:rPr>
              <a:t>bạn</a:t>
            </a:r>
            <a:r>
              <a:rPr lang="en-US" sz="1800" dirty="0" smtClean="0">
                <a:latin typeface="UTM Avo" panose="02040603050506020204" pitchFamily="18" charset="0"/>
              </a:rPr>
              <a:t> </a:t>
            </a:r>
            <a:r>
              <a:rPr lang="en-US" sz="1800" dirty="0" err="1" smtClean="0">
                <a:latin typeface="UTM Avo" panose="02040603050506020204" pitchFamily="18" charset="0"/>
              </a:rPr>
              <a:t>hoa</a:t>
            </a:r>
            <a:r>
              <a:rPr lang="en-US" sz="1800" dirty="0" smtClean="0">
                <a:latin typeface="UTM Avo" panose="02040603050506020204" pitchFamily="18" charset="0"/>
              </a:rPr>
              <a:t>.</a:t>
            </a:r>
            <a:endParaRPr lang="vi-VN" sz="1800" dirty="0">
              <a:latin typeface="UTM Avo" panose="02040603050506020204" pitchFamily="18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1123950" y="918851"/>
            <a:ext cx="1438275" cy="424174"/>
          </a:xfrm>
          <a:prstGeom prst="roundRect">
            <a:avLst>
              <a:gd name="adj" fmla="val 5000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800" dirty="0" err="1" smtClean="0">
                <a:solidFill>
                  <a:srgbClr val="000000"/>
                </a:solidFill>
                <a:latin typeface="UTM Avo" panose="02040603050506020204" pitchFamily="18" charset="0"/>
              </a:rPr>
              <a:t>giơ</a:t>
            </a:r>
            <a:r>
              <a:rPr lang="en-US" sz="1800" dirty="0" smtClean="0">
                <a:solidFill>
                  <a:srgbClr val="000000"/>
                </a:solidFill>
                <a:latin typeface="UTM Avo" panose="02040603050506020204" pitchFamily="18" charset="0"/>
              </a:rPr>
              <a:t> </a:t>
            </a:r>
            <a:r>
              <a:rPr lang="en-US" sz="1800" dirty="0" err="1" smtClean="0">
                <a:solidFill>
                  <a:srgbClr val="000000"/>
                </a:solidFill>
                <a:latin typeface="UTM Avo" panose="02040603050506020204" pitchFamily="18" charset="0"/>
              </a:rPr>
              <a:t>tay</a:t>
            </a:r>
            <a:r>
              <a:rPr lang="en-US" sz="1800" dirty="0" smtClean="0">
                <a:solidFill>
                  <a:srgbClr val="000000"/>
                </a:solidFill>
                <a:latin typeface="UTM Avo" panose="02040603050506020204" pitchFamily="18" charset="0"/>
              </a:rPr>
              <a:t> </a:t>
            </a:r>
            <a:r>
              <a:rPr lang="en-US" sz="1800" dirty="0" err="1" smtClean="0">
                <a:solidFill>
                  <a:srgbClr val="000000"/>
                </a:solidFill>
                <a:latin typeface="UTM Avo" panose="02040603050506020204" pitchFamily="18" charset="0"/>
              </a:rPr>
              <a:t>hái</a:t>
            </a:r>
            <a:endParaRPr lang="en-US" sz="1800" dirty="0">
              <a:solidFill>
                <a:srgbClr val="000000"/>
              </a:solidFill>
              <a:latin typeface="UTM Avo" panose="02040603050506020204" pitchFamily="18" charset="0"/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2730974" y="918851"/>
            <a:ext cx="1438275" cy="424174"/>
          </a:xfrm>
          <a:prstGeom prst="roundRect">
            <a:avLst>
              <a:gd name="adj" fmla="val 5000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800" dirty="0" err="1" smtClean="0">
                <a:solidFill>
                  <a:srgbClr val="000000"/>
                </a:solidFill>
                <a:latin typeface="UTM Avo" panose="02040603050506020204" pitchFamily="18" charset="0"/>
              </a:rPr>
              <a:t>nhìn</a:t>
            </a:r>
            <a:r>
              <a:rPr lang="en-US" sz="1800" dirty="0" smtClean="0">
                <a:solidFill>
                  <a:srgbClr val="000000"/>
                </a:solidFill>
                <a:latin typeface="UTM Avo" panose="02040603050506020204" pitchFamily="18" charset="0"/>
              </a:rPr>
              <a:t> </a:t>
            </a:r>
            <a:r>
              <a:rPr lang="en-US" sz="1800" dirty="0" err="1" smtClean="0">
                <a:solidFill>
                  <a:srgbClr val="000000"/>
                </a:solidFill>
                <a:latin typeface="UTM Avo" panose="02040603050506020204" pitchFamily="18" charset="0"/>
              </a:rPr>
              <a:t>thấy</a:t>
            </a:r>
            <a:endParaRPr lang="en-US" sz="1800" dirty="0">
              <a:solidFill>
                <a:srgbClr val="000000"/>
              </a:solidFill>
              <a:latin typeface="UTM Avo" panose="02040603050506020204" pitchFamily="18" charset="0"/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4337998" y="918851"/>
            <a:ext cx="1438275" cy="424174"/>
          </a:xfrm>
          <a:prstGeom prst="roundRect">
            <a:avLst>
              <a:gd name="adj" fmla="val 5000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800" dirty="0" err="1" smtClean="0">
                <a:solidFill>
                  <a:srgbClr val="000000"/>
                </a:solidFill>
                <a:latin typeface="UTM Avo" panose="02040603050506020204" pitchFamily="18" charset="0"/>
              </a:rPr>
              <a:t>đừng</a:t>
            </a:r>
            <a:r>
              <a:rPr lang="en-US" sz="1800" dirty="0" smtClean="0">
                <a:solidFill>
                  <a:srgbClr val="000000"/>
                </a:solidFill>
                <a:latin typeface="UTM Avo" panose="02040603050506020204" pitchFamily="18" charset="0"/>
              </a:rPr>
              <a:t> </a:t>
            </a:r>
            <a:r>
              <a:rPr lang="en-US" sz="1800" dirty="0" err="1" smtClean="0">
                <a:solidFill>
                  <a:srgbClr val="000000"/>
                </a:solidFill>
                <a:latin typeface="UTM Avo" panose="02040603050506020204" pitchFamily="18" charset="0"/>
              </a:rPr>
              <a:t>hái</a:t>
            </a:r>
            <a:endParaRPr lang="en-US" sz="1800" dirty="0">
              <a:solidFill>
                <a:srgbClr val="000000"/>
              </a:solidFill>
              <a:latin typeface="UTM Avo" panose="02040603050506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2858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7.40741E-7 -3.08642E-6 L 0.24421 0.16358 " pathEditMode="relative" rAng="0" ptsTypes="AA">
                                      <p:cBhvr>
                                        <p:cTn id="39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199" y="817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3.08642E-6 L 0.22708 0.40247 " pathEditMode="relative" rAng="0" ptsTypes="AA">
                                      <p:cBhvr>
                                        <p:cTn id="4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343" y="201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3.08642E-6 L -0.47361 0.56358 " pathEditMode="relative" rAng="0" ptsTypes="AA">
                                      <p:cBhvr>
                                        <p:cTn id="47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681" y="2817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15" grpId="0" uiExpand="1" build="p"/>
      <p:bldP spid="3" grpId="0" animBg="1"/>
      <p:bldP spid="3" grpId="1" animBg="1"/>
      <p:bldP spid="16" grpId="0" animBg="1"/>
      <p:bldP spid="16" grpId="1" animBg="1"/>
      <p:bldP spid="17" grpId="0" animBg="1"/>
      <p:bldP spid="17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7BF6BCDF-9F5D-43EF-8D2F-74DA0EBB0C5C}"/>
              </a:ext>
            </a:extLst>
          </p:cNvPr>
          <p:cNvSpPr txBox="1"/>
          <p:nvPr/>
        </p:nvSpPr>
        <p:spPr>
          <a:xfrm>
            <a:off x="554675" y="508640"/>
            <a:ext cx="5865175" cy="30008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1800" b="1" dirty="0" smtClean="0">
                <a:latin typeface="UTM Avo" panose="02040603050506020204" pitchFamily="18" charset="0"/>
              </a:rPr>
              <a:t>3. </a:t>
            </a:r>
            <a:r>
              <a:rPr lang="en-US" sz="1800" dirty="0" err="1" smtClean="0">
                <a:latin typeface="UTM Avo" panose="02040603050506020204" pitchFamily="18" charset="0"/>
              </a:rPr>
              <a:t>Cần</a:t>
            </a:r>
            <a:r>
              <a:rPr lang="en-US" sz="1800" dirty="0" smtClean="0">
                <a:latin typeface="UTM Avo" panose="02040603050506020204" pitchFamily="18" charset="0"/>
              </a:rPr>
              <a:t> </a:t>
            </a:r>
            <a:r>
              <a:rPr lang="en-US" sz="1800" dirty="0" err="1" smtClean="0">
                <a:latin typeface="UTM Avo" panose="02040603050506020204" pitchFamily="18" charset="0"/>
              </a:rPr>
              <a:t>đặt</a:t>
            </a:r>
            <a:r>
              <a:rPr lang="en-US" sz="1800" dirty="0" smtClean="0">
                <a:latin typeface="UTM Avo" panose="02040603050506020204" pitchFamily="18" charset="0"/>
              </a:rPr>
              <a:t> </a:t>
            </a:r>
            <a:r>
              <a:rPr lang="en-US" sz="1800" i="1" dirty="0" err="1" smtClean="0">
                <a:latin typeface="UTM Avo" panose="02040603050506020204" pitchFamily="18" charset="0"/>
              </a:rPr>
              <a:t>dấu</a:t>
            </a:r>
            <a:r>
              <a:rPr lang="en-US" sz="1800" i="1" dirty="0" smtClean="0">
                <a:latin typeface="UTM Avo" panose="02040603050506020204" pitchFamily="18" charset="0"/>
              </a:rPr>
              <a:t> </a:t>
            </a:r>
            <a:r>
              <a:rPr lang="en-US" sz="1800" i="1" dirty="0" err="1" smtClean="0">
                <a:latin typeface="UTM Avo" panose="02040603050506020204" pitchFamily="18" charset="0"/>
              </a:rPr>
              <a:t>phẩy</a:t>
            </a:r>
            <a:r>
              <a:rPr lang="en-US" sz="1800" i="1" dirty="0" smtClean="0">
                <a:latin typeface="UTM Avo" panose="02040603050506020204" pitchFamily="18" charset="0"/>
              </a:rPr>
              <a:t> </a:t>
            </a:r>
            <a:r>
              <a:rPr lang="en-US" sz="1800" dirty="0" err="1" smtClean="0">
                <a:latin typeface="UTM Avo" panose="02040603050506020204" pitchFamily="18" charset="0"/>
              </a:rPr>
              <a:t>vào</a:t>
            </a:r>
            <a:r>
              <a:rPr lang="en-US" sz="1800" dirty="0" smtClean="0">
                <a:latin typeface="UTM Avo" panose="02040603050506020204" pitchFamily="18" charset="0"/>
              </a:rPr>
              <a:t> </a:t>
            </a:r>
            <a:r>
              <a:rPr lang="en-US" sz="1800" dirty="0" err="1" smtClean="0">
                <a:latin typeface="UTM Avo" panose="02040603050506020204" pitchFamily="18" charset="0"/>
              </a:rPr>
              <a:t>những</a:t>
            </a:r>
            <a:r>
              <a:rPr lang="en-US" sz="1800" dirty="0" smtClean="0">
                <a:latin typeface="UTM Avo" panose="02040603050506020204" pitchFamily="18" charset="0"/>
              </a:rPr>
              <a:t> </a:t>
            </a:r>
            <a:r>
              <a:rPr lang="en-US" sz="1800" dirty="0" err="1" smtClean="0">
                <a:latin typeface="UTM Avo" panose="02040603050506020204" pitchFamily="18" charset="0"/>
              </a:rPr>
              <a:t>vị</a:t>
            </a:r>
            <a:r>
              <a:rPr lang="en-US" sz="1800" dirty="0" smtClean="0">
                <a:latin typeface="UTM Avo" panose="02040603050506020204" pitchFamily="18" charset="0"/>
              </a:rPr>
              <a:t> </a:t>
            </a:r>
            <a:r>
              <a:rPr lang="en-US" sz="1800" dirty="0" err="1" smtClean="0">
                <a:latin typeface="UTM Avo" panose="02040603050506020204" pitchFamily="18" charset="0"/>
              </a:rPr>
              <a:t>trí</a:t>
            </a:r>
            <a:r>
              <a:rPr lang="en-US" sz="1800" dirty="0" smtClean="0">
                <a:latin typeface="UTM Avo" panose="02040603050506020204" pitchFamily="18" charset="0"/>
              </a:rPr>
              <a:t> </a:t>
            </a:r>
            <a:r>
              <a:rPr lang="en-US" sz="1800" dirty="0" err="1" smtClean="0">
                <a:latin typeface="UTM Avo" panose="02040603050506020204" pitchFamily="18" charset="0"/>
              </a:rPr>
              <a:t>nào</a:t>
            </a:r>
            <a:r>
              <a:rPr lang="en-US" sz="1800" dirty="0" smtClean="0">
                <a:latin typeface="UTM Avo" panose="02040603050506020204" pitchFamily="18" charset="0"/>
              </a:rPr>
              <a:t> </a:t>
            </a:r>
            <a:r>
              <a:rPr lang="en-US" sz="1800" dirty="0" err="1" smtClean="0">
                <a:latin typeface="UTM Avo" panose="02040603050506020204" pitchFamily="18" charset="0"/>
              </a:rPr>
              <a:t>trong</a:t>
            </a:r>
            <a:r>
              <a:rPr lang="en-US" sz="1800" dirty="0" smtClean="0">
                <a:latin typeface="UTM Avo" panose="02040603050506020204" pitchFamily="18" charset="0"/>
              </a:rPr>
              <a:t> </a:t>
            </a:r>
            <a:r>
              <a:rPr lang="en-US" sz="1800" dirty="0" err="1" smtClean="0">
                <a:latin typeface="UTM Avo" panose="02040603050506020204" pitchFamily="18" charset="0"/>
              </a:rPr>
              <a:t>mỗi</a:t>
            </a:r>
            <a:r>
              <a:rPr lang="en-US" sz="1800" dirty="0" smtClean="0">
                <a:latin typeface="UTM Avo" panose="02040603050506020204" pitchFamily="18" charset="0"/>
              </a:rPr>
              <a:t> </a:t>
            </a:r>
            <a:r>
              <a:rPr lang="en-US" sz="1800" dirty="0" err="1" smtClean="0">
                <a:latin typeface="UTM Avo" panose="02040603050506020204" pitchFamily="18" charset="0"/>
              </a:rPr>
              <a:t>câu</a:t>
            </a:r>
            <a:r>
              <a:rPr lang="en-US" sz="1800" dirty="0" smtClean="0">
                <a:latin typeface="UTM Avo" panose="02040603050506020204" pitchFamily="18" charset="0"/>
              </a:rPr>
              <a:t> </a:t>
            </a:r>
            <a:r>
              <a:rPr lang="en-US" sz="1800" dirty="0" err="1" smtClean="0">
                <a:latin typeface="UTM Avo" panose="02040603050506020204" pitchFamily="18" charset="0"/>
              </a:rPr>
              <a:t>sau</a:t>
            </a:r>
            <a:r>
              <a:rPr lang="en-US" sz="1800" dirty="0" smtClean="0">
                <a:latin typeface="UTM Avo" panose="02040603050506020204" pitchFamily="18" charset="0"/>
              </a:rPr>
              <a:t>?</a:t>
            </a:r>
          </a:p>
          <a:p>
            <a:pPr algn="just">
              <a:lnSpc>
                <a:spcPct val="150000"/>
              </a:lnSpc>
            </a:pPr>
            <a:endParaRPr lang="en-US" sz="1800" dirty="0" smtClean="0">
              <a:latin typeface="UTM Avo" panose="020406030505060202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sz="1800" dirty="0" smtClean="0">
                <a:latin typeface="UTM Avo" panose="02040603050506020204" pitchFamily="18" charset="0"/>
              </a:rPr>
              <a:t>a. </a:t>
            </a:r>
            <a:r>
              <a:rPr lang="en-US" sz="1800" dirty="0" err="1" smtClean="0">
                <a:latin typeface="UTM Avo" panose="02040603050506020204" pitchFamily="18" charset="0"/>
              </a:rPr>
              <a:t>Các</a:t>
            </a:r>
            <a:r>
              <a:rPr lang="en-US" sz="1800" dirty="0" smtClean="0">
                <a:latin typeface="UTM Avo" panose="02040603050506020204" pitchFamily="18" charset="0"/>
              </a:rPr>
              <a:t> </a:t>
            </a:r>
            <a:r>
              <a:rPr lang="en-US" sz="1800" dirty="0" err="1" smtClean="0">
                <a:latin typeface="UTM Avo" panose="02040603050506020204" pitchFamily="18" charset="0"/>
              </a:rPr>
              <a:t>bạn</a:t>
            </a:r>
            <a:r>
              <a:rPr lang="en-US" sz="1800" dirty="0" smtClean="0">
                <a:latin typeface="UTM Avo" panose="02040603050506020204" pitchFamily="18" charset="0"/>
              </a:rPr>
              <a:t> </a:t>
            </a:r>
            <a:r>
              <a:rPr lang="en-US" sz="1800" dirty="0" err="1" smtClean="0">
                <a:latin typeface="UTM Avo" panose="02040603050506020204" pitchFamily="18" charset="0"/>
              </a:rPr>
              <a:t>học</a:t>
            </a:r>
            <a:r>
              <a:rPr lang="en-US" sz="1800" dirty="0" smtClean="0">
                <a:latin typeface="UTM Avo" panose="02040603050506020204" pitchFamily="18" charset="0"/>
              </a:rPr>
              <a:t> </a:t>
            </a:r>
            <a:r>
              <a:rPr lang="en-US" sz="1800" dirty="0" err="1" smtClean="0">
                <a:latin typeface="UTM Avo" panose="02040603050506020204" pitchFamily="18" charset="0"/>
              </a:rPr>
              <a:t>sinh</a:t>
            </a:r>
            <a:r>
              <a:rPr lang="en-US" sz="1800" dirty="0" smtClean="0">
                <a:latin typeface="UTM Avo" panose="02040603050506020204" pitchFamily="18" charset="0"/>
              </a:rPr>
              <a:t> </a:t>
            </a:r>
            <a:r>
              <a:rPr lang="en-US" sz="1800" dirty="0" err="1" smtClean="0">
                <a:latin typeface="UTM Avo" panose="02040603050506020204" pitchFamily="18" charset="0"/>
              </a:rPr>
              <a:t>đang</a:t>
            </a:r>
            <a:r>
              <a:rPr lang="en-US" sz="1800" dirty="0" smtClean="0">
                <a:latin typeface="UTM Avo" panose="02040603050506020204" pitchFamily="18" charset="0"/>
              </a:rPr>
              <a:t> </a:t>
            </a:r>
            <a:r>
              <a:rPr lang="en-US" sz="1800" dirty="0" err="1" smtClean="0">
                <a:latin typeface="UTM Avo" panose="02040603050506020204" pitchFamily="18" charset="0"/>
              </a:rPr>
              <a:t>tưới</a:t>
            </a:r>
            <a:r>
              <a:rPr lang="en-US" sz="1800" dirty="0" smtClean="0">
                <a:latin typeface="UTM Avo" panose="02040603050506020204" pitchFamily="18" charset="0"/>
              </a:rPr>
              <a:t> </a:t>
            </a:r>
            <a:r>
              <a:rPr lang="en-US" sz="1800" dirty="0" err="1" smtClean="0">
                <a:latin typeface="UTM Avo" panose="02040603050506020204" pitchFamily="18" charset="0"/>
              </a:rPr>
              <a:t>nước</a:t>
            </a:r>
            <a:r>
              <a:rPr lang="en-US" sz="1800" dirty="0" smtClean="0">
                <a:latin typeface="UTM Avo" panose="02040603050506020204" pitchFamily="18" charset="0"/>
              </a:rPr>
              <a:t> </a:t>
            </a:r>
            <a:r>
              <a:rPr lang="en-US" sz="1800" dirty="0" err="1" smtClean="0">
                <a:latin typeface="UTM Avo" panose="02040603050506020204" pitchFamily="18" charset="0"/>
              </a:rPr>
              <a:t>bắt</a:t>
            </a:r>
            <a:r>
              <a:rPr lang="en-US" sz="1800" dirty="0" smtClean="0">
                <a:latin typeface="UTM Avo" panose="02040603050506020204" pitchFamily="18" charset="0"/>
              </a:rPr>
              <a:t> </a:t>
            </a:r>
            <a:r>
              <a:rPr lang="en-US" sz="1800" dirty="0" err="1" smtClean="0">
                <a:latin typeface="UTM Avo" panose="02040603050506020204" pitchFamily="18" charset="0"/>
              </a:rPr>
              <a:t>sâu</a:t>
            </a:r>
            <a:r>
              <a:rPr lang="en-US" sz="1800" dirty="0" smtClean="0">
                <a:latin typeface="UTM Avo" panose="02040603050506020204" pitchFamily="18" charset="0"/>
              </a:rPr>
              <a:t> </a:t>
            </a:r>
            <a:r>
              <a:rPr lang="en-US" sz="1800" dirty="0" err="1" smtClean="0">
                <a:latin typeface="UTM Avo" panose="02040603050506020204" pitchFamily="18" charset="0"/>
              </a:rPr>
              <a:t>cho</a:t>
            </a:r>
            <a:r>
              <a:rPr lang="en-US" sz="1800" dirty="0" smtClean="0">
                <a:latin typeface="UTM Avo" panose="02040603050506020204" pitchFamily="18" charset="0"/>
              </a:rPr>
              <a:t> </a:t>
            </a:r>
            <a:r>
              <a:rPr lang="en-US" sz="1800" dirty="0" err="1" smtClean="0">
                <a:latin typeface="UTM Avo" panose="02040603050506020204" pitchFamily="18" charset="0"/>
              </a:rPr>
              <a:t>cây</a:t>
            </a:r>
            <a:r>
              <a:rPr lang="en-US" sz="1800" dirty="0" smtClean="0">
                <a:latin typeface="UTM Avo" panose="02040603050506020204" pitchFamily="18" charset="0"/>
              </a:rPr>
              <a:t>.</a:t>
            </a:r>
          </a:p>
          <a:p>
            <a:pPr algn="just">
              <a:lnSpc>
                <a:spcPct val="150000"/>
              </a:lnSpc>
            </a:pPr>
            <a:r>
              <a:rPr lang="en-US" sz="1800" dirty="0" smtClean="0">
                <a:latin typeface="UTM Avo" panose="02040603050506020204" pitchFamily="18" charset="0"/>
              </a:rPr>
              <a:t>b. </a:t>
            </a:r>
            <a:r>
              <a:rPr lang="en-US" sz="1800" dirty="0" err="1" smtClean="0">
                <a:latin typeface="UTM Avo" panose="02040603050506020204" pitchFamily="18" charset="0"/>
              </a:rPr>
              <a:t>Mọi</a:t>
            </a:r>
            <a:r>
              <a:rPr lang="en-US" sz="1800" dirty="0" smtClean="0">
                <a:latin typeface="UTM Avo" panose="02040603050506020204" pitchFamily="18" charset="0"/>
              </a:rPr>
              <a:t> </a:t>
            </a:r>
            <a:r>
              <a:rPr lang="en-US" sz="1800" dirty="0" err="1" smtClean="0">
                <a:latin typeface="UTM Avo" panose="02040603050506020204" pitchFamily="18" charset="0"/>
              </a:rPr>
              <a:t>người</a:t>
            </a:r>
            <a:r>
              <a:rPr lang="en-US" sz="1800" dirty="0" smtClean="0">
                <a:latin typeface="UTM Avo" panose="02040603050506020204" pitchFamily="18" charset="0"/>
              </a:rPr>
              <a:t> </a:t>
            </a:r>
            <a:r>
              <a:rPr lang="en-US" sz="1800" dirty="0" err="1" smtClean="0">
                <a:latin typeface="UTM Avo" panose="02040603050506020204" pitchFamily="18" charset="0"/>
              </a:rPr>
              <a:t>không</a:t>
            </a:r>
            <a:r>
              <a:rPr lang="en-US" sz="1800" dirty="0" smtClean="0">
                <a:latin typeface="UTM Avo" panose="02040603050506020204" pitchFamily="18" charset="0"/>
              </a:rPr>
              <a:t> </a:t>
            </a:r>
            <a:r>
              <a:rPr lang="en-US" sz="1800" dirty="0" err="1" smtClean="0">
                <a:latin typeface="UTM Avo" panose="02040603050506020204" pitchFamily="18" charset="0"/>
              </a:rPr>
              <a:t>được</a:t>
            </a:r>
            <a:r>
              <a:rPr lang="en-US" sz="1800" dirty="0" smtClean="0">
                <a:latin typeface="UTM Avo" panose="02040603050506020204" pitchFamily="18" charset="0"/>
              </a:rPr>
              <a:t> </a:t>
            </a:r>
            <a:r>
              <a:rPr lang="en-US" sz="1800" dirty="0" err="1" smtClean="0">
                <a:latin typeface="UTM Avo" panose="02040603050506020204" pitchFamily="18" charset="0"/>
              </a:rPr>
              <a:t>hái</a:t>
            </a:r>
            <a:r>
              <a:rPr lang="en-US" sz="1800" dirty="0" smtClean="0">
                <a:latin typeface="UTM Avo" panose="02040603050506020204" pitchFamily="18" charset="0"/>
              </a:rPr>
              <a:t> </a:t>
            </a:r>
            <a:r>
              <a:rPr lang="en-US" sz="1800" dirty="0" err="1" smtClean="0">
                <a:latin typeface="UTM Avo" panose="02040603050506020204" pitchFamily="18" charset="0"/>
              </a:rPr>
              <a:t>hoa</a:t>
            </a:r>
            <a:r>
              <a:rPr lang="en-US" sz="1800" dirty="0">
                <a:latin typeface="UTM Avo" panose="02040603050506020204" pitchFamily="18" charset="0"/>
              </a:rPr>
              <a:t> </a:t>
            </a:r>
            <a:r>
              <a:rPr lang="en-US" sz="1800" dirty="0" err="1" smtClean="0">
                <a:latin typeface="UTM Avo" panose="02040603050506020204" pitchFamily="18" charset="0"/>
              </a:rPr>
              <a:t>bẻ</a:t>
            </a:r>
            <a:r>
              <a:rPr lang="en-US" sz="1800" dirty="0" smtClean="0">
                <a:latin typeface="UTM Avo" panose="02040603050506020204" pitchFamily="18" charset="0"/>
              </a:rPr>
              <a:t> </a:t>
            </a:r>
            <a:r>
              <a:rPr lang="en-US" sz="1800" dirty="0" err="1" smtClean="0">
                <a:latin typeface="UTM Avo" panose="02040603050506020204" pitchFamily="18" charset="0"/>
              </a:rPr>
              <a:t>cành</a:t>
            </a:r>
            <a:r>
              <a:rPr lang="en-US" sz="1800" dirty="0" smtClean="0">
                <a:latin typeface="UTM Avo" panose="02040603050506020204" pitchFamily="18" charset="0"/>
              </a:rPr>
              <a:t>.</a:t>
            </a:r>
          </a:p>
          <a:p>
            <a:pPr algn="just">
              <a:lnSpc>
                <a:spcPct val="150000"/>
              </a:lnSpc>
            </a:pPr>
            <a:r>
              <a:rPr lang="en-US" sz="1800" dirty="0" smtClean="0">
                <a:latin typeface="UTM Avo" panose="02040603050506020204" pitchFamily="18" charset="0"/>
              </a:rPr>
              <a:t>c. </a:t>
            </a:r>
            <a:r>
              <a:rPr lang="en-US" sz="1800" dirty="0" err="1" smtClean="0">
                <a:latin typeface="UTM Avo" panose="02040603050506020204" pitchFamily="18" charset="0"/>
              </a:rPr>
              <a:t>Én</a:t>
            </a:r>
            <a:r>
              <a:rPr lang="en-US" sz="1800" dirty="0" smtClean="0">
                <a:latin typeface="UTM Avo" panose="02040603050506020204" pitchFamily="18" charset="0"/>
              </a:rPr>
              <a:t> </a:t>
            </a:r>
            <a:r>
              <a:rPr lang="en-US" sz="1800" dirty="0" err="1" smtClean="0">
                <a:latin typeface="UTM Avo" panose="02040603050506020204" pitchFamily="18" charset="0"/>
              </a:rPr>
              <a:t>nâu</a:t>
            </a:r>
            <a:r>
              <a:rPr lang="en-US" sz="1800" dirty="0" smtClean="0">
                <a:latin typeface="UTM Avo" panose="02040603050506020204" pitchFamily="18" charset="0"/>
              </a:rPr>
              <a:t> </a:t>
            </a:r>
            <a:r>
              <a:rPr lang="en-US" sz="1800" dirty="0" err="1" smtClean="0">
                <a:latin typeface="UTM Avo" panose="02040603050506020204" pitchFamily="18" charset="0"/>
              </a:rPr>
              <a:t>cỏ</a:t>
            </a:r>
            <a:r>
              <a:rPr lang="en-US" sz="1800" dirty="0" smtClean="0">
                <a:latin typeface="UTM Avo" panose="02040603050506020204" pitchFamily="18" charset="0"/>
              </a:rPr>
              <a:t> non </a:t>
            </a:r>
            <a:r>
              <a:rPr lang="en-US" sz="1800" dirty="0" err="1" smtClean="0">
                <a:latin typeface="UTM Avo" panose="02040603050506020204" pitchFamily="18" charset="0"/>
              </a:rPr>
              <a:t>đều</a:t>
            </a:r>
            <a:r>
              <a:rPr lang="en-US" sz="1800" dirty="0" smtClean="0">
                <a:latin typeface="UTM Avo" panose="02040603050506020204" pitchFamily="18" charset="0"/>
              </a:rPr>
              <a:t> </a:t>
            </a:r>
            <a:r>
              <a:rPr lang="en-US" sz="1800" dirty="0" err="1" smtClean="0">
                <a:latin typeface="UTM Avo" panose="02040603050506020204" pitchFamily="18" charset="0"/>
              </a:rPr>
              <a:t>đáng</a:t>
            </a:r>
            <a:r>
              <a:rPr lang="en-US" sz="1800" dirty="0" smtClean="0">
                <a:latin typeface="UTM Avo" panose="02040603050506020204" pitchFamily="18" charset="0"/>
              </a:rPr>
              <a:t> </a:t>
            </a:r>
            <a:r>
              <a:rPr lang="en-US" sz="1800" dirty="0" err="1" smtClean="0">
                <a:latin typeface="UTM Avo" panose="02040603050506020204" pitchFamily="18" charset="0"/>
              </a:rPr>
              <a:t>yêu</a:t>
            </a:r>
            <a:r>
              <a:rPr lang="en-US" sz="1800" dirty="0" smtClean="0">
                <a:latin typeface="UTM Avo" panose="02040603050506020204" pitchFamily="18" charset="0"/>
              </a:rPr>
              <a:t>. </a:t>
            </a:r>
            <a:endParaRPr lang="vi-VN" sz="1800" dirty="0">
              <a:latin typeface="UTM Avo" panose="020406030505060202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772025" y="1759167"/>
            <a:ext cx="2952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,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248150" y="2559267"/>
            <a:ext cx="2952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,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81150" y="2987892"/>
            <a:ext cx="2952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,</a:t>
            </a:r>
            <a:endParaRPr lang="en-US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30725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  <p:bldP spid="4" grpId="0"/>
      <p:bldP spid="5" grpId="0"/>
    </p:bldLst>
  </p:timing>
</p:sld>
</file>

<file path=ppt/theme/theme1.xml><?xml version="1.0" encoding="utf-8"?>
<a:theme xmlns:a="http://schemas.openxmlformats.org/drawingml/2006/main" name="Doodle Sketchbook by Slidesgo">
  <a:themeElements>
    <a:clrScheme name="Simple Light">
      <a:dk1>
        <a:srgbClr val="213054"/>
      </a:dk1>
      <a:lt1>
        <a:srgbClr val="BAE5E4"/>
      </a:lt1>
      <a:dk2>
        <a:srgbClr val="A889CC"/>
      </a:dk2>
      <a:lt2>
        <a:srgbClr val="FC7D77"/>
      </a:lt2>
      <a:accent1>
        <a:srgbClr val="FFAB40"/>
      </a:accent1>
      <a:accent2>
        <a:srgbClr val="FFFFFF"/>
      </a:accent2>
      <a:accent3>
        <a:srgbClr val="213054"/>
      </a:accent3>
      <a:accent4>
        <a:srgbClr val="BAE5E4"/>
      </a:accent4>
      <a:accent5>
        <a:srgbClr val="A889CC"/>
      </a:accent5>
      <a:accent6>
        <a:srgbClr val="FC7D77"/>
      </a:accent6>
      <a:hlink>
        <a:srgbClr val="213054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1749</TotalTime>
  <Words>186</Words>
  <Application>Microsoft Office PowerPoint</Application>
  <PresentationFormat>Custom</PresentationFormat>
  <Paragraphs>31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Montserrat</vt:lpstr>
      <vt:lpstr>UTM Cookies</vt:lpstr>
      <vt:lpstr>UTM Avo</vt:lpstr>
      <vt:lpstr>Kalam</vt:lpstr>
      <vt:lpstr>Doodle Sketchbook by Slidesgo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L.U</dc:creator>
  <cp:lastModifiedBy>HongHa</cp:lastModifiedBy>
  <cp:revision>118</cp:revision>
  <dcterms:modified xsi:type="dcterms:W3CDTF">2022-02-13T03:46:37Z</dcterms:modified>
</cp:coreProperties>
</file>