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357" r:id="rId2"/>
    <p:sldId id="368" r:id="rId3"/>
    <p:sldId id="369" r:id="rId4"/>
    <p:sldId id="370" r:id="rId5"/>
    <p:sldId id="371" r:id="rId6"/>
    <p:sldId id="393" r:id="rId7"/>
    <p:sldId id="394" r:id="rId8"/>
  </p:sldIdLst>
  <p:sldSz cx="6858000" cy="5143500"/>
  <p:notesSz cx="6858000" cy="9144000"/>
  <p:embeddedFontLst>
    <p:embeddedFont>
      <p:font typeface="Kalam" panose="020B0604020202020204" charset="0"/>
      <p:regular r:id="rId10"/>
      <p:bold r:id="rId11"/>
    </p:embeddedFont>
    <p:embeddedFont>
      <p:font typeface="Montserrat" panose="02000505000000020004" pitchFamily="2" charset="0"/>
      <p:regular r:id="rId12"/>
      <p:bold r:id="rId13"/>
    </p:embeddedFont>
    <p:embeddedFont>
      <p:font typeface="UTM Cookies" panose="02040603050506020204" pitchFamily="18" charset="0"/>
      <p:regular r:id="rId14"/>
    </p:embeddedFont>
    <p:embeddedFont>
      <p:font typeface="UTM Avo" panose="02040603050506020204" pitchFamily="18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131"/>
    <a:srgbClr val="B7D574"/>
    <a:srgbClr val="000000"/>
    <a:srgbClr val="FFCC00"/>
    <a:srgbClr val="FACD94"/>
    <a:srgbClr val="CC7500"/>
    <a:srgbClr val="1E5CC1"/>
    <a:srgbClr val="FB5B53"/>
    <a:srgbClr val="FB4C43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76" autoAdjust="0"/>
    <p:restoredTop sz="94364" autoAdjust="0"/>
  </p:normalViewPr>
  <p:slideViewPr>
    <p:cSldViewPr snapToGrid="0">
      <p:cViewPr varScale="1">
        <p:scale>
          <a:sx n="98" d="100"/>
          <a:sy n="98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45469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58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BỜ TRE ĐÓN KHÁCH</a:t>
            </a:r>
          </a:p>
        </p:txBody>
      </p:sp>
      <p:sp>
        <p:nvSpPr>
          <p:cNvPr id="32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703872" y="591824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Bờ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tre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đón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khách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31147" y="664427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–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5695" y="1371334"/>
            <a:ext cx="3064275" cy="2526525"/>
            <a:chOff x="561734" y="1827396"/>
            <a:chExt cx="3064275" cy="25265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923387" y="1827396"/>
              <a:ext cx="2702622" cy="2526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Bờ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tre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quanh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hồ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Suốt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đón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khách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đàn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cò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bạch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Hạ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cánh</a:t>
              </a:r>
              <a:r>
                <a:rPr lang="en-US" sz="1800" dirty="0">
                  <a:latin typeface="UTM Avo" panose="02040603050506020204" pitchFamily="18" charset="0"/>
                </a:rPr>
                <a:t> reo </a:t>
              </a:r>
              <a:r>
                <a:rPr lang="en-US" sz="1800" dirty="0" err="1">
                  <a:latin typeface="UTM Avo" panose="02040603050506020204" pitchFamily="18" charset="0"/>
                </a:rPr>
                <a:t>mừng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>
                  <a:latin typeface="UTM Avo" panose="02040603050506020204" pitchFamily="18" charset="0"/>
                </a:rPr>
                <a:t>Tre </a:t>
              </a:r>
              <a:r>
                <a:rPr lang="en-US" sz="1800" dirty="0" err="1">
                  <a:latin typeface="UTM Avo" panose="02040603050506020204" pitchFamily="18" charset="0"/>
                </a:rPr>
                <a:t>chợt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Nở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đầy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hoa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trắng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690EC3B-891B-417A-A712-D5F0015B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34" y="1888281"/>
              <a:ext cx="361653" cy="341753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339094" y="1371334"/>
            <a:ext cx="3307512" cy="3416320"/>
            <a:chOff x="3339094" y="1371334"/>
            <a:chExt cx="3307512" cy="34163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3669459" y="1371334"/>
              <a:ext cx="297714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Đến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im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lặng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bồ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nông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nhìn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mênh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mông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Im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như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tượng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đá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Đỗ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xuống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cành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mềm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vụt</a:t>
              </a:r>
              <a:r>
                <a:rPr lang="en-US" sz="1800" dirty="0">
                  <a:latin typeface="UTM Avo" panose="02040603050506020204" pitchFamily="18" charset="0"/>
                </a:rPr>
                <a:t> bay </a:t>
              </a:r>
              <a:r>
                <a:rPr lang="en-US" sz="1800" dirty="0" err="1">
                  <a:latin typeface="UTM Avo" panose="02040603050506020204" pitchFamily="18" charset="0"/>
                </a:rPr>
                <a:t>lên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Đậu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chỗ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cũ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CCAB96B-6FE5-4EDE-ABE3-7E5F314A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094" y="1513748"/>
              <a:ext cx="341753" cy="341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244706" y="1766339"/>
            <a:ext cx="271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reo </a:t>
            </a:r>
            <a:r>
              <a:rPr lang="en-US" sz="2400" dirty="0" err="1">
                <a:latin typeface="UTM Avo" panose="02040603050506020204" pitchFamily="18" charset="0"/>
              </a:rPr>
              <a:t>mừng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1414382" y="20100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1244706" y="2354783"/>
            <a:ext cx="271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hoa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trắng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414382" y="2598475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244706" y="2943227"/>
            <a:ext cx="271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tượng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đá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414382" y="318691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244706" y="3531671"/>
            <a:ext cx="271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đỗ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xuống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414382" y="377536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244706" y="1190347"/>
            <a:ext cx="271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quanh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1414382" y="145370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d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 d </a:t>
            </a:r>
            <a:r>
              <a:rPr lang="en-US" sz="1800" dirty="0" err="1">
                <a:latin typeface="UTM Avo" panose="02040603050506020204" pitchFamily="18" charset="0"/>
              </a:rPr>
              <a:t>ừa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tỏa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tàu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Dang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</a:t>
            </a:r>
            <a:r>
              <a:rPr lang="en-US" sz="1800" dirty="0">
                <a:latin typeface="UTM Avo" panose="02040603050506020204" pitchFamily="18" charset="0"/>
              </a:rPr>
              <a:t> ó </a:t>
            </a:r>
            <a:r>
              <a:rPr lang="en-US" sz="1800" dirty="0" err="1">
                <a:latin typeface="UTM Avo" panose="02040603050506020204" pitchFamily="18" charset="0"/>
              </a:rPr>
              <a:t>gật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trăng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6573" y="1121818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5656" y="1500982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23769" y="1540310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26908" y="1099384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777" y="1500982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2317" y="1500982"/>
            <a:ext cx="42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iu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ưu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Xe</a:t>
            </a:r>
            <a:r>
              <a:rPr lang="en-US" sz="1800" dirty="0">
                <a:latin typeface="UTM Avo" panose="02040603050506020204" pitchFamily="18" charset="0"/>
              </a:rPr>
              <a:t> c </a:t>
            </a:r>
            <a:r>
              <a:rPr lang="en-US" sz="1800" dirty="0" err="1">
                <a:latin typeface="UTM Avo" panose="02040603050506020204" pitchFamily="18" charset="0"/>
              </a:rPr>
              <a:t>ứu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hỏa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bay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cháy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Chim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hót</a:t>
            </a:r>
            <a:r>
              <a:rPr lang="en-US" sz="1800" dirty="0">
                <a:latin typeface="UTM Avo" panose="02040603050506020204" pitchFamily="18" charset="0"/>
              </a:rPr>
              <a:t> r </a:t>
            </a:r>
            <a:r>
              <a:rPr lang="en-US" sz="1800" dirty="0" err="1">
                <a:latin typeface="UTM Avo" panose="02040603050506020204" pitchFamily="18" charset="0"/>
              </a:rPr>
              <a:t>íu</a:t>
            </a: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rít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vòm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bưởi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ĩu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cành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28549" y="2692248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88808" y="2641296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ứu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28317" y="3488738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866642" y="3907838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96873" y="3456703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íu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8710" y="3875572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ĩu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7" grpId="0" animBg="1"/>
      <p:bldP spid="8" grpId="0" animBg="1"/>
      <p:bldP spid="3" grpId="0"/>
      <p:bldP spid="9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d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 d </a:t>
            </a:r>
            <a:r>
              <a:rPr lang="en-US" sz="1800" dirty="0" err="1">
                <a:latin typeface="UTM Avo" panose="02040603050506020204" pitchFamily="18" charset="0"/>
              </a:rPr>
              <a:t>ừa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tỏa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tàu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Dang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</a:t>
            </a:r>
            <a:r>
              <a:rPr lang="en-US" sz="1800" dirty="0">
                <a:latin typeface="UTM Avo" panose="02040603050506020204" pitchFamily="18" charset="0"/>
              </a:rPr>
              <a:t> ó </a:t>
            </a:r>
            <a:r>
              <a:rPr lang="en-US" sz="1800" dirty="0" err="1">
                <a:latin typeface="UTM Avo" panose="02040603050506020204" pitchFamily="18" charset="0"/>
              </a:rPr>
              <a:t>gật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trăng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6573" y="1121818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5656" y="1500982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23769" y="1540310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26908" y="1099384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777" y="1500982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2317" y="1500982"/>
            <a:ext cx="42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2035610"/>
            <a:ext cx="592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ươc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ươt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thược</a:t>
            </a:r>
            <a:r>
              <a:rPr lang="en-US" sz="1800" dirty="0">
                <a:latin typeface="UTM Avo" panose="02040603050506020204" pitchFamily="18" charset="0"/>
              </a:rPr>
              <a:t> d </a:t>
            </a:r>
            <a:r>
              <a:rPr lang="en-US" sz="1800" dirty="0" err="1">
                <a:latin typeface="UTM Avo" panose="02040603050506020204" pitchFamily="18" charset="0"/>
              </a:rPr>
              <a:t>ược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nở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rực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vườn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liễu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rủ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ướt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tha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hồ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UTM Avo" panose="02040603050506020204" pitchFamily="18" charset="0"/>
              </a:rPr>
              <a:t>N  </a:t>
            </a:r>
            <a:r>
              <a:rPr lang="en-US" sz="1800" dirty="0" err="1">
                <a:latin typeface="UTM Avo" panose="02040603050506020204" pitchFamily="18" charset="0"/>
              </a:rPr>
              <a:t>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ngập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mênh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66129" y="2569917"/>
            <a:ext cx="565558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2677" y="2528010"/>
            <a:ext cx="75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ược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83566" y="2972386"/>
            <a:ext cx="51690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076326" y="3383963"/>
            <a:ext cx="546714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45516" y="2940120"/>
            <a:ext cx="78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ướt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7065" y="3345863"/>
            <a:ext cx="93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ước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1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7" grpId="0" animBg="1"/>
      <p:bldP spid="8" grpId="0" animBg="1"/>
      <p:bldP spid="3" grpId="0"/>
      <p:bldP spid="9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263</Words>
  <Application>Microsoft Office PowerPoint</Application>
  <PresentationFormat>Custom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Kalam</vt:lpstr>
      <vt:lpstr>Montserrat</vt:lpstr>
      <vt:lpstr>UTM Cookies</vt:lpstr>
      <vt:lpstr>UTM Avo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HongHa</cp:lastModifiedBy>
  <cp:revision>100</cp:revision>
  <dcterms:modified xsi:type="dcterms:W3CDTF">2022-02-12T17:05:46Z</dcterms:modified>
</cp:coreProperties>
</file>