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8"/>
  </p:notesMasterIdLst>
  <p:sldIdLst>
    <p:sldId id="363" r:id="rId3"/>
    <p:sldId id="278" r:id="rId4"/>
    <p:sldId id="279" r:id="rId5"/>
    <p:sldId id="281" r:id="rId6"/>
    <p:sldId id="312" r:id="rId7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52" d="100"/>
          <a:sy n="52" d="100"/>
        </p:scale>
        <p:origin x="54" y="2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5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3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238672-02DD-4306-9AD6-CFFAF6E449D3}"/>
              </a:ext>
            </a:extLst>
          </p:cNvPr>
          <p:cNvSpPr txBox="1"/>
          <p:nvPr/>
        </p:nvSpPr>
        <p:spPr>
          <a:xfrm>
            <a:off x="577296" y="875843"/>
            <a:ext cx="6078945" cy="44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ấu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tạ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Cao 5 li ( 6 đường kẻ ngang)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Viết 2 né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t/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1: Nét hất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2: Móc ngược (bên phải)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3: Móc ngược (bên phải)</a:t>
            </a:r>
            <a:endParaRPr lang="en-US" sz="2399" b="1" dirty="0">
              <a:solidFill>
                <a:srgbClr val="0070C0"/>
              </a:solidFill>
              <a:latin typeface="Calibri"/>
            </a:endParaRPr>
          </a:p>
          <a:p>
            <a:pPr algn="just"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Cách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viết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defTabSz="914126" fontAlgn="base"/>
            <a:r>
              <a:rPr lang="en-US" sz="2399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1: Đặt bút trên đường kẻ 2, viết nét hất, đến đường kẻ 3 thì dừng lại.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2: Từ điểm dừng của bút của nét 1, chuyển hướng bút để viết nét móc ngược thứ nhất (1).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3: Từ điểm cuối của nét 2 (ở đường kẻ 2). Rê bút lên tới đường kẻ 3 rồi chuyển hướng bút ngược lại viết tiếp nét móc ngược thứ 2 (2). Dừng bút ở đường kẻ 2.</a:t>
            </a:r>
            <a:endParaRPr lang="vi-VN" sz="2399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61042F-C5DA-494F-A065-9726E2B02074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DFBAF2-54A5-4421-B16B-1F67FB90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51" y="521710"/>
            <a:ext cx="4717224" cy="46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1AC17D-C8B2-4A8A-85E4-EE34F6448EA0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0254" y="16118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2615" y="31354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4975" y="46590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7335" y="61826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488" y="618270"/>
            <a:ext cx="978174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2399" b="1" i="1" dirty="0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Cần viết cho cân đối các phần giống nhau. Như vậy, chữ 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mới nhìn cân đối và đẹp.</a:t>
            </a:r>
            <a:endParaRPr lang="en-US" sz="23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1069696" y="770630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C1F44D-E67B-4FF4-8BDB-B84867B9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34" y="1995429"/>
            <a:ext cx="6167557" cy="3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741" y="-185099"/>
            <a:ext cx="11630171" cy="5800902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9EF8F-D52B-4142-8574-939693801192}"/>
              </a:ext>
            </a:extLst>
          </p:cNvPr>
          <p:cNvSpPr/>
          <p:nvPr/>
        </p:nvSpPr>
        <p:spPr>
          <a:xfrm>
            <a:off x="1018271" y="3197916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Rừng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U Minh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có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nhiều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loài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chim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quý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29676E1-D80B-45C7-9AA4-B290C6054B06}"/>
              </a:ext>
            </a:extLst>
          </p:cNvPr>
          <p:cNvCxnSpPr/>
          <p:nvPr/>
        </p:nvCxnSpPr>
        <p:spPr>
          <a:xfrm>
            <a:off x="104095" y="3310421"/>
            <a:ext cx="4858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23DDA97-CFC3-4E83-BCC1-BD02680B7B91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EC7124E-356C-4E4B-89CD-4390D6C4B34B}"/>
              </a:ext>
            </a:extLst>
          </p:cNvPr>
          <p:cNvSpPr/>
          <p:nvPr/>
        </p:nvSpPr>
        <p:spPr>
          <a:xfrm>
            <a:off x="711014" y="1337423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Viết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188</Words>
  <Application>Microsoft Office PowerPoint</Application>
  <PresentationFormat>Custom</PresentationFormat>
  <Paragraphs>15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微软雅黑</vt:lpstr>
      <vt:lpstr>宋体</vt:lpstr>
      <vt:lpstr>微软雅黑 Light</vt:lpstr>
      <vt:lpstr>Arial</vt:lpstr>
      <vt:lpstr>Calibri</vt:lpstr>
      <vt:lpstr>Calibri Light</vt:lpstr>
      <vt:lpstr>HP001 4 hàng</vt:lpstr>
      <vt:lpstr>Times New Roman</vt:lpstr>
      <vt:lpstr>UVN Ly Do</vt:lpstr>
      <vt:lpstr>小考拉体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HongHa</cp:lastModifiedBy>
  <cp:revision>290</cp:revision>
  <dcterms:created xsi:type="dcterms:W3CDTF">2020-12-08T15:48:47Z</dcterms:created>
  <dcterms:modified xsi:type="dcterms:W3CDTF">2022-02-12T16:15:43Z</dcterms:modified>
</cp:coreProperties>
</file>