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56" r:id="rId3"/>
    <p:sldId id="268" r:id="rId4"/>
    <p:sldId id="270" r:id="rId5"/>
    <p:sldId id="272" r:id="rId6"/>
    <p:sldId id="271" r:id="rId7"/>
    <p:sldId id="273" r:id="rId8"/>
    <p:sldId id="274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5C"/>
    <a:srgbClr val="FEE37E"/>
    <a:srgbClr val="FED94D"/>
    <a:srgbClr val="D5E575"/>
    <a:srgbClr val="C8DD4B"/>
    <a:srgbClr val="C1D82E"/>
    <a:srgbClr val="9DE555"/>
    <a:srgbClr val="CEE15D"/>
    <a:srgbClr val="FBB04A"/>
    <a:srgbClr val="81C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49" autoAdjust="0"/>
  </p:normalViewPr>
  <p:slideViewPr>
    <p:cSldViewPr snapToGrid="0">
      <p:cViewPr>
        <p:scale>
          <a:sx n="70" d="100"/>
          <a:sy n="70" d="100"/>
        </p:scale>
        <p:origin x="-89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BEDCA-93D3-499F-A6DC-E3889383651B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45C2A-0CB1-42DF-A0CE-566FF23B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8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0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7268BB-C1B0-4A07-841E-B140DAEE97C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9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Tự nhiên xã hội - Lớp 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Bản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quyền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thuộc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về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: FB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Hương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Thảo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- https://www.facebook.com/huongthaoGADT/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963160" y="3044190"/>
            <a:ext cx="194500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1201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83152" y="4440683"/>
            <a:ext cx="7349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CHỦ ĐỀ </a:t>
            </a:r>
          </a:p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4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xmlns="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xmlns="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xmlns="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xmlns="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xmlns="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xmlns="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xmlns="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xmlns="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xmlns="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xmlns="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xmlns="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xmlns="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xmlns="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xmlns="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xmlns="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xmlns="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xmlns="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xmlns="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xmlns="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xmlns="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xmlns="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xmlns="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xmlns="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xmlns="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xmlns="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xmlns="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xmlns="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xmlns="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xmlns="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xmlns="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xmlns="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xmlns="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xmlns="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xmlns="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xmlns="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xmlns="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xmlns="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xmlns="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xmlns="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xmlns="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xmlns="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xmlns="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xmlns="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xmlns="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xmlns="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xmlns="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xmlns="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xmlns="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xmlns="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xmlns="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xmlns="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xmlns="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xmlns="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xmlns="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xmlns="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xmlns="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xmlns="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xmlns="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xmlns="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xmlns="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xmlns="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CFF076C3-9DD2-42F2-96BC-427CF92AEA3C}"/>
              </a:ext>
            </a:extLst>
          </p:cNvPr>
          <p:cNvSpPr/>
          <p:nvPr/>
        </p:nvSpPr>
        <p:spPr>
          <a:xfrm>
            <a:off x="6111999" y="1644474"/>
            <a:ext cx="5974590" cy="4384635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2584" y="1632063"/>
            <a:ext cx="86750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>
                <a:latin typeface="Times New Roman" pitchFamily="18" charset="0"/>
                <a:cs typeface="Times New Roman" pitchFamily="18" charset="0"/>
              </a:rPr>
              <a:t>Câu đố 1:    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Cây gì thân cao - Lá thưa răng lược</a:t>
            </a:r>
            <a:endParaRPr lang="en-US" sz="32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Ai đem nước ngọt - Đựng đầy quả </a:t>
            </a:r>
            <a:r>
              <a:rPr lang="vi-VN" sz="32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vi-VN" sz="32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8954" y="3694166"/>
            <a:ext cx="79013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>
                <a:latin typeface="Times New Roman" pitchFamily="18" charset="0"/>
                <a:cs typeface="Times New Roman" pitchFamily="18" charset="0"/>
              </a:rPr>
              <a:t>Câu đố2:  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Con gì bốn vó - Ngực nở bụng thon</a:t>
            </a:r>
            <a:endParaRPr lang="en-US" sz="32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Rung rinh chiếc bờmm - Phi nhanh như gió?</a:t>
            </a:r>
            <a:endParaRPr lang="en-US" sz="32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2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5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150" y="365737"/>
            <a:ext cx="11273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</a:rPr>
              <a:t>MỘT SỐ VIỆC LÀM CỦA CON NGƯỜI GÂY ẢNH HƯỞNG KHÔNG TỐT CHO MÔI TRƯỜNG SỐNG CỦA ĐỘNG VẬT VÀ THỰC VẬT</a:t>
            </a:r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4" name="AutoShape 2" descr="Tàn phá thiên nhiên chính là huỷ hoại môi trường sống của con ngườ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àn phá thiên nhiên chính là huỷ hoại môi trường sống của con ngườ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Tàn phá thiên nhiên chính là huỷ hoại môi trường sống của con ngư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581979"/>
            <a:ext cx="885825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5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150" y="365737"/>
            <a:ext cx="11273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</a:rPr>
              <a:t>MỘT SỐ VIỆC LÀM CỦA CON NGƯỜI GÂY ẢNH HƯỞNG KHÔNG TỐT CHO MÔI TRƯỜNG SỐNG CỦA ĐỘNG VẬT VÀ THỰC VẬT</a:t>
            </a:r>
            <a:endParaRPr lang="en-US" sz="2800" b="1">
              <a:solidFill>
                <a:srgbClr val="FFFF00"/>
              </a:solidFill>
            </a:endParaRPr>
          </a:p>
        </p:txBody>
      </p:sp>
      <p:pic>
        <p:nvPicPr>
          <p:cNvPr id="3074" name="Picture 2" descr="Tàn phá thiên nhiên chính là huỷ hoại môi trường sống của con ngư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464220"/>
            <a:ext cx="885825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5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150" y="365737"/>
            <a:ext cx="11273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</a:rPr>
              <a:t>MỘT SỐ VIỆC LÀM CỦA CON NGƯỜI GÂY ẢNH HƯỞNG KHÔNG TỐT CHO MÔI TRƯỜNG SỐNG CỦA ĐỘNG VẬT VÀ THỰC VẬT</a:t>
            </a:r>
            <a:endParaRPr lang="en-US" sz="2800" b="1">
              <a:solidFill>
                <a:srgbClr val="FFFF00"/>
              </a:solidFill>
            </a:endParaRPr>
          </a:p>
        </p:txBody>
      </p:sp>
      <p:pic>
        <p:nvPicPr>
          <p:cNvPr id="4098" name="Picture 2" descr="Giá đắt con người phải trả khi hủy hoại môi trường | baotintuc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21" y="1651946"/>
            <a:ext cx="8278740" cy="473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8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5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5969" y="2210938"/>
            <a:ext cx="9539785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200">
                <a:latin typeface="Times New Roman" pitchFamily="18" charset="0"/>
                <a:cs typeface="Times New Roman" pitchFamily="18" charset="0"/>
              </a:rPr>
              <a:t>+ Em và gia đình đã từng làm những việc làm gây ảnh hưởng không tốt đến môi trường sống của thực vật và động vật không?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200">
                <a:latin typeface="Times New Roman" pitchFamily="18" charset="0"/>
                <a:cs typeface="Times New Roman" pitchFamily="18" charset="0"/>
              </a:rPr>
              <a:t>+ Nếu có thì những việc làm đó là gì?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200">
                <a:latin typeface="Times New Roman" pitchFamily="18" charset="0"/>
                <a:cs typeface="Times New Roman" pitchFamily="18" charset="0"/>
              </a:rPr>
              <a:t>+ Có nên tiếp tục những việc làm đó không? Vì sao?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56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24333" y="2967335"/>
            <a:ext cx="85162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Nêu n</a:t>
            </a:r>
            <a:r>
              <a:rPr lang="vi-VN" sz="3600" b="1" smtClean="0">
                <a:latin typeface="Times New Roman" pitchFamily="18" charset="0"/>
                <a:cs typeface="Times New Roman" pitchFamily="18" charset="0"/>
              </a:rPr>
              <a:t>hững 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việc làm để bảo vệ và hạn chế sự thay đổi môi trường sống của thực vật và động vật?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234</Words>
  <Application>Microsoft Office PowerPoint</Application>
  <PresentationFormat>Custom</PresentationFormat>
  <Paragraphs>20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Chào mừng các em đến với tiết Tự nhiên xã hội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AutoBVT</cp:lastModifiedBy>
  <cp:revision>9</cp:revision>
  <dcterms:created xsi:type="dcterms:W3CDTF">2021-06-11T08:12:41Z</dcterms:created>
  <dcterms:modified xsi:type="dcterms:W3CDTF">2022-06-06T20:02:04Z</dcterms:modified>
</cp:coreProperties>
</file>