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7" r:id="rId3"/>
    <p:sldId id="258" r:id="rId4"/>
    <p:sldId id="289" r:id="rId5"/>
    <p:sldId id="299" r:id="rId6"/>
    <p:sldId id="301" r:id="rId7"/>
    <p:sldId id="302" r:id="rId8"/>
    <p:sldId id="30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0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925E9-879E-4801-8DF1-0939D8DD8D65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F65FC-102D-4D27-8F28-5747C416A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91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899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937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7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86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16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08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880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752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940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334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224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068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46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795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906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157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05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4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88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0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7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05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03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9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75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95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emf"/><Relationship Id="rId11" Type="http://schemas.openxmlformats.org/officeDocument/2006/relationships/image" Target="../media/image27.png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3" y="-336546"/>
            <a:ext cx="5905429" cy="4491451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" y="1994363"/>
            <a:ext cx="449181" cy="429861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5" y="842099"/>
            <a:ext cx="743548" cy="711567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4" y="523343"/>
            <a:ext cx="449181" cy="429861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8" y="3046266"/>
            <a:ext cx="799873" cy="765469"/>
          </a:xfrm>
          <a:prstGeom prst="rect">
            <a:avLst/>
          </a:prstGeom>
        </p:spPr>
      </p:pic>
      <p:sp>
        <p:nvSpPr>
          <p:cNvPr id="11" name="矩形: 圆角 13"/>
          <p:cNvSpPr/>
          <p:nvPr/>
        </p:nvSpPr>
        <p:spPr>
          <a:xfrm>
            <a:off x="2631262" y="2209294"/>
            <a:ext cx="7182028" cy="98406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20000"/>
              </a:lnSpc>
            </a:pP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2021</a:t>
            </a:r>
            <a:endParaRPr lang="zh-CN" altLang="en-US" sz="3733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13" name="矩形: 圆角 14"/>
          <p:cNvSpPr/>
          <p:nvPr/>
        </p:nvSpPr>
        <p:spPr>
          <a:xfrm>
            <a:off x="5156531" y="3457211"/>
            <a:ext cx="2131488" cy="869280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20000"/>
              </a:lnSpc>
            </a:pPr>
            <a:r>
              <a:rPr lang="en-US" altLang="zh-CN" sz="4800" b="1" u="sng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lang="zh-CN" altLang="en-US" sz="4800" b="1" u="sng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3C7D45-4210-463B-BF7C-270D48C34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9966" y="4191271"/>
            <a:ext cx="8596105" cy="23471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2C57EF1-95FB-44D9-AAB6-9DE913EE2F07}"/>
              </a:ext>
            </a:extLst>
          </p:cNvPr>
          <p:cNvSpPr txBox="1"/>
          <p:nvPr/>
        </p:nvSpPr>
        <p:spPr>
          <a:xfrm>
            <a:off x="3619892" y="6488668"/>
            <a:ext cx="9057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 by: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xmlns="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xmlns="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126429" y="1951888"/>
            <a:ext cx="7881171" cy="216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42900" y="321343"/>
            <a:ext cx="10372725" cy="10788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Thỏ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cáo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sóc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chạy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đích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đứng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bục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đích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đứng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bục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thấp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F4C91C-E443-49EE-BA52-44F695C68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951" y="1625958"/>
            <a:ext cx="6424612" cy="506786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D4ED9D1-44B2-4CB9-9DEF-0892A16DBACD}"/>
              </a:ext>
            </a:extLst>
          </p:cNvPr>
          <p:cNvSpPr/>
          <p:nvPr/>
        </p:nvSpPr>
        <p:spPr>
          <a:xfrm>
            <a:off x="190500" y="2105024"/>
            <a:ext cx="5010149" cy="847725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xmlns="" id="{1AC99D7C-50A5-4D29-A86D-B6E88E678870}"/>
              </a:ext>
            </a:extLst>
          </p:cNvPr>
          <p:cNvSpPr/>
          <p:nvPr/>
        </p:nvSpPr>
        <p:spPr>
          <a:xfrm rot="19565512">
            <a:off x="6845861" y="1480722"/>
            <a:ext cx="1257300" cy="10343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75A69B68-C22E-47B7-8B22-B65A658E279E}"/>
              </a:ext>
            </a:extLst>
          </p:cNvPr>
          <p:cNvSpPr/>
          <p:nvPr/>
        </p:nvSpPr>
        <p:spPr>
          <a:xfrm>
            <a:off x="190499" y="3312164"/>
            <a:ext cx="5010149" cy="847725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xmlns="" id="{FC6D4FC0-584E-4218-97D2-41096B226A18}"/>
              </a:ext>
            </a:extLst>
          </p:cNvPr>
          <p:cNvSpPr/>
          <p:nvPr/>
        </p:nvSpPr>
        <p:spPr>
          <a:xfrm rot="19565512">
            <a:off x="8871540" y="1480722"/>
            <a:ext cx="1257300" cy="10343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DEA7E60D-AC67-4F5A-B064-2B2508B4BD98}"/>
              </a:ext>
            </a:extLst>
          </p:cNvPr>
          <p:cNvSpPr/>
          <p:nvPr/>
        </p:nvSpPr>
        <p:spPr>
          <a:xfrm>
            <a:off x="180973" y="4519304"/>
            <a:ext cx="5010149" cy="847725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xmlns="" id="{6F4A1643-F8DC-4ACA-8A57-E6F29855DD6D}"/>
              </a:ext>
            </a:extLst>
          </p:cNvPr>
          <p:cNvSpPr/>
          <p:nvPr/>
        </p:nvSpPr>
        <p:spPr>
          <a:xfrm rot="19565512">
            <a:off x="5610844" y="2386877"/>
            <a:ext cx="1257300" cy="10343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741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8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71576" y="321343"/>
            <a:ext cx="9505950" cy="5283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cây được trồng cách đều nhau.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6EE649-1E3D-468F-A01B-DF361B86F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62" y="1495425"/>
            <a:ext cx="10734675" cy="2781300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3C17133C-B5BB-4756-BAC4-A7D6E817CC01}"/>
              </a:ext>
            </a:extLst>
          </p:cNvPr>
          <p:cNvSpPr/>
          <p:nvPr/>
        </p:nvSpPr>
        <p:spPr>
          <a:xfrm>
            <a:off x="3590925" y="4648199"/>
            <a:ext cx="6677025" cy="847725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Curved Down 3">
            <a:extLst>
              <a:ext uri="{FF2B5EF4-FFF2-40B4-BE49-F238E27FC236}">
                <a16:creationId xmlns:a16="http://schemas.microsoft.com/office/drawing/2014/main" xmlns="" id="{BB5596C2-4D8C-426A-B465-8B0B2D2302AC}"/>
              </a:ext>
            </a:extLst>
          </p:cNvPr>
          <p:cNvSpPr/>
          <p:nvPr/>
        </p:nvSpPr>
        <p:spPr>
          <a:xfrm>
            <a:off x="1657349" y="1181100"/>
            <a:ext cx="6048375" cy="93345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Arrow: Curved Down 26">
            <a:extLst>
              <a:ext uri="{FF2B5EF4-FFF2-40B4-BE49-F238E27FC236}">
                <a16:creationId xmlns:a16="http://schemas.microsoft.com/office/drawing/2014/main" xmlns="" id="{1642429F-27C4-43EA-AC40-F4017AE3559A}"/>
              </a:ext>
            </a:extLst>
          </p:cNvPr>
          <p:cNvSpPr/>
          <p:nvPr/>
        </p:nvSpPr>
        <p:spPr>
          <a:xfrm>
            <a:off x="7693818" y="1059213"/>
            <a:ext cx="3593307" cy="93345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D7E7C153-90E8-4528-BAA8-71C9FC403056}"/>
              </a:ext>
            </a:extLst>
          </p:cNvPr>
          <p:cNvSpPr/>
          <p:nvPr/>
        </p:nvSpPr>
        <p:spPr>
          <a:xfrm>
            <a:off x="3590925" y="4667248"/>
            <a:ext cx="6677025" cy="847725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5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7134" y="0"/>
            <a:ext cx="11984866" cy="81128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2400" b="1" i="0" dirty="0">
                <a:solidFill>
                  <a:srgbClr val="40505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2400" b="1" i="0" dirty="0">
                <a:solidFill>
                  <a:srgbClr val="40505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Bạn sóc đang ở vị trí A. Bạn sóc đi đến chỗ hạt dẻ theo đường nào ngắn hơn?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F63B9A8-478C-4CD5-9656-B5CA9CBF9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414462"/>
            <a:ext cx="11296650" cy="38195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7362023-98B3-472A-8918-6E61F8C4A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612" y="3681412"/>
            <a:ext cx="141922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47 0.00417 L 0.05547 0.00417 C 0.05755 0.00186 0.05963 -0.00023 0.06172 -0.00277 C 0.06705 -0.00995 0.06028 -0.00463 0.06797 -0.0125 C 0.06966 -0.01435 0.07161 -0.01504 0.07343 -0.01666 C 0.07448 -0.01782 0.07539 -0.01967 0.07656 -0.02083 C 0.07955 -0.0243 0.07994 -0.02384 0.08359 -0.025 C 0.08841 -0.03379 0.08281 -0.02523 0.0914 -0.03194 C 0.09257 -0.0331 0.09336 -0.03518 0.09453 -0.03611 C 0.09518 -0.03703 0.09609 -0.03703 0.09687 -0.0375 C 0.09961 -0.03981 0.09987 -0.04027 0.10234 -0.04305 C 0.10507 -0.05069 0.10221 -0.04444 0.10703 -0.05 C 0.11328 -0.05764 0.10833 -0.05463 0.11406 -0.05694 C 0.11484 -0.05833 0.11536 -0.06018 0.1164 -0.06111 C 0.11783 -0.06296 0.11953 -0.06389 0.12109 -0.06527 C 0.12239 -0.06666 0.12356 -0.06828 0.125 -0.06944 C 0.12747 -0.07199 0.13073 -0.07291 0.13281 -0.07639 C 0.13619 -0.08264 0.13867 -0.08773 0.14453 -0.09027 L 0.14765 -0.09166 C 0.14974 -0.09398 0.15169 -0.09676 0.1539 -0.09861 C 0.15481 -0.09953 0.15599 -0.09907 0.15703 -0.1 C 0.15794 -0.10115 0.15846 -0.10301 0.15937 -0.10416 C 0.16158 -0.10764 0.16185 -0.10717 0.16484 -0.10833 C 0.16731 -0.11134 0.16731 -0.11157 0.17031 -0.11389 C 0.17148 -0.11504 0.17291 -0.11574 0.17422 -0.11666 C 0.175 -0.11759 0.17565 -0.11875 0.17656 -0.11944 C 0.17825 -0.12106 0.1802 -0.12222 0.18203 -0.12361 C 0.18333 -0.125 0.1845 -0.12685 0.18593 -0.12777 C 0.18737 -0.12916 0.18906 -0.12963 0.19062 -0.13055 L 0.19531 -0.13333 C 0.19609 -0.13379 0.19687 -0.13426 0.19765 -0.13472 L 0.20156 -0.1375 C 0.20234 -0.13889 0.20286 -0.14097 0.2039 -0.14166 C 0.2056 -0.14305 0.20755 -0.14259 0.20937 -0.14305 C 0.21067 -0.14352 0.21198 -0.14398 0.21328 -0.14444 L 0.21797 -0.15 C 0.21875 -0.15092 0.21953 -0.15162 0.22031 -0.15277 C 0.22408 -0.15972 0.22096 -0.15486 0.22578 -0.15972 C 0.22656 -0.16064 0.22721 -0.16203 0.22812 -0.1625 C 0.22903 -0.16342 0.2302 -0.16342 0.23125 -0.16389 C 0.23229 -0.16481 0.2332 -0.16597 0.23437 -0.16666 C 0.2358 -0.16782 0.23906 -0.16944 0.23906 -0.16944 C 0.2401 -0.17083 0.24101 -0.17268 0.24218 -0.17361 C 0.24283 -0.17453 0.24375 -0.17453 0.24453 -0.175 C 0.24557 -0.17592 0.24661 -0.17685 0.24765 -0.17777 C 0.24974 -0.18009 0.25182 -0.1824 0.2539 -0.18472 C 0.25547 -0.18657 0.25703 -0.18842 0.25859 -0.19027 C 0.25963 -0.19166 0.26054 -0.19352 0.26172 -0.19444 C 0.26237 -0.19537 0.26328 -0.19537 0.26406 -0.19583 C 0.26484 -0.19676 0.26549 -0.19791 0.2664 -0.19861 C 0.26901 -0.20139 0.26914 -0.20139 0.27187 -0.20277 C 0.27773 -0.21088 0.272 -0.2037 0.27812 -0.20972 C 0.2789 -0.21064 0.27955 -0.21203 0.28047 -0.2125 C 0.2819 -0.21389 0.28359 -0.21435 0.28515 -0.21527 L 0.2875 -0.21666 C 0.28854 -0.21805 0.28945 -0.2199 0.29062 -0.22083 C 0.29127 -0.22176 0.29218 -0.22152 0.29297 -0.22222 C 0.29401 -0.22338 0.29492 -0.22523 0.29609 -0.22639 C 0.29648 -0.22708 0.29713 -0.22731 0.29765 -0.22777 " pathEditMode="relative" ptsTypes="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33C3600-FCDD-40AE-9239-FE2596A26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39" y="1438275"/>
            <a:ext cx="4810125" cy="3486150"/>
          </a:xfrm>
          <a:prstGeom prst="rect">
            <a:avLst/>
          </a:prstGeom>
        </p:spPr>
      </p:pic>
      <p:grpSp>
        <p:nvGrpSpPr>
          <p:cNvPr id="27" name="Google Shape;321;p11">
            <a:extLst>
              <a:ext uri="{FF2B5EF4-FFF2-40B4-BE49-F238E27FC236}">
                <a16:creationId xmlns:a16="http://schemas.microsoft.com/office/drawing/2014/main" xmlns="" id="{B65C99FC-4717-45AD-969C-790E6E73D470}"/>
              </a:ext>
            </a:extLst>
          </p:cNvPr>
          <p:cNvGrpSpPr/>
          <p:nvPr/>
        </p:nvGrpSpPr>
        <p:grpSpPr>
          <a:xfrm rot="20097600">
            <a:off x="843098" y="1512825"/>
            <a:ext cx="7878482" cy="4411680"/>
            <a:chOff x="-212283" y="2427241"/>
            <a:chExt cx="5525896" cy="3055335"/>
          </a:xfrm>
        </p:grpSpPr>
        <p:pic>
          <p:nvPicPr>
            <p:cNvPr id="28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xmlns="" id="{AF2E91F1-C597-4469-928D-4222E0AA180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40000" b="38815"/>
            <a:stretch/>
          </p:blipFill>
          <p:spPr>
            <a:xfrm rot="1511427">
              <a:off x="-212283" y="2681958"/>
              <a:ext cx="5525896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xmlns="" id="{9A0DDDD2-BD3B-4C41-9190-483D130F66B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" name="Google Shape;321;p11">
            <a:extLst>
              <a:ext uri="{FF2B5EF4-FFF2-40B4-BE49-F238E27FC236}">
                <a16:creationId xmlns:a16="http://schemas.microsoft.com/office/drawing/2014/main" xmlns="" id="{7ADF66E1-6E0A-4014-81A1-77B785A5BEBB}"/>
              </a:ext>
            </a:extLst>
          </p:cNvPr>
          <p:cNvGrpSpPr/>
          <p:nvPr/>
        </p:nvGrpSpPr>
        <p:grpSpPr>
          <a:xfrm rot="20097600">
            <a:off x="481150" y="2642385"/>
            <a:ext cx="7878482" cy="4411680"/>
            <a:chOff x="-212283" y="2427241"/>
            <a:chExt cx="5525896" cy="3055335"/>
          </a:xfrm>
        </p:grpSpPr>
        <p:pic>
          <p:nvPicPr>
            <p:cNvPr id="32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xmlns="" id="{802C211D-FBE4-4061-BC1B-663ABCC1C6D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40000" b="38815"/>
            <a:stretch/>
          </p:blipFill>
          <p:spPr>
            <a:xfrm rot="1511427">
              <a:off x="-212283" y="2681958"/>
              <a:ext cx="5525896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xmlns="" id="{DD20C7B6-8EB6-445B-8267-0A9D38935D4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ED9C0F7-D16A-4CD0-B0D3-C9E033E5B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612" y="1438275"/>
            <a:ext cx="5191125" cy="2371725"/>
          </a:xfrm>
          <a:prstGeom prst="rect">
            <a:avLst/>
          </a:prstGeom>
        </p:spPr>
      </p:pic>
      <p:grpSp>
        <p:nvGrpSpPr>
          <p:cNvPr id="47" name="Google Shape;321;p11">
            <a:extLst>
              <a:ext uri="{FF2B5EF4-FFF2-40B4-BE49-F238E27FC236}">
                <a16:creationId xmlns:a16="http://schemas.microsoft.com/office/drawing/2014/main" xmlns="" id="{1E26C41B-EDBF-4FBB-BA25-6E583601688A}"/>
              </a:ext>
            </a:extLst>
          </p:cNvPr>
          <p:cNvGrpSpPr/>
          <p:nvPr/>
        </p:nvGrpSpPr>
        <p:grpSpPr>
          <a:xfrm rot="20097600">
            <a:off x="7269575" y="1500477"/>
            <a:ext cx="7878482" cy="4411680"/>
            <a:chOff x="-212283" y="2427241"/>
            <a:chExt cx="5525896" cy="3055335"/>
          </a:xfrm>
        </p:grpSpPr>
        <p:pic>
          <p:nvPicPr>
            <p:cNvPr id="48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xmlns="" id="{774F5A0A-6C93-42F3-A3DA-AAFC8ED15AB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40000" b="38815"/>
            <a:stretch/>
          </p:blipFill>
          <p:spPr>
            <a:xfrm rot="1511427">
              <a:off x="-212283" y="2681958"/>
              <a:ext cx="5525896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xmlns="" id="{4109E45B-501F-4C39-9C19-1612C255FBB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" name="Google Shape;321;p11">
            <a:extLst>
              <a:ext uri="{FF2B5EF4-FFF2-40B4-BE49-F238E27FC236}">
                <a16:creationId xmlns:a16="http://schemas.microsoft.com/office/drawing/2014/main" xmlns="" id="{B07A8F9D-729B-4052-9F96-03769D6050A4}"/>
              </a:ext>
            </a:extLst>
          </p:cNvPr>
          <p:cNvGrpSpPr/>
          <p:nvPr/>
        </p:nvGrpSpPr>
        <p:grpSpPr>
          <a:xfrm rot="20097600">
            <a:off x="6687611" y="2851363"/>
            <a:ext cx="7878482" cy="4411680"/>
            <a:chOff x="-212283" y="2427241"/>
            <a:chExt cx="5525896" cy="3055335"/>
          </a:xfrm>
        </p:grpSpPr>
        <p:pic>
          <p:nvPicPr>
            <p:cNvPr id="51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xmlns="" id="{40F50325-629F-494E-94A7-F2699353885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40000" b="38815"/>
            <a:stretch/>
          </p:blipFill>
          <p:spPr>
            <a:xfrm rot="1511427">
              <a:off x="-212283" y="2681958"/>
              <a:ext cx="5525896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xmlns="" id="{67D434FC-F009-4E79-8C6B-E50F81EABDE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Rounded Rectangle 9"/>
          <p:cNvSpPr/>
          <p:nvPr/>
        </p:nvSpPr>
        <p:spPr>
          <a:xfrm>
            <a:off x="221739" y="37007"/>
            <a:ext cx="5426586" cy="81128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3733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endParaRPr lang="en-US" sz="3733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709AB71-D4D9-41C8-ABD5-B266F815590F}"/>
              </a:ext>
            </a:extLst>
          </p:cNvPr>
          <p:cNvSpPr txBox="1"/>
          <p:nvPr/>
        </p:nvSpPr>
        <p:spPr>
          <a:xfrm>
            <a:off x="4248150" y="1609725"/>
            <a:ext cx="196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cm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352CECD-3219-49BC-A1C2-5BB54265B297}"/>
              </a:ext>
            </a:extLst>
          </p:cNvPr>
          <p:cNvSpPr txBox="1"/>
          <p:nvPr/>
        </p:nvSpPr>
        <p:spPr>
          <a:xfrm>
            <a:off x="4294627" y="2659896"/>
            <a:ext cx="196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cm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2893398-27A2-4CAB-BDC7-08F0FAEC97AC}"/>
              </a:ext>
            </a:extLst>
          </p:cNvPr>
          <p:cNvSpPr txBox="1"/>
          <p:nvPr/>
        </p:nvSpPr>
        <p:spPr>
          <a:xfrm>
            <a:off x="3681779" y="3999281"/>
            <a:ext cx="196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695698C-4796-469A-8FCC-E8845793A691}"/>
              </a:ext>
            </a:extLst>
          </p:cNvPr>
          <p:cNvSpPr txBox="1"/>
          <p:nvPr/>
        </p:nvSpPr>
        <p:spPr>
          <a:xfrm>
            <a:off x="9616096" y="1609724"/>
            <a:ext cx="196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322E113-C4DC-45CD-A351-CB5B8C5DAE0F}"/>
              </a:ext>
            </a:extLst>
          </p:cNvPr>
          <p:cNvSpPr txBox="1"/>
          <p:nvPr/>
        </p:nvSpPr>
        <p:spPr>
          <a:xfrm>
            <a:off x="10916465" y="2951941"/>
            <a:ext cx="196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cm</a:t>
            </a:r>
          </a:p>
        </p:txBody>
      </p:sp>
      <p:grpSp>
        <p:nvGrpSpPr>
          <p:cNvPr id="53" name="Google Shape;321;p11">
            <a:extLst>
              <a:ext uri="{FF2B5EF4-FFF2-40B4-BE49-F238E27FC236}">
                <a16:creationId xmlns:a16="http://schemas.microsoft.com/office/drawing/2014/main" xmlns="" id="{07469A00-9096-4B09-B8B4-6BC495A50A92}"/>
              </a:ext>
            </a:extLst>
          </p:cNvPr>
          <p:cNvGrpSpPr/>
          <p:nvPr/>
        </p:nvGrpSpPr>
        <p:grpSpPr>
          <a:xfrm rot="20097600">
            <a:off x="2173444" y="3965715"/>
            <a:ext cx="7878482" cy="4411680"/>
            <a:chOff x="-212283" y="2427241"/>
            <a:chExt cx="5525896" cy="3055335"/>
          </a:xfrm>
        </p:grpSpPr>
        <p:pic>
          <p:nvPicPr>
            <p:cNvPr id="54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xmlns="" id="{29A05B5B-6E2F-4F90-B224-662ED7056A8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40000" b="38815"/>
            <a:stretch/>
          </p:blipFill>
          <p:spPr>
            <a:xfrm rot="1511427">
              <a:off x="-212283" y="2681958"/>
              <a:ext cx="5525896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xmlns="" id="{6E2BEE2B-C469-4958-9097-1CC5E422153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AD1C0EA5-3846-46C1-8507-CCB97085BBE8}"/>
              </a:ext>
            </a:extLst>
          </p:cNvPr>
          <p:cNvSpPr/>
          <p:nvPr/>
        </p:nvSpPr>
        <p:spPr>
          <a:xfrm>
            <a:off x="7366248" y="2438268"/>
            <a:ext cx="1867204" cy="52825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2F62A443-8F38-4AD7-8A4B-E4F8267190BE}"/>
              </a:ext>
            </a:extLst>
          </p:cNvPr>
          <p:cNvSpPr/>
          <p:nvPr/>
        </p:nvSpPr>
        <p:spPr>
          <a:xfrm>
            <a:off x="2059244" y="3552612"/>
            <a:ext cx="2188906" cy="52825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8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7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7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6" grpId="0"/>
      <p:bldP spid="56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xmlns="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xmlns="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xmlns="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xmlns="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xmlns="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xmlns="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xmlns="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xmlns="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xmlns="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xmlns="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xmlns="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xmlns="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xmlns="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xmlns="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xmlns="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xmlns="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xmlns="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xmlns="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xmlns="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xmlns="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xmlns="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xmlns="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xmlns="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xmlns="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xmlns="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xmlns="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xmlns="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xmlns="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xmlns="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92BED32F-5A97-49A0-9D6C-4840D1411F9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177">
            <a:off x="5980595" y="2147094"/>
            <a:ext cx="4653841" cy="252893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A52A695-5DCE-4F5A-A2C5-EF76F5A51281}"/>
              </a:ext>
            </a:extLst>
          </p:cNvPr>
          <p:cNvSpPr txBox="1"/>
          <p:nvPr/>
        </p:nvSpPr>
        <p:spPr>
          <a:xfrm>
            <a:off x="3134117" y="6311865"/>
            <a:ext cx="9057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 by: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91383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139</Words>
  <Application>Microsoft Office PowerPoint</Application>
  <PresentationFormat>Custom</PresentationFormat>
  <Paragraphs>27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AutoBVT</cp:lastModifiedBy>
  <cp:revision>5</cp:revision>
  <dcterms:created xsi:type="dcterms:W3CDTF">2021-12-25T09:32:12Z</dcterms:created>
  <dcterms:modified xsi:type="dcterms:W3CDTF">2023-03-21T01:27:00Z</dcterms:modified>
</cp:coreProperties>
</file>