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796" y="175592"/>
            <a:ext cx="545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231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36</cp:revision>
  <dcterms:created xsi:type="dcterms:W3CDTF">2020-08-13T02:00:35Z</dcterms:created>
  <dcterms:modified xsi:type="dcterms:W3CDTF">2020-08-27T09:36:44Z</dcterms:modified>
</cp:coreProperties>
</file>