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498</Words>
  <Application>Microsoft Office PowerPoint</Application>
  <PresentationFormat>Widescreen</PresentationFormat>
  <Paragraphs>75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inpin heiti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2022-11-03T06:26:31Z</dcterms:created>
  <dcterms:modified xsi:type="dcterms:W3CDTF">2023-02-10T08:58:57Z</dcterms:modified>
</cp:coreProperties>
</file>