
<file path=[Content_Types].xml><?xml version="1.0" encoding="utf-8"?>
<Types xmlns="http://schemas.openxmlformats.org/package/2006/content-types">
  <Default Extension="jpeg" ContentType="image/jpeg"/>
  <Default Extension="JPG" ContentType="image/.jpg"/>
  <Default Extension="vml" ContentType="application/vnd.openxmlformats-officedocument.vmlDrawing"/>
  <Default Extension="bin" ContentType="application/vnd.openxmlformats-officedocument.oleObject"/>
  <Default Extension="wmf" ContentType="image/x-wmf"/>
  <Default Extension="png" ContentType="image/png"/>
  <Default Extension="gif" ContentType="image/gif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3"/>
  </p:sldMasterIdLst>
  <p:notesMasterIdLst>
    <p:notesMasterId r:id="rId8"/>
  </p:notesMasterIdLst>
  <p:sldIdLst>
    <p:sldId id="313" r:id="rId4"/>
    <p:sldId id="314" r:id="rId5"/>
    <p:sldId id="272" r:id="rId6"/>
    <p:sldId id="276" r:id="rId7"/>
    <p:sldId id="281" r:id="rId9"/>
    <p:sldId id="258" r:id="rId10"/>
    <p:sldId id="283" r:id="rId11"/>
    <p:sldId id="269" r:id="rId12"/>
    <p:sldId id="259" r:id="rId13"/>
    <p:sldId id="284" r:id="rId14"/>
    <p:sldId id="288" r:id="rId15"/>
    <p:sldId id="289" r:id="rId16"/>
    <p:sldId id="290" r:id="rId17"/>
    <p:sldId id="270" r:id="rId18"/>
    <p:sldId id="266" r:id="rId19"/>
    <p:sldId id="271" r:id="rId20"/>
    <p:sldId id="292" r:id="rId21"/>
    <p:sldId id="277" r:id="rId22"/>
    <p:sldId id="278" r:id="rId23"/>
    <p:sldId id="280" r:id="rId24"/>
    <p:sldId id="294" r:id="rId25"/>
  </p:sldIdLst>
  <p:sldSz cx="12192000" cy="6858000"/>
  <p:notesSz cx="6858000" cy="9144000"/>
  <p:defaultTextStyle>
    <a:defPPr>
      <a:defRPr lang="en-US"/>
    </a:defPPr>
    <a:lvl1pPr marL="0" lvl="0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lvl="1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lvl="2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lvl="3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lvl="4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lvl="5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lvl="6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lvl="7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lvl="8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2FDB2607-1784-4EEB-B798-7EB5836EED8A}">
        <p14:showMediaCtrls xmlns:p14="http://schemas.microsoft.com/office/powerpoint/2010/main" val="1"/>
      </p:ext>
    </p:extLst>
  </p:showPr>
  <p:clrMru>
    <a:srgbClr val="0000FF"/>
    <a:srgbClr val="66FF33"/>
    <a:srgbClr val="FCC4F1"/>
    <a:srgbClr val="990033"/>
    <a:srgbClr val="FF99FF"/>
    <a:srgbClr val="FF66FF"/>
    <a:srgbClr val="EE3AD9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howGuides="1">
      <p:cViewPr>
        <p:scale>
          <a:sx n="76" d="100"/>
          <a:sy n="76" d="100"/>
        </p:scale>
        <p:origin x="-438" y="-7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5.xml"/><Relationship Id="rId8" Type="http://schemas.openxmlformats.org/officeDocument/2006/relationships/notesMaster" Target="notesMasters/notesMaster1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slide" Target="slides/slide1.xml"/><Relationship Id="rId3" Type="http://schemas.openxmlformats.org/officeDocument/2006/relationships/slideMaster" Target="slideMasters/slideMaster2.xml"/><Relationship Id="rId28" Type="http://schemas.openxmlformats.org/officeDocument/2006/relationships/tableStyles" Target="tableStyles.xml"/><Relationship Id="rId27" Type="http://schemas.openxmlformats.org/officeDocument/2006/relationships/viewProps" Target="viewProps.xml"/><Relationship Id="rId26" Type="http://schemas.openxmlformats.org/officeDocument/2006/relationships/presProps" Target="presProps.xml"/><Relationship Id="rId25" Type="http://schemas.openxmlformats.org/officeDocument/2006/relationships/slide" Target="slides/slide21.xml"/><Relationship Id="rId24" Type="http://schemas.openxmlformats.org/officeDocument/2006/relationships/slide" Target="slides/slide20.xml"/><Relationship Id="rId23" Type="http://schemas.openxmlformats.org/officeDocument/2006/relationships/slide" Target="slides/slide19.xml"/><Relationship Id="rId22" Type="http://schemas.openxmlformats.org/officeDocument/2006/relationships/slide" Target="slides/slide18.xml"/><Relationship Id="rId21" Type="http://schemas.openxmlformats.org/officeDocument/2006/relationships/slide" Target="slides/slide17.xml"/><Relationship Id="rId20" Type="http://schemas.openxmlformats.org/officeDocument/2006/relationships/slide" Target="slides/slide16.xml"/><Relationship Id="rId2" Type="http://schemas.openxmlformats.org/officeDocument/2006/relationships/theme" Target="theme/theme1.xml"/><Relationship Id="rId19" Type="http://schemas.openxmlformats.org/officeDocument/2006/relationships/slide" Target="slides/slide15.xml"/><Relationship Id="rId18" Type="http://schemas.openxmlformats.org/officeDocument/2006/relationships/slide" Target="slides/slide14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" Type="http://schemas.openxmlformats.org/officeDocument/2006/relationships/slideMaster" Target="slideMasters/slide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vi-VN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D8BEB8F-A67F-49B2-9ECC-0F465B5C3440}" type="datetimeFigureOut">
              <a:rPr kumimoji="0" lang="vi-VN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</a:fld>
            <a:endParaRPr kumimoji="0" lang="vi-VN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vi-VN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Click to edit Master text styles</a:t>
            </a:r>
            <a:endParaRPr kumimoji="0" 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Second level</a:t>
            </a:r>
            <a:endParaRPr kumimoji="0" 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Third level</a:t>
            </a:r>
            <a:endParaRPr kumimoji="0" 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371600" marR="0" lvl="3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Fourth level</a:t>
            </a:r>
            <a:endParaRPr kumimoji="0" 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828800" marR="0" lvl="4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Fifth level</a:t>
            </a:r>
            <a:endParaRPr kumimoji="0" lang="vi-VN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vi-VN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p>
            <a:pPr lvl="0" algn="r" eaLnBrk="1" hangingPunct="1"/>
            <a:fld id="{9A0DB2DC-4C9A-4742-B13C-FB6460FD3503}" type="slidenum">
              <a:rPr lang="vi-VN" altLang="en-US" sz="1200" dirty="0"/>
            </a:fld>
            <a:endParaRPr lang="vi-VN" altLang="en-US" sz="12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3554" name="Rectangle 7"/>
          <p:cNvSpPr txBox="1">
            <a:spLocks noGrp="1"/>
          </p:cNvSpPr>
          <p:nvPr/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p>
            <a:pPr lvl="0" algn="r" eaLnBrk="1" hangingPunct="1"/>
            <a:fld id="{9A0DB2DC-4C9A-4742-B13C-FB6460FD3503}" type="slidenum">
              <a:rPr lang="en-US" alt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</a:fld>
            <a:endParaRPr lang="en-US" altLang="en-US" sz="12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555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23556" name="Notes Placeholder 2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 anchorCtr="0"/>
          <a:p>
            <a:pPr lvl="0" eaLnBrk="1" hangingPunct="1">
              <a:spcBef>
                <a:spcPct val="0"/>
              </a:spcBef>
            </a:pPr>
            <a:r>
              <a:rPr lang="en-US" altLang="en-US" dirty="0"/>
              <a:t>HS xác định yêu cầu. Ở bài tập b, c có thực ngay không?</a:t>
            </a:r>
            <a:endParaRPr lang="en-US" altLang="en-US" dirty="0"/>
          </a:p>
          <a:p>
            <a:pPr lvl="0" eaLnBrk="1" hangingPunct="1">
              <a:spcBef>
                <a:spcPct val="0"/>
              </a:spcBef>
              <a:buFontTx/>
              <a:buChar char="-"/>
            </a:pPr>
            <a:r>
              <a:rPr lang="en-US" altLang="en-US" dirty="0"/>
              <a:t>Đổi(Đvđ ở số bị trừ).</a:t>
            </a:r>
            <a:endParaRPr lang="en-US" altLang="en-US" dirty="0"/>
          </a:p>
          <a:p>
            <a:pPr lvl="0" eaLnBrk="1" hangingPunct="1">
              <a:spcBef>
                <a:spcPct val="0"/>
              </a:spcBef>
              <a:buFontTx/>
              <a:buChar char="-"/>
            </a:pPr>
            <a:r>
              <a:rPr lang="en-US" altLang="en-US" dirty="0"/>
              <a:t> HD HS cách trình bày bảng</a:t>
            </a:r>
            <a:endParaRPr lang="en-US" altLang="en-US" dirty="0"/>
          </a:p>
        </p:txBody>
      </p:sp>
      <p:sp>
        <p:nvSpPr>
          <p:cNvPr id="23557" name="Slide Number Placeholder 3"/>
          <p:cNvSpPr txBox="1">
            <a:spLocks noGrp="1"/>
          </p:cNvSpPr>
          <p:nvPr/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p>
            <a:pPr lvl="0" algn="r" eaLnBrk="1" hangingPunct="1"/>
            <a:fld id="{9A0DB2DC-4C9A-4742-B13C-FB6460FD3503}" type="slidenum">
              <a:rPr lang="en-US" altLang="en-US" sz="1200" dirty="0">
                <a:latin typeface="Calibri" panose="020F0502020204030204" pitchFamily="34" charset="0"/>
                <a:cs typeface="Times New Roman" panose="02020603050405020304" pitchFamily="18" charset="0"/>
              </a:rPr>
            </a:fld>
            <a:endParaRPr lang="en-US" altLang="en-US" sz="12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en-US">
                <a:latin typeface="Arial" panose="020B0604020202020204" pitchFamily="34" charset="0"/>
              </a:rPr>
            </a:fld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en-US">
                <a:latin typeface="Arial" panose="020B0604020202020204" pitchFamily="34" charset="0"/>
              </a:rPr>
            </a:fld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en-US">
                <a:latin typeface="Arial" panose="020B0604020202020204" pitchFamily="34" charset="0"/>
              </a:rPr>
            </a:fld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en-US">
                <a:latin typeface="Arial" panose="020B0604020202020204" pitchFamily="34" charset="0"/>
              </a:rPr>
            </a:fld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en-US">
                <a:latin typeface="Arial" panose="020B0604020202020204" pitchFamily="34" charset="0"/>
              </a:rPr>
            </a:fld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en-US">
                <a:latin typeface="Arial" panose="020B0604020202020204" pitchFamily="34" charset="0"/>
              </a:rPr>
            </a:fld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en-US">
                <a:latin typeface="Arial" panose="020B0604020202020204" pitchFamily="34" charset="0"/>
              </a:rPr>
            </a:fld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en-US">
                <a:latin typeface="Arial" panose="020B0604020202020204" pitchFamily="34" charset="0"/>
              </a:rPr>
            </a:fld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en-US">
                <a:latin typeface="Arial" panose="020B0604020202020204" pitchFamily="34" charset="0"/>
              </a:rPr>
            </a:fld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en-US">
                <a:latin typeface="Arial" panose="020B0604020202020204" pitchFamily="34" charset="0"/>
              </a:rPr>
            </a:fld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en-US">
                <a:latin typeface="Arial" panose="020B0604020202020204" pitchFamily="34" charset="0"/>
              </a:rPr>
            </a:fld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en-US">
                <a:latin typeface="Arial" panose="020B0604020202020204" pitchFamily="34" charset="0"/>
              </a:rPr>
            </a:fld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32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en-US">
                <a:latin typeface="Arial" panose="020B0604020202020204" pitchFamily="34" charset="0"/>
              </a:rPr>
            </a:fld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en-US">
                <a:latin typeface="Arial" panose="020B0604020202020204" pitchFamily="34" charset="0"/>
              </a:rPr>
            </a:fld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en-US">
                <a:latin typeface="Arial" panose="020B0604020202020204" pitchFamily="34" charset="0"/>
              </a:rPr>
            </a:fld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en-US">
                <a:latin typeface="Arial" panose="020B0604020202020204" pitchFamily="34" charset="0"/>
              </a:rPr>
            </a:fld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en-US">
                <a:latin typeface="Arial" panose="020B0604020202020204" pitchFamily="34" charset="0"/>
              </a:rPr>
            </a:fld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en-US">
                <a:latin typeface="Arial" panose="020B0604020202020204" pitchFamily="34" charset="0"/>
              </a:rPr>
            </a:fld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en-US">
                <a:latin typeface="Arial" panose="020B0604020202020204" pitchFamily="34" charset="0"/>
              </a:rPr>
            </a:fld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en-US">
                <a:latin typeface="Arial" panose="020B0604020202020204" pitchFamily="34" charset="0"/>
              </a:rPr>
            </a:fld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en-US">
                <a:latin typeface="Arial" panose="020B0604020202020204" pitchFamily="34" charset="0"/>
              </a:rPr>
            </a:fld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32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en-US">
                <a:latin typeface="Arial" panose="020B0604020202020204" pitchFamily="34" charset="0"/>
              </a:rPr>
            </a:fld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0.xml"/><Relationship Id="rId8" Type="http://schemas.openxmlformats.org/officeDocument/2006/relationships/slideLayout" Target="../slideLayouts/slideLayout19.xml"/><Relationship Id="rId7" Type="http://schemas.openxmlformats.org/officeDocument/2006/relationships/slideLayout" Target="../slideLayouts/slideLayout18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2" Type="http://schemas.openxmlformats.org/officeDocument/2006/relationships/theme" Target="../theme/theme2.xml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26" name="Rectangle 2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p>
            <a:pPr lvl="0"/>
            <a:r>
              <a:rPr lang="en-US" altLang="en-US" dirty="0"/>
              <a:t>Click to edit Master title style</a:t>
            </a:r>
            <a:endParaRPr lang="en-US" altLang="en-US" dirty="0"/>
          </a:p>
        </p:txBody>
      </p:sp>
      <p:sp>
        <p:nvSpPr>
          <p:cNvPr id="1027" name="Rectangle 3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9728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en-US" altLang="en-US" dirty="0"/>
              <a:t>Click to edit Master text styles</a:t>
            </a:r>
            <a:endParaRPr lang="en-US" altLang="en-US" dirty="0"/>
          </a:p>
          <a:p>
            <a:pPr lvl="1"/>
            <a:r>
              <a:rPr lang="en-US" altLang="en-US" dirty="0"/>
              <a:t>Second level</a:t>
            </a:r>
            <a:endParaRPr lang="en-US" altLang="en-US" dirty="0"/>
          </a:p>
          <a:p>
            <a:pPr lvl="2"/>
            <a:r>
              <a:rPr lang="en-US" altLang="en-US" dirty="0"/>
              <a:t>Third level</a:t>
            </a:r>
            <a:endParaRPr lang="en-US" altLang="en-US" dirty="0"/>
          </a:p>
          <a:p>
            <a:pPr lvl="3"/>
            <a:r>
              <a:rPr lang="en-US" altLang="en-US" dirty="0"/>
              <a:t>Fourth level</a:t>
            </a:r>
            <a:endParaRPr lang="en-US" altLang="en-US" dirty="0"/>
          </a:p>
          <a:p>
            <a:pPr lvl="4"/>
            <a:r>
              <a:rPr lang="en-US" altLang="en-US" dirty="0"/>
              <a:t>Fifth level</a:t>
            </a:r>
            <a:endParaRPr lang="en-US" altLang="en-US" dirty="0"/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defRPr sz="1400">
                <a:latin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ctr" eaLnBrk="1" hangingPunct="1">
              <a:defRPr sz="1400">
                <a:latin typeface="Arial" panose="020B0604020202020204" pitchFamily="34" charset="0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266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pPr lvl="0" eaLnBrk="1" hangingPunct="1"/>
            <a:fld id="{9A0DB2DC-4C9A-4742-B13C-FB6460FD3503}" type="slidenum">
              <a:rPr lang="en-US" altLang="en-US">
                <a:latin typeface="Arial" panose="020B0604020202020204" pitchFamily="34" charset="0"/>
              </a:rPr>
            </a:fld>
            <a:endParaRPr lang="en-US" altLang="en-US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26" name="Rectangle 2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p>
            <a:pPr lvl="0"/>
            <a:r>
              <a:rPr lang="en-US" altLang="en-US" dirty="0"/>
              <a:t>Click to edit Master title style</a:t>
            </a:r>
            <a:endParaRPr lang="en-US" altLang="en-US" dirty="0"/>
          </a:p>
        </p:txBody>
      </p:sp>
      <p:sp>
        <p:nvSpPr>
          <p:cNvPr id="1027" name="Rectangle 3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9728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en-US" altLang="en-US" dirty="0"/>
              <a:t>Click to edit Master text styles</a:t>
            </a:r>
            <a:endParaRPr lang="en-US" altLang="en-US" dirty="0"/>
          </a:p>
          <a:p>
            <a:pPr lvl="1"/>
            <a:r>
              <a:rPr lang="en-US" altLang="en-US" dirty="0"/>
              <a:t>Second level</a:t>
            </a:r>
            <a:endParaRPr lang="en-US" altLang="en-US" dirty="0"/>
          </a:p>
          <a:p>
            <a:pPr lvl="2"/>
            <a:r>
              <a:rPr lang="en-US" altLang="en-US" dirty="0"/>
              <a:t>Third level</a:t>
            </a:r>
            <a:endParaRPr lang="en-US" altLang="en-US" dirty="0"/>
          </a:p>
          <a:p>
            <a:pPr lvl="3"/>
            <a:r>
              <a:rPr lang="en-US" altLang="en-US" dirty="0"/>
              <a:t>Fourth level</a:t>
            </a:r>
            <a:endParaRPr lang="en-US" altLang="en-US" dirty="0"/>
          </a:p>
          <a:p>
            <a:pPr lvl="4"/>
            <a:r>
              <a:rPr lang="en-US" altLang="en-US" dirty="0"/>
              <a:t>Fifth level</a:t>
            </a:r>
            <a:endParaRPr lang="en-US" altLang="en-US" dirty="0"/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defRPr sz="1400">
                <a:latin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ctr" eaLnBrk="1" hangingPunct="1">
              <a:defRPr sz="1400">
                <a:latin typeface="Arial" panose="020B0604020202020204" pitchFamily="34" charset="0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266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pPr lvl="0" eaLnBrk="1" hangingPunct="1"/>
            <a:fld id="{9A0DB2DC-4C9A-4742-B13C-FB6460FD3503}" type="slidenum">
              <a:rPr lang="en-US" altLang="en-US">
                <a:latin typeface="Arial" panose="020B0604020202020204" pitchFamily="34" charset="0"/>
              </a:rPr>
            </a:fld>
            <a:endParaRPr lang="en-US" altLang="en-US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7.xml"/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image" Target="../media/image1.wmf"/></Relationships>
</file>

<file path=ppt/slides/_rels/slide10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2.xml"/><Relationship Id="rId4" Type="http://schemas.openxmlformats.org/officeDocument/2006/relationships/image" Target="../media/image11.png"/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7.xml"/><Relationship Id="rId4" Type="http://schemas.openxmlformats.org/officeDocument/2006/relationships/image" Target="../media/image15.jpeg"/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image" Target="../media/image12.jpeg"/></Relationships>
</file>

<file path=ppt/slides/_rels/slide2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18.xml"/><Relationship Id="rId4" Type="http://schemas.openxmlformats.org/officeDocument/2006/relationships/image" Target="../media/image4.GIF"/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image" Target="../media/image1.wmf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9" Type="http://schemas.openxmlformats.org/officeDocument/2006/relationships/image" Target="../media/image23.GIF"/><Relationship Id="rId8" Type="http://schemas.openxmlformats.org/officeDocument/2006/relationships/image" Target="../media/image22.png"/><Relationship Id="rId7" Type="http://schemas.openxmlformats.org/officeDocument/2006/relationships/image" Target="../media/image21.png"/><Relationship Id="rId6" Type="http://schemas.openxmlformats.org/officeDocument/2006/relationships/image" Target="../media/image20.GIF"/><Relationship Id="rId5" Type="http://schemas.openxmlformats.org/officeDocument/2006/relationships/image" Target="../media/image19.GIF"/><Relationship Id="rId4" Type="http://schemas.openxmlformats.org/officeDocument/2006/relationships/image" Target="../media/image18.wmf"/><Relationship Id="rId3" Type="http://schemas.openxmlformats.org/officeDocument/2006/relationships/oleObject" Target="../embeddings/oleObject1.bin"/><Relationship Id="rId2" Type="http://schemas.openxmlformats.org/officeDocument/2006/relationships/image" Target="../media/image17.GIF"/><Relationship Id="rId13" Type="http://schemas.openxmlformats.org/officeDocument/2006/relationships/vmlDrawing" Target="../drawings/vmlDrawing1.vml"/><Relationship Id="rId12" Type="http://schemas.openxmlformats.org/officeDocument/2006/relationships/slideLayout" Target="../slideLayouts/slideLayout7.xml"/><Relationship Id="rId11" Type="http://schemas.openxmlformats.org/officeDocument/2006/relationships/image" Target="../media/image25.GIF"/><Relationship Id="rId10" Type="http://schemas.openxmlformats.org/officeDocument/2006/relationships/image" Target="../media/image24.png"/><Relationship Id="rId1" Type="http://schemas.openxmlformats.org/officeDocument/2006/relationships/image" Target="../media/image16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7.png"/><Relationship Id="rId1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073" name="WordArt 20"/>
          <p:cNvSpPr>
            <a:spLocks noTextEdit="1"/>
          </p:cNvSpPr>
          <p:nvPr/>
        </p:nvSpPr>
        <p:spPr>
          <a:xfrm>
            <a:off x="3048000" y="471488"/>
            <a:ext cx="6196013" cy="14557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p>
            <a:pPr algn="l"/>
            <a:r>
              <a:rPr lang="en-US" sz="1800" b="1">
                <a:ln w="9525" cap="flat" cmpd="sng">
                  <a:solidFill>
                    <a:srgbClr val="0000FF"/>
                  </a:solidFill>
                  <a:prstDash val="solid"/>
                  <a:round/>
                  <a:headEnd type="none" w="med" len="med"/>
                  <a:tailEnd type="none" w="med" len="med"/>
                </a:ln>
                <a:solidFill>
                  <a:schemeClr val="tx1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</a:rPr>
              <a:t> TIỂU HỌC NGỌC THỤY</a:t>
            </a:r>
            <a:endParaRPr lang="en-US" sz="1800" b="1">
              <a:ln w="9525" cap="flat" cmpd="sng">
                <a:solidFill>
                  <a:srgbClr val="0000FF"/>
                </a:solidFill>
                <a:prstDash val="solid"/>
                <a:round/>
                <a:headEnd type="none" w="med" len="med"/>
                <a:tailEnd type="none" w="med" len="med"/>
              </a:ln>
              <a:solidFill>
                <a:schemeClr val="tx1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</a:endParaRPr>
          </a:p>
        </p:txBody>
      </p:sp>
      <p:sp>
        <p:nvSpPr>
          <p:cNvPr id="3074" name="WordArt 21"/>
          <p:cNvSpPr>
            <a:spLocks noTextEdit="1"/>
          </p:cNvSpPr>
          <p:nvPr/>
        </p:nvSpPr>
        <p:spPr>
          <a:xfrm>
            <a:off x="2286000" y="1981200"/>
            <a:ext cx="7924800" cy="4495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p>
            <a:pPr algn="l"/>
            <a:r>
              <a:rPr lang="en-US" sz="1800" b="1">
                <a:ln w="9525" cap="flat" cmpd="sng">
                  <a:solidFill>
                    <a:srgbClr val="FF00FF"/>
                  </a:solidFill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TOÁN 5</a:t>
            </a:r>
            <a:endParaRPr lang="en-US" sz="1800" b="1">
              <a:ln w="9525" cap="flat" cmpd="sng">
                <a:solidFill>
                  <a:srgbClr val="FF00FF"/>
                </a:solidFill>
                <a:prstDash val="solid"/>
                <a:round/>
                <a:headEnd type="none" w="med" len="med"/>
                <a:tailEnd type="none" w="med" len="med"/>
              </a:ln>
              <a:solidFill>
                <a:srgbClr val="FF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pSp>
        <p:nvGrpSpPr>
          <p:cNvPr id="3075" name="Group 5"/>
          <p:cNvGrpSpPr/>
          <p:nvPr/>
        </p:nvGrpSpPr>
        <p:grpSpPr>
          <a:xfrm>
            <a:off x="1524000" y="0"/>
            <a:ext cx="9144000" cy="6858000"/>
            <a:chOff x="8" y="0"/>
            <a:chExt cx="5760" cy="4320"/>
          </a:xfrm>
        </p:grpSpPr>
        <p:pic>
          <p:nvPicPr>
            <p:cNvPr id="3076" name="Picture 6" descr="GRANS024"/>
            <p:cNvPicPr>
              <a:picLocks noChangeAspect="1"/>
            </p:cNvPicPr>
            <p:nvPr/>
          </p:nvPicPr>
          <p:blipFill>
            <a:blip r:embed="rId1"/>
            <a:stretch>
              <a:fillRect/>
            </a:stretch>
          </p:blipFill>
          <p:spPr>
            <a:xfrm rot="531882" flipH="1">
              <a:off x="4848" y="3394"/>
              <a:ext cx="912" cy="926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3077" name="Picture 7" descr="GRANS024"/>
            <p:cNvPicPr>
              <a:picLocks noChangeAspect="1"/>
            </p:cNvPicPr>
            <p:nvPr/>
          </p:nvPicPr>
          <p:blipFill>
            <a:blip r:embed="rId1"/>
            <a:stretch>
              <a:fillRect/>
            </a:stretch>
          </p:blipFill>
          <p:spPr>
            <a:xfrm rot="465066">
              <a:off x="96" y="3394"/>
              <a:ext cx="961" cy="926"/>
            </a:xfrm>
            <a:prstGeom prst="rect">
              <a:avLst/>
            </a:prstGeom>
            <a:noFill/>
            <a:ln w="9525">
              <a:noFill/>
            </a:ln>
          </p:spPr>
        </p:pic>
        <p:grpSp>
          <p:nvGrpSpPr>
            <p:cNvPr id="3078" name="Group 8"/>
            <p:cNvGrpSpPr/>
            <p:nvPr/>
          </p:nvGrpSpPr>
          <p:grpSpPr>
            <a:xfrm>
              <a:off x="8" y="0"/>
              <a:ext cx="5760" cy="4320"/>
              <a:chOff x="672" y="0"/>
              <a:chExt cx="5760" cy="4320"/>
            </a:xfrm>
          </p:grpSpPr>
          <p:pic>
            <p:nvPicPr>
              <p:cNvPr id="3079" name="Picture 9" descr="BD21325_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672" y="4176"/>
                <a:ext cx="5760" cy="144"/>
              </a:xfrm>
              <a:prstGeom prst="rect">
                <a:avLst/>
              </a:prstGeom>
              <a:gradFill rotWithShape="1">
                <a:gsLst>
                  <a:gs pos="0">
                    <a:srgbClr val="FF00FF"/>
                  </a:gs>
                  <a:gs pos="50000">
                    <a:srgbClr val="FFFFFF"/>
                  </a:gs>
                  <a:gs pos="100000">
                    <a:srgbClr val="FF00FF"/>
                  </a:gs>
                </a:gsLst>
                <a:lin ang="5400000" scaled="1"/>
                <a:tileRect/>
              </a:gradFill>
              <a:ln w="9525">
                <a:noFill/>
              </a:ln>
            </p:spPr>
          </p:pic>
          <p:pic>
            <p:nvPicPr>
              <p:cNvPr id="3080" name="Picture 10" descr="BD21325_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672" y="0"/>
                <a:ext cx="5760" cy="144"/>
              </a:xfrm>
              <a:prstGeom prst="rect">
                <a:avLst/>
              </a:prstGeom>
              <a:gradFill rotWithShape="1">
                <a:gsLst>
                  <a:gs pos="0">
                    <a:srgbClr val="FF00FF"/>
                  </a:gs>
                  <a:gs pos="50000">
                    <a:srgbClr val="FFFFFF"/>
                  </a:gs>
                  <a:gs pos="100000">
                    <a:srgbClr val="FF00FF"/>
                  </a:gs>
                </a:gsLst>
                <a:lin ang="5400000" scaled="1"/>
                <a:tileRect/>
              </a:gradFill>
              <a:ln w="9525">
                <a:noFill/>
              </a:ln>
            </p:spPr>
          </p:pic>
          <p:pic>
            <p:nvPicPr>
              <p:cNvPr id="3081" name="Picture 11" descr="BD21325_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288" y="192"/>
                <a:ext cx="144" cy="3984"/>
              </a:xfrm>
              <a:prstGeom prst="rect">
                <a:avLst/>
              </a:prstGeom>
              <a:gradFill rotWithShape="1">
                <a:gsLst>
                  <a:gs pos="0">
                    <a:srgbClr val="FF00FF"/>
                  </a:gs>
                  <a:gs pos="50000">
                    <a:srgbClr val="FFFFFF"/>
                  </a:gs>
                  <a:gs pos="100000">
                    <a:srgbClr val="FF00FF"/>
                  </a:gs>
                </a:gsLst>
                <a:lin ang="5400000" scaled="1"/>
                <a:tileRect/>
              </a:gradFill>
              <a:ln w="9525">
                <a:noFill/>
              </a:ln>
            </p:spPr>
          </p:pic>
          <p:pic>
            <p:nvPicPr>
              <p:cNvPr id="3082" name="Picture 12" descr="BD21325_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72" y="0"/>
                <a:ext cx="153" cy="4224"/>
              </a:xfrm>
              <a:prstGeom prst="rect">
                <a:avLst/>
              </a:prstGeom>
              <a:gradFill rotWithShape="1">
                <a:gsLst>
                  <a:gs pos="0">
                    <a:srgbClr val="FF00FF"/>
                  </a:gs>
                  <a:gs pos="50000">
                    <a:srgbClr val="FFFFFF"/>
                  </a:gs>
                  <a:gs pos="100000">
                    <a:srgbClr val="FF00FF"/>
                  </a:gs>
                </a:gsLst>
                <a:lin ang="5400000" scaled="1"/>
                <a:tileRect/>
              </a:gradFill>
              <a:ln w="9525">
                <a:noFill/>
              </a:ln>
            </p:spPr>
          </p:pic>
        </p:grpSp>
      </p:grpSp>
      <p:sp>
        <p:nvSpPr>
          <p:cNvPr id="3083" name="Text Box 14"/>
          <p:cNvSpPr txBox="1"/>
          <p:nvPr/>
        </p:nvSpPr>
        <p:spPr>
          <a:xfrm>
            <a:off x="5965825" y="5630863"/>
            <a:ext cx="2873375" cy="368300"/>
          </a:xfrm>
          <a:prstGeom prst="rect">
            <a:avLst/>
          </a:prstGeom>
          <a:noFill/>
          <a:ln w="9525">
            <a:noFill/>
          </a:ln>
          <a:effectLst>
            <a:prstShdw prst="shdw13" dist="53882" dir="13499999">
              <a:schemeClr val="bg2">
                <a:alpha val="50000"/>
              </a:schemeClr>
            </a:prstShdw>
          </a:effectLst>
        </p:spPr>
        <p:txBody>
          <a:bodyPr anchor="t" anchorCtr="0">
            <a:spAutoFit/>
          </a:bodyPr>
          <a:p>
            <a:pPr eaLnBrk="0" hangingPunct="0">
              <a:spcBef>
                <a:spcPct val="50000"/>
              </a:spcBef>
              <a:buFontTx/>
            </a:pPr>
            <a:endParaRPr lang="vi-V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random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10242" name="Picture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524000" y="1108075"/>
            <a:ext cx="2865438" cy="7493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0243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547813" y="2044700"/>
            <a:ext cx="6145212" cy="755650"/>
          </a:xfrm>
        </p:spPr>
      </p:pic>
      <p:pic>
        <p:nvPicPr>
          <p:cNvPr id="10244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24013" y="3462338"/>
            <a:ext cx="5992812" cy="7493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0245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24013" y="5527675"/>
            <a:ext cx="6297612" cy="75565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1266" name="Text Box 20"/>
          <p:cNvSpPr txBox="1"/>
          <p:nvPr/>
        </p:nvSpPr>
        <p:spPr>
          <a:xfrm>
            <a:off x="2514600" y="4324350"/>
            <a:ext cx="7026275" cy="3667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endParaRPr lang="vi-VN" altLang="en-US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8220" name="Text Box 28"/>
          <p:cNvSpPr txBox="1"/>
          <p:nvPr/>
        </p:nvSpPr>
        <p:spPr>
          <a:xfrm>
            <a:off x="2346325" y="2359025"/>
            <a:ext cx="6019800" cy="523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en-US" sz="28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a) 2 </a:t>
            </a:r>
            <a:r>
              <a:rPr lang="en-US" altLang="en-US" sz="280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altLang="en-US" sz="28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 </a:t>
            </a:r>
            <a:r>
              <a:rPr lang="en-US" altLang="en-US" sz="280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altLang="en-US" sz="28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+ 13 </a:t>
            </a:r>
            <a:r>
              <a:rPr lang="en-US" altLang="en-US" sz="280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altLang="en-US" sz="28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6 </a:t>
            </a:r>
            <a:r>
              <a:rPr lang="en-US" altLang="en-US" sz="280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endParaRPr lang="en-US" altLang="en-US" sz="280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8221" name="Text Box 29"/>
          <p:cNvSpPr txBox="1"/>
          <p:nvPr/>
        </p:nvSpPr>
        <p:spPr>
          <a:xfrm>
            <a:off x="3467100" y="3373438"/>
            <a:ext cx="3778250" cy="116998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altLang="en-US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US" altLang="en-US" sz="2800" b="1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altLang="en-US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5 </a:t>
            </a:r>
            <a:r>
              <a:rPr lang="en-US" altLang="en-US" sz="2800" b="1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altLang="en-US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altLang="en-US" sz="28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 </a:t>
            </a:r>
            <a:r>
              <a:rPr lang="en-US" altLang="en-US" sz="2800" b="1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altLang="en-US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6 </a:t>
            </a:r>
            <a:r>
              <a:rPr lang="en-US" altLang="en-US" sz="2800" b="1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endParaRPr lang="en-US" altLang="en-US" sz="2800" b="1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8222" name="Text Box 30"/>
          <p:cNvSpPr txBox="1"/>
          <p:nvPr/>
        </p:nvSpPr>
        <p:spPr>
          <a:xfrm>
            <a:off x="3117850" y="3589338"/>
            <a:ext cx="533400" cy="519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endParaRPr lang="en-US" altLang="en-US" sz="2800" b="1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8223" name="Line 31"/>
          <p:cNvSpPr/>
          <p:nvPr/>
        </p:nvSpPr>
        <p:spPr>
          <a:xfrm>
            <a:off x="3506788" y="4543425"/>
            <a:ext cx="2590800" cy="0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8224" name="Text Box 32"/>
          <p:cNvSpPr txBox="1"/>
          <p:nvPr/>
        </p:nvSpPr>
        <p:spPr>
          <a:xfrm>
            <a:off x="3462338" y="4573588"/>
            <a:ext cx="3657600" cy="519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 </a:t>
            </a:r>
            <a:r>
              <a:rPr lang="en-US" altLang="en-US" sz="2800" b="1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altLang="en-US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11 </a:t>
            </a:r>
            <a:r>
              <a:rPr lang="en-US" altLang="en-US" sz="2800" b="1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endParaRPr lang="en-US" altLang="en-US" sz="2800" b="1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1272" name="Text Box 27"/>
          <p:cNvSpPr txBox="1"/>
          <p:nvPr/>
        </p:nvSpPr>
        <p:spPr>
          <a:xfrm>
            <a:off x="1524000" y="1093788"/>
            <a:ext cx="2743200" cy="519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en-US" sz="2800" b="1" u="sng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en-US" sz="2800" b="1" u="sng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US" altLang="en-US" sz="2800" b="1" u="sng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altLang="en-US" sz="2800" b="1" u="sng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</a:t>
            </a:r>
            <a:r>
              <a:rPr lang="en-US" altLang="en-US" sz="28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en-US" sz="2800" b="1" err="1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endParaRPr lang="en-US" altLang="en-US" sz="2800" b="1">
              <a:solidFill>
                <a:srgbClr val="990033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2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2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82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2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2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82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2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2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82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2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2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2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2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2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20" grpId="0"/>
      <p:bldP spid="8221" grpId="0"/>
      <p:bldP spid="8222" grpId="0"/>
      <p:bldP spid="822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2290" name="Text Box 20"/>
          <p:cNvSpPr txBox="1"/>
          <p:nvPr/>
        </p:nvSpPr>
        <p:spPr>
          <a:xfrm>
            <a:off x="2514600" y="4408488"/>
            <a:ext cx="7026275" cy="3667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endParaRPr lang="vi-VN" altLang="en-US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8226" name="Text Box 34"/>
          <p:cNvSpPr txBox="1"/>
          <p:nvPr/>
        </p:nvSpPr>
        <p:spPr>
          <a:xfrm>
            <a:off x="1981200" y="2352675"/>
            <a:ext cx="7162800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en-US" sz="28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b) 4 </a:t>
            </a:r>
            <a:r>
              <a:rPr lang="en-US" altLang="en-US" sz="280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</a:t>
            </a:r>
            <a:r>
              <a:rPr lang="en-US" altLang="en-US" sz="280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US" altLang="en-US" sz="280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altLang="en-US" sz="28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21 </a:t>
            </a:r>
            <a:r>
              <a:rPr lang="en-US" altLang="en-US" sz="280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r>
              <a:rPr lang="en-US" altLang="en-US" sz="28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+ 5 </a:t>
            </a:r>
            <a:r>
              <a:rPr lang="en-US" altLang="en-US" sz="280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</a:t>
            </a:r>
            <a:r>
              <a:rPr lang="en-US" altLang="en-US" sz="280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US" altLang="en-US" sz="280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altLang="en-US" sz="28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15 </a:t>
            </a:r>
            <a:r>
              <a:rPr lang="en-US" altLang="en-US" sz="280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endParaRPr lang="en-US" altLang="en-US" sz="280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8227" name="Text Box 35"/>
          <p:cNvSpPr txBox="1"/>
          <p:nvPr/>
        </p:nvSpPr>
        <p:spPr>
          <a:xfrm>
            <a:off x="4800600" y="3494088"/>
            <a:ext cx="2819400" cy="116046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</a:t>
            </a:r>
            <a:r>
              <a:rPr lang="en-US" altLang="en-US" sz="2800" b="1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</a:t>
            </a:r>
            <a:r>
              <a:rPr lang="en-US" altLang="en-US" sz="2800" b="1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US" altLang="en-US" sz="2800" b="1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altLang="en-US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21 </a:t>
            </a:r>
            <a:r>
              <a:rPr lang="en-US" altLang="en-US" sz="2800" b="1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endParaRPr lang="en-US" altLang="en-US" sz="28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 </a:t>
            </a:r>
            <a:r>
              <a:rPr lang="en-US" altLang="en-US" sz="2800" b="1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</a:t>
            </a:r>
            <a:r>
              <a:rPr lang="en-US" altLang="en-US" sz="2800" b="1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US" altLang="en-US" sz="2800" b="1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altLang="en-US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15 </a:t>
            </a:r>
            <a:r>
              <a:rPr lang="en-US" altLang="en-US" sz="2800" b="1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endParaRPr lang="en-US" altLang="en-US" sz="2800" b="1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8228" name="Text Box 36"/>
          <p:cNvSpPr txBox="1"/>
          <p:nvPr/>
        </p:nvSpPr>
        <p:spPr>
          <a:xfrm>
            <a:off x="4465638" y="3786188"/>
            <a:ext cx="533400" cy="52228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endParaRPr lang="en-US" altLang="en-US" sz="2800" b="1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8229" name="Line 37"/>
          <p:cNvSpPr/>
          <p:nvPr/>
        </p:nvSpPr>
        <p:spPr>
          <a:xfrm>
            <a:off x="4822825" y="4586288"/>
            <a:ext cx="2209800" cy="0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8230" name="Text Box 38"/>
          <p:cNvSpPr txBox="1"/>
          <p:nvPr/>
        </p:nvSpPr>
        <p:spPr>
          <a:xfrm>
            <a:off x="4648200" y="4560888"/>
            <a:ext cx="3429000" cy="519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altLang="en-US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 </a:t>
            </a:r>
            <a:r>
              <a:rPr lang="en-US" altLang="en-US" sz="2800" b="1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</a:t>
            </a:r>
            <a:r>
              <a:rPr lang="en-US" altLang="en-US" sz="2800" b="1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US" altLang="en-US" sz="2800" b="1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altLang="en-US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36 </a:t>
            </a:r>
            <a:r>
              <a:rPr lang="en-US" altLang="en-US" sz="2800" b="1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endParaRPr lang="en-US" altLang="en-US" sz="2800" b="1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2296" name="Text Box 27"/>
          <p:cNvSpPr txBox="1"/>
          <p:nvPr/>
        </p:nvSpPr>
        <p:spPr>
          <a:xfrm>
            <a:off x="1524000" y="1177925"/>
            <a:ext cx="2743200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en-US" sz="2800" b="1" u="sng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en-US" sz="2800" b="1" u="sng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US" altLang="en-US" sz="2800" b="1" u="sng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altLang="en-US" sz="2800" b="1" u="sng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</a:t>
            </a:r>
            <a:r>
              <a:rPr lang="en-US" altLang="en-US" sz="28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en-US" sz="2800" b="1" err="1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endParaRPr lang="en-US" altLang="en-US" sz="2800" b="1">
              <a:solidFill>
                <a:srgbClr val="990033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0261" name="Rectangle 1"/>
          <p:cNvSpPr/>
          <p:nvPr/>
        </p:nvSpPr>
        <p:spPr>
          <a:xfrm>
            <a:off x="4016375" y="4991100"/>
            <a:ext cx="3355975" cy="523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/>
            <a:r>
              <a:rPr lang="vi-VN" altLang="en-US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hay 10 ng</a:t>
            </a:r>
            <a:r>
              <a:rPr lang="vi-VN" altLang="en-US" sz="28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vi-VN" altLang="en-US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 12 giờ</a:t>
            </a:r>
            <a:endParaRPr lang="vi-VN" altLang="en-US" sz="2800" b="1" dirty="0">
              <a:solidFill>
                <a:srgbClr val="C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2" name="Text Box 18"/>
          <p:cNvSpPr txBox="1"/>
          <p:nvPr/>
        </p:nvSpPr>
        <p:spPr>
          <a:xfrm>
            <a:off x="7015163" y="4586288"/>
            <a:ext cx="3536950" cy="46196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en-US" sz="2400" i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(36 </a:t>
            </a:r>
            <a:r>
              <a:rPr lang="en-US" altLang="en-US" sz="2400" i="1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r>
              <a:rPr lang="en-US" altLang="en-US" sz="2400" i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1 </a:t>
            </a:r>
            <a:r>
              <a:rPr lang="en-US" altLang="en-US" sz="2400" i="1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</a:t>
            </a:r>
            <a:r>
              <a:rPr lang="en-US" altLang="en-US" sz="2400" i="1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US" altLang="en-US" sz="2400" i="1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altLang="en-US" sz="2400" i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12 </a:t>
            </a:r>
            <a:r>
              <a:rPr lang="en-US" altLang="en-US" sz="2400" i="1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r>
              <a:rPr lang="en-US" altLang="en-US" sz="2400" i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altLang="en-US" sz="2400" i="1">
              <a:solidFill>
                <a:srgbClr val="0000FF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2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2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2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2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2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2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2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2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2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82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2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2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82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2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2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10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26" grpId="0"/>
      <p:bldP spid="8227" grpId="0"/>
      <p:bldP spid="8228" grpId="0"/>
      <p:bldP spid="8230" grpId="0"/>
      <p:bldP spid="10261" grpId="0"/>
      <p:bldP spid="2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3314" name="Text Box 20"/>
          <p:cNvSpPr txBox="1"/>
          <p:nvPr/>
        </p:nvSpPr>
        <p:spPr>
          <a:xfrm>
            <a:off x="2514600" y="4227513"/>
            <a:ext cx="7026275" cy="3667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endParaRPr lang="vi-VN" altLang="en-US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5373" name="Text Box 13"/>
          <p:cNvSpPr txBox="1"/>
          <p:nvPr/>
        </p:nvSpPr>
        <p:spPr>
          <a:xfrm>
            <a:off x="2293938" y="2193925"/>
            <a:ext cx="6172200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en-US" sz="28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c) 13 </a:t>
            </a:r>
            <a:r>
              <a:rPr lang="en-US" altLang="en-US" sz="280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r>
              <a:rPr lang="en-US" altLang="en-US" sz="28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34 </a:t>
            </a:r>
            <a:r>
              <a:rPr lang="en-US" altLang="en-US" sz="280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phút</a:t>
            </a:r>
            <a:r>
              <a:rPr lang="en-US" altLang="en-US" sz="28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+ 6 </a:t>
            </a:r>
            <a:r>
              <a:rPr lang="en-US" altLang="en-US" sz="280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r>
              <a:rPr lang="en-US" altLang="en-US" sz="28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35 </a:t>
            </a:r>
            <a:r>
              <a:rPr lang="en-US" altLang="en-US" sz="280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phút</a:t>
            </a:r>
            <a:endParaRPr lang="en-US" altLang="en-US" sz="280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5374" name="Text Box 14"/>
          <p:cNvSpPr txBox="1"/>
          <p:nvPr/>
        </p:nvSpPr>
        <p:spPr>
          <a:xfrm>
            <a:off x="3519488" y="3294063"/>
            <a:ext cx="3048000" cy="116046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 </a:t>
            </a:r>
            <a:r>
              <a:rPr lang="en-US" altLang="en-US" sz="2800" b="1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r>
              <a:rPr lang="en-US" altLang="en-US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34 </a:t>
            </a:r>
            <a:r>
              <a:rPr lang="en-US" altLang="en-US" sz="2800" b="1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phút</a:t>
            </a:r>
            <a:endParaRPr lang="en-US" altLang="en-US" sz="28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6 </a:t>
            </a:r>
            <a:r>
              <a:rPr lang="en-US" altLang="en-US" sz="2800" b="1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r>
              <a:rPr lang="en-US" altLang="en-US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35 </a:t>
            </a:r>
            <a:r>
              <a:rPr lang="en-US" altLang="en-US" sz="2800" b="1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phút</a:t>
            </a:r>
            <a:endParaRPr lang="en-US" altLang="en-US" sz="2800" b="1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5375" name="Text Box 15"/>
          <p:cNvSpPr txBox="1"/>
          <p:nvPr/>
        </p:nvSpPr>
        <p:spPr>
          <a:xfrm>
            <a:off x="3200400" y="3708400"/>
            <a:ext cx="457200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endParaRPr lang="en-US" altLang="en-US" sz="2800" b="1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5376" name="Line 16"/>
          <p:cNvSpPr/>
          <p:nvPr/>
        </p:nvSpPr>
        <p:spPr>
          <a:xfrm>
            <a:off x="3519488" y="4614863"/>
            <a:ext cx="2246312" cy="0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5377" name="Text Box 17"/>
          <p:cNvSpPr txBox="1"/>
          <p:nvPr/>
        </p:nvSpPr>
        <p:spPr>
          <a:xfrm>
            <a:off x="3429000" y="4648200"/>
            <a:ext cx="2895600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 </a:t>
            </a:r>
            <a:r>
              <a:rPr lang="en-US" altLang="en-US" sz="2800" b="1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r>
              <a:rPr lang="en-US" altLang="en-US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69 </a:t>
            </a:r>
            <a:r>
              <a:rPr lang="en-US" altLang="en-US" sz="2800" b="1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phút</a:t>
            </a:r>
            <a:endParaRPr lang="en-US" altLang="en-US" sz="2800" b="1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5378" name="Text Box 18"/>
          <p:cNvSpPr txBox="1"/>
          <p:nvPr/>
        </p:nvSpPr>
        <p:spPr>
          <a:xfrm>
            <a:off x="2881313" y="5246688"/>
            <a:ext cx="3686175" cy="519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hay 20 </a:t>
            </a:r>
            <a:r>
              <a:rPr lang="en-US" altLang="en-US" sz="2800" b="1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r>
              <a:rPr lang="en-US" altLang="en-US" sz="28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9 </a:t>
            </a:r>
            <a:r>
              <a:rPr lang="en-US" altLang="en-US" sz="2800" b="1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phút</a:t>
            </a:r>
            <a:endParaRPr lang="en-US" altLang="en-US" sz="2800" b="1">
              <a:solidFill>
                <a:srgbClr val="0000FF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3321" name="Text Box 27"/>
          <p:cNvSpPr txBox="1"/>
          <p:nvPr/>
        </p:nvSpPr>
        <p:spPr>
          <a:xfrm>
            <a:off x="1524000" y="996950"/>
            <a:ext cx="2743200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en-US" sz="2800" b="1" u="sng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en-US" sz="2800" b="1" u="sng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US" altLang="en-US" sz="2800" b="1" u="sng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altLang="en-US" sz="2800" b="1" u="sng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</a:t>
            </a:r>
            <a:r>
              <a:rPr lang="en-US" altLang="en-US" sz="28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en-US" sz="2800" b="1" err="1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endParaRPr lang="en-US" altLang="en-US" sz="2800" b="1">
              <a:solidFill>
                <a:srgbClr val="990033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0" name="Text Box 18"/>
          <p:cNvSpPr txBox="1"/>
          <p:nvPr/>
        </p:nvSpPr>
        <p:spPr>
          <a:xfrm>
            <a:off x="6027738" y="4687888"/>
            <a:ext cx="3300412" cy="46196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en-US" sz="2400" i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(69 </a:t>
            </a:r>
            <a:r>
              <a:rPr lang="en-US" altLang="en-US" sz="2400" i="1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phút</a:t>
            </a:r>
            <a:r>
              <a:rPr lang="en-US" altLang="en-US" sz="2400" i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1 </a:t>
            </a:r>
            <a:r>
              <a:rPr lang="en-US" altLang="en-US" sz="2400" i="1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r>
              <a:rPr lang="en-US" altLang="en-US" sz="2400" i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9 </a:t>
            </a:r>
            <a:r>
              <a:rPr lang="en-US" altLang="en-US" sz="2400" i="1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phút</a:t>
            </a:r>
            <a:r>
              <a:rPr lang="en-US" altLang="en-US" sz="2400" i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altLang="en-US" sz="2400" i="1">
              <a:solidFill>
                <a:srgbClr val="0000FF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3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3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3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15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53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53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53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53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53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53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15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15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73" grpId="0"/>
      <p:bldP spid="15374" grpId="0"/>
      <p:bldP spid="15375" grpId="0"/>
      <p:bldP spid="15377" grpId="0"/>
      <p:bldP spid="15378" grpId="0"/>
      <p:bldP spid="2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4338" name="Text Box 20"/>
          <p:cNvSpPr txBox="1"/>
          <p:nvPr/>
        </p:nvSpPr>
        <p:spPr>
          <a:xfrm>
            <a:off x="2514600" y="3230563"/>
            <a:ext cx="7026275" cy="3667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endParaRPr lang="vi-VN" alt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8220" name="Text Box 28"/>
          <p:cNvSpPr txBox="1"/>
          <p:nvPr/>
        </p:nvSpPr>
        <p:spPr>
          <a:xfrm>
            <a:off x="3657600" y="161925"/>
            <a:ext cx="6019800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a) 2 </a:t>
            </a:r>
            <a:r>
              <a:rPr lang="en-US" altLang="en-US" sz="2800" err="1"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 5 </a:t>
            </a:r>
            <a:r>
              <a:rPr lang="en-US" altLang="en-US" sz="280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 + 13 </a:t>
            </a:r>
            <a:r>
              <a:rPr lang="en-US" altLang="en-US" sz="2800" err="1"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 6 </a:t>
            </a:r>
            <a:r>
              <a:rPr lang="en-US" altLang="en-US" sz="280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endParaRPr lang="en-US" altLang="en-US" sz="280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8221" name="Text Box 29"/>
          <p:cNvSpPr txBox="1"/>
          <p:nvPr/>
        </p:nvSpPr>
        <p:spPr>
          <a:xfrm>
            <a:off x="4679950" y="542925"/>
            <a:ext cx="3741738" cy="116046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altLang="en-US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US" altLang="en-US" sz="2800" b="1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altLang="en-US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5 </a:t>
            </a:r>
            <a:r>
              <a:rPr lang="en-US" altLang="en-US" sz="2800" b="1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altLang="en-US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altLang="en-US" sz="28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 </a:t>
            </a:r>
            <a:r>
              <a:rPr lang="en-US" altLang="en-US" sz="2800" b="1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altLang="en-US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6 </a:t>
            </a:r>
            <a:r>
              <a:rPr lang="en-US" altLang="en-US" sz="2800" b="1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endParaRPr lang="en-US" altLang="en-US" sz="2800" b="1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8222" name="Text Box 30"/>
          <p:cNvSpPr txBox="1"/>
          <p:nvPr/>
        </p:nvSpPr>
        <p:spPr>
          <a:xfrm>
            <a:off x="4373563" y="863600"/>
            <a:ext cx="533400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endParaRPr lang="en-US" altLang="en-US" sz="2800" b="1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8223" name="Line 31"/>
          <p:cNvSpPr/>
          <p:nvPr/>
        </p:nvSpPr>
        <p:spPr>
          <a:xfrm>
            <a:off x="4876800" y="1685925"/>
            <a:ext cx="2590800" cy="0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8224" name="Text Box 32"/>
          <p:cNvSpPr txBox="1"/>
          <p:nvPr/>
        </p:nvSpPr>
        <p:spPr>
          <a:xfrm>
            <a:off x="4708525" y="1671638"/>
            <a:ext cx="3657600" cy="519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 </a:t>
            </a:r>
            <a:r>
              <a:rPr lang="en-US" altLang="en-US" sz="2800" b="1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altLang="en-US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11 </a:t>
            </a:r>
            <a:r>
              <a:rPr lang="en-US" altLang="en-US" sz="2800" b="1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endParaRPr lang="en-US" altLang="en-US" sz="2800" b="1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8226" name="Text Box 34"/>
          <p:cNvSpPr txBox="1"/>
          <p:nvPr/>
        </p:nvSpPr>
        <p:spPr>
          <a:xfrm>
            <a:off x="3505200" y="2001838"/>
            <a:ext cx="5867400" cy="519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b) 4 </a:t>
            </a:r>
            <a:r>
              <a:rPr lang="en-US" altLang="en-US" sz="2800" err="1">
                <a:latin typeface="Times New Roman" panose="02020603050405020304" pitchFamily="18" charset="0"/>
                <a:cs typeface="Times New Roman" panose="02020603050405020304" pitchFamily="18" charset="0"/>
              </a:rPr>
              <a:t>ng</a:t>
            </a:r>
            <a:r>
              <a:rPr lang="en-US" altLang="en-US" sz="2800" err="1"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US" altLang="en-US" sz="2800" err="1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 21 </a:t>
            </a:r>
            <a:r>
              <a:rPr lang="en-US" altLang="en-US" sz="280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r>
              <a: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 + 5 </a:t>
            </a:r>
            <a:r>
              <a:rPr lang="en-US" altLang="en-US" sz="2800" err="1">
                <a:latin typeface="Times New Roman" panose="02020603050405020304" pitchFamily="18" charset="0"/>
                <a:cs typeface="Times New Roman" panose="02020603050405020304" pitchFamily="18" charset="0"/>
              </a:rPr>
              <a:t>ng</a:t>
            </a:r>
            <a:r>
              <a:rPr lang="en-US" altLang="en-US" sz="2800" err="1"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US" altLang="en-US" sz="2800" err="1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 15 </a:t>
            </a:r>
            <a:r>
              <a:rPr lang="en-US" altLang="en-US" sz="280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endParaRPr lang="en-US" altLang="en-US" sz="280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8227" name="Text Box 35"/>
          <p:cNvSpPr txBox="1"/>
          <p:nvPr/>
        </p:nvSpPr>
        <p:spPr>
          <a:xfrm>
            <a:off x="4800600" y="2316163"/>
            <a:ext cx="2819400" cy="116046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</a:t>
            </a:r>
            <a:r>
              <a:rPr lang="en-US" altLang="en-US" sz="2800" b="1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</a:t>
            </a:r>
            <a:r>
              <a:rPr lang="en-US" altLang="en-US" sz="2800" b="1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US" altLang="en-US" sz="2800" b="1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altLang="en-US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21 </a:t>
            </a:r>
            <a:r>
              <a:rPr lang="en-US" altLang="en-US" sz="2800" b="1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endParaRPr lang="en-US" altLang="en-US" sz="28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 </a:t>
            </a:r>
            <a:r>
              <a:rPr lang="en-US" altLang="en-US" sz="2800" b="1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</a:t>
            </a:r>
            <a:r>
              <a:rPr lang="en-US" altLang="en-US" sz="2800" b="1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US" altLang="en-US" sz="2800" b="1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altLang="en-US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15 </a:t>
            </a:r>
            <a:r>
              <a:rPr lang="en-US" altLang="en-US" sz="2800" b="1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endParaRPr lang="en-US" altLang="en-US" sz="2800" b="1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8228" name="Text Box 36"/>
          <p:cNvSpPr txBox="1"/>
          <p:nvPr/>
        </p:nvSpPr>
        <p:spPr>
          <a:xfrm>
            <a:off x="4495800" y="2620963"/>
            <a:ext cx="533400" cy="519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endParaRPr lang="en-US" altLang="en-US" sz="2800" b="1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8229" name="Line 37"/>
          <p:cNvSpPr/>
          <p:nvPr/>
        </p:nvSpPr>
        <p:spPr>
          <a:xfrm>
            <a:off x="4822825" y="3408363"/>
            <a:ext cx="2209800" cy="0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8230" name="Text Box 38"/>
          <p:cNvSpPr txBox="1"/>
          <p:nvPr/>
        </p:nvSpPr>
        <p:spPr>
          <a:xfrm>
            <a:off x="4648200" y="3382963"/>
            <a:ext cx="3429000" cy="519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altLang="en-US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 </a:t>
            </a:r>
            <a:r>
              <a:rPr lang="en-US" altLang="en-US" sz="2800" b="1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</a:t>
            </a:r>
            <a:r>
              <a:rPr lang="en-US" altLang="en-US" sz="2800" b="1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US" altLang="en-US" sz="2800" b="1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altLang="en-US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36 </a:t>
            </a:r>
            <a:r>
              <a:rPr lang="en-US" altLang="en-US" sz="2800" b="1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endParaRPr lang="en-US" altLang="en-US" sz="2800" b="1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5373" name="Text Box 13"/>
          <p:cNvSpPr txBox="1"/>
          <p:nvPr/>
        </p:nvSpPr>
        <p:spPr>
          <a:xfrm>
            <a:off x="3398838" y="4295775"/>
            <a:ext cx="6172200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c) 13 </a:t>
            </a:r>
            <a:r>
              <a:rPr lang="en-US" altLang="en-US" sz="280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r>
              <a: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 34 </a:t>
            </a:r>
            <a:r>
              <a:rPr lang="en-US" altLang="en-US" sz="280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phút</a:t>
            </a:r>
            <a:r>
              <a: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 + 6 </a:t>
            </a:r>
            <a:r>
              <a:rPr lang="en-US" altLang="en-US" sz="280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r>
              <a: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 35 </a:t>
            </a:r>
            <a:r>
              <a:rPr lang="en-US" altLang="en-US" sz="280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phút</a:t>
            </a:r>
            <a:endParaRPr lang="en-US" altLang="en-US" sz="280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5374" name="Text Box 14"/>
          <p:cNvSpPr txBox="1"/>
          <p:nvPr/>
        </p:nvSpPr>
        <p:spPr>
          <a:xfrm>
            <a:off x="3856038" y="4724400"/>
            <a:ext cx="3048000" cy="116046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 </a:t>
            </a:r>
            <a:r>
              <a:rPr lang="en-US" altLang="en-US" sz="2800" b="1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r>
              <a:rPr lang="en-US" altLang="en-US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34 </a:t>
            </a:r>
            <a:r>
              <a:rPr lang="en-US" altLang="en-US" sz="2800" b="1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phút</a:t>
            </a:r>
            <a:endParaRPr lang="en-US" altLang="en-US" sz="28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6 </a:t>
            </a:r>
            <a:r>
              <a:rPr lang="en-US" altLang="en-US" sz="2800" b="1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r>
              <a:rPr lang="en-US" altLang="en-US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35 </a:t>
            </a:r>
            <a:r>
              <a:rPr lang="en-US" altLang="en-US" sz="2800" b="1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phút</a:t>
            </a:r>
            <a:endParaRPr lang="en-US" altLang="en-US" sz="2800" b="1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5375" name="Text Box 15"/>
          <p:cNvSpPr txBox="1"/>
          <p:nvPr/>
        </p:nvSpPr>
        <p:spPr>
          <a:xfrm>
            <a:off x="3703638" y="5105400"/>
            <a:ext cx="457200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endParaRPr lang="en-US" altLang="en-US" sz="2800" b="1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5376" name="Line 16"/>
          <p:cNvSpPr/>
          <p:nvPr/>
        </p:nvSpPr>
        <p:spPr>
          <a:xfrm>
            <a:off x="3963988" y="5867400"/>
            <a:ext cx="2246312" cy="0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5377" name="Text Box 17"/>
          <p:cNvSpPr txBox="1"/>
          <p:nvPr/>
        </p:nvSpPr>
        <p:spPr>
          <a:xfrm>
            <a:off x="3779838" y="5846763"/>
            <a:ext cx="2895600" cy="519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 </a:t>
            </a:r>
            <a:r>
              <a:rPr lang="en-US" altLang="en-US" sz="2800" b="1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r>
              <a:rPr lang="en-US" altLang="en-US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69 </a:t>
            </a:r>
            <a:r>
              <a:rPr lang="en-US" altLang="en-US" sz="2800" b="1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phút</a:t>
            </a:r>
            <a:endParaRPr lang="en-US" altLang="en-US" sz="2800" b="1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5378" name="Text Box 18"/>
          <p:cNvSpPr txBox="1"/>
          <p:nvPr/>
        </p:nvSpPr>
        <p:spPr>
          <a:xfrm>
            <a:off x="3200400" y="6308725"/>
            <a:ext cx="3686175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hay 20 </a:t>
            </a:r>
            <a:r>
              <a:rPr lang="en-US" altLang="en-US" sz="2800" b="1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r>
              <a:rPr lang="en-US" altLang="en-US" sz="28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9 </a:t>
            </a:r>
            <a:r>
              <a:rPr lang="en-US" altLang="en-US" sz="2800" b="1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phút</a:t>
            </a:r>
            <a:endParaRPr lang="en-US" altLang="en-US" sz="2800" b="1">
              <a:solidFill>
                <a:srgbClr val="0000FF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4355" name="Text Box 27"/>
          <p:cNvSpPr txBox="1"/>
          <p:nvPr/>
        </p:nvSpPr>
        <p:spPr>
          <a:xfrm>
            <a:off x="1273175" y="207963"/>
            <a:ext cx="2743200" cy="519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en-US" sz="2800" b="1" u="sng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en-US" sz="2800" b="1" u="sng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US" altLang="en-US" sz="2800" b="1" u="sng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altLang="en-US" sz="2800" b="1" u="sng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</a:t>
            </a:r>
            <a:r>
              <a:rPr lang="en-US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en-US" sz="2800" b="1" err="1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endParaRPr lang="en-US" altLang="en-US" sz="2800" b="1">
              <a:solidFill>
                <a:srgbClr val="990033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0" name="Text Box 18"/>
          <p:cNvSpPr txBox="1"/>
          <p:nvPr/>
        </p:nvSpPr>
        <p:spPr>
          <a:xfrm>
            <a:off x="6088063" y="5870575"/>
            <a:ext cx="3536950" cy="46196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en-US" sz="2400" i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(69 </a:t>
            </a:r>
            <a:r>
              <a:rPr lang="en-US" altLang="en-US" sz="2400" i="1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phút</a:t>
            </a:r>
            <a:r>
              <a:rPr lang="en-US" altLang="en-US" sz="2400" i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1 </a:t>
            </a:r>
            <a:r>
              <a:rPr lang="en-US" altLang="en-US" sz="2400" i="1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r>
              <a:rPr lang="en-US" altLang="en-US" sz="2400" i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9 </a:t>
            </a:r>
            <a:r>
              <a:rPr lang="en-US" altLang="en-US" sz="2400" i="1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phút</a:t>
            </a:r>
            <a:r>
              <a:rPr lang="en-US" altLang="en-US" sz="2400" i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altLang="en-US" sz="2400" i="1">
              <a:solidFill>
                <a:srgbClr val="0000FF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0261" name="Rectangle 1"/>
          <p:cNvSpPr/>
          <p:nvPr/>
        </p:nvSpPr>
        <p:spPr>
          <a:xfrm>
            <a:off x="4016375" y="3813175"/>
            <a:ext cx="3355975" cy="523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/>
            <a:r>
              <a:rPr lang="vi-VN" altLang="en-US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hay 10 ng</a:t>
            </a:r>
            <a:r>
              <a:rPr lang="vi-VN" altLang="en-US" sz="28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vi-VN" altLang="en-US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 12 giờ</a:t>
            </a:r>
            <a:endParaRPr lang="vi-VN" altLang="en-US" sz="2800" b="1" dirty="0">
              <a:solidFill>
                <a:srgbClr val="C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2" name="Text Box 18"/>
          <p:cNvSpPr txBox="1"/>
          <p:nvPr/>
        </p:nvSpPr>
        <p:spPr>
          <a:xfrm>
            <a:off x="7015163" y="3408363"/>
            <a:ext cx="3536950" cy="46196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en-US" sz="2400" i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(36 </a:t>
            </a:r>
            <a:r>
              <a:rPr lang="en-US" altLang="en-US" sz="2400" i="1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r>
              <a:rPr lang="en-US" altLang="en-US" sz="2400" i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1 </a:t>
            </a:r>
            <a:r>
              <a:rPr lang="en-US" altLang="en-US" sz="2400" i="1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</a:t>
            </a:r>
            <a:r>
              <a:rPr lang="en-US" altLang="en-US" sz="2400" i="1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US" altLang="en-US" sz="2400" i="1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altLang="en-US" sz="2400" i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12 </a:t>
            </a:r>
            <a:r>
              <a:rPr lang="en-US" altLang="en-US" sz="2400" i="1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r>
              <a:rPr lang="en-US" altLang="en-US" sz="2400" i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altLang="en-US" sz="2400" i="1">
              <a:solidFill>
                <a:srgbClr val="0000FF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2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2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82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2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2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82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2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2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82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2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2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2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2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2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2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2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2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82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2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2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82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82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82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82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82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82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82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82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82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9" dur="500"/>
                                        <p:tgtEl>
                                          <p:spTgt spid="10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153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53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53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1" dur="500"/>
                                        <p:tgtEl>
                                          <p:spTgt spid="15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153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53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53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153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153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153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6" dur="500"/>
                                        <p:tgtEl>
                                          <p:spTgt spid="15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6" dur="500"/>
                                        <p:tgtEl>
                                          <p:spTgt spid="15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20" grpId="0"/>
      <p:bldP spid="8221" grpId="0"/>
      <p:bldP spid="8222" grpId="0"/>
      <p:bldP spid="8224" grpId="0"/>
      <p:bldP spid="8226" grpId="0"/>
      <p:bldP spid="8227" grpId="0"/>
      <p:bldP spid="8228" grpId="0"/>
      <p:bldP spid="8230" grpId="0"/>
      <p:bldP spid="15373" grpId="0"/>
      <p:bldP spid="15374" grpId="0"/>
      <p:bldP spid="15375" grpId="0"/>
      <p:bldP spid="15377" grpId="0"/>
      <p:bldP spid="15378" grpId="0"/>
      <p:bldP spid="20" grpId="0"/>
      <p:bldP spid="10261" grpId="0"/>
      <p:bldP spid="2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5362" name="Text Box 9"/>
          <p:cNvSpPr txBox="1"/>
          <p:nvPr/>
        </p:nvSpPr>
        <p:spPr>
          <a:xfrm>
            <a:off x="2514600" y="3121025"/>
            <a:ext cx="2895600" cy="584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endParaRPr lang="vi-VN" altLang="en-US" sz="32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3565" name="Text Box 13"/>
          <p:cNvSpPr txBox="1"/>
          <p:nvPr/>
        </p:nvSpPr>
        <p:spPr>
          <a:xfrm>
            <a:off x="1524000" y="1301750"/>
            <a:ext cx="2514600" cy="584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en-US" sz="3200" b="1" u="sng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en-US" sz="3200" b="1" u="sng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US" altLang="en-US" sz="3200" b="1" u="sng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altLang="en-US" sz="3200" b="1" u="sng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</a:t>
            </a:r>
            <a:r>
              <a:rPr lang="en-US" altLang="en-US" sz="32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altLang="en-US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err="1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endParaRPr lang="en-US" altLang="en-US" sz="3200" b="1">
              <a:solidFill>
                <a:srgbClr val="990033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3566" name="Text Box 14"/>
          <p:cNvSpPr txBox="1"/>
          <p:nvPr/>
        </p:nvSpPr>
        <p:spPr>
          <a:xfrm>
            <a:off x="2438400" y="1911350"/>
            <a:ext cx="6400800" cy="584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en-US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a) 4 </a:t>
            </a:r>
            <a:r>
              <a:rPr lang="en-US" altLang="en-US" sz="3200" b="1" err="1"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altLang="en-US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 3 </a:t>
            </a:r>
            <a:r>
              <a:rPr lang="en-US" altLang="en-US" sz="3200" b="1" err="1"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altLang="en-US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 – 2 </a:t>
            </a:r>
            <a:r>
              <a:rPr lang="en-US" altLang="en-US" sz="3200" b="1" err="1"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altLang="en-US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 8 </a:t>
            </a:r>
            <a:r>
              <a:rPr lang="en-US" altLang="en-US" sz="3200" b="1" err="1"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endParaRPr lang="en-US" altLang="en-US" sz="3200" b="1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8682" name="Text Box 10"/>
          <p:cNvSpPr txBox="1"/>
          <p:nvPr/>
        </p:nvSpPr>
        <p:spPr>
          <a:xfrm>
            <a:off x="2476500" y="2509838"/>
            <a:ext cx="6324600" cy="58578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en-US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b) 15 </a:t>
            </a:r>
            <a:r>
              <a:rPr lang="en-US" altLang="en-US" sz="3200" b="1" err="1">
                <a:latin typeface="Times New Roman" panose="02020603050405020304" pitchFamily="18" charset="0"/>
                <a:cs typeface="Times New Roman" panose="02020603050405020304" pitchFamily="18" charset="0"/>
              </a:rPr>
              <a:t>ng</a:t>
            </a:r>
            <a:r>
              <a:rPr lang="en-US" altLang="en-US" sz="3200" b="1" err="1"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US" altLang="en-US" sz="3200" b="1" err="1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altLang="en-US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 6 </a:t>
            </a:r>
            <a:r>
              <a:rPr lang="en-US" altLang="en-US" sz="3200" b="1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r>
              <a:rPr lang="en-US" altLang="en-US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 - 10 </a:t>
            </a:r>
            <a:r>
              <a:rPr lang="en-US" altLang="en-US" sz="3200" b="1" err="1">
                <a:latin typeface="Times New Roman" panose="02020603050405020304" pitchFamily="18" charset="0"/>
                <a:cs typeface="Times New Roman" panose="02020603050405020304" pitchFamily="18" charset="0"/>
              </a:rPr>
              <a:t>ng</a:t>
            </a:r>
            <a:r>
              <a:rPr lang="en-US" altLang="en-US" sz="3200" b="1" err="1"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US" altLang="en-US" sz="3200" b="1" err="1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altLang="en-US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 12 </a:t>
            </a:r>
            <a:r>
              <a:rPr lang="en-US" altLang="en-US" sz="3200" b="1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endParaRPr lang="en-US" altLang="en-US" sz="3200" b="1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9706" name="Text Box 10"/>
          <p:cNvSpPr txBox="1"/>
          <p:nvPr/>
        </p:nvSpPr>
        <p:spPr>
          <a:xfrm>
            <a:off x="2438400" y="3044825"/>
            <a:ext cx="7467600" cy="584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en-US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c) 13 </a:t>
            </a:r>
            <a:r>
              <a:rPr lang="en-US" altLang="en-US" sz="3200" b="1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r>
              <a:rPr lang="en-US" altLang="en-US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 23 </a:t>
            </a:r>
            <a:r>
              <a:rPr lang="en-US" altLang="en-US" sz="3200" b="1" err="1">
                <a:latin typeface="Times New Roman" panose="02020603050405020304" pitchFamily="18" charset="0"/>
                <a:cs typeface="Times New Roman" panose="02020603050405020304" pitchFamily="18" charset="0"/>
              </a:rPr>
              <a:t>phút</a:t>
            </a:r>
            <a:r>
              <a:rPr lang="en-US" altLang="en-US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 – 5 </a:t>
            </a:r>
            <a:r>
              <a:rPr lang="en-US" altLang="en-US" sz="3200" b="1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r>
              <a:rPr lang="en-US" altLang="en-US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 45 </a:t>
            </a:r>
            <a:r>
              <a:rPr lang="en-US" altLang="en-US" sz="3200" b="1" err="1">
                <a:latin typeface="Times New Roman" panose="02020603050405020304" pitchFamily="18" charset="0"/>
                <a:cs typeface="Times New Roman" panose="02020603050405020304" pitchFamily="18" charset="0"/>
              </a:rPr>
              <a:t>phút</a:t>
            </a:r>
            <a:endParaRPr lang="en-US" altLang="en-US" sz="3200" b="1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35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5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35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35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35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235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86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86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28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97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97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1000"/>
                                        <p:tgtEl>
                                          <p:spTgt spid="297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65" grpId="0"/>
      <p:bldP spid="23566" grpId="0"/>
      <p:bldP spid="28682" grpId="0"/>
      <p:bldP spid="2970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6386" name="Text Box 9"/>
          <p:cNvSpPr txBox="1"/>
          <p:nvPr/>
        </p:nvSpPr>
        <p:spPr>
          <a:xfrm>
            <a:off x="2514600" y="3082925"/>
            <a:ext cx="2895600" cy="46196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endParaRPr lang="vi-VN" altLang="en-US" sz="2400" dirty="0">
              <a:latin typeface="Tahoma" panose="020B0604030504040204" pitchFamily="34" charset="0"/>
            </a:endParaRPr>
          </a:p>
        </p:txBody>
      </p:sp>
      <p:sp>
        <p:nvSpPr>
          <p:cNvPr id="23566" name="Text Box 14"/>
          <p:cNvSpPr txBox="1"/>
          <p:nvPr/>
        </p:nvSpPr>
        <p:spPr>
          <a:xfrm>
            <a:off x="1524000" y="263525"/>
            <a:ext cx="6400800" cy="46196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en-US" sz="2400">
                <a:latin typeface="Arial" panose="020B0604020202020204" pitchFamily="34" charset="0"/>
              </a:rPr>
              <a:t>a) 4 </a:t>
            </a:r>
            <a:r>
              <a:rPr lang="en-US" altLang="en-US" sz="2400" err="1">
                <a:latin typeface="Arial" panose="020B0604020202020204" pitchFamily="34" charset="0"/>
              </a:rPr>
              <a:t>năm</a:t>
            </a:r>
            <a:r>
              <a:rPr lang="en-US" altLang="en-US" sz="2400">
                <a:latin typeface="Arial" panose="020B0604020202020204" pitchFamily="34" charset="0"/>
              </a:rPr>
              <a:t> 3 </a:t>
            </a:r>
            <a:r>
              <a:rPr lang="en-US" altLang="en-US" sz="2400" err="1">
                <a:latin typeface="Arial" panose="020B0604020202020204" pitchFamily="34" charset="0"/>
              </a:rPr>
              <a:t>tháng</a:t>
            </a:r>
            <a:r>
              <a:rPr lang="en-US" altLang="en-US" sz="2400">
                <a:latin typeface="Arial" panose="020B0604020202020204" pitchFamily="34" charset="0"/>
              </a:rPr>
              <a:t> – 2 </a:t>
            </a:r>
            <a:r>
              <a:rPr lang="en-US" altLang="en-US" sz="2400" err="1">
                <a:latin typeface="Arial" panose="020B0604020202020204" pitchFamily="34" charset="0"/>
              </a:rPr>
              <a:t>năm</a:t>
            </a:r>
            <a:r>
              <a:rPr lang="en-US" altLang="en-US" sz="2400">
                <a:latin typeface="Arial" panose="020B0604020202020204" pitchFamily="34" charset="0"/>
              </a:rPr>
              <a:t> 8 </a:t>
            </a:r>
            <a:r>
              <a:rPr lang="en-US" altLang="en-US" sz="2400" err="1">
                <a:latin typeface="Arial" panose="020B0604020202020204" pitchFamily="34" charset="0"/>
              </a:rPr>
              <a:t>tháng</a:t>
            </a:r>
            <a:endParaRPr lang="en-US" altLang="en-US" sz="2400">
              <a:latin typeface="Arial" panose="020B0604020202020204" pitchFamily="34" charset="0"/>
            </a:endParaRPr>
          </a:p>
        </p:txBody>
      </p:sp>
      <p:sp>
        <p:nvSpPr>
          <p:cNvPr id="23567" name="Text Box 15"/>
          <p:cNvSpPr txBox="1"/>
          <p:nvPr/>
        </p:nvSpPr>
        <p:spPr>
          <a:xfrm>
            <a:off x="2133600" y="720725"/>
            <a:ext cx="2895600" cy="10160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en-US" sz="2400" b="1">
                <a:solidFill>
                  <a:srgbClr val="FF0000"/>
                </a:solidFill>
                <a:latin typeface="Arial" panose="020B0604020202020204" pitchFamily="34" charset="0"/>
              </a:rPr>
              <a:t>4 </a:t>
            </a:r>
            <a:r>
              <a:rPr lang="en-US" altLang="en-US" sz="2400" b="1" err="1">
                <a:solidFill>
                  <a:srgbClr val="FF0000"/>
                </a:solidFill>
                <a:latin typeface="Arial" panose="020B0604020202020204" pitchFamily="34" charset="0"/>
              </a:rPr>
              <a:t>năm</a:t>
            </a:r>
            <a:r>
              <a:rPr lang="en-US" altLang="en-US" sz="2400">
                <a:latin typeface="Arial" panose="020B0604020202020204" pitchFamily="34" charset="0"/>
              </a:rPr>
              <a:t> </a:t>
            </a:r>
            <a:r>
              <a:rPr lang="en-US" altLang="en-US" sz="2400" b="1">
                <a:solidFill>
                  <a:srgbClr val="FF0000"/>
                </a:solidFill>
                <a:latin typeface="Arial" panose="020B0604020202020204" pitchFamily="34" charset="0"/>
              </a:rPr>
              <a:t>3 </a:t>
            </a:r>
            <a:r>
              <a:rPr lang="en-US" altLang="en-US" sz="2400" b="1" err="1">
                <a:solidFill>
                  <a:srgbClr val="FF0000"/>
                </a:solidFill>
                <a:latin typeface="Arial" panose="020B0604020202020204" pitchFamily="34" charset="0"/>
              </a:rPr>
              <a:t>tháng</a:t>
            </a:r>
            <a:endParaRPr lang="en-US" altLang="en-US" sz="2400" b="1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altLang="en-US" sz="2400" b="1">
                <a:solidFill>
                  <a:srgbClr val="FF0000"/>
                </a:solidFill>
                <a:latin typeface="Arial" panose="020B0604020202020204" pitchFamily="34" charset="0"/>
              </a:rPr>
              <a:t>2 </a:t>
            </a:r>
            <a:r>
              <a:rPr lang="en-US" altLang="en-US" sz="2400" b="1" err="1">
                <a:solidFill>
                  <a:srgbClr val="FF0000"/>
                </a:solidFill>
                <a:latin typeface="Arial" panose="020B0604020202020204" pitchFamily="34" charset="0"/>
              </a:rPr>
              <a:t>năm</a:t>
            </a:r>
            <a:r>
              <a:rPr lang="en-US" altLang="en-US" sz="2400" b="1">
                <a:solidFill>
                  <a:srgbClr val="FF0000"/>
                </a:solidFill>
                <a:latin typeface="Arial" panose="020B0604020202020204" pitchFamily="34" charset="0"/>
              </a:rPr>
              <a:t> 8 </a:t>
            </a:r>
            <a:r>
              <a:rPr lang="en-US" altLang="en-US" sz="2400" b="1" err="1">
                <a:solidFill>
                  <a:srgbClr val="FF0000"/>
                </a:solidFill>
                <a:latin typeface="Arial" panose="020B0604020202020204" pitchFamily="34" charset="0"/>
              </a:rPr>
              <a:t>tháng</a:t>
            </a:r>
            <a:endParaRPr lang="en-US" altLang="en-US" sz="2400" b="1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23568" name="Text Box 16"/>
          <p:cNvSpPr txBox="1"/>
          <p:nvPr/>
        </p:nvSpPr>
        <p:spPr>
          <a:xfrm>
            <a:off x="1905000" y="1025525"/>
            <a:ext cx="381000" cy="46196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en-US" sz="2400" b="1">
                <a:solidFill>
                  <a:srgbClr val="FF0000"/>
                </a:solidFill>
                <a:latin typeface="Arial" panose="020B0604020202020204" pitchFamily="34" charset="0"/>
              </a:rPr>
              <a:t>-</a:t>
            </a:r>
            <a:endParaRPr lang="en-US" altLang="en-US" sz="2400" b="1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23569" name="Line 17"/>
          <p:cNvSpPr/>
          <p:nvPr/>
        </p:nvSpPr>
        <p:spPr>
          <a:xfrm>
            <a:off x="2036763" y="1787525"/>
            <a:ext cx="2209800" cy="0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3570" name="Text Box 18"/>
          <p:cNvSpPr txBox="1"/>
          <p:nvPr/>
        </p:nvSpPr>
        <p:spPr>
          <a:xfrm>
            <a:off x="5029200" y="873125"/>
            <a:ext cx="1447800" cy="83026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en-US" sz="2400" b="1" err="1">
                <a:solidFill>
                  <a:srgbClr val="CC0000"/>
                </a:solidFill>
                <a:latin typeface="Arial" panose="020B0604020202020204" pitchFamily="34" charset="0"/>
              </a:rPr>
              <a:t>Đổi</a:t>
            </a:r>
            <a:r>
              <a:rPr lang="en-US" altLang="en-US" sz="2400" b="1">
                <a:solidFill>
                  <a:srgbClr val="CC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400" b="1" err="1">
                <a:solidFill>
                  <a:srgbClr val="CC0000"/>
                </a:solidFill>
                <a:latin typeface="Arial" panose="020B0604020202020204" pitchFamily="34" charset="0"/>
              </a:rPr>
              <a:t>thành</a:t>
            </a:r>
            <a:endParaRPr lang="en-US" altLang="en-US" sz="2400" b="1">
              <a:solidFill>
                <a:srgbClr val="CC0000"/>
              </a:solidFill>
              <a:latin typeface="Arial" panose="020B0604020202020204" pitchFamily="34" charset="0"/>
            </a:endParaRPr>
          </a:p>
        </p:txBody>
      </p:sp>
      <p:sp>
        <p:nvSpPr>
          <p:cNvPr id="23571" name="Text Box 19"/>
          <p:cNvSpPr txBox="1"/>
          <p:nvPr/>
        </p:nvSpPr>
        <p:spPr>
          <a:xfrm>
            <a:off x="6477000" y="720725"/>
            <a:ext cx="3276600" cy="10160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en-US" sz="2400" b="1">
                <a:solidFill>
                  <a:srgbClr val="FF0000"/>
                </a:solidFill>
                <a:latin typeface="Arial" panose="020B0604020202020204" pitchFamily="34" charset="0"/>
              </a:rPr>
              <a:t> 3 </a:t>
            </a:r>
            <a:r>
              <a:rPr lang="en-US" altLang="en-US" sz="2400" b="1" err="1">
                <a:solidFill>
                  <a:srgbClr val="FF0000"/>
                </a:solidFill>
                <a:latin typeface="Arial" panose="020B0604020202020204" pitchFamily="34" charset="0"/>
              </a:rPr>
              <a:t>năm</a:t>
            </a:r>
            <a:r>
              <a:rPr lang="en-US" altLang="en-US" sz="2400">
                <a:latin typeface="Arial" panose="020B0604020202020204" pitchFamily="34" charset="0"/>
              </a:rPr>
              <a:t> </a:t>
            </a:r>
            <a:r>
              <a:rPr lang="en-US" altLang="en-US" sz="2400" b="1">
                <a:solidFill>
                  <a:srgbClr val="FF0000"/>
                </a:solidFill>
                <a:latin typeface="Arial" panose="020B0604020202020204" pitchFamily="34" charset="0"/>
              </a:rPr>
              <a:t> 15tháng</a:t>
            </a:r>
            <a:endParaRPr lang="en-US" altLang="en-US" sz="2400" b="1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altLang="en-US" sz="2400" b="1">
                <a:solidFill>
                  <a:srgbClr val="FF0000"/>
                </a:solidFill>
                <a:latin typeface="Arial" panose="020B0604020202020204" pitchFamily="34" charset="0"/>
              </a:rPr>
              <a:t> 2 </a:t>
            </a:r>
            <a:r>
              <a:rPr lang="en-US" altLang="en-US" sz="2400" b="1" err="1">
                <a:solidFill>
                  <a:srgbClr val="FF0000"/>
                </a:solidFill>
                <a:latin typeface="Arial" panose="020B0604020202020204" pitchFamily="34" charset="0"/>
              </a:rPr>
              <a:t>năm</a:t>
            </a:r>
            <a:r>
              <a:rPr lang="en-US" altLang="en-US" sz="2400" b="1">
                <a:solidFill>
                  <a:srgbClr val="FF0000"/>
                </a:solidFill>
                <a:latin typeface="Arial" panose="020B0604020202020204" pitchFamily="34" charset="0"/>
              </a:rPr>
              <a:t>    8 </a:t>
            </a:r>
            <a:r>
              <a:rPr lang="en-US" altLang="en-US" sz="2400" b="1" err="1">
                <a:solidFill>
                  <a:srgbClr val="FF0000"/>
                </a:solidFill>
                <a:latin typeface="Arial" panose="020B0604020202020204" pitchFamily="34" charset="0"/>
              </a:rPr>
              <a:t>tháng</a:t>
            </a:r>
            <a:r>
              <a:rPr lang="en-US" altLang="en-US" sz="2400" b="1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endParaRPr lang="en-US" altLang="en-US" sz="2400" b="1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23572" name="Line 20"/>
          <p:cNvSpPr/>
          <p:nvPr/>
        </p:nvSpPr>
        <p:spPr>
          <a:xfrm>
            <a:off x="6629400" y="1787525"/>
            <a:ext cx="2514600" cy="0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3573" name="Text Box 21"/>
          <p:cNvSpPr txBox="1"/>
          <p:nvPr/>
        </p:nvSpPr>
        <p:spPr>
          <a:xfrm>
            <a:off x="6324600" y="1025525"/>
            <a:ext cx="381000" cy="46196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en-US" sz="2400" b="1">
                <a:solidFill>
                  <a:srgbClr val="FF0000"/>
                </a:solidFill>
                <a:latin typeface="Arial" panose="020B0604020202020204" pitchFamily="34" charset="0"/>
              </a:rPr>
              <a:t>-</a:t>
            </a:r>
            <a:endParaRPr lang="en-US" altLang="en-US" sz="2400" b="1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23574" name="Text Box 22"/>
          <p:cNvSpPr txBox="1"/>
          <p:nvPr/>
        </p:nvSpPr>
        <p:spPr>
          <a:xfrm>
            <a:off x="6477000" y="1787525"/>
            <a:ext cx="3200400" cy="46196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en-US" sz="2400" b="1">
                <a:solidFill>
                  <a:srgbClr val="FF0000"/>
                </a:solidFill>
                <a:latin typeface="Arial" panose="020B0604020202020204" pitchFamily="34" charset="0"/>
              </a:rPr>
              <a:t> 1năm     7 </a:t>
            </a:r>
            <a:r>
              <a:rPr lang="en-US" altLang="en-US" sz="2400" b="1" err="1">
                <a:solidFill>
                  <a:srgbClr val="FF0000"/>
                </a:solidFill>
                <a:latin typeface="Arial" panose="020B0604020202020204" pitchFamily="34" charset="0"/>
              </a:rPr>
              <a:t>tháng</a:t>
            </a:r>
            <a:endParaRPr lang="en-US" altLang="en-US" sz="2400" b="1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28682" name="Text Box 10"/>
          <p:cNvSpPr txBox="1"/>
          <p:nvPr/>
        </p:nvSpPr>
        <p:spPr>
          <a:xfrm>
            <a:off x="1524000" y="2244725"/>
            <a:ext cx="6324600" cy="46196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en-US" sz="2400">
                <a:latin typeface="Arial" panose="020B0604020202020204" pitchFamily="34" charset="0"/>
              </a:rPr>
              <a:t>b) 15 </a:t>
            </a:r>
            <a:r>
              <a:rPr lang="en-US" altLang="en-US" sz="2400" err="1">
                <a:latin typeface="Arial" panose="020B0604020202020204" pitchFamily="34" charset="0"/>
              </a:rPr>
              <a:t>ngày</a:t>
            </a:r>
            <a:r>
              <a:rPr lang="en-US" altLang="en-US" sz="2400">
                <a:latin typeface="Arial" panose="020B0604020202020204" pitchFamily="34" charset="0"/>
              </a:rPr>
              <a:t> 6 </a:t>
            </a:r>
            <a:r>
              <a:rPr lang="en-US" altLang="en-US" sz="2400" err="1">
                <a:latin typeface="Arial" panose="020B0604020202020204" pitchFamily="34" charset="0"/>
              </a:rPr>
              <a:t>giờ</a:t>
            </a:r>
            <a:r>
              <a:rPr lang="en-US" altLang="en-US" sz="2400">
                <a:latin typeface="Arial" panose="020B0604020202020204" pitchFamily="34" charset="0"/>
              </a:rPr>
              <a:t> - 10 </a:t>
            </a:r>
            <a:r>
              <a:rPr lang="en-US" altLang="en-US" sz="2400" err="1">
                <a:latin typeface="Arial" panose="020B0604020202020204" pitchFamily="34" charset="0"/>
              </a:rPr>
              <a:t>ngày</a:t>
            </a:r>
            <a:r>
              <a:rPr lang="en-US" altLang="en-US" sz="2400">
                <a:latin typeface="Arial" panose="020B0604020202020204" pitchFamily="34" charset="0"/>
              </a:rPr>
              <a:t> 12 </a:t>
            </a:r>
            <a:r>
              <a:rPr lang="en-US" altLang="en-US" sz="2400" err="1">
                <a:latin typeface="Arial" panose="020B0604020202020204" pitchFamily="34" charset="0"/>
              </a:rPr>
              <a:t>giờ</a:t>
            </a:r>
            <a:endParaRPr lang="en-US" altLang="en-US" sz="2400">
              <a:latin typeface="Arial" panose="020B0604020202020204" pitchFamily="34" charset="0"/>
            </a:endParaRPr>
          </a:p>
        </p:txBody>
      </p:sp>
      <p:sp>
        <p:nvSpPr>
          <p:cNvPr id="29706" name="Text Box 10"/>
          <p:cNvSpPr txBox="1"/>
          <p:nvPr/>
        </p:nvSpPr>
        <p:spPr>
          <a:xfrm>
            <a:off x="1447800" y="4454525"/>
            <a:ext cx="6019800" cy="46196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en-US" sz="2400">
                <a:latin typeface="Arial" panose="020B0604020202020204" pitchFamily="34" charset="0"/>
              </a:rPr>
              <a:t>c) 13 </a:t>
            </a:r>
            <a:r>
              <a:rPr lang="en-US" altLang="en-US" sz="2400" err="1">
                <a:latin typeface="Arial" panose="020B0604020202020204" pitchFamily="34" charset="0"/>
              </a:rPr>
              <a:t>giờ</a:t>
            </a:r>
            <a:r>
              <a:rPr lang="en-US" altLang="en-US" sz="2400">
                <a:latin typeface="Arial" panose="020B0604020202020204" pitchFamily="34" charset="0"/>
              </a:rPr>
              <a:t> 23 </a:t>
            </a:r>
            <a:r>
              <a:rPr lang="en-US" altLang="en-US" sz="2400" err="1">
                <a:latin typeface="Arial" panose="020B0604020202020204" pitchFamily="34" charset="0"/>
              </a:rPr>
              <a:t>phút</a:t>
            </a:r>
            <a:r>
              <a:rPr lang="en-US" altLang="en-US" sz="2400">
                <a:latin typeface="Arial" panose="020B0604020202020204" pitchFamily="34" charset="0"/>
              </a:rPr>
              <a:t> – 5 </a:t>
            </a:r>
            <a:r>
              <a:rPr lang="en-US" altLang="en-US" sz="2400" err="1">
                <a:latin typeface="Arial" panose="020B0604020202020204" pitchFamily="34" charset="0"/>
              </a:rPr>
              <a:t>giờ</a:t>
            </a:r>
            <a:r>
              <a:rPr lang="en-US" altLang="en-US" sz="2400">
                <a:latin typeface="Arial" panose="020B0604020202020204" pitchFamily="34" charset="0"/>
              </a:rPr>
              <a:t> 45 </a:t>
            </a:r>
            <a:r>
              <a:rPr lang="en-US" altLang="en-US" sz="2400" err="1">
                <a:latin typeface="Arial" panose="020B0604020202020204" pitchFamily="34" charset="0"/>
              </a:rPr>
              <a:t>phút</a:t>
            </a:r>
            <a:endParaRPr lang="en-US" altLang="en-US" sz="2400">
              <a:latin typeface="Arial" panose="020B0604020202020204" pitchFamily="34" charset="0"/>
            </a:endParaRPr>
          </a:p>
        </p:txBody>
      </p:sp>
      <p:sp>
        <p:nvSpPr>
          <p:cNvPr id="28683" name="Text Box 11"/>
          <p:cNvSpPr txBox="1"/>
          <p:nvPr/>
        </p:nvSpPr>
        <p:spPr>
          <a:xfrm>
            <a:off x="1828800" y="2854325"/>
            <a:ext cx="3581400" cy="10160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en-US" sz="2400" b="1">
                <a:solidFill>
                  <a:srgbClr val="FF0000"/>
                </a:solidFill>
                <a:latin typeface="Arial" panose="020B0604020202020204" pitchFamily="34" charset="0"/>
              </a:rPr>
              <a:t>15 </a:t>
            </a:r>
            <a:r>
              <a:rPr lang="en-US" altLang="en-US" sz="2400" b="1" err="1">
                <a:solidFill>
                  <a:srgbClr val="FF0000"/>
                </a:solidFill>
                <a:latin typeface="Arial" panose="020B0604020202020204" pitchFamily="34" charset="0"/>
              </a:rPr>
              <a:t>ngày</a:t>
            </a:r>
            <a:r>
              <a:rPr lang="en-US" altLang="en-US" sz="2400" b="1">
                <a:solidFill>
                  <a:srgbClr val="FF0000"/>
                </a:solidFill>
                <a:latin typeface="Arial" panose="020B0604020202020204" pitchFamily="34" charset="0"/>
              </a:rPr>
              <a:t>   6 </a:t>
            </a:r>
            <a:r>
              <a:rPr lang="en-US" altLang="en-US" sz="2400" b="1" err="1">
                <a:solidFill>
                  <a:srgbClr val="FF0000"/>
                </a:solidFill>
                <a:latin typeface="Arial" panose="020B0604020202020204" pitchFamily="34" charset="0"/>
              </a:rPr>
              <a:t>giờ</a:t>
            </a:r>
            <a:endParaRPr lang="en-US" altLang="en-US" sz="2400" b="1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altLang="en-US" sz="2400" b="1">
                <a:solidFill>
                  <a:srgbClr val="FF0000"/>
                </a:solidFill>
                <a:latin typeface="Arial" panose="020B0604020202020204" pitchFamily="34" charset="0"/>
              </a:rPr>
              <a:t>10 </a:t>
            </a:r>
            <a:r>
              <a:rPr lang="en-US" altLang="en-US" sz="2400" b="1" err="1">
                <a:solidFill>
                  <a:srgbClr val="FF0000"/>
                </a:solidFill>
                <a:latin typeface="Arial" panose="020B0604020202020204" pitchFamily="34" charset="0"/>
              </a:rPr>
              <a:t>ngày</a:t>
            </a:r>
            <a:r>
              <a:rPr lang="en-US" altLang="en-US" sz="2400" b="1">
                <a:solidFill>
                  <a:srgbClr val="FF0000"/>
                </a:solidFill>
                <a:latin typeface="Arial" panose="020B0604020202020204" pitchFamily="34" charset="0"/>
              </a:rPr>
              <a:t> 12 </a:t>
            </a:r>
            <a:r>
              <a:rPr lang="en-US" altLang="en-US" sz="2400" b="1" err="1">
                <a:solidFill>
                  <a:srgbClr val="FF0000"/>
                </a:solidFill>
                <a:latin typeface="Arial" panose="020B0604020202020204" pitchFamily="34" charset="0"/>
              </a:rPr>
              <a:t>giờ</a:t>
            </a:r>
            <a:endParaRPr lang="en-US" altLang="en-US" sz="2400" b="1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28686" name="Text Box 14"/>
          <p:cNvSpPr txBox="1"/>
          <p:nvPr/>
        </p:nvSpPr>
        <p:spPr>
          <a:xfrm>
            <a:off x="5943600" y="2854325"/>
            <a:ext cx="3429000" cy="10160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en-US" sz="2400">
                <a:solidFill>
                  <a:srgbClr val="FF0000"/>
                </a:solidFill>
                <a:latin typeface="Arial" panose="020B0604020202020204" pitchFamily="34" charset="0"/>
              </a:rPr>
              <a:t> 14</a:t>
            </a:r>
            <a:r>
              <a:rPr lang="en-US" altLang="en-US" sz="2400" b="1">
                <a:solidFill>
                  <a:srgbClr val="FF0000"/>
                </a:solidFill>
                <a:latin typeface="Arial" panose="020B0604020202020204" pitchFamily="34" charset="0"/>
              </a:rPr>
              <a:t>ngày   30giờ</a:t>
            </a:r>
            <a:endParaRPr lang="en-US" altLang="en-US" sz="2400" b="1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altLang="en-US" sz="2400" b="1">
                <a:solidFill>
                  <a:srgbClr val="FF0000"/>
                </a:solidFill>
                <a:latin typeface="Arial" panose="020B0604020202020204" pitchFamily="34" charset="0"/>
              </a:rPr>
              <a:t> 10ngày   12 </a:t>
            </a:r>
            <a:r>
              <a:rPr lang="en-US" altLang="en-US" sz="2400" b="1" err="1">
                <a:solidFill>
                  <a:srgbClr val="FF0000"/>
                </a:solidFill>
                <a:latin typeface="Arial" panose="020B0604020202020204" pitchFamily="34" charset="0"/>
              </a:rPr>
              <a:t>giờ</a:t>
            </a:r>
            <a:r>
              <a:rPr lang="en-US" altLang="en-US" sz="2400">
                <a:solidFill>
                  <a:srgbClr val="0000FF"/>
                </a:solidFill>
                <a:latin typeface="Arial" panose="020B0604020202020204" pitchFamily="34" charset="0"/>
              </a:rPr>
              <a:t>        </a:t>
            </a:r>
            <a:endParaRPr lang="en-US" altLang="en-US" sz="2400">
              <a:solidFill>
                <a:srgbClr val="0000FF"/>
              </a:solidFill>
              <a:latin typeface="Arial" panose="020B0604020202020204" pitchFamily="34" charset="0"/>
            </a:endParaRPr>
          </a:p>
        </p:txBody>
      </p:sp>
      <p:sp>
        <p:nvSpPr>
          <p:cNvPr id="2" name="Text Box 18"/>
          <p:cNvSpPr txBox="1"/>
          <p:nvPr/>
        </p:nvSpPr>
        <p:spPr>
          <a:xfrm>
            <a:off x="4648200" y="2930525"/>
            <a:ext cx="1447800" cy="83026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en-US" sz="2400" b="1" err="1">
                <a:solidFill>
                  <a:srgbClr val="CC0000"/>
                </a:solidFill>
                <a:latin typeface="Arial" panose="020B0604020202020204" pitchFamily="34" charset="0"/>
              </a:rPr>
              <a:t>Đổi</a:t>
            </a:r>
            <a:r>
              <a:rPr lang="en-US" altLang="en-US" sz="2400" b="1">
                <a:solidFill>
                  <a:srgbClr val="CC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400" b="1" err="1">
                <a:solidFill>
                  <a:srgbClr val="CC0000"/>
                </a:solidFill>
                <a:latin typeface="Arial" panose="020B0604020202020204" pitchFamily="34" charset="0"/>
              </a:rPr>
              <a:t>thành</a:t>
            </a:r>
            <a:endParaRPr lang="en-US" altLang="en-US" sz="2400" b="1">
              <a:solidFill>
                <a:srgbClr val="CC0000"/>
              </a:solidFill>
              <a:latin typeface="Arial" panose="020B0604020202020204" pitchFamily="34" charset="0"/>
            </a:endParaRPr>
          </a:p>
        </p:txBody>
      </p:sp>
      <p:sp>
        <p:nvSpPr>
          <p:cNvPr id="3" name="Line 17"/>
          <p:cNvSpPr/>
          <p:nvPr/>
        </p:nvSpPr>
        <p:spPr>
          <a:xfrm>
            <a:off x="1849438" y="3997325"/>
            <a:ext cx="2209800" cy="0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4" name="Line 17"/>
          <p:cNvSpPr/>
          <p:nvPr/>
        </p:nvSpPr>
        <p:spPr>
          <a:xfrm>
            <a:off x="5964238" y="3921125"/>
            <a:ext cx="2514600" cy="0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5" name="Text Box 16"/>
          <p:cNvSpPr txBox="1"/>
          <p:nvPr/>
        </p:nvSpPr>
        <p:spPr>
          <a:xfrm>
            <a:off x="1524000" y="3082925"/>
            <a:ext cx="381000" cy="46196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en-US" sz="2400" b="1">
                <a:solidFill>
                  <a:srgbClr val="FF0000"/>
                </a:solidFill>
                <a:latin typeface="Arial" panose="020B0604020202020204" pitchFamily="34" charset="0"/>
              </a:rPr>
              <a:t>-</a:t>
            </a:r>
            <a:endParaRPr lang="en-US" altLang="en-US" sz="2400" b="1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6" name="Text Box 16"/>
          <p:cNvSpPr txBox="1"/>
          <p:nvPr/>
        </p:nvSpPr>
        <p:spPr>
          <a:xfrm>
            <a:off x="5943600" y="2854325"/>
            <a:ext cx="76200" cy="46196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en-US" sz="2400" b="1">
                <a:solidFill>
                  <a:srgbClr val="FF0000"/>
                </a:solidFill>
                <a:latin typeface="Arial" panose="020B0604020202020204" pitchFamily="34" charset="0"/>
              </a:rPr>
              <a:t>-</a:t>
            </a:r>
            <a:endParaRPr lang="en-US" altLang="en-US" sz="2400" b="1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28689" name="Text Box 17"/>
          <p:cNvSpPr txBox="1"/>
          <p:nvPr/>
        </p:nvSpPr>
        <p:spPr>
          <a:xfrm>
            <a:off x="6172200" y="4103688"/>
            <a:ext cx="2971800" cy="46196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en-US" sz="2400">
                <a:solidFill>
                  <a:srgbClr val="FF0000"/>
                </a:solidFill>
                <a:latin typeface="Arial" panose="020B0604020202020204" pitchFamily="34" charset="0"/>
              </a:rPr>
              <a:t>4 </a:t>
            </a:r>
            <a:r>
              <a:rPr lang="en-US" altLang="en-US" sz="2400" b="1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400" b="1" err="1">
                <a:solidFill>
                  <a:srgbClr val="FF0000"/>
                </a:solidFill>
                <a:latin typeface="Arial" panose="020B0604020202020204" pitchFamily="34" charset="0"/>
              </a:rPr>
              <a:t>ngày</a:t>
            </a:r>
            <a:r>
              <a:rPr lang="en-US" altLang="en-US" sz="2400" b="1">
                <a:solidFill>
                  <a:srgbClr val="FF0000"/>
                </a:solidFill>
                <a:latin typeface="Arial" panose="020B0604020202020204" pitchFamily="34" charset="0"/>
              </a:rPr>
              <a:t> 18giờ</a:t>
            </a:r>
            <a:endParaRPr lang="en-US" altLang="en-US" sz="2400" b="1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29707" name="Text Box 11"/>
          <p:cNvSpPr txBox="1"/>
          <p:nvPr/>
        </p:nvSpPr>
        <p:spPr>
          <a:xfrm>
            <a:off x="1828800" y="5140325"/>
            <a:ext cx="3276600" cy="10160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en-US" sz="2400" b="1">
                <a:solidFill>
                  <a:srgbClr val="FF0000"/>
                </a:solidFill>
                <a:latin typeface="Arial" panose="020B0604020202020204" pitchFamily="34" charset="0"/>
              </a:rPr>
              <a:t>13</a:t>
            </a:r>
            <a:r>
              <a:rPr lang="en-US" altLang="en-US" sz="2400">
                <a:latin typeface="Arial" panose="020B0604020202020204" pitchFamily="34" charset="0"/>
              </a:rPr>
              <a:t> </a:t>
            </a:r>
            <a:r>
              <a:rPr lang="en-US" altLang="en-US" sz="2400" b="1" err="1">
                <a:solidFill>
                  <a:srgbClr val="FF0000"/>
                </a:solidFill>
                <a:latin typeface="Arial" panose="020B0604020202020204" pitchFamily="34" charset="0"/>
              </a:rPr>
              <a:t>giờ</a:t>
            </a:r>
            <a:r>
              <a:rPr lang="en-US" altLang="en-US" sz="2400" b="1">
                <a:solidFill>
                  <a:srgbClr val="FF0000"/>
                </a:solidFill>
                <a:latin typeface="Arial" panose="020B0604020202020204" pitchFamily="34" charset="0"/>
              </a:rPr>
              <a:t> 23 </a:t>
            </a:r>
            <a:r>
              <a:rPr lang="en-US" altLang="en-US" sz="2400" b="1" err="1">
                <a:solidFill>
                  <a:srgbClr val="FF0000"/>
                </a:solidFill>
                <a:latin typeface="Arial" panose="020B0604020202020204" pitchFamily="34" charset="0"/>
              </a:rPr>
              <a:t>phút</a:t>
            </a:r>
            <a:endParaRPr lang="en-US" altLang="en-US" sz="2400" b="1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altLang="en-US" sz="2400" b="1">
                <a:solidFill>
                  <a:srgbClr val="FF0000"/>
                </a:solidFill>
                <a:latin typeface="Arial" panose="020B0604020202020204" pitchFamily="34" charset="0"/>
              </a:rPr>
              <a:t>  5 </a:t>
            </a:r>
            <a:r>
              <a:rPr lang="en-US" altLang="en-US" sz="2400" b="1" err="1">
                <a:solidFill>
                  <a:srgbClr val="FF0000"/>
                </a:solidFill>
                <a:latin typeface="Arial" panose="020B0604020202020204" pitchFamily="34" charset="0"/>
              </a:rPr>
              <a:t>giờ</a:t>
            </a:r>
            <a:r>
              <a:rPr lang="en-US" altLang="en-US" sz="2400" b="1">
                <a:solidFill>
                  <a:srgbClr val="FF0000"/>
                </a:solidFill>
                <a:latin typeface="Arial" panose="020B0604020202020204" pitchFamily="34" charset="0"/>
              </a:rPr>
              <a:t> 45 </a:t>
            </a:r>
            <a:r>
              <a:rPr lang="en-US" altLang="en-US" sz="2400" b="1" err="1">
                <a:solidFill>
                  <a:srgbClr val="FF0000"/>
                </a:solidFill>
                <a:latin typeface="Arial" panose="020B0604020202020204" pitchFamily="34" charset="0"/>
              </a:rPr>
              <a:t>phút</a:t>
            </a:r>
            <a:endParaRPr lang="en-US" altLang="en-US" sz="2400" b="1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29710" name="Text Box 14"/>
          <p:cNvSpPr txBox="1"/>
          <p:nvPr/>
        </p:nvSpPr>
        <p:spPr>
          <a:xfrm>
            <a:off x="6164263" y="5048250"/>
            <a:ext cx="3657600" cy="10160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en-US" sz="2400">
                <a:solidFill>
                  <a:srgbClr val="FF0000"/>
                </a:solidFill>
                <a:latin typeface="Arial" panose="020B0604020202020204" pitchFamily="34" charset="0"/>
              </a:rPr>
              <a:t>12</a:t>
            </a:r>
            <a:r>
              <a:rPr lang="en-US" altLang="en-US" sz="2400">
                <a:solidFill>
                  <a:srgbClr val="0000FF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400" b="1" err="1">
                <a:solidFill>
                  <a:srgbClr val="FF0000"/>
                </a:solidFill>
                <a:latin typeface="Arial" panose="020B0604020202020204" pitchFamily="34" charset="0"/>
              </a:rPr>
              <a:t>giờ</a:t>
            </a:r>
            <a:r>
              <a:rPr lang="en-US" altLang="en-US" sz="2400" b="1">
                <a:solidFill>
                  <a:srgbClr val="FF0000"/>
                </a:solidFill>
                <a:latin typeface="Arial" panose="020B0604020202020204" pitchFamily="34" charset="0"/>
              </a:rPr>
              <a:t> 83 </a:t>
            </a:r>
            <a:r>
              <a:rPr lang="en-US" altLang="en-US" sz="2400" b="1" err="1">
                <a:solidFill>
                  <a:srgbClr val="FF0000"/>
                </a:solidFill>
                <a:latin typeface="Arial" panose="020B0604020202020204" pitchFamily="34" charset="0"/>
              </a:rPr>
              <a:t>phút</a:t>
            </a:r>
            <a:endParaRPr lang="en-US" altLang="en-US" sz="2400" b="1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altLang="en-US" sz="2400" b="1">
                <a:solidFill>
                  <a:srgbClr val="FF0000"/>
                </a:solidFill>
                <a:latin typeface="Arial" panose="020B0604020202020204" pitchFamily="34" charset="0"/>
              </a:rPr>
              <a:t>  5giờ  45phút</a:t>
            </a:r>
            <a:endParaRPr lang="en-US" altLang="en-US" sz="2400" b="1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7" name="Line 17"/>
          <p:cNvSpPr/>
          <p:nvPr/>
        </p:nvSpPr>
        <p:spPr>
          <a:xfrm>
            <a:off x="1746250" y="6283325"/>
            <a:ext cx="2209800" cy="0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8" name="Line 17"/>
          <p:cNvSpPr/>
          <p:nvPr/>
        </p:nvSpPr>
        <p:spPr>
          <a:xfrm>
            <a:off x="6248400" y="6283325"/>
            <a:ext cx="2209800" cy="0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9" name="Text Box 16"/>
          <p:cNvSpPr txBox="1"/>
          <p:nvPr/>
        </p:nvSpPr>
        <p:spPr>
          <a:xfrm>
            <a:off x="1524000" y="5521325"/>
            <a:ext cx="381000" cy="46196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en-US" sz="2400" b="1">
                <a:solidFill>
                  <a:srgbClr val="FF0000"/>
                </a:solidFill>
                <a:latin typeface="Arial" panose="020B0604020202020204" pitchFamily="34" charset="0"/>
              </a:rPr>
              <a:t>-</a:t>
            </a:r>
            <a:endParaRPr lang="en-US" altLang="en-US" sz="2400" b="1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10" name="Text Box 16"/>
          <p:cNvSpPr txBox="1"/>
          <p:nvPr/>
        </p:nvSpPr>
        <p:spPr>
          <a:xfrm>
            <a:off x="5791200" y="5521325"/>
            <a:ext cx="381000" cy="46196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en-US" sz="2400" b="1">
                <a:solidFill>
                  <a:srgbClr val="FF0000"/>
                </a:solidFill>
                <a:latin typeface="Arial" panose="020B0604020202020204" pitchFamily="34" charset="0"/>
              </a:rPr>
              <a:t>-</a:t>
            </a:r>
            <a:endParaRPr lang="en-US" altLang="en-US" sz="2400" b="1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11" name="Text Box 18"/>
          <p:cNvSpPr txBox="1"/>
          <p:nvPr/>
        </p:nvSpPr>
        <p:spPr>
          <a:xfrm>
            <a:off x="4495800" y="5216525"/>
            <a:ext cx="1447800" cy="83026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en-US" sz="2400" b="1" err="1">
                <a:solidFill>
                  <a:srgbClr val="CC0000"/>
                </a:solidFill>
                <a:latin typeface="Arial" panose="020B0604020202020204" pitchFamily="34" charset="0"/>
              </a:rPr>
              <a:t>Đổi</a:t>
            </a:r>
            <a:r>
              <a:rPr lang="en-US" altLang="en-US" sz="2400" b="1">
                <a:solidFill>
                  <a:srgbClr val="CC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400" b="1" err="1">
                <a:solidFill>
                  <a:srgbClr val="CC0000"/>
                </a:solidFill>
                <a:latin typeface="Arial" panose="020B0604020202020204" pitchFamily="34" charset="0"/>
              </a:rPr>
              <a:t>thành</a:t>
            </a:r>
            <a:endParaRPr lang="en-US" altLang="en-US" sz="2400" b="1">
              <a:solidFill>
                <a:srgbClr val="CC0000"/>
              </a:solidFill>
              <a:latin typeface="Arial" panose="020B0604020202020204" pitchFamily="34" charset="0"/>
            </a:endParaRPr>
          </a:p>
        </p:txBody>
      </p:sp>
      <p:sp>
        <p:nvSpPr>
          <p:cNvPr id="29713" name="Text Box 17"/>
          <p:cNvSpPr txBox="1"/>
          <p:nvPr/>
        </p:nvSpPr>
        <p:spPr>
          <a:xfrm>
            <a:off x="6019800" y="6283325"/>
            <a:ext cx="3200400" cy="46196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en-US" sz="2400">
                <a:latin typeface="Arial" panose="020B0604020202020204" pitchFamily="34" charset="0"/>
              </a:rPr>
              <a:t> </a:t>
            </a:r>
            <a:r>
              <a:rPr lang="en-US" altLang="en-US" sz="2400" b="1">
                <a:solidFill>
                  <a:srgbClr val="FF0000"/>
                </a:solidFill>
                <a:latin typeface="Arial" panose="020B0604020202020204" pitchFamily="34" charset="0"/>
              </a:rPr>
              <a:t>  7giờ  38phút</a:t>
            </a:r>
            <a:endParaRPr lang="en-US" altLang="en-US" sz="2400" b="1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35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5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35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28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97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35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35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35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35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35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35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35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35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35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235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500"/>
                                        <p:tgtEl>
                                          <p:spTgt spid="235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235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6" dur="500"/>
                                        <p:tgtEl>
                                          <p:spTgt spid="235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1" dur="500"/>
                                        <p:tgtEl>
                                          <p:spTgt spid="235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286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6" dur="500"/>
                                        <p:tgtEl>
                                          <p:spTgt spid="286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1" dur="500"/>
                                        <p:tgtEl>
                                          <p:spTgt spid="286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6" dur="500"/>
                                        <p:tgtEl>
                                          <p:spTgt spid="297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6" dur="500"/>
                                        <p:tgtEl>
                                          <p:spTgt spid="297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1" dur="500"/>
                                        <p:tgtEl>
                                          <p:spTgt spid="297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66" grpId="0"/>
      <p:bldP spid="23567" grpId="0"/>
      <p:bldP spid="23568" grpId="0"/>
      <p:bldP spid="23570" grpId="0"/>
      <p:bldP spid="23571" grpId="0"/>
      <p:bldP spid="23573" grpId="0"/>
      <p:bldP spid="23574" grpId="0"/>
      <p:bldP spid="28682" grpId="0"/>
      <p:bldP spid="29706" grpId="0"/>
      <p:bldP spid="28683" grpId="0"/>
      <p:bldP spid="28686" grpId="0"/>
      <p:bldP spid="2" grpId="0"/>
      <p:bldP spid="5" grpId="0"/>
      <p:bldP spid="6" grpId="0"/>
      <p:bldP spid="28689" grpId="0"/>
      <p:bldP spid="29707" grpId="0"/>
      <p:bldP spid="29710" grpId="0"/>
      <p:bldP spid="9" grpId="0"/>
      <p:bldP spid="10" grpId="0"/>
      <p:bldP spid="11" grpId="0"/>
      <p:bldP spid="2971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7410" name="Text Box 9"/>
          <p:cNvSpPr txBox="1"/>
          <p:nvPr/>
        </p:nvSpPr>
        <p:spPr>
          <a:xfrm>
            <a:off x="2514600" y="3138488"/>
            <a:ext cx="2895600" cy="3667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endParaRPr lang="vi-VN" altLang="en-US" dirty="0">
              <a:solidFill>
                <a:srgbClr val="000000"/>
              </a:solidFill>
              <a:latin typeface="Tahoma" panose="020B0604030504040204" pitchFamily="34" charset="0"/>
            </a:endParaRPr>
          </a:p>
        </p:txBody>
      </p:sp>
      <p:sp>
        <p:nvSpPr>
          <p:cNvPr id="23566" name="Text Box 14"/>
          <p:cNvSpPr txBox="1"/>
          <p:nvPr/>
        </p:nvSpPr>
        <p:spPr>
          <a:xfrm>
            <a:off x="1524000" y="319088"/>
            <a:ext cx="6400800" cy="519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en-US" sz="2800">
                <a:solidFill>
                  <a:srgbClr val="000000"/>
                </a:solidFill>
                <a:latin typeface="Arial" panose="020B0604020202020204" pitchFamily="34" charset="0"/>
              </a:rPr>
              <a:t>a) 4 </a:t>
            </a:r>
            <a:r>
              <a:rPr lang="en-US" altLang="en-US" sz="2800" err="1">
                <a:solidFill>
                  <a:srgbClr val="000000"/>
                </a:solidFill>
                <a:latin typeface="Arial" panose="020B0604020202020204" pitchFamily="34" charset="0"/>
              </a:rPr>
              <a:t>năm</a:t>
            </a:r>
            <a:r>
              <a:rPr lang="en-US" altLang="en-US" sz="2800">
                <a:solidFill>
                  <a:srgbClr val="000000"/>
                </a:solidFill>
                <a:latin typeface="Arial" panose="020B0604020202020204" pitchFamily="34" charset="0"/>
              </a:rPr>
              <a:t> 3 </a:t>
            </a:r>
            <a:r>
              <a:rPr lang="en-US" altLang="en-US" sz="2800" err="1">
                <a:solidFill>
                  <a:srgbClr val="000000"/>
                </a:solidFill>
                <a:latin typeface="Arial" panose="020B0604020202020204" pitchFamily="34" charset="0"/>
              </a:rPr>
              <a:t>tháng</a:t>
            </a:r>
            <a:r>
              <a:rPr lang="en-US" altLang="en-US" sz="2800">
                <a:solidFill>
                  <a:srgbClr val="000000"/>
                </a:solidFill>
                <a:latin typeface="Arial" panose="020B0604020202020204" pitchFamily="34" charset="0"/>
              </a:rPr>
              <a:t> – 2 </a:t>
            </a:r>
            <a:r>
              <a:rPr lang="en-US" altLang="en-US" sz="2800" err="1">
                <a:solidFill>
                  <a:srgbClr val="000000"/>
                </a:solidFill>
                <a:latin typeface="Arial" panose="020B0604020202020204" pitchFamily="34" charset="0"/>
              </a:rPr>
              <a:t>năm</a:t>
            </a:r>
            <a:r>
              <a:rPr lang="en-US" altLang="en-US" sz="2800">
                <a:solidFill>
                  <a:srgbClr val="000000"/>
                </a:solidFill>
                <a:latin typeface="Arial" panose="020B0604020202020204" pitchFamily="34" charset="0"/>
              </a:rPr>
              <a:t> 8 </a:t>
            </a:r>
            <a:r>
              <a:rPr lang="en-US" altLang="en-US" sz="2800" err="1">
                <a:solidFill>
                  <a:srgbClr val="000000"/>
                </a:solidFill>
                <a:latin typeface="Arial" panose="020B0604020202020204" pitchFamily="34" charset="0"/>
              </a:rPr>
              <a:t>tháng</a:t>
            </a:r>
            <a:endParaRPr lang="en-US" altLang="en-US" sz="28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23567" name="Text Box 15"/>
          <p:cNvSpPr txBox="1"/>
          <p:nvPr/>
        </p:nvSpPr>
        <p:spPr>
          <a:xfrm>
            <a:off x="2133600" y="776288"/>
            <a:ext cx="2895600" cy="116046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rgbClr val="FF0000"/>
                </a:solidFill>
                <a:latin typeface="Arial" panose="020B0604020202020204" pitchFamily="34" charset="0"/>
              </a:rPr>
              <a:t>4 </a:t>
            </a:r>
            <a:r>
              <a:rPr lang="en-US" altLang="en-US" sz="2800" b="1" err="1">
                <a:solidFill>
                  <a:srgbClr val="FF0000"/>
                </a:solidFill>
                <a:latin typeface="Arial" panose="020B0604020202020204" pitchFamily="34" charset="0"/>
              </a:rPr>
              <a:t>năm</a:t>
            </a:r>
            <a:r>
              <a:rPr lang="en-US" altLang="en-US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800" b="1">
                <a:solidFill>
                  <a:srgbClr val="FF0000"/>
                </a:solidFill>
                <a:latin typeface="Arial" panose="020B0604020202020204" pitchFamily="34" charset="0"/>
              </a:rPr>
              <a:t>3 </a:t>
            </a:r>
            <a:r>
              <a:rPr lang="en-US" altLang="en-US" sz="2800" b="1" err="1">
                <a:solidFill>
                  <a:srgbClr val="FF0000"/>
                </a:solidFill>
                <a:latin typeface="Arial" panose="020B0604020202020204" pitchFamily="34" charset="0"/>
              </a:rPr>
              <a:t>tháng</a:t>
            </a:r>
            <a:endParaRPr lang="en-US" altLang="en-US" sz="2800" b="1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rgbClr val="FF0000"/>
                </a:solidFill>
                <a:latin typeface="Arial" panose="020B0604020202020204" pitchFamily="34" charset="0"/>
              </a:rPr>
              <a:t>2 </a:t>
            </a:r>
            <a:r>
              <a:rPr lang="en-US" altLang="en-US" sz="2800" b="1" err="1">
                <a:solidFill>
                  <a:srgbClr val="FF0000"/>
                </a:solidFill>
                <a:latin typeface="Arial" panose="020B0604020202020204" pitchFamily="34" charset="0"/>
              </a:rPr>
              <a:t>năm</a:t>
            </a:r>
            <a:r>
              <a:rPr lang="en-US" altLang="en-US" sz="2800" b="1">
                <a:solidFill>
                  <a:srgbClr val="FF0000"/>
                </a:solidFill>
                <a:latin typeface="Arial" panose="020B0604020202020204" pitchFamily="34" charset="0"/>
              </a:rPr>
              <a:t> 8 </a:t>
            </a:r>
            <a:r>
              <a:rPr lang="en-US" altLang="en-US" sz="2800" b="1" err="1">
                <a:solidFill>
                  <a:srgbClr val="FF0000"/>
                </a:solidFill>
                <a:latin typeface="Arial" panose="020B0604020202020204" pitchFamily="34" charset="0"/>
              </a:rPr>
              <a:t>tháng</a:t>
            </a:r>
            <a:endParaRPr lang="en-US" altLang="en-US" sz="2800" b="1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23568" name="Text Box 16"/>
          <p:cNvSpPr txBox="1"/>
          <p:nvPr/>
        </p:nvSpPr>
        <p:spPr>
          <a:xfrm>
            <a:off x="1905000" y="1081088"/>
            <a:ext cx="3810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en-US" sz="2400" b="1">
                <a:solidFill>
                  <a:srgbClr val="FF0000"/>
                </a:solidFill>
                <a:latin typeface="Arial" panose="020B0604020202020204" pitchFamily="34" charset="0"/>
              </a:rPr>
              <a:t>-</a:t>
            </a:r>
            <a:endParaRPr lang="en-US" altLang="en-US" sz="2400" b="1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23569" name="Line 17"/>
          <p:cNvSpPr/>
          <p:nvPr/>
        </p:nvSpPr>
        <p:spPr>
          <a:xfrm>
            <a:off x="2286000" y="1843088"/>
            <a:ext cx="2209800" cy="0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3570" name="Text Box 18"/>
          <p:cNvSpPr txBox="1"/>
          <p:nvPr/>
        </p:nvSpPr>
        <p:spPr>
          <a:xfrm>
            <a:off x="5029200" y="928688"/>
            <a:ext cx="1447800" cy="3667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en-US" b="1" err="1">
                <a:solidFill>
                  <a:srgbClr val="CC0000"/>
                </a:solidFill>
                <a:latin typeface="Arial" panose="020B0604020202020204" pitchFamily="34" charset="0"/>
              </a:rPr>
              <a:t>Đổi</a:t>
            </a:r>
            <a:r>
              <a:rPr lang="en-US" altLang="en-US" b="1">
                <a:solidFill>
                  <a:srgbClr val="CC0000"/>
                </a:solidFill>
                <a:latin typeface="Arial" panose="020B0604020202020204" pitchFamily="34" charset="0"/>
              </a:rPr>
              <a:t> </a:t>
            </a:r>
            <a:r>
              <a:rPr lang="en-US" altLang="en-US" b="1" err="1">
                <a:solidFill>
                  <a:srgbClr val="CC0000"/>
                </a:solidFill>
                <a:latin typeface="Arial" panose="020B0604020202020204" pitchFamily="34" charset="0"/>
              </a:rPr>
              <a:t>thành</a:t>
            </a:r>
            <a:endParaRPr lang="en-US" altLang="en-US" b="1">
              <a:solidFill>
                <a:srgbClr val="CC0000"/>
              </a:solidFill>
              <a:latin typeface="Arial" panose="020B0604020202020204" pitchFamily="34" charset="0"/>
            </a:endParaRPr>
          </a:p>
        </p:txBody>
      </p:sp>
      <p:sp>
        <p:nvSpPr>
          <p:cNvPr id="23571" name="Text Box 19"/>
          <p:cNvSpPr txBox="1"/>
          <p:nvPr/>
        </p:nvSpPr>
        <p:spPr>
          <a:xfrm>
            <a:off x="6477000" y="776288"/>
            <a:ext cx="3276600" cy="116046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rgbClr val="FF0000"/>
                </a:solidFill>
                <a:latin typeface="Arial" panose="020B0604020202020204" pitchFamily="34" charset="0"/>
              </a:rPr>
              <a:t>3 </a:t>
            </a:r>
            <a:r>
              <a:rPr lang="en-US" altLang="en-US" sz="2800" b="1" err="1">
                <a:solidFill>
                  <a:srgbClr val="FF0000"/>
                </a:solidFill>
                <a:latin typeface="Arial" panose="020B0604020202020204" pitchFamily="34" charset="0"/>
              </a:rPr>
              <a:t>năm</a:t>
            </a:r>
            <a:r>
              <a:rPr lang="en-US" altLang="en-US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800" b="1">
                <a:solidFill>
                  <a:srgbClr val="FF0000"/>
                </a:solidFill>
                <a:latin typeface="Arial" panose="020B0604020202020204" pitchFamily="34" charset="0"/>
              </a:rPr>
              <a:t>15 </a:t>
            </a:r>
            <a:r>
              <a:rPr lang="en-US" altLang="en-US" sz="2800" b="1" err="1">
                <a:solidFill>
                  <a:srgbClr val="FF0000"/>
                </a:solidFill>
                <a:latin typeface="Arial" panose="020B0604020202020204" pitchFamily="34" charset="0"/>
              </a:rPr>
              <a:t>tháng</a:t>
            </a:r>
            <a:endParaRPr lang="en-US" altLang="en-US" sz="2800" b="1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rgbClr val="FF0000"/>
                </a:solidFill>
                <a:latin typeface="Arial" panose="020B0604020202020204" pitchFamily="34" charset="0"/>
              </a:rPr>
              <a:t>2 </a:t>
            </a:r>
            <a:r>
              <a:rPr lang="en-US" altLang="en-US" sz="2800" b="1" err="1">
                <a:solidFill>
                  <a:srgbClr val="FF0000"/>
                </a:solidFill>
                <a:latin typeface="Arial" panose="020B0604020202020204" pitchFamily="34" charset="0"/>
              </a:rPr>
              <a:t>năm</a:t>
            </a:r>
            <a:r>
              <a:rPr lang="en-US" altLang="en-US" sz="2800" b="1">
                <a:solidFill>
                  <a:srgbClr val="FF0000"/>
                </a:solidFill>
                <a:latin typeface="Arial" panose="020B0604020202020204" pitchFamily="34" charset="0"/>
              </a:rPr>
              <a:t>   8 </a:t>
            </a:r>
            <a:r>
              <a:rPr lang="en-US" altLang="en-US" sz="2800" b="1" err="1">
                <a:solidFill>
                  <a:srgbClr val="FF0000"/>
                </a:solidFill>
                <a:latin typeface="Arial" panose="020B0604020202020204" pitchFamily="34" charset="0"/>
              </a:rPr>
              <a:t>tháng</a:t>
            </a:r>
            <a:endParaRPr lang="en-US" altLang="en-US" sz="2800" b="1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23572" name="Line 20"/>
          <p:cNvSpPr/>
          <p:nvPr/>
        </p:nvSpPr>
        <p:spPr>
          <a:xfrm>
            <a:off x="6629400" y="1843088"/>
            <a:ext cx="2514600" cy="0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3573" name="Text Box 21"/>
          <p:cNvSpPr txBox="1"/>
          <p:nvPr/>
        </p:nvSpPr>
        <p:spPr>
          <a:xfrm>
            <a:off x="6324600" y="1081088"/>
            <a:ext cx="3810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en-US" sz="2400" b="1">
                <a:solidFill>
                  <a:srgbClr val="FF0000"/>
                </a:solidFill>
                <a:latin typeface="Arial" panose="020B0604020202020204" pitchFamily="34" charset="0"/>
              </a:rPr>
              <a:t>-</a:t>
            </a:r>
            <a:endParaRPr lang="en-US" altLang="en-US" sz="2400" b="1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23574" name="Text Box 22"/>
          <p:cNvSpPr txBox="1"/>
          <p:nvPr/>
        </p:nvSpPr>
        <p:spPr>
          <a:xfrm>
            <a:off x="6477000" y="1843088"/>
            <a:ext cx="3200400" cy="519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rgbClr val="FF0000"/>
                </a:solidFill>
                <a:latin typeface="Arial" panose="020B0604020202020204" pitchFamily="34" charset="0"/>
              </a:rPr>
              <a:t>1 </a:t>
            </a:r>
            <a:r>
              <a:rPr lang="en-US" altLang="en-US" sz="2800" b="1" err="1">
                <a:solidFill>
                  <a:srgbClr val="FF0000"/>
                </a:solidFill>
                <a:latin typeface="Arial" panose="020B0604020202020204" pitchFamily="34" charset="0"/>
              </a:rPr>
              <a:t>năm</a:t>
            </a:r>
            <a:r>
              <a:rPr lang="en-US" altLang="en-US" sz="2800" b="1">
                <a:solidFill>
                  <a:srgbClr val="FF0000"/>
                </a:solidFill>
                <a:latin typeface="Arial" panose="020B0604020202020204" pitchFamily="34" charset="0"/>
              </a:rPr>
              <a:t>   7 </a:t>
            </a:r>
            <a:r>
              <a:rPr lang="en-US" altLang="en-US" sz="2800" b="1" err="1">
                <a:solidFill>
                  <a:srgbClr val="FF0000"/>
                </a:solidFill>
                <a:latin typeface="Arial" panose="020B0604020202020204" pitchFamily="34" charset="0"/>
              </a:rPr>
              <a:t>tháng</a:t>
            </a:r>
            <a:endParaRPr lang="en-US" altLang="en-US" sz="2800" b="1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28682" name="Text Box 10"/>
          <p:cNvSpPr txBox="1"/>
          <p:nvPr/>
        </p:nvSpPr>
        <p:spPr>
          <a:xfrm>
            <a:off x="1524000" y="2300288"/>
            <a:ext cx="6324600" cy="519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en-US" sz="2800">
                <a:solidFill>
                  <a:srgbClr val="000000"/>
                </a:solidFill>
                <a:latin typeface="Arial" panose="020B0604020202020204" pitchFamily="34" charset="0"/>
              </a:rPr>
              <a:t>b) 15 </a:t>
            </a:r>
            <a:r>
              <a:rPr lang="en-US" altLang="en-US" sz="2800" err="1">
                <a:solidFill>
                  <a:srgbClr val="000000"/>
                </a:solidFill>
                <a:latin typeface="Arial" panose="020B0604020202020204" pitchFamily="34" charset="0"/>
              </a:rPr>
              <a:t>ngày</a:t>
            </a:r>
            <a:r>
              <a:rPr lang="en-US" altLang="en-US" sz="2800">
                <a:solidFill>
                  <a:srgbClr val="000000"/>
                </a:solidFill>
                <a:latin typeface="Arial" panose="020B0604020202020204" pitchFamily="34" charset="0"/>
              </a:rPr>
              <a:t> 6 </a:t>
            </a:r>
            <a:r>
              <a:rPr lang="en-US" altLang="en-US" sz="2800" err="1">
                <a:solidFill>
                  <a:srgbClr val="000000"/>
                </a:solidFill>
                <a:latin typeface="Arial" panose="020B0604020202020204" pitchFamily="34" charset="0"/>
              </a:rPr>
              <a:t>giờ</a:t>
            </a:r>
            <a:r>
              <a:rPr lang="en-US" altLang="en-US" sz="2800">
                <a:solidFill>
                  <a:srgbClr val="000000"/>
                </a:solidFill>
                <a:latin typeface="Arial" panose="020B0604020202020204" pitchFamily="34" charset="0"/>
              </a:rPr>
              <a:t> - 10 </a:t>
            </a:r>
            <a:r>
              <a:rPr lang="en-US" altLang="en-US" sz="2800" err="1">
                <a:solidFill>
                  <a:srgbClr val="000000"/>
                </a:solidFill>
                <a:latin typeface="Arial" panose="020B0604020202020204" pitchFamily="34" charset="0"/>
              </a:rPr>
              <a:t>ngày</a:t>
            </a:r>
            <a:r>
              <a:rPr lang="en-US" altLang="en-US" sz="2800">
                <a:solidFill>
                  <a:srgbClr val="000000"/>
                </a:solidFill>
                <a:latin typeface="Arial" panose="020B0604020202020204" pitchFamily="34" charset="0"/>
              </a:rPr>
              <a:t> 12 </a:t>
            </a:r>
            <a:r>
              <a:rPr lang="en-US" altLang="en-US" sz="2800" err="1">
                <a:solidFill>
                  <a:srgbClr val="000000"/>
                </a:solidFill>
                <a:latin typeface="Arial" panose="020B0604020202020204" pitchFamily="34" charset="0"/>
              </a:rPr>
              <a:t>giờ</a:t>
            </a:r>
            <a:endParaRPr lang="en-US" altLang="en-US" sz="28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29706" name="Text Box 10"/>
          <p:cNvSpPr txBox="1"/>
          <p:nvPr/>
        </p:nvSpPr>
        <p:spPr>
          <a:xfrm>
            <a:off x="1447800" y="4510088"/>
            <a:ext cx="6019800" cy="519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en-US" sz="2800">
                <a:solidFill>
                  <a:srgbClr val="000000"/>
                </a:solidFill>
                <a:latin typeface="Arial" panose="020B0604020202020204" pitchFamily="34" charset="0"/>
              </a:rPr>
              <a:t>c) 13 </a:t>
            </a:r>
            <a:r>
              <a:rPr lang="en-US" altLang="en-US" sz="2800" err="1">
                <a:solidFill>
                  <a:srgbClr val="000000"/>
                </a:solidFill>
                <a:latin typeface="Arial" panose="020B0604020202020204" pitchFamily="34" charset="0"/>
              </a:rPr>
              <a:t>giờ</a:t>
            </a:r>
            <a:r>
              <a:rPr lang="en-US" altLang="en-US" sz="2800">
                <a:solidFill>
                  <a:srgbClr val="000000"/>
                </a:solidFill>
                <a:latin typeface="Arial" panose="020B0604020202020204" pitchFamily="34" charset="0"/>
              </a:rPr>
              <a:t> 23 </a:t>
            </a:r>
            <a:r>
              <a:rPr lang="en-US" altLang="en-US" sz="2800" err="1">
                <a:solidFill>
                  <a:srgbClr val="000000"/>
                </a:solidFill>
                <a:latin typeface="Arial" panose="020B0604020202020204" pitchFamily="34" charset="0"/>
              </a:rPr>
              <a:t>phút</a:t>
            </a:r>
            <a:r>
              <a:rPr lang="en-US" altLang="en-US" sz="2800">
                <a:solidFill>
                  <a:srgbClr val="000000"/>
                </a:solidFill>
                <a:latin typeface="Arial" panose="020B0604020202020204" pitchFamily="34" charset="0"/>
              </a:rPr>
              <a:t> – 5 </a:t>
            </a:r>
            <a:r>
              <a:rPr lang="en-US" altLang="en-US" sz="2800" err="1">
                <a:solidFill>
                  <a:srgbClr val="000000"/>
                </a:solidFill>
                <a:latin typeface="Arial" panose="020B0604020202020204" pitchFamily="34" charset="0"/>
              </a:rPr>
              <a:t>giờ</a:t>
            </a:r>
            <a:r>
              <a:rPr lang="en-US" altLang="en-US" sz="2800">
                <a:solidFill>
                  <a:srgbClr val="000000"/>
                </a:solidFill>
                <a:latin typeface="Arial" panose="020B0604020202020204" pitchFamily="34" charset="0"/>
              </a:rPr>
              <a:t> 45 </a:t>
            </a:r>
            <a:r>
              <a:rPr lang="en-US" altLang="en-US" sz="2800" err="1">
                <a:solidFill>
                  <a:srgbClr val="000000"/>
                </a:solidFill>
                <a:latin typeface="Arial" panose="020B0604020202020204" pitchFamily="34" charset="0"/>
              </a:rPr>
              <a:t>phút</a:t>
            </a:r>
            <a:endParaRPr lang="en-US" altLang="en-US" sz="28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28683" name="Text Box 11"/>
          <p:cNvSpPr txBox="1"/>
          <p:nvPr/>
        </p:nvSpPr>
        <p:spPr>
          <a:xfrm>
            <a:off x="1828800" y="2909888"/>
            <a:ext cx="3581400" cy="116046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rgbClr val="FF0000"/>
                </a:solidFill>
                <a:latin typeface="Arial" panose="020B0604020202020204" pitchFamily="34" charset="0"/>
              </a:rPr>
              <a:t>15 </a:t>
            </a:r>
            <a:r>
              <a:rPr lang="en-US" altLang="en-US" sz="2800" b="1" err="1">
                <a:solidFill>
                  <a:srgbClr val="FF0000"/>
                </a:solidFill>
                <a:latin typeface="Arial" panose="020B0604020202020204" pitchFamily="34" charset="0"/>
              </a:rPr>
              <a:t>ngày</a:t>
            </a:r>
            <a:r>
              <a:rPr lang="en-US" altLang="en-US" sz="2800" b="1">
                <a:solidFill>
                  <a:srgbClr val="FF0000"/>
                </a:solidFill>
                <a:latin typeface="Arial" panose="020B0604020202020204" pitchFamily="34" charset="0"/>
              </a:rPr>
              <a:t>   6 </a:t>
            </a:r>
            <a:r>
              <a:rPr lang="en-US" altLang="en-US" sz="2800" b="1" err="1">
                <a:solidFill>
                  <a:srgbClr val="FF0000"/>
                </a:solidFill>
                <a:latin typeface="Arial" panose="020B0604020202020204" pitchFamily="34" charset="0"/>
              </a:rPr>
              <a:t>giờ</a:t>
            </a:r>
            <a:endParaRPr lang="en-US" altLang="en-US" sz="2800" b="1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rgbClr val="FF0000"/>
                </a:solidFill>
                <a:latin typeface="Arial" panose="020B0604020202020204" pitchFamily="34" charset="0"/>
              </a:rPr>
              <a:t>10 </a:t>
            </a:r>
            <a:r>
              <a:rPr lang="en-US" altLang="en-US" sz="2800" b="1" err="1">
                <a:solidFill>
                  <a:srgbClr val="FF0000"/>
                </a:solidFill>
                <a:latin typeface="Arial" panose="020B0604020202020204" pitchFamily="34" charset="0"/>
              </a:rPr>
              <a:t>ngày</a:t>
            </a:r>
            <a:r>
              <a:rPr lang="en-US" altLang="en-US" sz="2800" b="1">
                <a:solidFill>
                  <a:srgbClr val="FF0000"/>
                </a:solidFill>
                <a:latin typeface="Arial" panose="020B0604020202020204" pitchFamily="34" charset="0"/>
              </a:rPr>
              <a:t> 12 </a:t>
            </a:r>
            <a:r>
              <a:rPr lang="en-US" altLang="en-US" sz="2800" b="1" err="1">
                <a:solidFill>
                  <a:srgbClr val="FF0000"/>
                </a:solidFill>
                <a:latin typeface="Arial" panose="020B0604020202020204" pitchFamily="34" charset="0"/>
              </a:rPr>
              <a:t>giờ</a:t>
            </a:r>
            <a:endParaRPr lang="en-US" altLang="en-US" sz="2800" b="1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28686" name="Text Box 14"/>
          <p:cNvSpPr txBox="1"/>
          <p:nvPr/>
        </p:nvSpPr>
        <p:spPr>
          <a:xfrm>
            <a:off x="6172200" y="2909888"/>
            <a:ext cx="3200400" cy="116046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rgbClr val="FF0000"/>
                </a:solidFill>
                <a:latin typeface="Arial" panose="020B0604020202020204" pitchFamily="34" charset="0"/>
              </a:rPr>
              <a:t>14</a:t>
            </a:r>
            <a:r>
              <a:rPr lang="en-US" altLang="en-US">
                <a:solidFill>
                  <a:srgbClr val="0000FF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800" b="1" err="1">
                <a:solidFill>
                  <a:srgbClr val="FF0000"/>
                </a:solidFill>
                <a:latin typeface="Arial" panose="020B0604020202020204" pitchFamily="34" charset="0"/>
              </a:rPr>
              <a:t>ngày</a:t>
            </a:r>
            <a:r>
              <a:rPr lang="en-US" altLang="en-US" sz="2800" b="1">
                <a:solidFill>
                  <a:srgbClr val="FF0000"/>
                </a:solidFill>
                <a:latin typeface="Arial" panose="020B0604020202020204" pitchFamily="34" charset="0"/>
              </a:rPr>
              <a:t>  30 </a:t>
            </a:r>
            <a:r>
              <a:rPr lang="en-US" altLang="en-US" sz="2800" b="1" err="1">
                <a:solidFill>
                  <a:srgbClr val="FF0000"/>
                </a:solidFill>
                <a:latin typeface="Arial" panose="020B0604020202020204" pitchFamily="34" charset="0"/>
              </a:rPr>
              <a:t>giờ</a:t>
            </a:r>
            <a:endParaRPr lang="en-US" altLang="en-US" sz="2800" b="1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rgbClr val="FF0000"/>
                </a:solidFill>
                <a:latin typeface="Arial" panose="020B0604020202020204" pitchFamily="34" charset="0"/>
              </a:rPr>
              <a:t>10 </a:t>
            </a:r>
            <a:r>
              <a:rPr lang="en-US" altLang="en-US" sz="2800" b="1" err="1">
                <a:solidFill>
                  <a:srgbClr val="FF0000"/>
                </a:solidFill>
                <a:latin typeface="Arial" panose="020B0604020202020204" pitchFamily="34" charset="0"/>
              </a:rPr>
              <a:t>ngày</a:t>
            </a:r>
            <a:r>
              <a:rPr lang="en-US" altLang="en-US" sz="2800" b="1">
                <a:solidFill>
                  <a:srgbClr val="FF0000"/>
                </a:solidFill>
                <a:latin typeface="Arial" panose="020B0604020202020204" pitchFamily="34" charset="0"/>
              </a:rPr>
              <a:t>  12 </a:t>
            </a:r>
            <a:r>
              <a:rPr lang="en-US" altLang="en-US" sz="2800" b="1" err="1">
                <a:solidFill>
                  <a:srgbClr val="FF0000"/>
                </a:solidFill>
                <a:latin typeface="Arial" panose="020B0604020202020204" pitchFamily="34" charset="0"/>
              </a:rPr>
              <a:t>giờ</a:t>
            </a:r>
            <a:r>
              <a:rPr lang="en-US" altLang="en-US">
                <a:solidFill>
                  <a:srgbClr val="0000FF"/>
                </a:solidFill>
                <a:latin typeface="Arial" panose="020B0604020202020204" pitchFamily="34" charset="0"/>
              </a:rPr>
              <a:t>        </a:t>
            </a:r>
            <a:endParaRPr lang="en-US" altLang="en-US">
              <a:solidFill>
                <a:srgbClr val="0000FF"/>
              </a:solidFill>
              <a:latin typeface="Arial" panose="020B0604020202020204" pitchFamily="34" charset="0"/>
            </a:endParaRPr>
          </a:p>
        </p:txBody>
      </p:sp>
      <p:sp>
        <p:nvSpPr>
          <p:cNvPr id="2" name="Text Box 18"/>
          <p:cNvSpPr txBox="1"/>
          <p:nvPr/>
        </p:nvSpPr>
        <p:spPr>
          <a:xfrm>
            <a:off x="4648200" y="2986088"/>
            <a:ext cx="1447800" cy="3667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en-US" b="1" err="1">
                <a:solidFill>
                  <a:srgbClr val="CC0000"/>
                </a:solidFill>
                <a:latin typeface="Arial" panose="020B0604020202020204" pitchFamily="34" charset="0"/>
              </a:rPr>
              <a:t>Đổi</a:t>
            </a:r>
            <a:r>
              <a:rPr lang="en-US" altLang="en-US" b="1">
                <a:solidFill>
                  <a:srgbClr val="CC0000"/>
                </a:solidFill>
                <a:latin typeface="Arial" panose="020B0604020202020204" pitchFamily="34" charset="0"/>
              </a:rPr>
              <a:t> </a:t>
            </a:r>
            <a:r>
              <a:rPr lang="en-US" altLang="en-US" b="1" err="1">
                <a:solidFill>
                  <a:srgbClr val="CC0000"/>
                </a:solidFill>
                <a:latin typeface="Arial" panose="020B0604020202020204" pitchFamily="34" charset="0"/>
              </a:rPr>
              <a:t>thành</a:t>
            </a:r>
            <a:endParaRPr lang="en-US" altLang="en-US" b="1">
              <a:solidFill>
                <a:srgbClr val="CC0000"/>
              </a:solidFill>
              <a:latin typeface="Arial" panose="020B0604020202020204" pitchFamily="34" charset="0"/>
            </a:endParaRPr>
          </a:p>
        </p:txBody>
      </p:sp>
      <p:sp>
        <p:nvSpPr>
          <p:cNvPr id="3" name="Line 17"/>
          <p:cNvSpPr/>
          <p:nvPr/>
        </p:nvSpPr>
        <p:spPr>
          <a:xfrm>
            <a:off x="2057400" y="4052888"/>
            <a:ext cx="2209800" cy="0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4" name="Line 17"/>
          <p:cNvSpPr/>
          <p:nvPr/>
        </p:nvSpPr>
        <p:spPr>
          <a:xfrm>
            <a:off x="6324600" y="3976688"/>
            <a:ext cx="2514600" cy="0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5" name="Text Box 16"/>
          <p:cNvSpPr txBox="1"/>
          <p:nvPr/>
        </p:nvSpPr>
        <p:spPr>
          <a:xfrm>
            <a:off x="1524000" y="3138488"/>
            <a:ext cx="3810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en-US" sz="2400" b="1">
                <a:solidFill>
                  <a:srgbClr val="FF0000"/>
                </a:solidFill>
                <a:latin typeface="Arial" panose="020B0604020202020204" pitchFamily="34" charset="0"/>
              </a:rPr>
              <a:t>-</a:t>
            </a:r>
            <a:endParaRPr lang="en-US" altLang="en-US" sz="2400" b="1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6" name="Text Box 16"/>
          <p:cNvSpPr txBox="1"/>
          <p:nvPr/>
        </p:nvSpPr>
        <p:spPr>
          <a:xfrm>
            <a:off x="5943600" y="3214688"/>
            <a:ext cx="3810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en-US" sz="2400" b="1">
                <a:solidFill>
                  <a:srgbClr val="FF0000"/>
                </a:solidFill>
                <a:latin typeface="Arial" panose="020B0604020202020204" pitchFamily="34" charset="0"/>
              </a:rPr>
              <a:t>-</a:t>
            </a:r>
            <a:endParaRPr lang="en-US" altLang="en-US" sz="2400" b="1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28689" name="Text Box 17"/>
          <p:cNvSpPr txBox="1"/>
          <p:nvPr/>
        </p:nvSpPr>
        <p:spPr>
          <a:xfrm>
            <a:off x="6248400" y="3976688"/>
            <a:ext cx="2971800" cy="519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000000"/>
                </a:solidFill>
                <a:latin typeface="Arial" panose="020B0604020202020204" pitchFamily="34" charset="0"/>
              </a:rPr>
              <a:t>  </a:t>
            </a:r>
            <a:r>
              <a:rPr lang="en-US" altLang="en-US" sz="2800" b="1">
                <a:solidFill>
                  <a:srgbClr val="FF0000"/>
                </a:solidFill>
                <a:latin typeface="Arial" panose="020B0604020202020204" pitchFamily="34" charset="0"/>
              </a:rPr>
              <a:t>4 </a:t>
            </a:r>
            <a:r>
              <a:rPr lang="en-US" altLang="en-US" sz="2800" b="1" err="1">
                <a:solidFill>
                  <a:srgbClr val="FF0000"/>
                </a:solidFill>
                <a:latin typeface="Arial" panose="020B0604020202020204" pitchFamily="34" charset="0"/>
              </a:rPr>
              <a:t>ngày</a:t>
            </a:r>
            <a:r>
              <a:rPr lang="en-US" altLang="en-US" sz="2800" b="1">
                <a:solidFill>
                  <a:srgbClr val="FF0000"/>
                </a:solidFill>
                <a:latin typeface="Arial" panose="020B0604020202020204" pitchFamily="34" charset="0"/>
              </a:rPr>
              <a:t>  18 </a:t>
            </a:r>
            <a:r>
              <a:rPr lang="en-US" altLang="en-US" sz="2800" b="1" err="1">
                <a:solidFill>
                  <a:srgbClr val="FF0000"/>
                </a:solidFill>
                <a:latin typeface="Arial" panose="020B0604020202020204" pitchFamily="34" charset="0"/>
              </a:rPr>
              <a:t>giờ</a:t>
            </a:r>
            <a:endParaRPr lang="en-US" altLang="en-US" sz="2800" b="1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29707" name="Text Box 11"/>
          <p:cNvSpPr txBox="1"/>
          <p:nvPr/>
        </p:nvSpPr>
        <p:spPr>
          <a:xfrm>
            <a:off x="1828800" y="5195888"/>
            <a:ext cx="3276600" cy="116046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rgbClr val="FF0000"/>
                </a:solidFill>
                <a:latin typeface="Arial" panose="020B0604020202020204" pitchFamily="34" charset="0"/>
              </a:rPr>
              <a:t>13</a:t>
            </a:r>
            <a:r>
              <a:rPr lang="en-US" altLang="en-US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800" b="1" err="1">
                <a:solidFill>
                  <a:srgbClr val="FF0000"/>
                </a:solidFill>
                <a:latin typeface="Arial" panose="020B0604020202020204" pitchFamily="34" charset="0"/>
              </a:rPr>
              <a:t>giờ</a:t>
            </a:r>
            <a:r>
              <a:rPr lang="en-US" altLang="en-US" sz="2800" b="1">
                <a:solidFill>
                  <a:srgbClr val="FF0000"/>
                </a:solidFill>
                <a:latin typeface="Arial" panose="020B0604020202020204" pitchFamily="34" charset="0"/>
              </a:rPr>
              <a:t> 23 </a:t>
            </a:r>
            <a:r>
              <a:rPr lang="en-US" altLang="en-US" sz="2800" b="1" err="1">
                <a:solidFill>
                  <a:srgbClr val="FF0000"/>
                </a:solidFill>
                <a:latin typeface="Arial" panose="020B0604020202020204" pitchFamily="34" charset="0"/>
              </a:rPr>
              <a:t>phút</a:t>
            </a:r>
            <a:endParaRPr lang="en-US" altLang="en-US" sz="2800" b="1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rgbClr val="FF0000"/>
                </a:solidFill>
                <a:latin typeface="Arial" panose="020B0604020202020204" pitchFamily="34" charset="0"/>
              </a:rPr>
              <a:t>  5 </a:t>
            </a:r>
            <a:r>
              <a:rPr lang="en-US" altLang="en-US" sz="2800" b="1" err="1">
                <a:solidFill>
                  <a:srgbClr val="FF0000"/>
                </a:solidFill>
                <a:latin typeface="Arial" panose="020B0604020202020204" pitchFamily="34" charset="0"/>
              </a:rPr>
              <a:t>giờ</a:t>
            </a:r>
            <a:r>
              <a:rPr lang="en-US" altLang="en-US" sz="2800" b="1">
                <a:solidFill>
                  <a:srgbClr val="FF0000"/>
                </a:solidFill>
                <a:latin typeface="Arial" panose="020B0604020202020204" pitchFamily="34" charset="0"/>
              </a:rPr>
              <a:t> 45 </a:t>
            </a:r>
            <a:r>
              <a:rPr lang="en-US" altLang="en-US" sz="2800" b="1" err="1">
                <a:solidFill>
                  <a:srgbClr val="FF0000"/>
                </a:solidFill>
                <a:latin typeface="Arial" panose="020B0604020202020204" pitchFamily="34" charset="0"/>
              </a:rPr>
              <a:t>phút</a:t>
            </a:r>
            <a:endParaRPr lang="en-US" altLang="en-US" sz="2800" b="1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29710" name="Text Box 14"/>
          <p:cNvSpPr txBox="1"/>
          <p:nvPr/>
        </p:nvSpPr>
        <p:spPr>
          <a:xfrm>
            <a:off x="5943600" y="5195888"/>
            <a:ext cx="3657600" cy="116046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rgbClr val="FF0000"/>
                </a:solidFill>
                <a:latin typeface="Arial" panose="020B0604020202020204" pitchFamily="34" charset="0"/>
              </a:rPr>
              <a:t>12</a:t>
            </a:r>
            <a:r>
              <a:rPr lang="en-US" altLang="en-US">
                <a:solidFill>
                  <a:srgbClr val="0000FF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800" b="1" err="1">
                <a:solidFill>
                  <a:srgbClr val="FF0000"/>
                </a:solidFill>
                <a:latin typeface="Arial" panose="020B0604020202020204" pitchFamily="34" charset="0"/>
              </a:rPr>
              <a:t>giờ</a:t>
            </a:r>
            <a:r>
              <a:rPr lang="en-US" altLang="en-US" sz="2800" b="1">
                <a:solidFill>
                  <a:srgbClr val="FF0000"/>
                </a:solidFill>
                <a:latin typeface="Arial" panose="020B0604020202020204" pitchFamily="34" charset="0"/>
              </a:rPr>
              <a:t> 83 </a:t>
            </a:r>
            <a:r>
              <a:rPr lang="en-US" altLang="en-US" sz="2800" b="1" err="1">
                <a:solidFill>
                  <a:srgbClr val="FF0000"/>
                </a:solidFill>
                <a:latin typeface="Arial" panose="020B0604020202020204" pitchFamily="34" charset="0"/>
              </a:rPr>
              <a:t>phút</a:t>
            </a:r>
            <a:endParaRPr lang="en-US" altLang="en-US" sz="2800" b="1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rgbClr val="FF0000"/>
                </a:solidFill>
                <a:latin typeface="Arial" panose="020B0604020202020204" pitchFamily="34" charset="0"/>
              </a:rPr>
              <a:t>  5 </a:t>
            </a:r>
            <a:r>
              <a:rPr lang="en-US" altLang="en-US" sz="2800" b="1" err="1">
                <a:solidFill>
                  <a:srgbClr val="FF0000"/>
                </a:solidFill>
                <a:latin typeface="Arial" panose="020B0604020202020204" pitchFamily="34" charset="0"/>
              </a:rPr>
              <a:t>giờ</a:t>
            </a:r>
            <a:r>
              <a:rPr lang="en-US" altLang="en-US" sz="2800" b="1">
                <a:solidFill>
                  <a:srgbClr val="FF0000"/>
                </a:solidFill>
                <a:latin typeface="Arial" panose="020B0604020202020204" pitchFamily="34" charset="0"/>
              </a:rPr>
              <a:t> 45 </a:t>
            </a:r>
            <a:r>
              <a:rPr lang="en-US" altLang="en-US" sz="2800" b="1" err="1">
                <a:solidFill>
                  <a:srgbClr val="FF0000"/>
                </a:solidFill>
                <a:latin typeface="Arial" panose="020B0604020202020204" pitchFamily="34" charset="0"/>
              </a:rPr>
              <a:t>phút</a:t>
            </a:r>
            <a:endParaRPr lang="en-US" altLang="en-US" sz="2800" b="1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7" name="Line 17"/>
          <p:cNvSpPr/>
          <p:nvPr/>
        </p:nvSpPr>
        <p:spPr>
          <a:xfrm>
            <a:off x="2133600" y="6338888"/>
            <a:ext cx="2209800" cy="0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8" name="Line 17"/>
          <p:cNvSpPr/>
          <p:nvPr/>
        </p:nvSpPr>
        <p:spPr>
          <a:xfrm>
            <a:off x="6248400" y="6338888"/>
            <a:ext cx="2209800" cy="0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9" name="Text Box 16"/>
          <p:cNvSpPr txBox="1"/>
          <p:nvPr/>
        </p:nvSpPr>
        <p:spPr>
          <a:xfrm>
            <a:off x="1524000" y="5576888"/>
            <a:ext cx="3810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en-US" sz="2400" b="1">
                <a:solidFill>
                  <a:srgbClr val="FF0000"/>
                </a:solidFill>
                <a:latin typeface="Arial" panose="020B0604020202020204" pitchFamily="34" charset="0"/>
              </a:rPr>
              <a:t>-</a:t>
            </a:r>
            <a:endParaRPr lang="en-US" altLang="en-US" sz="2400" b="1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10" name="Text Box 16"/>
          <p:cNvSpPr txBox="1"/>
          <p:nvPr/>
        </p:nvSpPr>
        <p:spPr>
          <a:xfrm>
            <a:off x="5791200" y="5576888"/>
            <a:ext cx="3810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en-US" sz="2400" b="1">
                <a:solidFill>
                  <a:srgbClr val="FF0000"/>
                </a:solidFill>
                <a:latin typeface="Arial" panose="020B0604020202020204" pitchFamily="34" charset="0"/>
              </a:rPr>
              <a:t>-</a:t>
            </a:r>
            <a:endParaRPr lang="en-US" altLang="en-US" sz="2400" b="1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11" name="Text Box 18"/>
          <p:cNvSpPr txBox="1"/>
          <p:nvPr/>
        </p:nvSpPr>
        <p:spPr>
          <a:xfrm>
            <a:off x="4495800" y="5272088"/>
            <a:ext cx="1447800" cy="3667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en-US" b="1" err="1">
                <a:solidFill>
                  <a:srgbClr val="CC0000"/>
                </a:solidFill>
                <a:latin typeface="Arial" panose="020B0604020202020204" pitchFamily="34" charset="0"/>
              </a:rPr>
              <a:t>Đổi</a:t>
            </a:r>
            <a:r>
              <a:rPr lang="en-US" altLang="en-US" b="1">
                <a:solidFill>
                  <a:srgbClr val="CC0000"/>
                </a:solidFill>
                <a:latin typeface="Arial" panose="020B0604020202020204" pitchFamily="34" charset="0"/>
              </a:rPr>
              <a:t> </a:t>
            </a:r>
            <a:r>
              <a:rPr lang="en-US" altLang="en-US" b="1" err="1">
                <a:solidFill>
                  <a:srgbClr val="CC0000"/>
                </a:solidFill>
                <a:latin typeface="Arial" panose="020B0604020202020204" pitchFamily="34" charset="0"/>
              </a:rPr>
              <a:t>thành</a:t>
            </a:r>
            <a:endParaRPr lang="en-US" altLang="en-US" b="1">
              <a:solidFill>
                <a:srgbClr val="CC0000"/>
              </a:solidFill>
              <a:latin typeface="Arial" panose="020B0604020202020204" pitchFamily="34" charset="0"/>
            </a:endParaRPr>
          </a:p>
        </p:txBody>
      </p:sp>
      <p:sp>
        <p:nvSpPr>
          <p:cNvPr id="29713" name="Text Box 17"/>
          <p:cNvSpPr txBox="1"/>
          <p:nvPr/>
        </p:nvSpPr>
        <p:spPr>
          <a:xfrm>
            <a:off x="6019800" y="6338888"/>
            <a:ext cx="3200400" cy="519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000000"/>
                </a:solidFill>
                <a:latin typeface="Arial" panose="020B0604020202020204" pitchFamily="34" charset="0"/>
              </a:rPr>
              <a:t>  </a:t>
            </a:r>
            <a:r>
              <a:rPr lang="en-US" altLang="en-US" sz="2800" b="1">
                <a:solidFill>
                  <a:srgbClr val="FF0000"/>
                </a:solidFill>
                <a:latin typeface="Arial" panose="020B0604020202020204" pitchFamily="34" charset="0"/>
              </a:rPr>
              <a:t>7 </a:t>
            </a:r>
            <a:r>
              <a:rPr lang="en-US" altLang="en-US" sz="2800" b="1" err="1">
                <a:solidFill>
                  <a:srgbClr val="FF0000"/>
                </a:solidFill>
                <a:latin typeface="Arial" panose="020B0604020202020204" pitchFamily="34" charset="0"/>
              </a:rPr>
              <a:t>giờ</a:t>
            </a:r>
            <a:r>
              <a:rPr lang="en-US" altLang="en-US" sz="2800" b="1">
                <a:solidFill>
                  <a:srgbClr val="FF0000"/>
                </a:solidFill>
                <a:latin typeface="Arial" panose="020B0604020202020204" pitchFamily="34" charset="0"/>
              </a:rPr>
              <a:t> 38 </a:t>
            </a:r>
            <a:r>
              <a:rPr lang="en-US" altLang="en-US" sz="2800" b="1" err="1">
                <a:solidFill>
                  <a:srgbClr val="FF0000"/>
                </a:solidFill>
                <a:latin typeface="Arial" panose="020B0604020202020204" pitchFamily="34" charset="0"/>
              </a:rPr>
              <a:t>phút</a:t>
            </a:r>
            <a:endParaRPr lang="en-US" altLang="en-US" sz="2800" b="1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35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5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35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28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97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35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35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35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35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35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35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35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35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35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235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500"/>
                                        <p:tgtEl>
                                          <p:spTgt spid="235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235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6" dur="500"/>
                                        <p:tgtEl>
                                          <p:spTgt spid="235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1" dur="500"/>
                                        <p:tgtEl>
                                          <p:spTgt spid="235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286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6" dur="500"/>
                                        <p:tgtEl>
                                          <p:spTgt spid="286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1" dur="500"/>
                                        <p:tgtEl>
                                          <p:spTgt spid="286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6" dur="500"/>
                                        <p:tgtEl>
                                          <p:spTgt spid="297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6" dur="500"/>
                                        <p:tgtEl>
                                          <p:spTgt spid="297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1" dur="500"/>
                                        <p:tgtEl>
                                          <p:spTgt spid="297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66" grpId="0"/>
      <p:bldP spid="23567" grpId="0"/>
      <p:bldP spid="23568" grpId="0"/>
      <p:bldP spid="23570" grpId="0"/>
      <p:bldP spid="23571" grpId="0"/>
      <p:bldP spid="23573" grpId="0"/>
      <p:bldP spid="23574" grpId="0"/>
      <p:bldP spid="28682" grpId="0"/>
      <p:bldP spid="29706" grpId="0"/>
      <p:bldP spid="28683" grpId="0"/>
      <p:bldP spid="28686" grpId="0"/>
      <p:bldP spid="2" grpId="0"/>
      <p:bldP spid="5" grpId="0"/>
      <p:bldP spid="6" grpId="0"/>
      <p:bldP spid="28689" grpId="0"/>
      <p:bldP spid="29707" grpId="0"/>
      <p:bldP spid="29710" grpId="0"/>
      <p:bldP spid="9" grpId="0"/>
      <p:bldP spid="10" grpId="0"/>
      <p:bldP spid="11" grpId="0"/>
      <p:bldP spid="2971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2290" name="Rectangle 1"/>
          <p:cNvSpPr/>
          <p:nvPr/>
        </p:nvSpPr>
        <p:spPr>
          <a:xfrm>
            <a:off x="1676400" y="361950"/>
            <a:ext cx="8761413" cy="206216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/>
            <a:r>
              <a:rPr lang="vi-VN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 4:</a:t>
            </a:r>
            <a:r>
              <a:rPr lang="vi-VN" alt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Năm 1492, nh</a:t>
            </a:r>
            <a:r>
              <a:rPr lang="vi-VN" altLang="en-US" sz="32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vi-VN" alt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thám hiểm Cri - xto - phơ Cô - lôm - bô phát hiện ra Châu Mỹ. Năm 1961, </a:t>
            </a:r>
            <a:endParaRPr lang="vi-VN" altLang="en-US" sz="32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vi-VN" alt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- u - ri Ga - ga - ri l</a:t>
            </a:r>
            <a:r>
              <a:rPr lang="vi-VN" altLang="en-US" sz="32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vi-VN" alt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người đầu tiên bay v</a:t>
            </a:r>
            <a:r>
              <a:rPr lang="vi-VN" altLang="en-US" sz="32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vi-VN" alt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 vũ </a:t>
            </a:r>
            <a:endParaRPr lang="vi-VN" altLang="en-US" sz="32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vi-VN" alt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trụ. Hỏi hai sự kiện cách nhau bao nhiêu năm?</a:t>
            </a:r>
            <a:endParaRPr lang="vi-VN" altLang="en-US" sz="3200" dirty="0">
              <a:solidFill>
                <a:srgbClr val="0000FF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13314" name="Picture 2" descr="https://cdnmedia.baotintuc.vn/2014/10/12/09/22/Christopher-Columbus.jp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571625" y="152400"/>
            <a:ext cx="4295775" cy="2954338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3315" name="Rectangle 1"/>
          <p:cNvSpPr/>
          <p:nvPr/>
        </p:nvSpPr>
        <p:spPr>
          <a:xfrm>
            <a:off x="2592388" y="3144838"/>
            <a:ext cx="2544762" cy="36830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eaLnBrk="1" hangingPunct="1"/>
            <a:r>
              <a:rPr lang="vi-VN" altLang="en-US" i="1" dirty="0">
                <a:latin typeface="Arial" panose="020B0604020202020204" pitchFamily="34" charset="0"/>
              </a:rPr>
              <a:t>Christopher Columbus.</a:t>
            </a:r>
            <a:endParaRPr lang="vi-VN" altLang="en-US" dirty="0">
              <a:latin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524000" y="3444875"/>
            <a:ext cx="4343400" cy="120015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just" eaLnBrk="1" hangingPunct="1"/>
            <a:r>
              <a:rPr lang="vi-VN" altLang="x-none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</a:t>
            </a:r>
            <a:r>
              <a:rPr lang="vi-VN" altLang="x-none" b="1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vi-VN" altLang="x-none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 12/10/1492, trên cuộc h</a:t>
            </a:r>
            <a:r>
              <a:rPr lang="vi-VN" altLang="x-none" b="1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vi-VN" altLang="x-none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 trình đi tìm Ấn Ðộ bằng đường biển, nh</a:t>
            </a:r>
            <a:r>
              <a:rPr lang="vi-VN" altLang="x-none" b="1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vi-VN" altLang="x-none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</a:t>
            </a:r>
            <a:r>
              <a:rPr lang="vi-VN" altLang="x-none" b="1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vi-VN" altLang="x-none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 hải Christopher Columbus đã khám phá ra châu Mỹ</a:t>
            </a:r>
            <a:endParaRPr lang="vi-VN" altLang="x-none" b="1" dirty="0">
              <a:solidFill>
                <a:srgbClr val="0000FF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13317" name="Picture 4" descr="Giây phút người đầu tiên bay vào vũ trụ chấn động thế giới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91300" y="4586288"/>
            <a:ext cx="3657600" cy="226377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4" name="Rectangle 3"/>
          <p:cNvSpPr/>
          <p:nvPr/>
        </p:nvSpPr>
        <p:spPr>
          <a:xfrm>
            <a:off x="6264275" y="3589338"/>
            <a:ext cx="4114800" cy="1016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eaLnBrk="1" hangingPunct="1"/>
            <a:r>
              <a:rPr lang="vi-VN" altLang="x-none" sz="2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Phi h</a:t>
            </a:r>
            <a:r>
              <a:rPr lang="vi-VN" altLang="x-none" sz="20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vi-VN" altLang="x-none" sz="2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 gia Yuri Gagarin đã trở th</a:t>
            </a:r>
            <a:r>
              <a:rPr lang="vi-VN" altLang="x-none" sz="20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vi-VN" altLang="x-none" sz="2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 người đầu tiên bay v</a:t>
            </a:r>
            <a:r>
              <a:rPr lang="vi-VN" altLang="x-none" sz="20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vi-VN" altLang="x-none" sz="2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 vũ trụ ng</a:t>
            </a:r>
            <a:r>
              <a:rPr lang="vi-VN" altLang="x-none" sz="20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vi-VN" altLang="x-none" sz="2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 12/4/1961</a:t>
            </a:r>
            <a:endParaRPr lang="vi-VN" altLang="x-none" sz="2000" b="1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3319" name="Rectangle 4"/>
          <p:cNvSpPr/>
          <p:nvPr/>
        </p:nvSpPr>
        <p:spPr>
          <a:xfrm>
            <a:off x="7112000" y="3124200"/>
            <a:ext cx="2644775" cy="461963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eaLnBrk="1" hangingPunct="1"/>
            <a:r>
              <a:rPr lang="vi-VN" alt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- u - ri Ga - ga - ri </a:t>
            </a:r>
            <a:endParaRPr lang="vi-VN" altLang="en-US" sz="2400" dirty="0">
              <a:latin typeface="Arial" panose="020B0604020202020204" pitchFamily="34" charset="0"/>
            </a:endParaRPr>
          </a:p>
        </p:txBody>
      </p:sp>
      <p:pic>
        <p:nvPicPr>
          <p:cNvPr id="13320" name="Picture 6" descr="Ngày này năm xưa: Người Liên Xô lập kỳ tích chấn động lịch sử thế giới"/>
          <p:cNvPicPr>
            <a:picLocks noChangeAspect="1"/>
          </p:cNvPicPr>
          <p:nvPr/>
        </p:nvPicPr>
        <p:blipFill>
          <a:blip r:embed="rId3"/>
          <a:srcRect l="-4243" t="-362" r="4243" b="10805"/>
          <a:stretch>
            <a:fillRect/>
          </a:stretch>
        </p:blipFill>
        <p:spPr>
          <a:xfrm>
            <a:off x="6289675" y="0"/>
            <a:ext cx="3844925" cy="3217863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3321" name="Picture 8" descr="Tiểu Sử về Crixtop Côlômbô - Tìm ra Thế Giới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71625" y="4697413"/>
            <a:ext cx="4143375" cy="215265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3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3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13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3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3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/>
      <p:bldP spid="3" grpId="0" animBg="1"/>
      <p:bldP spid="4" grpId="0" animBg="1"/>
      <p:bldP spid="1331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WordArt 20"/>
          <p:cNvSpPr>
            <a:spLocks noChangeArrowheads="1" noChangeShapeType="1" noTextEdit="1"/>
          </p:cNvSpPr>
          <p:nvPr/>
        </p:nvSpPr>
        <p:spPr bwMode="auto">
          <a:xfrm>
            <a:off x="3352801" y="1536603"/>
            <a:ext cx="5817892" cy="1310686"/>
          </a:xfrm>
          <a:prstGeom prst="rect">
            <a:avLst/>
          </a:prstGeom>
        </p:spPr>
        <p:txBody>
          <a:bodyPr wrap="none" numCol="1" fromWordArt="1">
            <a:prstTxWarp prst="textPlain">
              <a:avLst>
                <a:gd name="adj" fmla="val 50000"/>
              </a:avLst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vi-VN" sz="1800" b="1" i="0" u="none" strike="noStrike" kern="10" cap="none" spc="0" normalizeH="0" baseline="0" noProof="0">
                <a:ln w="9525">
                  <a:solidFill>
                    <a:srgbClr val="0000FF"/>
                  </a:solidFill>
                  <a:round/>
                </a:ln>
                <a:solidFill>
                  <a:schemeClr val="tx1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uLnTx/>
                <a:uFillTx/>
                <a:latin typeface="Times New Roman" panose="02020603050405020304"/>
                <a:ea typeface="+mn-ea"/>
                <a:cs typeface="Times New Roman" panose="02020603050405020304"/>
              </a:rPr>
              <a:t> </a:t>
            </a:r>
            <a:r>
              <a:rPr kumimoji="0" lang="en-US" sz="1800" b="1" i="0" u="none" strike="noStrike" kern="10" cap="none" spc="0" normalizeH="0" baseline="0" noProof="0">
                <a:ln w="9525">
                  <a:solidFill>
                    <a:srgbClr val="0000FF"/>
                  </a:solidFill>
                  <a:rou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uLnTx/>
                <a:uFillTx/>
                <a:latin typeface="Times New Roman" panose="02020603050405020304"/>
                <a:ea typeface="+mn-ea"/>
                <a:cs typeface="Times New Roman" panose="02020603050405020304"/>
              </a:rPr>
              <a:t>Toán - lớp 5</a:t>
            </a:r>
            <a:r>
              <a:rPr kumimoji="0" lang="vi-VN" sz="1800" b="1" i="0" u="none" strike="noStrike" kern="10" cap="none" spc="0" normalizeH="0" baseline="0" noProof="0">
                <a:ln w="9525">
                  <a:solidFill>
                    <a:srgbClr val="0000FF"/>
                  </a:solidFill>
                  <a:rou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uLnTx/>
                <a:uFillTx/>
                <a:latin typeface="Times New Roman" panose="02020603050405020304"/>
                <a:ea typeface="+mn-ea"/>
                <a:cs typeface="Times New Roman" panose="02020603050405020304"/>
              </a:rPr>
              <a:t> </a:t>
            </a:r>
            <a:endParaRPr kumimoji="0" lang="en-US" sz="1800" b="1" i="0" u="none" strike="noStrike" kern="10" cap="none" spc="0" normalizeH="0" baseline="0" noProof="0" dirty="0">
              <a:ln w="9525">
                <a:solidFill>
                  <a:srgbClr val="0000FF"/>
                </a:solidFill>
                <a:round/>
              </a:ln>
              <a:solidFill>
                <a:srgbClr val="FF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uLnTx/>
              <a:uFillTx/>
              <a:latin typeface="Times New Roman" panose="02020603050405020304"/>
              <a:ea typeface="+mn-ea"/>
              <a:cs typeface="Times New Roman" panose="02020603050405020304"/>
            </a:endParaRPr>
          </a:p>
        </p:txBody>
      </p:sp>
      <p:sp>
        <p:nvSpPr>
          <p:cNvPr id="2051" name="WordArt 21"/>
          <p:cNvSpPr>
            <a:spLocks noTextEdit="1"/>
          </p:cNvSpPr>
          <p:nvPr/>
        </p:nvSpPr>
        <p:spPr>
          <a:xfrm>
            <a:off x="1752600" y="2895600"/>
            <a:ext cx="8672513" cy="434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p>
            <a:pPr algn="l"/>
            <a:r>
              <a:rPr lang="en-US" sz="1800" b="1">
                <a:ln w="9525" cap="flat" cmpd="sng">
                  <a:solidFill>
                    <a:srgbClr val="FF00FF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 Luyện tập</a:t>
            </a:r>
            <a:endParaRPr lang="en-US" sz="1800" b="1">
              <a:ln w="9525" cap="flat" cmpd="sng">
                <a:solidFill>
                  <a:srgbClr val="FF00FF"/>
                </a:solidFill>
                <a:prstDash val="solid"/>
                <a:headEnd type="none" w="med" len="med"/>
                <a:tailEnd type="none" w="med" len="med"/>
              </a:ln>
              <a:solidFill>
                <a:srgbClr val="FF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l"/>
            <a:r>
              <a:rPr lang="en-US" sz="1800" b="1">
                <a:ln w="9525" cap="flat" cmpd="sng">
                  <a:solidFill>
                    <a:srgbClr val="FF00FF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(Trang 134)</a:t>
            </a:r>
            <a:endParaRPr lang="en-US" sz="1800" b="1">
              <a:ln w="9525" cap="flat" cmpd="sng">
                <a:solidFill>
                  <a:srgbClr val="FF00FF"/>
                </a:solidFill>
                <a:prstDash val="solid"/>
                <a:headEnd type="none" w="med" len="med"/>
                <a:tailEnd type="none" w="med" len="med"/>
              </a:ln>
              <a:solidFill>
                <a:srgbClr val="FF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l"/>
            <a:endParaRPr lang="en-US" sz="1800" b="1">
              <a:ln w="9525" cap="flat" cmpd="sng">
                <a:solidFill>
                  <a:srgbClr val="FF00FF"/>
                </a:solidFill>
                <a:prstDash val="solid"/>
                <a:headEnd type="none" w="med" len="med"/>
                <a:tailEnd type="none" w="med" len="med"/>
              </a:ln>
              <a:solidFill>
                <a:srgbClr val="FF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pSp>
        <p:nvGrpSpPr>
          <p:cNvPr id="2052" name="Group 5"/>
          <p:cNvGrpSpPr/>
          <p:nvPr/>
        </p:nvGrpSpPr>
        <p:grpSpPr>
          <a:xfrm>
            <a:off x="0" y="0"/>
            <a:ext cx="12192000" cy="6858000"/>
            <a:chOff x="8" y="0"/>
            <a:chExt cx="5760" cy="4320"/>
          </a:xfrm>
        </p:grpSpPr>
        <p:pic>
          <p:nvPicPr>
            <p:cNvPr id="2054" name="Picture 6" descr="GRANS024"/>
            <p:cNvPicPr>
              <a:picLocks noChangeAspect="1"/>
            </p:cNvPicPr>
            <p:nvPr/>
          </p:nvPicPr>
          <p:blipFill>
            <a:blip r:embed="rId1"/>
            <a:stretch>
              <a:fillRect/>
            </a:stretch>
          </p:blipFill>
          <p:spPr>
            <a:xfrm rot="531882" flipH="1">
              <a:off x="4848" y="3394"/>
              <a:ext cx="912" cy="926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2055" name="Picture 7" descr="GRANS024"/>
            <p:cNvPicPr>
              <a:picLocks noChangeAspect="1"/>
            </p:cNvPicPr>
            <p:nvPr/>
          </p:nvPicPr>
          <p:blipFill>
            <a:blip r:embed="rId1"/>
            <a:stretch>
              <a:fillRect/>
            </a:stretch>
          </p:blipFill>
          <p:spPr>
            <a:xfrm rot="465066">
              <a:off x="96" y="3394"/>
              <a:ext cx="961" cy="926"/>
            </a:xfrm>
            <a:prstGeom prst="rect">
              <a:avLst/>
            </a:prstGeom>
            <a:noFill/>
            <a:ln w="9525">
              <a:noFill/>
            </a:ln>
          </p:spPr>
        </p:pic>
        <p:grpSp>
          <p:nvGrpSpPr>
            <p:cNvPr id="2056" name="Group 8"/>
            <p:cNvGrpSpPr/>
            <p:nvPr/>
          </p:nvGrpSpPr>
          <p:grpSpPr>
            <a:xfrm>
              <a:off x="8" y="0"/>
              <a:ext cx="5760" cy="4320"/>
              <a:chOff x="672" y="0"/>
              <a:chExt cx="5760" cy="4320"/>
            </a:xfrm>
          </p:grpSpPr>
          <p:pic>
            <p:nvPicPr>
              <p:cNvPr id="2057" name="Picture 9" descr="BD21325_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672" y="4176"/>
                <a:ext cx="5760" cy="144"/>
              </a:xfrm>
              <a:prstGeom prst="rect">
                <a:avLst/>
              </a:prstGeom>
              <a:gradFill rotWithShape="1">
                <a:gsLst>
                  <a:gs pos="0">
                    <a:srgbClr val="FF00FF"/>
                  </a:gs>
                  <a:gs pos="50000">
                    <a:srgbClr val="FFFFFF"/>
                  </a:gs>
                  <a:gs pos="100000">
                    <a:srgbClr val="FF00FF"/>
                  </a:gs>
                </a:gsLst>
                <a:lin ang="5400000" scaled="1"/>
                <a:tileRect/>
              </a:gradFill>
              <a:ln w="9525">
                <a:noFill/>
              </a:ln>
            </p:spPr>
          </p:pic>
          <p:pic>
            <p:nvPicPr>
              <p:cNvPr id="2058" name="Picture 10" descr="BD21325_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672" y="0"/>
                <a:ext cx="5760" cy="144"/>
              </a:xfrm>
              <a:prstGeom prst="rect">
                <a:avLst/>
              </a:prstGeom>
              <a:gradFill rotWithShape="1">
                <a:gsLst>
                  <a:gs pos="0">
                    <a:srgbClr val="FF00FF"/>
                  </a:gs>
                  <a:gs pos="50000">
                    <a:srgbClr val="FFFFFF"/>
                  </a:gs>
                  <a:gs pos="100000">
                    <a:srgbClr val="FF00FF"/>
                  </a:gs>
                </a:gsLst>
                <a:lin ang="5400000" scaled="1"/>
                <a:tileRect/>
              </a:gradFill>
              <a:ln w="9525">
                <a:noFill/>
              </a:ln>
            </p:spPr>
          </p:pic>
          <p:pic>
            <p:nvPicPr>
              <p:cNvPr id="2059" name="Picture 11" descr="BD21325_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288" y="192"/>
                <a:ext cx="144" cy="3984"/>
              </a:xfrm>
              <a:prstGeom prst="rect">
                <a:avLst/>
              </a:prstGeom>
              <a:gradFill rotWithShape="1">
                <a:gsLst>
                  <a:gs pos="0">
                    <a:srgbClr val="FF00FF"/>
                  </a:gs>
                  <a:gs pos="50000">
                    <a:srgbClr val="FFFFFF"/>
                  </a:gs>
                  <a:gs pos="100000">
                    <a:srgbClr val="FF00FF"/>
                  </a:gs>
                </a:gsLst>
                <a:lin ang="5400000" scaled="1"/>
                <a:tileRect/>
              </a:gradFill>
              <a:ln w="9525">
                <a:noFill/>
              </a:ln>
            </p:spPr>
          </p:pic>
          <p:pic>
            <p:nvPicPr>
              <p:cNvPr id="2060" name="Picture 12" descr="BD21325_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72" y="0"/>
                <a:ext cx="153" cy="4224"/>
              </a:xfrm>
              <a:prstGeom prst="rect">
                <a:avLst/>
              </a:prstGeom>
              <a:gradFill rotWithShape="1">
                <a:gsLst>
                  <a:gs pos="0">
                    <a:srgbClr val="FF00FF"/>
                  </a:gs>
                  <a:gs pos="50000">
                    <a:srgbClr val="FFFFFF"/>
                  </a:gs>
                  <a:gs pos="100000">
                    <a:srgbClr val="FF00FF"/>
                  </a:gs>
                </a:gsLst>
                <a:lin ang="5400000" scaled="1"/>
                <a:tileRect/>
              </a:gradFill>
              <a:ln w="9525">
                <a:noFill/>
              </a:ln>
            </p:spPr>
          </p:pic>
        </p:grpSp>
      </p:grpSp>
      <p:pic>
        <p:nvPicPr>
          <p:cNvPr id="2053" name="Picture 10" descr="cartoon1%20(1)">
            <a:hlinkClick r:id="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05000" y="1295400"/>
            <a:ext cx="1600200" cy="1420813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0482" name="Rectangle 1"/>
          <p:cNvSpPr/>
          <p:nvPr/>
        </p:nvSpPr>
        <p:spPr>
          <a:xfrm>
            <a:off x="1754188" y="42863"/>
            <a:ext cx="8761412" cy="206216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/>
            <a:r>
              <a:rPr lang="vi-VN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 4:</a:t>
            </a:r>
            <a:r>
              <a:rPr lang="vi-VN" alt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Năm 1492, nh</a:t>
            </a:r>
            <a:r>
              <a:rPr lang="vi-VN" altLang="en-US" sz="32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vi-VN" alt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thám hiểm Cri - xto - phơ Cô - lôm - bô phát hiện ra Châu Mỹ. Năm 1961, </a:t>
            </a:r>
            <a:endParaRPr lang="vi-VN" altLang="en-US" sz="32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vi-VN" alt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- u - ri Ga - ga - ri l</a:t>
            </a:r>
            <a:r>
              <a:rPr lang="vi-VN" altLang="en-US" sz="32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vi-VN" alt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người đầu tiên bay v</a:t>
            </a:r>
            <a:r>
              <a:rPr lang="vi-VN" altLang="en-US" sz="32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vi-VN" alt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 vũ </a:t>
            </a:r>
            <a:endParaRPr lang="vi-VN" altLang="en-US" sz="32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vi-VN" alt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trụ. Hỏi hai sự kiện cách nhau bao nhiêu năm?</a:t>
            </a:r>
            <a:endParaRPr lang="vi-VN" altLang="en-US" sz="3200" dirty="0">
              <a:solidFill>
                <a:srgbClr val="0000FF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2291" name="Rectangle 2"/>
          <p:cNvSpPr/>
          <p:nvPr/>
        </p:nvSpPr>
        <p:spPr>
          <a:xfrm>
            <a:off x="2293938" y="3192463"/>
            <a:ext cx="7391400" cy="15700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/>
            <a:r>
              <a:rPr lang="vi-VN" alt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Hai sự kiện cách nhau số năm l</a:t>
            </a:r>
            <a:r>
              <a:rPr lang="vi-VN" altLang="en-US" sz="32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vi-VN" alt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vi-VN" altLang="en-US" sz="3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vi-VN" alt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1961 – 1492 = 469 (năm)</a:t>
            </a:r>
            <a:endParaRPr lang="vi-VN" altLang="en-US" sz="3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vi-VN" alt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Đáp số: 469 năm</a:t>
            </a:r>
            <a:endParaRPr lang="vi-VN" altLang="en-US" sz="32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5043488" y="2438400"/>
            <a:ext cx="1473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p>
            <a:pPr eaLnBrk="1" hangingPunct="1"/>
            <a:r>
              <a:rPr lang="vi-VN" altLang="x-none" sz="3200" dirty="0">
                <a:solidFill>
                  <a:srgbClr val="16164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vi-VN" altLang="x-none" sz="3200" dirty="0">
                <a:solidFill>
                  <a:srgbClr val="16164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vi-VN" altLang="x-none" sz="3200" dirty="0">
                <a:solidFill>
                  <a:srgbClr val="16164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giải</a:t>
            </a:r>
            <a:endParaRPr lang="vi-VN" altLang="x-none" sz="3200" dirty="0">
              <a:solidFill>
                <a:srgbClr val="161645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22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/>
      <p:bldP spid="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1506" name="Picture 4" descr="imagesCAQC80J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1507" name="Picture 5" descr="dandelions_butterfly_hb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10600" y="5110163"/>
            <a:ext cx="1905000" cy="2052637"/>
          </a:xfrm>
          <a:prstGeom prst="rect">
            <a:avLst/>
          </a:prstGeom>
          <a:noFill/>
          <a:ln w="9525">
            <a:noFill/>
          </a:ln>
        </p:spPr>
      </p:pic>
      <p:graphicFrame>
        <p:nvGraphicFramePr>
          <p:cNvPr id="21508" name="Object 6"/>
          <p:cNvGraphicFramePr>
            <a:graphicFrameLocks noChangeAspect="1"/>
          </p:cNvGraphicFramePr>
          <p:nvPr/>
        </p:nvGraphicFramePr>
        <p:xfrm>
          <a:off x="1828800" y="4462463"/>
          <a:ext cx="1766888" cy="2395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name="" r:id="rId3" imgW="1060450" imgH="1334770" progId="MS_ClipArt_Gallery.2">
                  <p:embed/>
                </p:oleObj>
              </mc:Choice>
              <mc:Fallback>
                <p:oleObj name="" r:id="rId3" imgW="1060450" imgH="1334770" progId="MS_ClipArt_Gallery.2">
                  <p:embed/>
                  <p:pic>
                    <p:nvPicPr>
                      <p:cNvPr id="0" name="Picture 3075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828800" y="4462463"/>
                        <a:ext cx="1766888" cy="2395537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1509" name="Picture 7" descr="92946cxn8xmvkw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801100" y="2235200"/>
            <a:ext cx="1714500" cy="2792413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1510" name="Picture 8" descr="92946cxn8xmvkw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524000" y="3055938"/>
            <a:ext cx="1714500" cy="221932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1511" name="Picture 9" descr="92946cxn8xmvkw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391400" y="4114800"/>
            <a:ext cx="1714500" cy="2217738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1512" name="Picture 10" descr="92946cxn8xmvkw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743200" y="4040188"/>
            <a:ext cx="1714500" cy="22193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1513" name="WordArt 11"/>
          <p:cNvSpPr>
            <a:spLocks noTextEdit="1"/>
          </p:cNvSpPr>
          <p:nvPr/>
        </p:nvSpPr>
        <p:spPr>
          <a:xfrm>
            <a:off x="2971800" y="1906588"/>
            <a:ext cx="6781800" cy="228441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p>
            <a:pPr algn="l"/>
            <a:r>
              <a:rPr lang="en-US" sz="3600">
                <a:ln w="9525" cap="flat" cmpd="sng">
                  <a:solidFill>
                    <a:srgbClr val="990000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FF66CC"/>
                </a:solidFill>
                <a:effectLst>
                  <a:outerShdw dist="35921" dir="2699999" algn="ctr" rotWithShape="0">
                    <a:srgbClr val="C0C0C0">
                      <a:alpha val="79999"/>
                    </a:srgbClr>
                  </a:outerShdw>
                </a:effectLst>
                <a:latin typeface="Arial" panose="020B0604020202020204" pitchFamily="34" charset="0"/>
                <a:ea typeface="Arial" panose="020B0604020202020204" pitchFamily="34" charset="0"/>
              </a:rPr>
              <a:t>Cảm ơn các em </a:t>
            </a:r>
            <a:endParaRPr lang="en-US" sz="3600">
              <a:ln w="9525" cap="flat" cmpd="sng">
                <a:solidFill>
                  <a:srgbClr val="990000"/>
                </a:solidFill>
                <a:prstDash val="solid"/>
                <a:headEnd type="none" w="med" len="med"/>
                <a:tailEnd type="none" w="med" len="med"/>
              </a:ln>
              <a:solidFill>
                <a:srgbClr val="FF66CC"/>
              </a:solidFill>
              <a:effectLst>
                <a:outerShdw dist="35921" dir="2699999" algn="ctr" rotWithShape="0">
                  <a:srgbClr val="C0C0C0">
                    <a:alpha val="79999"/>
                  </a:srgbClr>
                </a:outerShdw>
              </a:effectLst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pic>
        <p:nvPicPr>
          <p:cNvPr id="21514" name="Picture 12" descr="92946cxn8xmvkw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038600" y="4370388"/>
            <a:ext cx="1714500" cy="221932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1515" name="Picture 13" descr="3d butterfly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048000" y="5440363"/>
            <a:ext cx="1295400" cy="1157287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1516" name="Picture 14" descr="k-hanay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144000" y="4452938"/>
            <a:ext cx="525463" cy="65722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1517" name="Picture 15" descr="k-hanay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620000" y="5519738"/>
            <a:ext cx="476250" cy="595312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1518" name="Picture 16" descr="k-hanap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267200" y="5602288"/>
            <a:ext cx="476250" cy="595312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1519" name="Picture 17" descr="love-sun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971800" y="5272088"/>
            <a:ext cx="409575" cy="4826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1520" name="Picture 18" descr="k-hanab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8153400" y="5767388"/>
            <a:ext cx="476250" cy="595312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1521" name="Picture 19" descr="k-hanay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953000" y="5440363"/>
            <a:ext cx="476250" cy="59372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1522" name="Picture 20" descr="k-hanap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0039350" y="5110163"/>
            <a:ext cx="476250" cy="59372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1523" name="Picture 21" descr="love-sun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600200" y="5437188"/>
            <a:ext cx="409575" cy="4826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1524" name="Freeform 22"/>
          <p:cNvSpPr/>
          <p:nvPr/>
        </p:nvSpPr>
        <p:spPr>
          <a:xfrm>
            <a:off x="5105400" y="106363"/>
            <a:ext cx="5410200" cy="1722437"/>
          </a:xfrm>
          <a:custGeom>
            <a:avLst/>
            <a:gdLst>
              <a:gd name="txL" fmla="*/ 0 w 1720"/>
              <a:gd name="txT" fmla="*/ 0 h 842"/>
              <a:gd name="txR" fmla="*/ 1720 w 1720"/>
              <a:gd name="txB" fmla="*/ 842 h 842"/>
            </a:gdLst>
            <a:ahLst/>
            <a:cxnLst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0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</a:cxnLst>
            <a:rect l="txL" t="txT" r="txR" b="txB"/>
            <a:pathLst>
              <a:path w="1720" h="842">
                <a:moveTo>
                  <a:pt x="1697" y="74"/>
                </a:moveTo>
                <a:cubicBezTo>
                  <a:pt x="1587" y="40"/>
                  <a:pt x="1470" y="40"/>
                  <a:pt x="1356" y="32"/>
                </a:cubicBezTo>
                <a:cubicBezTo>
                  <a:pt x="1279" y="6"/>
                  <a:pt x="1191" y="7"/>
                  <a:pt x="1111" y="0"/>
                </a:cubicBezTo>
                <a:cubicBezTo>
                  <a:pt x="1033" y="6"/>
                  <a:pt x="960" y="7"/>
                  <a:pt x="887" y="32"/>
                </a:cubicBezTo>
                <a:cubicBezTo>
                  <a:pt x="859" y="58"/>
                  <a:pt x="845" y="81"/>
                  <a:pt x="833" y="117"/>
                </a:cubicBezTo>
                <a:cubicBezTo>
                  <a:pt x="855" y="182"/>
                  <a:pt x="850" y="177"/>
                  <a:pt x="919" y="192"/>
                </a:cubicBezTo>
                <a:cubicBezTo>
                  <a:pt x="933" y="195"/>
                  <a:pt x="947" y="202"/>
                  <a:pt x="961" y="202"/>
                </a:cubicBezTo>
                <a:cubicBezTo>
                  <a:pt x="972" y="202"/>
                  <a:pt x="940" y="195"/>
                  <a:pt x="929" y="192"/>
                </a:cubicBezTo>
                <a:cubicBezTo>
                  <a:pt x="662" y="205"/>
                  <a:pt x="397" y="197"/>
                  <a:pt x="129" y="202"/>
                </a:cubicBezTo>
                <a:cubicBezTo>
                  <a:pt x="53" y="222"/>
                  <a:pt x="28" y="230"/>
                  <a:pt x="1" y="309"/>
                </a:cubicBezTo>
                <a:cubicBezTo>
                  <a:pt x="5" y="327"/>
                  <a:pt x="0" y="348"/>
                  <a:pt x="12" y="362"/>
                </a:cubicBezTo>
                <a:cubicBezTo>
                  <a:pt x="22" y="373"/>
                  <a:pt x="41" y="369"/>
                  <a:pt x="55" y="373"/>
                </a:cubicBezTo>
                <a:cubicBezTo>
                  <a:pt x="171" y="408"/>
                  <a:pt x="251" y="409"/>
                  <a:pt x="385" y="416"/>
                </a:cubicBezTo>
                <a:cubicBezTo>
                  <a:pt x="438" y="412"/>
                  <a:pt x="492" y="405"/>
                  <a:pt x="545" y="405"/>
                </a:cubicBezTo>
                <a:cubicBezTo>
                  <a:pt x="556" y="405"/>
                  <a:pt x="577" y="405"/>
                  <a:pt x="577" y="416"/>
                </a:cubicBezTo>
                <a:cubicBezTo>
                  <a:pt x="577" y="427"/>
                  <a:pt x="556" y="423"/>
                  <a:pt x="545" y="426"/>
                </a:cubicBezTo>
                <a:cubicBezTo>
                  <a:pt x="473" y="502"/>
                  <a:pt x="582" y="395"/>
                  <a:pt x="492" y="458"/>
                </a:cubicBezTo>
                <a:cubicBezTo>
                  <a:pt x="474" y="471"/>
                  <a:pt x="413" y="526"/>
                  <a:pt x="396" y="544"/>
                </a:cubicBezTo>
                <a:cubicBezTo>
                  <a:pt x="370" y="622"/>
                  <a:pt x="381" y="586"/>
                  <a:pt x="364" y="650"/>
                </a:cubicBezTo>
                <a:cubicBezTo>
                  <a:pt x="371" y="671"/>
                  <a:pt x="369" y="698"/>
                  <a:pt x="385" y="714"/>
                </a:cubicBezTo>
                <a:cubicBezTo>
                  <a:pt x="479" y="808"/>
                  <a:pt x="633" y="825"/>
                  <a:pt x="759" y="842"/>
                </a:cubicBezTo>
                <a:cubicBezTo>
                  <a:pt x="954" y="835"/>
                  <a:pt x="1124" y="814"/>
                  <a:pt x="1313" y="800"/>
                </a:cubicBezTo>
                <a:cubicBezTo>
                  <a:pt x="1363" y="793"/>
                  <a:pt x="1413" y="785"/>
                  <a:pt x="1463" y="778"/>
                </a:cubicBezTo>
                <a:cubicBezTo>
                  <a:pt x="1485" y="775"/>
                  <a:pt x="1527" y="757"/>
                  <a:pt x="1527" y="757"/>
                </a:cubicBezTo>
                <a:cubicBezTo>
                  <a:pt x="1575" y="685"/>
                  <a:pt x="1551" y="711"/>
                  <a:pt x="1591" y="672"/>
                </a:cubicBezTo>
                <a:cubicBezTo>
                  <a:pt x="1586" y="636"/>
                  <a:pt x="1595" y="591"/>
                  <a:pt x="1569" y="565"/>
                </a:cubicBezTo>
                <a:cubicBezTo>
                  <a:pt x="1561" y="557"/>
                  <a:pt x="1547" y="559"/>
                  <a:pt x="1537" y="554"/>
                </a:cubicBezTo>
                <a:cubicBezTo>
                  <a:pt x="1515" y="542"/>
                  <a:pt x="1494" y="526"/>
                  <a:pt x="1473" y="512"/>
                </a:cubicBezTo>
                <a:cubicBezTo>
                  <a:pt x="1462" y="505"/>
                  <a:pt x="1453" y="494"/>
                  <a:pt x="1441" y="490"/>
                </a:cubicBezTo>
                <a:cubicBezTo>
                  <a:pt x="1420" y="483"/>
                  <a:pt x="1377" y="469"/>
                  <a:pt x="1377" y="469"/>
                </a:cubicBezTo>
                <a:cubicBezTo>
                  <a:pt x="1345" y="473"/>
                  <a:pt x="1249" y="480"/>
                  <a:pt x="1281" y="480"/>
                </a:cubicBezTo>
                <a:cubicBezTo>
                  <a:pt x="1317" y="480"/>
                  <a:pt x="1353" y="475"/>
                  <a:pt x="1388" y="469"/>
                </a:cubicBezTo>
                <a:cubicBezTo>
                  <a:pt x="1399" y="467"/>
                  <a:pt x="1409" y="462"/>
                  <a:pt x="1420" y="458"/>
                </a:cubicBezTo>
                <a:cubicBezTo>
                  <a:pt x="1427" y="447"/>
                  <a:pt x="1435" y="437"/>
                  <a:pt x="1441" y="426"/>
                </a:cubicBezTo>
                <a:cubicBezTo>
                  <a:pt x="1480" y="349"/>
                  <a:pt x="1389" y="351"/>
                  <a:pt x="1345" y="309"/>
                </a:cubicBezTo>
                <a:cubicBezTo>
                  <a:pt x="1471" y="299"/>
                  <a:pt x="1604" y="299"/>
                  <a:pt x="1697" y="202"/>
                </a:cubicBezTo>
                <a:cubicBezTo>
                  <a:pt x="1701" y="191"/>
                  <a:pt x="1720" y="136"/>
                  <a:pt x="1719" y="128"/>
                </a:cubicBezTo>
                <a:cubicBezTo>
                  <a:pt x="1717" y="118"/>
                  <a:pt x="1705" y="112"/>
                  <a:pt x="1697" y="106"/>
                </a:cubicBezTo>
                <a:cubicBezTo>
                  <a:pt x="1677" y="91"/>
                  <a:pt x="1633" y="64"/>
                  <a:pt x="1633" y="64"/>
                </a:cubicBezTo>
              </a:path>
            </a:pathLst>
          </a:custGeom>
          <a:solidFill>
            <a:srgbClr val="CCECFF">
              <a:alpha val="100000"/>
            </a:srgbClr>
          </a:solidFill>
          <a:ln w="9525">
            <a:noFill/>
          </a:ln>
        </p:spPr>
        <p:txBody>
          <a:bodyPr/>
          <a:p>
            <a:endParaRPr lang="en-US"/>
          </a:p>
        </p:txBody>
      </p:sp>
      <p:pic>
        <p:nvPicPr>
          <p:cNvPr id="21525" name="Picture 23" descr="sun14[1]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1371600" y="-90487"/>
            <a:ext cx="2438400" cy="1919287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1526" name="Freeform 24"/>
          <p:cNvSpPr/>
          <p:nvPr/>
        </p:nvSpPr>
        <p:spPr>
          <a:xfrm>
            <a:off x="3276600" y="128588"/>
            <a:ext cx="3124200" cy="1395412"/>
          </a:xfrm>
          <a:custGeom>
            <a:avLst/>
            <a:gdLst>
              <a:gd name="txL" fmla="*/ 0 w 1576"/>
              <a:gd name="txT" fmla="*/ 0 h 815"/>
              <a:gd name="txR" fmla="*/ 1576 w 1576"/>
              <a:gd name="txB" fmla="*/ 815 h 815"/>
            </a:gdLst>
            <a:ahLst/>
            <a:cxnLst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0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</a:cxnLst>
            <a:rect l="txL" t="txT" r="txR" b="txB"/>
            <a:pathLst>
              <a:path w="1576" h="815">
                <a:moveTo>
                  <a:pt x="170" y="4"/>
                </a:moveTo>
                <a:cubicBezTo>
                  <a:pt x="343" y="26"/>
                  <a:pt x="518" y="5"/>
                  <a:pt x="693" y="15"/>
                </a:cubicBezTo>
                <a:cubicBezTo>
                  <a:pt x="760" y="24"/>
                  <a:pt x="819" y="42"/>
                  <a:pt x="885" y="57"/>
                </a:cubicBezTo>
                <a:cubicBezTo>
                  <a:pt x="920" y="94"/>
                  <a:pt x="931" y="70"/>
                  <a:pt x="949" y="121"/>
                </a:cubicBezTo>
                <a:cubicBezTo>
                  <a:pt x="935" y="177"/>
                  <a:pt x="919" y="220"/>
                  <a:pt x="864" y="239"/>
                </a:cubicBezTo>
                <a:cubicBezTo>
                  <a:pt x="934" y="285"/>
                  <a:pt x="1016" y="283"/>
                  <a:pt x="1098" y="292"/>
                </a:cubicBezTo>
                <a:cubicBezTo>
                  <a:pt x="1174" y="317"/>
                  <a:pt x="1149" y="294"/>
                  <a:pt x="1184" y="345"/>
                </a:cubicBezTo>
                <a:cubicBezTo>
                  <a:pt x="1191" y="366"/>
                  <a:pt x="1198" y="388"/>
                  <a:pt x="1205" y="409"/>
                </a:cubicBezTo>
                <a:cubicBezTo>
                  <a:pt x="1209" y="420"/>
                  <a:pt x="1183" y="439"/>
                  <a:pt x="1194" y="441"/>
                </a:cubicBezTo>
                <a:cubicBezTo>
                  <a:pt x="1216" y="446"/>
                  <a:pt x="1258" y="420"/>
                  <a:pt x="1258" y="420"/>
                </a:cubicBezTo>
                <a:cubicBezTo>
                  <a:pt x="1308" y="433"/>
                  <a:pt x="1359" y="438"/>
                  <a:pt x="1408" y="452"/>
                </a:cubicBezTo>
                <a:cubicBezTo>
                  <a:pt x="1443" y="462"/>
                  <a:pt x="1469" y="483"/>
                  <a:pt x="1504" y="495"/>
                </a:cubicBezTo>
                <a:cubicBezTo>
                  <a:pt x="1515" y="506"/>
                  <a:pt x="1529" y="513"/>
                  <a:pt x="1536" y="527"/>
                </a:cubicBezTo>
                <a:cubicBezTo>
                  <a:pt x="1576" y="608"/>
                  <a:pt x="1497" y="676"/>
                  <a:pt x="1429" y="697"/>
                </a:cubicBezTo>
                <a:cubicBezTo>
                  <a:pt x="1370" y="759"/>
                  <a:pt x="1288" y="770"/>
                  <a:pt x="1205" y="783"/>
                </a:cubicBezTo>
                <a:cubicBezTo>
                  <a:pt x="1095" y="800"/>
                  <a:pt x="1000" y="808"/>
                  <a:pt x="885" y="815"/>
                </a:cubicBezTo>
                <a:cubicBezTo>
                  <a:pt x="592" y="807"/>
                  <a:pt x="583" y="806"/>
                  <a:pt x="384" y="783"/>
                </a:cubicBezTo>
                <a:cubicBezTo>
                  <a:pt x="305" y="756"/>
                  <a:pt x="205" y="741"/>
                  <a:pt x="138" y="687"/>
                </a:cubicBezTo>
                <a:cubicBezTo>
                  <a:pt x="124" y="675"/>
                  <a:pt x="103" y="649"/>
                  <a:pt x="96" y="633"/>
                </a:cubicBezTo>
                <a:cubicBezTo>
                  <a:pt x="87" y="612"/>
                  <a:pt x="74" y="569"/>
                  <a:pt x="74" y="569"/>
                </a:cubicBezTo>
                <a:cubicBezTo>
                  <a:pt x="78" y="544"/>
                  <a:pt x="77" y="519"/>
                  <a:pt x="85" y="495"/>
                </a:cubicBezTo>
                <a:cubicBezTo>
                  <a:pt x="88" y="485"/>
                  <a:pt x="104" y="483"/>
                  <a:pt x="106" y="473"/>
                </a:cubicBezTo>
                <a:cubicBezTo>
                  <a:pt x="113" y="437"/>
                  <a:pt x="86" y="438"/>
                  <a:pt x="64" y="431"/>
                </a:cubicBezTo>
                <a:cubicBezTo>
                  <a:pt x="46" y="413"/>
                  <a:pt x="32" y="402"/>
                  <a:pt x="21" y="377"/>
                </a:cubicBezTo>
                <a:cubicBezTo>
                  <a:pt x="12" y="356"/>
                  <a:pt x="0" y="313"/>
                  <a:pt x="0" y="313"/>
                </a:cubicBezTo>
                <a:cubicBezTo>
                  <a:pt x="24" y="217"/>
                  <a:pt x="23" y="144"/>
                  <a:pt x="128" y="111"/>
                </a:cubicBezTo>
                <a:cubicBezTo>
                  <a:pt x="135" y="104"/>
                  <a:pt x="145" y="98"/>
                  <a:pt x="149" y="89"/>
                </a:cubicBezTo>
                <a:cubicBezTo>
                  <a:pt x="159" y="69"/>
                  <a:pt x="148" y="30"/>
                  <a:pt x="170" y="25"/>
                </a:cubicBezTo>
                <a:cubicBezTo>
                  <a:pt x="184" y="22"/>
                  <a:pt x="213" y="30"/>
                  <a:pt x="213" y="15"/>
                </a:cubicBezTo>
                <a:cubicBezTo>
                  <a:pt x="213" y="0"/>
                  <a:pt x="184" y="8"/>
                  <a:pt x="170" y="4"/>
                </a:cubicBezTo>
                <a:close/>
              </a:path>
            </a:pathLst>
          </a:custGeom>
          <a:solidFill>
            <a:srgbClr val="CCECFF">
              <a:alpha val="100000"/>
            </a:srgbClr>
          </a:solidFill>
          <a:ln w="9525">
            <a:noFill/>
          </a:ln>
        </p:spPr>
        <p:txBody>
          <a:bodyPr/>
          <a:p>
            <a:endParaRPr lang="en-US"/>
          </a:p>
        </p:txBody>
      </p:sp>
      <p:pic>
        <p:nvPicPr>
          <p:cNvPr id="21527" name="Picture 26" descr="92946cxn8xmvkw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791200" y="4267200"/>
            <a:ext cx="1714500" cy="2217738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215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215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Rectangle 1"/>
          <p:cNvSpPr/>
          <p:nvPr/>
        </p:nvSpPr>
        <p:spPr>
          <a:xfrm>
            <a:off x="1523999" y="277091"/>
            <a:ext cx="7315200" cy="706755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spAutoFit/>
          </a:bodyPr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eaLnBrk="1" hangingPunct="1"/>
            <a:r>
              <a:rPr sz="4000" b="1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vi-VN" sz="4000" b="1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HỞI </a:t>
            </a:r>
            <a:r>
              <a:rPr lang="vi-VN" sz="4000" b="1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endParaRPr lang="vi-VN" sz="4000" b="1" err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 Box 9"/>
          <p:cNvSpPr txBox="1"/>
          <p:nvPr/>
        </p:nvSpPr>
        <p:spPr>
          <a:xfrm>
            <a:off x="1676400" y="2443163"/>
            <a:ext cx="8610600" cy="95408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just" eaLnBrk="1" hangingPunct="1">
              <a:spcBef>
                <a:spcPct val="50000"/>
              </a:spcBef>
            </a:pPr>
            <a:r>
              <a:rPr lang="en-US" altLang="en-US" sz="280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err="1">
                <a:solidFill>
                  <a:srgbClr val="0000FF"/>
                </a:solidFill>
                <a:latin typeface="Times New Roman" panose="02020603050405020304" pitchFamily="18" charset="0"/>
              </a:rPr>
              <a:t>Bước</a:t>
            </a:r>
            <a:r>
              <a:rPr lang="en-US" altLang="en-US" sz="2800">
                <a:solidFill>
                  <a:srgbClr val="0000FF"/>
                </a:solidFill>
                <a:latin typeface="Times New Roman" panose="02020603050405020304" pitchFamily="18" charset="0"/>
              </a:rPr>
              <a:t> 1: </a:t>
            </a:r>
            <a:r>
              <a:rPr lang="en-US" altLang="en-US" sz="2800" err="1">
                <a:solidFill>
                  <a:srgbClr val="0000FF"/>
                </a:solidFill>
                <a:latin typeface="Times New Roman" panose="02020603050405020304" pitchFamily="18" charset="0"/>
              </a:rPr>
              <a:t>Viết</a:t>
            </a:r>
            <a:r>
              <a:rPr lang="en-US" altLang="en-US" sz="280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err="1">
                <a:solidFill>
                  <a:srgbClr val="0000FF"/>
                </a:solidFill>
                <a:latin typeface="Times New Roman" panose="02020603050405020304" pitchFamily="18" charset="0"/>
              </a:rPr>
              <a:t>số</a:t>
            </a:r>
            <a:r>
              <a:rPr lang="en-US" altLang="en-US" sz="280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err="1">
                <a:solidFill>
                  <a:srgbClr val="0000FF"/>
                </a:solidFill>
                <a:latin typeface="Times New Roman" panose="02020603050405020304" pitchFamily="18" charset="0"/>
              </a:rPr>
              <a:t>trừ</a:t>
            </a:r>
            <a:r>
              <a:rPr lang="en-US" altLang="en-US" sz="280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err="1">
                <a:solidFill>
                  <a:srgbClr val="0000FF"/>
                </a:solidFill>
                <a:latin typeface="Times New Roman" panose="02020603050405020304" pitchFamily="18" charset="0"/>
              </a:rPr>
              <a:t>dưới</a:t>
            </a:r>
            <a:r>
              <a:rPr lang="en-US" altLang="en-US" sz="280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err="1">
                <a:solidFill>
                  <a:srgbClr val="0000FF"/>
                </a:solidFill>
                <a:latin typeface="Times New Roman" panose="02020603050405020304" pitchFamily="18" charset="0"/>
              </a:rPr>
              <a:t>số</a:t>
            </a:r>
            <a:r>
              <a:rPr lang="en-US" altLang="en-US" sz="280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err="1">
                <a:solidFill>
                  <a:srgbClr val="0000FF"/>
                </a:solidFill>
                <a:latin typeface="Times New Roman" panose="02020603050405020304" pitchFamily="18" charset="0"/>
              </a:rPr>
              <a:t>bị</a:t>
            </a:r>
            <a:r>
              <a:rPr lang="en-US" altLang="en-US" sz="280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err="1">
                <a:solidFill>
                  <a:srgbClr val="0000FF"/>
                </a:solidFill>
                <a:latin typeface="Times New Roman" panose="02020603050405020304" pitchFamily="18" charset="0"/>
              </a:rPr>
              <a:t>trừ</a:t>
            </a:r>
            <a:r>
              <a:rPr lang="en-US" altLang="en-US" sz="280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err="1">
                <a:solidFill>
                  <a:srgbClr val="0000FF"/>
                </a:solidFill>
                <a:latin typeface="Times New Roman" panose="02020603050405020304" pitchFamily="18" charset="0"/>
              </a:rPr>
              <a:t>sao</a:t>
            </a:r>
            <a:r>
              <a:rPr lang="en-US" altLang="en-US" sz="280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err="1">
                <a:solidFill>
                  <a:srgbClr val="0000FF"/>
                </a:solidFill>
                <a:latin typeface="Times New Roman" panose="02020603050405020304" pitchFamily="18" charset="0"/>
              </a:rPr>
              <a:t>cho</a:t>
            </a:r>
            <a:r>
              <a:rPr lang="en-US" altLang="en-US" sz="280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err="1">
                <a:solidFill>
                  <a:srgbClr val="0000FF"/>
                </a:solidFill>
                <a:latin typeface="Times New Roman" panose="02020603050405020304" pitchFamily="18" charset="0"/>
              </a:rPr>
              <a:t>các</a:t>
            </a:r>
            <a:r>
              <a:rPr lang="en-US" altLang="en-US" sz="280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err="1">
                <a:solidFill>
                  <a:srgbClr val="0000FF"/>
                </a:solidFill>
                <a:latin typeface="Times New Roman" panose="02020603050405020304" pitchFamily="18" charset="0"/>
              </a:rPr>
              <a:t>số</a:t>
            </a:r>
            <a:r>
              <a:rPr lang="en-US" altLang="en-US" sz="280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err="1">
                <a:solidFill>
                  <a:srgbClr val="0000FF"/>
                </a:solidFill>
                <a:latin typeface="Times New Roman" panose="02020603050405020304" pitchFamily="18" charset="0"/>
              </a:rPr>
              <a:t>có</a:t>
            </a:r>
            <a:r>
              <a:rPr lang="en-US" altLang="en-US" sz="280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err="1">
                <a:solidFill>
                  <a:srgbClr val="0000FF"/>
                </a:solidFill>
                <a:latin typeface="Times New Roman" panose="02020603050405020304" pitchFamily="18" charset="0"/>
              </a:rPr>
              <a:t>cùng</a:t>
            </a:r>
            <a:r>
              <a:rPr lang="en-US" altLang="en-US" sz="280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err="1">
                <a:solidFill>
                  <a:srgbClr val="0000FF"/>
                </a:solidFill>
                <a:latin typeface="Times New Roman" panose="02020603050405020304" pitchFamily="18" charset="0"/>
              </a:rPr>
              <a:t>một</a:t>
            </a:r>
            <a:r>
              <a:rPr lang="en-US" altLang="en-US" sz="280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err="1">
                <a:solidFill>
                  <a:srgbClr val="0000FF"/>
                </a:solidFill>
                <a:latin typeface="Times New Roman" panose="02020603050405020304" pitchFamily="18" charset="0"/>
              </a:rPr>
              <a:t>loại</a:t>
            </a:r>
            <a:r>
              <a:rPr lang="en-US" altLang="en-US" sz="280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vi-VN" altLang="en-US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đơn vị đo </a:t>
            </a:r>
            <a:r>
              <a:rPr lang="en-US" altLang="en-US" sz="2800" err="1">
                <a:solidFill>
                  <a:srgbClr val="0000FF"/>
                </a:solidFill>
                <a:latin typeface="Times New Roman" panose="02020603050405020304" pitchFamily="18" charset="0"/>
              </a:rPr>
              <a:t>thẳng</a:t>
            </a:r>
            <a:r>
              <a:rPr lang="en-US" altLang="en-US" sz="280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err="1">
                <a:solidFill>
                  <a:srgbClr val="0000FF"/>
                </a:solidFill>
                <a:latin typeface="Times New Roman" panose="02020603050405020304" pitchFamily="18" charset="0"/>
              </a:rPr>
              <a:t>cột</a:t>
            </a:r>
            <a:r>
              <a:rPr lang="en-US" altLang="en-US" sz="280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err="1">
                <a:solidFill>
                  <a:srgbClr val="0000FF"/>
                </a:solidFill>
                <a:latin typeface="Times New Roman" panose="02020603050405020304" pitchFamily="18" charset="0"/>
              </a:rPr>
              <a:t>với</a:t>
            </a:r>
            <a:r>
              <a:rPr lang="en-US" altLang="en-US" sz="280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err="1">
                <a:solidFill>
                  <a:srgbClr val="0000FF"/>
                </a:solidFill>
                <a:latin typeface="Times New Roman" panose="02020603050405020304" pitchFamily="18" charset="0"/>
              </a:rPr>
              <a:t>nhau</a:t>
            </a:r>
            <a:r>
              <a:rPr lang="en-US" altLang="en-US" sz="2800">
                <a:solidFill>
                  <a:srgbClr val="0000FF"/>
                </a:solidFill>
                <a:latin typeface="Times New Roman" panose="02020603050405020304" pitchFamily="18" charset="0"/>
              </a:rPr>
              <a:t>.</a:t>
            </a:r>
            <a:endParaRPr lang="en-US" altLang="en-US" sz="280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4" name="Rectangle 10"/>
          <p:cNvSpPr/>
          <p:nvPr/>
        </p:nvSpPr>
        <p:spPr>
          <a:xfrm>
            <a:off x="1649413" y="3462338"/>
            <a:ext cx="8789987" cy="95408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just" eaLnBrk="1" hangingPunct="1">
              <a:spcBef>
                <a:spcPct val="50000"/>
              </a:spcBef>
            </a:pPr>
            <a:r>
              <a:rPr lang="en-US" altLang="en-US" sz="280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err="1">
                <a:solidFill>
                  <a:srgbClr val="0000FF"/>
                </a:solidFill>
                <a:latin typeface="Times New Roman" panose="02020603050405020304" pitchFamily="18" charset="0"/>
              </a:rPr>
              <a:t>Bước</a:t>
            </a:r>
            <a:r>
              <a:rPr lang="en-US" altLang="en-US" sz="2800">
                <a:solidFill>
                  <a:srgbClr val="0000FF"/>
                </a:solidFill>
                <a:latin typeface="Times New Roman" panose="02020603050405020304" pitchFamily="18" charset="0"/>
              </a:rPr>
              <a:t> 2: </a:t>
            </a:r>
            <a:r>
              <a:rPr lang="en-US" altLang="en-US" sz="2800" err="1">
                <a:solidFill>
                  <a:srgbClr val="0000FF"/>
                </a:solidFill>
                <a:latin typeface="Times New Roman" panose="02020603050405020304" pitchFamily="18" charset="0"/>
              </a:rPr>
              <a:t>Tính</a:t>
            </a:r>
            <a:r>
              <a:rPr lang="en-US" altLang="en-US" sz="2800">
                <a:solidFill>
                  <a:srgbClr val="0000FF"/>
                </a:solidFill>
                <a:latin typeface="Times New Roman" panose="02020603050405020304" pitchFamily="18" charset="0"/>
              </a:rPr>
              <a:t>: </a:t>
            </a:r>
            <a:r>
              <a:rPr lang="en-US" altLang="en-US" sz="2800" err="1">
                <a:solidFill>
                  <a:srgbClr val="0000FF"/>
                </a:solidFill>
                <a:latin typeface="Times New Roman" panose="02020603050405020304" pitchFamily="18" charset="0"/>
              </a:rPr>
              <a:t>Thực</a:t>
            </a:r>
            <a:r>
              <a:rPr lang="en-US" altLang="en-US" sz="280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err="1">
                <a:solidFill>
                  <a:srgbClr val="0000FF"/>
                </a:solidFill>
                <a:latin typeface="Times New Roman" panose="02020603050405020304" pitchFamily="18" charset="0"/>
              </a:rPr>
              <a:t>hiện</a:t>
            </a:r>
            <a:r>
              <a:rPr lang="en-US" altLang="en-US" sz="280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err="1">
                <a:solidFill>
                  <a:srgbClr val="0000FF"/>
                </a:solidFill>
                <a:latin typeface="Times New Roman" panose="02020603050405020304" pitchFamily="18" charset="0"/>
              </a:rPr>
              <a:t>trừ</a:t>
            </a:r>
            <a:r>
              <a:rPr lang="en-US" altLang="en-US" sz="280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vi-VN" altLang="en-US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các số đo theo theo từng loại đơn vị đo.</a:t>
            </a:r>
            <a:endParaRPr lang="en-US" altLang="en-US" sz="280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5" name="Text Box 25"/>
          <p:cNvSpPr txBox="1">
            <a:spLocks noChangeArrowheads="1"/>
          </p:cNvSpPr>
          <p:nvPr/>
        </p:nvSpPr>
        <p:spPr bwMode="auto">
          <a:xfrm>
            <a:off x="1828800" y="1797050"/>
            <a:ext cx="6477000" cy="52387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eaLnBrk="1" hangingPunct="1">
              <a:spcBef>
                <a:spcPct val="50000"/>
              </a:spcBef>
            </a:pPr>
            <a:r>
              <a:rPr lang="vi-VN" altLang="x-none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Muốn trừ số đo thời gian ta làm như sau:</a:t>
            </a:r>
            <a:endParaRPr sz="2800" b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" name="Text Box 25"/>
          <p:cNvSpPr txBox="1"/>
          <p:nvPr/>
        </p:nvSpPr>
        <p:spPr>
          <a:xfrm>
            <a:off x="1752600" y="1233488"/>
            <a:ext cx="7772400" cy="523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vi-VN" altLang="en-US" sz="28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Khi trừ số đo thời gian ta làm như thế nào?</a:t>
            </a:r>
            <a:endParaRPr lang="en-US" altLang="en-US" sz="2800" b="1">
              <a:solidFill>
                <a:srgbClr val="002060"/>
              </a:solidFill>
              <a:latin typeface="Times New Roman" panose="02020603050405020304" pitchFamily="18" charset="0"/>
            </a:endParaRPr>
          </a:p>
        </p:txBody>
      </p:sp>
      <p:sp>
        <p:nvSpPr>
          <p:cNvPr id="7" name="Text Box 25"/>
          <p:cNvSpPr txBox="1"/>
          <p:nvPr/>
        </p:nvSpPr>
        <p:spPr>
          <a:xfrm>
            <a:off x="3048000" y="4424363"/>
            <a:ext cx="4876800" cy="46196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en-US" sz="2400" b="1">
                <a:solidFill>
                  <a:srgbClr val="002060"/>
                </a:solidFill>
                <a:latin typeface="Times New Roman" panose="02020603050405020304" pitchFamily="18" charset="0"/>
              </a:rPr>
              <a:t>7 </a:t>
            </a:r>
            <a:r>
              <a:rPr lang="en-US" altLang="en-US" sz="2400" b="1" err="1">
                <a:solidFill>
                  <a:srgbClr val="002060"/>
                </a:solidFill>
                <a:latin typeface="Times New Roman" panose="02020603050405020304" pitchFamily="18" charset="0"/>
              </a:rPr>
              <a:t>năm</a:t>
            </a:r>
            <a:r>
              <a:rPr lang="en-US" altLang="en-US" sz="2400" b="1">
                <a:solidFill>
                  <a:srgbClr val="002060"/>
                </a:solidFill>
                <a:latin typeface="Times New Roman" panose="02020603050405020304" pitchFamily="18" charset="0"/>
              </a:rPr>
              <a:t> 10 </a:t>
            </a:r>
            <a:r>
              <a:rPr lang="en-US" altLang="en-US" sz="2400" b="1" err="1">
                <a:solidFill>
                  <a:srgbClr val="002060"/>
                </a:solidFill>
                <a:latin typeface="Times New Roman" panose="02020603050405020304" pitchFamily="18" charset="0"/>
              </a:rPr>
              <a:t>tháng</a:t>
            </a:r>
            <a:r>
              <a:rPr lang="en-US" altLang="en-US" sz="2400" b="1">
                <a:solidFill>
                  <a:srgbClr val="002060"/>
                </a:solidFill>
                <a:latin typeface="Times New Roman" panose="02020603050405020304" pitchFamily="18" charset="0"/>
              </a:rPr>
              <a:t> – 2 </a:t>
            </a:r>
            <a:r>
              <a:rPr lang="en-US" altLang="en-US" sz="2400" b="1" err="1">
                <a:solidFill>
                  <a:srgbClr val="002060"/>
                </a:solidFill>
                <a:latin typeface="Times New Roman" panose="02020603050405020304" pitchFamily="18" charset="0"/>
              </a:rPr>
              <a:t>năm</a:t>
            </a:r>
            <a:r>
              <a:rPr lang="en-US" altLang="en-US" sz="2400" b="1">
                <a:solidFill>
                  <a:srgbClr val="002060"/>
                </a:solidFill>
                <a:latin typeface="Times New Roman" panose="02020603050405020304" pitchFamily="18" charset="0"/>
              </a:rPr>
              <a:t> 3 </a:t>
            </a:r>
            <a:r>
              <a:rPr lang="en-US" altLang="en-US" sz="2400" b="1" err="1">
                <a:solidFill>
                  <a:srgbClr val="002060"/>
                </a:solidFill>
                <a:latin typeface="Times New Roman" panose="02020603050405020304" pitchFamily="18" charset="0"/>
              </a:rPr>
              <a:t>tháng</a:t>
            </a:r>
            <a:r>
              <a:rPr lang="en-US" altLang="en-US" sz="2400" b="1">
                <a:solidFill>
                  <a:srgbClr val="002060"/>
                </a:solidFill>
                <a:latin typeface="Times New Roman" panose="02020603050405020304" pitchFamily="18" charset="0"/>
              </a:rPr>
              <a:t>  </a:t>
            </a:r>
            <a:endParaRPr lang="en-US" altLang="en-US" sz="2400" b="1">
              <a:solidFill>
                <a:srgbClr val="002060"/>
              </a:solidFill>
              <a:latin typeface="Times New Roman" panose="02020603050405020304" pitchFamily="18" charset="0"/>
            </a:endParaRPr>
          </a:p>
        </p:txBody>
      </p:sp>
      <p:sp>
        <p:nvSpPr>
          <p:cNvPr id="8" name="Text Box 7"/>
          <p:cNvSpPr txBox="1"/>
          <p:nvPr/>
        </p:nvSpPr>
        <p:spPr>
          <a:xfrm>
            <a:off x="3836988" y="4887913"/>
            <a:ext cx="2667000" cy="523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rgbClr val="002060"/>
                </a:solidFill>
                <a:latin typeface="Times New Roman" panose="02020603050405020304" pitchFamily="18" charset="0"/>
              </a:rPr>
              <a:t>7 </a:t>
            </a:r>
            <a:r>
              <a:rPr lang="en-US" altLang="en-US" sz="2800" b="1" err="1">
                <a:solidFill>
                  <a:srgbClr val="002060"/>
                </a:solidFill>
                <a:latin typeface="Times New Roman" panose="02020603050405020304" pitchFamily="18" charset="0"/>
              </a:rPr>
              <a:t>năm</a:t>
            </a:r>
            <a:r>
              <a:rPr lang="en-US" altLang="en-US" sz="2800" b="1">
                <a:solidFill>
                  <a:srgbClr val="002060"/>
                </a:solidFill>
                <a:latin typeface="Times New Roman" panose="02020603050405020304" pitchFamily="18" charset="0"/>
              </a:rPr>
              <a:t> 10 </a:t>
            </a:r>
            <a:r>
              <a:rPr lang="en-US" altLang="en-US" sz="2800" b="1" err="1">
                <a:solidFill>
                  <a:srgbClr val="002060"/>
                </a:solidFill>
                <a:latin typeface="Times New Roman" panose="02020603050405020304" pitchFamily="18" charset="0"/>
              </a:rPr>
              <a:t>tháng</a:t>
            </a:r>
            <a:endParaRPr lang="en-US" altLang="en-US" sz="2600">
              <a:solidFill>
                <a:schemeClr val="accent2"/>
              </a:solidFill>
              <a:latin typeface="Times New Roman" panose="02020603050405020304" pitchFamily="18" charset="0"/>
            </a:endParaRPr>
          </a:p>
        </p:txBody>
      </p:sp>
      <p:sp>
        <p:nvSpPr>
          <p:cNvPr id="9" name="Rectangle 12"/>
          <p:cNvSpPr/>
          <p:nvPr/>
        </p:nvSpPr>
        <p:spPr>
          <a:xfrm>
            <a:off x="3756025" y="5370513"/>
            <a:ext cx="2635250" cy="5238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eaLnBrk="1" hangingPunct="1"/>
            <a:r>
              <a:rPr lang="en-US" altLang="en-US" sz="2600">
                <a:solidFill>
                  <a:schemeClr val="accent2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>
                <a:solidFill>
                  <a:srgbClr val="002060"/>
                </a:solidFill>
                <a:latin typeface="Times New Roman" panose="02020603050405020304" pitchFamily="18" charset="0"/>
              </a:rPr>
              <a:t>2 </a:t>
            </a:r>
            <a:r>
              <a:rPr lang="en-US" altLang="en-US" sz="2800" b="1" err="1">
                <a:solidFill>
                  <a:srgbClr val="002060"/>
                </a:solidFill>
                <a:latin typeface="Times New Roman" panose="02020603050405020304" pitchFamily="18" charset="0"/>
              </a:rPr>
              <a:t>năm</a:t>
            </a:r>
            <a:r>
              <a:rPr lang="en-US" altLang="en-US" sz="2800" b="1">
                <a:solidFill>
                  <a:srgbClr val="002060"/>
                </a:solidFill>
                <a:latin typeface="Times New Roman" panose="02020603050405020304" pitchFamily="18" charset="0"/>
              </a:rPr>
              <a:t>   3 </a:t>
            </a:r>
            <a:r>
              <a:rPr lang="en-US" altLang="en-US" sz="2800" b="1" err="1">
                <a:solidFill>
                  <a:srgbClr val="002060"/>
                </a:solidFill>
                <a:latin typeface="Times New Roman" panose="02020603050405020304" pitchFamily="18" charset="0"/>
              </a:rPr>
              <a:t>tháng</a:t>
            </a:r>
            <a:endParaRPr lang="en-US" altLang="en-US" sz="2800" b="1">
              <a:solidFill>
                <a:srgbClr val="00206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0" name="Rectangle 18"/>
          <p:cNvSpPr/>
          <p:nvPr/>
        </p:nvSpPr>
        <p:spPr>
          <a:xfrm>
            <a:off x="3608388" y="5116513"/>
            <a:ext cx="381000" cy="4889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/>
            <a:r>
              <a:rPr lang="en-US" altLang="en-US" sz="2600">
                <a:solidFill>
                  <a:schemeClr val="accent2"/>
                </a:solidFill>
                <a:latin typeface="Times New Roman" panose="02020603050405020304" pitchFamily="18" charset="0"/>
              </a:rPr>
              <a:t>-</a:t>
            </a:r>
            <a:endParaRPr lang="en-US" altLang="en-US" sz="2600">
              <a:solidFill>
                <a:schemeClr val="accent2"/>
              </a:solidFill>
              <a:latin typeface="Times New Roman" panose="02020603050405020304" pitchFamily="18" charset="0"/>
            </a:endParaRPr>
          </a:p>
        </p:txBody>
      </p:sp>
      <p:sp>
        <p:nvSpPr>
          <p:cNvPr id="11" name="Text Box 20"/>
          <p:cNvSpPr txBox="1"/>
          <p:nvPr/>
        </p:nvSpPr>
        <p:spPr>
          <a:xfrm>
            <a:off x="3803650" y="5802313"/>
            <a:ext cx="1139825" cy="4889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vi-VN" altLang="en-US" sz="2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5 năm</a:t>
            </a:r>
            <a:endParaRPr lang="en-US" altLang="en-US" sz="2600" b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2" name="Line 26"/>
          <p:cNvSpPr/>
          <p:nvPr/>
        </p:nvSpPr>
        <p:spPr>
          <a:xfrm>
            <a:off x="3694113" y="5802313"/>
            <a:ext cx="2554287" cy="0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3" name="Text Box 20"/>
          <p:cNvSpPr txBox="1"/>
          <p:nvPr/>
        </p:nvSpPr>
        <p:spPr>
          <a:xfrm>
            <a:off x="4838700" y="5821363"/>
            <a:ext cx="1409700" cy="4889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en-US" sz="2600" b="1">
                <a:solidFill>
                  <a:srgbClr val="FF0000"/>
                </a:solidFill>
                <a:latin typeface="Times New Roman" panose="02020603050405020304" pitchFamily="18" charset="0"/>
              </a:rPr>
              <a:t>  7 </a:t>
            </a:r>
            <a:r>
              <a:rPr lang="en-US" altLang="en-US" sz="2600" b="1" err="1">
                <a:solidFill>
                  <a:srgbClr val="FF0000"/>
                </a:solidFill>
                <a:latin typeface="Times New Roman" panose="02020603050405020304" pitchFamily="18" charset="0"/>
              </a:rPr>
              <a:t>tháng</a:t>
            </a:r>
            <a:endParaRPr lang="en-US" altLang="en-US" sz="2600" b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000"/>
                            </p:stCondLst>
                            <p:childTnLst>
                              <p:par>
                                <p:cTn id="50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 animBg="1"/>
      <p:bldP spid="6" grpId="0"/>
      <p:bldP spid="7" grpId="0"/>
      <p:bldP spid="8" grpId="0"/>
      <p:bldP spid="9" grpId="0"/>
      <p:bldP spid="10" grpId="0"/>
      <p:bldP spid="11" grpId="0"/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extBox 1"/>
          <p:cNvSpPr txBox="1"/>
          <p:nvPr/>
        </p:nvSpPr>
        <p:spPr>
          <a:xfrm>
            <a:off x="1685925" y="1017588"/>
            <a:ext cx="8601075" cy="12001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just" eaLnBrk="1" hangingPunct="1"/>
            <a:r>
              <a:rPr lang="en-US" altLang="en-US" sz="2400" b="1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altLang="en-US" sz="2400" b="1" err="1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altLang="en-US" sz="2400" b="1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err="1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altLang="en-US" sz="2400" b="1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err="1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altLang="en-US" sz="2400" b="1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err="1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altLang="en-US" sz="2400" b="1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err="1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trừ</a:t>
            </a:r>
            <a:r>
              <a:rPr lang="en-US" altLang="en-US" sz="2400" b="1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err="1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2400" b="1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err="1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đo</a:t>
            </a:r>
            <a:r>
              <a:rPr lang="en-US" altLang="en-US" sz="2400" b="1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err="1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thời</a:t>
            </a:r>
            <a:r>
              <a:rPr lang="en-US" altLang="en-US" sz="2400" b="1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err="1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gian</a:t>
            </a:r>
            <a:r>
              <a:rPr lang="en-US" altLang="en-US" sz="2400" b="1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err="1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altLang="en-US" sz="2400" b="1" err="1">
                <a:solidFill>
                  <a:srgbClr val="8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US" altLang="en-US" sz="2400" b="1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err="1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2400" b="1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err="1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đo</a:t>
            </a:r>
            <a:r>
              <a:rPr lang="en-US" altLang="en-US" sz="2400" b="1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err="1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altLang="en-US" sz="2400" b="1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err="1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đơn</a:t>
            </a:r>
            <a:r>
              <a:rPr lang="en-US" altLang="en-US" sz="2400" b="1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err="1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vị</a:t>
            </a:r>
            <a:r>
              <a:rPr lang="en-US" altLang="en-US" sz="2400" b="1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err="1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altLang="en-US" sz="2400" b="1" err="1">
                <a:solidFill>
                  <a:srgbClr val="8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US" altLang="en-US" sz="2400" b="1" err="1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altLang="en-US" sz="2400" b="1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err="1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altLang="en-US" sz="2400" b="1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altLang="en-US" sz="2400" b="1" err="1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2400" b="1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err="1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altLang="en-US" sz="2400" b="1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err="1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trừ</a:t>
            </a:r>
            <a:r>
              <a:rPr lang="en-US" altLang="en-US" sz="2400" b="1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err="1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bé</a:t>
            </a:r>
            <a:r>
              <a:rPr lang="en-US" altLang="en-US" sz="2400" b="1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err="1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hơn</a:t>
            </a:r>
            <a:r>
              <a:rPr lang="en-US" altLang="en-US" sz="2400" b="1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err="1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2400" b="1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err="1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đo</a:t>
            </a:r>
            <a:r>
              <a:rPr lang="en-US" altLang="en-US" sz="2400" b="1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err="1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tương</a:t>
            </a:r>
            <a:r>
              <a:rPr lang="en-US" altLang="en-US" sz="2400" b="1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err="1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ứng</a:t>
            </a:r>
            <a:r>
              <a:rPr lang="en-US" altLang="en-US" sz="2400" b="1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altLang="en-US" sz="2400" b="1" err="1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2400" b="1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err="1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trừ</a:t>
            </a:r>
            <a:r>
              <a:rPr lang="en-US" altLang="en-US" sz="2400" b="1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err="1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altLang="en-US" sz="2400" b="1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err="1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</a:t>
            </a:r>
            <a:r>
              <a:rPr lang="en-US" altLang="en-US" sz="2400" b="1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err="1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altLang="en-US" sz="2400" b="1" err="1">
                <a:solidFill>
                  <a:srgbClr val="8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US" altLang="en-US" sz="2400" b="1" err="1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altLang="en-US" sz="2400" b="1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err="1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altLang="en-US" sz="2400" b="1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err="1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altLang="en-US" sz="2400" b="1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err="1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altLang="en-US" sz="2400" b="1" err="1">
                <a:solidFill>
                  <a:srgbClr val="8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US" altLang="en-US" sz="2400" b="1" err="1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altLang="en-US" sz="2400" b="1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altLang="en-US" sz="2400" b="1">
              <a:solidFill>
                <a:srgbClr val="8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685925" y="2217738"/>
            <a:ext cx="8601075" cy="18161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just" eaLnBrk="1" hangingPunct="1"/>
            <a:r>
              <a:rPr lang="en-US" altLang="en-US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en-US" sz="280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altLang="en-US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altLang="en-US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altLang="en-US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altLang="en-US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trừ</a:t>
            </a:r>
            <a:r>
              <a:rPr lang="en-US" altLang="en-US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đo</a:t>
            </a:r>
            <a:r>
              <a:rPr lang="en-US" altLang="en-US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thời</a:t>
            </a:r>
            <a:r>
              <a:rPr lang="en-US" altLang="en-US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gian</a:t>
            </a:r>
            <a:r>
              <a:rPr lang="en-US" altLang="en-US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altLang="en-US" sz="280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US" altLang="en-US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đo</a:t>
            </a:r>
            <a:r>
              <a:rPr lang="en-US" altLang="en-US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altLang="en-US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đơn</a:t>
            </a:r>
            <a:r>
              <a:rPr lang="en-US" altLang="en-US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vị</a:t>
            </a:r>
            <a:r>
              <a:rPr lang="en-US" altLang="en-US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altLang="en-US" sz="280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US" altLang="en-US" sz="280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altLang="en-US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altLang="en-US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altLang="en-US" sz="280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altLang="en-US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trừ</a:t>
            </a:r>
            <a:r>
              <a:rPr lang="en-US" altLang="en-US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bé</a:t>
            </a:r>
            <a:r>
              <a:rPr lang="en-US" altLang="en-US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hơn</a:t>
            </a:r>
            <a:r>
              <a:rPr lang="en-US" altLang="en-US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đo</a:t>
            </a:r>
            <a:r>
              <a:rPr lang="en-US" altLang="en-US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tương</a:t>
            </a:r>
            <a:r>
              <a:rPr lang="en-US" altLang="en-US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ứng</a:t>
            </a:r>
            <a:r>
              <a:rPr lang="en-US" altLang="en-US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trừ</a:t>
            </a:r>
            <a:r>
              <a:rPr lang="en-US" altLang="en-US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altLang="en-US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</a:t>
            </a:r>
            <a:r>
              <a:rPr lang="en-US" altLang="en-US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altLang="en-US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đổi</a:t>
            </a:r>
            <a:r>
              <a:rPr lang="en-US" altLang="en-US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altLang="en-US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đơn</a:t>
            </a:r>
            <a:r>
              <a:rPr lang="en-US" altLang="en-US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vị</a:t>
            </a:r>
            <a:r>
              <a:rPr lang="en-US" altLang="en-US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altLang="en-US" sz="280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altLang="en-US" sz="280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US" altLang="en-US" sz="280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</a:t>
            </a:r>
            <a:r>
              <a:rPr lang="en-US" altLang="en-US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lớn</a:t>
            </a:r>
            <a:r>
              <a:rPr lang="en-US" altLang="en-US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hơn</a:t>
            </a:r>
            <a:r>
              <a:rPr lang="en-US" altLang="en-US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liền</a:t>
            </a:r>
            <a:r>
              <a:rPr lang="en-US" altLang="en-US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kề</a:t>
            </a:r>
            <a:r>
              <a:rPr lang="en-US" altLang="en-US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sang </a:t>
            </a:r>
            <a:r>
              <a:rPr lang="en-US" altLang="en-US" sz="280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đơn</a:t>
            </a:r>
            <a:r>
              <a:rPr lang="en-US" altLang="en-US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vị</a:t>
            </a:r>
            <a:r>
              <a:rPr lang="en-US" altLang="en-US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nhỏ</a:t>
            </a:r>
            <a:r>
              <a:rPr lang="en-US" altLang="en-US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hơn</a:t>
            </a:r>
            <a:r>
              <a:rPr lang="en-US" altLang="en-US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rồi</a:t>
            </a:r>
            <a:r>
              <a:rPr lang="en-US" altLang="en-US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altLang="en-US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altLang="en-US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altLang="en-US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trừ</a:t>
            </a:r>
            <a:r>
              <a:rPr lang="en-US" altLang="en-US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altLang="en-US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bình</a:t>
            </a:r>
            <a:r>
              <a:rPr lang="en-US" altLang="en-US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thường</a:t>
            </a:r>
            <a:r>
              <a:rPr lang="en-US" altLang="en-US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altLang="en-US" sz="280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8" name="Text Box 17"/>
          <p:cNvSpPr txBox="1"/>
          <p:nvPr/>
        </p:nvSpPr>
        <p:spPr>
          <a:xfrm>
            <a:off x="2209800" y="4232275"/>
            <a:ext cx="6477000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rgbClr val="990033"/>
                </a:solidFill>
                <a:latin typeface="Arial" panose="020B0604020202020204" pitchFamily="34" charset="0"/>
              </a:rPr>
              <a:t> 12 </a:t>
            </a:r>
            <a:r>
              <a:rPr lang="en-US" altLang="en-US" sz="2800" b="1" err="1">
                <a:solidFill>
                  <a:srgbClr val="990033"/>
                </a:solidFill>
                <a:latin typeface="Arial" panose="020B0604020202020204" pitchFamily="34" charset="0"/>
              </a:rPr>
              <a:t>giờ</a:t>
            </a:r>
            <a:r>
              <a:rPr lang="en-US" altLang="en-US" sz="2800" b="1">
                <a:solidFill>
                  <a:srgbClr val="990033"/>
                </a:solidFill>
                <a:latin typeface="Arial" panose="020B0604020202020204" pitchFamily="34" charset="0"/>
              </a:rPr>
              <a:t> 32 </a:t>
            </a:r>
            <a:r>
              <a:rPr lang="en-US" altLang="en-US" sz="2800" b="1" err="1">
                <a:solidFill>
                  <a:srgbClr val="990033"/>
                </a:solidFill>
                <a:latin typeface="Arial" panose="020B0604020202020204" pitchFamily="34" charset="0"/>
              </a:rPr>
              <a:t>phút</a:t>
            </a:r>
            <a:r>
              <a:rPr lang="en-US" altLang="en-US" sz="2800" b="1">
                <a:solidFill>
                  <a:srgbClr val="990033"/>
                </a:solidFill>
                <a:latin typeface="Arial" panose="020B0604020202020204" pitchFamily="34" charset="0"/>
              </a:rPr>
              <a:t> – 3 </a:t>
            </a:r>
            <a:r>
              <a:rPr lang="en-US" altLang="en-US" sz="2800" b="1" err="1">
                <a:solidFill>
                  <a:srgbClr val="990033"/>
                </a:solidFill>
                <a:latin typeface="Arial" panose="020B0604020202020204" pitchFamily="34" charset="0"/>
              </a:rPr>
              <a:t>giờ</a:t>
            </a:r>
            <a:r>
              <a:rPr lang="en-US" altLang="en-US" sz="2800" b="1">
                <a:solidFill>
                  <a:srgbClr val="990033"/>
                </a:solidFill>
                <a:latin typeface="Arial" panose="020B0604020202020204" pitchFamily="34" charset="0"/>
              </a:rPr>
              <a:t> 45 </a:t>
            </a:r>
            <a:r>
              <a:rPr lang="en-US" altLang="en-US" sz="2800" b="1" err="1">
                <a:solidFill>
                  <a:srgbClr val="990033"/>
                </a:solidFill>
                <a:latin typeface="Arial" panose="020B0604020202020204" pitchFamily="34" charset="0"/>
              </a:rPr>
              <a:t>phút</a:t>
            </a:r>
            <a:endParaRPr lang="en-US" altLang="en-US" sz="2800" b="1">
              <a:solidFill>
                <a:srgbClr val="990033"/>
              </a:solidFill>
              <a:latin typeface="Arial" panose="020B0604020202020204" pitchFamily="34" charset="0"/>
            </a:endParaRPr>
          </a:p>
        </p:txBody>
      </p:sp>
      <p:sp>
        <p:nvSpPr>
          <p:cNvPr id="9" name="Text Box 22"/>
          <p:cNvSpPr txBox="1"/>
          <p:nvPr/>
        </p:nvSpPr>
        <p:spPr>
          <a:xfrm>
            <a:off x="2057400" y="4841875"/>
            <a:ext cx="3581400" cy="116998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rgbClr val="990033"/>
                </a:solidFill>
                <a:latin typeface="Arial" panose="020B0604020202020204" pitchFamily="34" charset="0"/>
              </a:rPr>
              <a:t>12 </a:t>
            </a:r>
            <a:r>
              <a:rPr lang="en-US" altLang="en-US" sz="2800" b="1" err="1">
                <a:solidFill>
                  <a:srgbClr val="990033"/>
                </a:solidFill>
                <a:latin typeface="Arial" panose="020B0604020202020204" pitchFamily="34" charset="0"/>
              </a:rPr>
              <a:t>giờ</a:t>
            </a:r>
            <a:r>
              <a:rPr lang="en-US" altLang="en-US" sz="2800" b="1">
                <a:solidFill>
                  <a:srgbClr val="990033"/>
                </a:solidFill>
                <a:latin typeface="Arial" panose="020B0604020202020204" pitchFamily="34" charset="0"/>
              </a:rPr>
              <a:t> 32 </a:t>
            </a:r>
            <a:r>
              <a:rPr lang="en-US" altLang="en-US" sz="2800" b="1" err="1">
                <a:solidFill>
                  <a:srgbClr val="990033"/>
                </a:solidFill>
                <a:latin typeface="Arial" panose="020B0604020202020204" pitchFamily="34" charset="0"/>
              </a:rPr>
              <a:t>phút</a:t>
            </a:r>
            <a:r>
              <a:rPr lang="en-US" altLang="en-US" sz="2800" b="1">
                <a:latin typeface="Arial" panose="020B0604020202020204" pitchFamily="34" charset="0"/>
              </a:rPr>
              <a:t> </a:t>
            </a:r>
            <a:endParaRPr lang="en-US" altLang="en-US" sz="2800" b="1">
              <a:latin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rgbClr val="990033"/>
                </a:solidFill>
                <a:latin typeface="Arial" panose="020B0604020202020204" pitchFamily="34" charset="0"/>
              </a:rPr>
              <a:t> 3 </a:t>
            </a:r>
            <a:r>
              <a:rPr lang="en-US" altLang="en-US" sz="2800" b="1" err="1">
                <a:solidFill>
                  <a:srgbClr val="990033"/>
                </a:solidFill>
                <a:latin typeface="Arial" panose="020B0604020202020204" pitchFamily="34" charset="0"/>
              </a:rPr>
              <a:t>giờ</a:t>
            </a:r>
            <a:r>
              <a:rPr lang="en-US" altLang="en-US" sz="2800" b="1">
                <a:solidFill>
                  <a:srgbClr val="990033"/>
                </a:solidFill>
                <a:latin typeface="Arial" panose="020B0604020202020204" pitchFamily="34" charset="0"/>
              </a:rPr>
              <a:t>  45 </a:t>
            </a:r>
            <a:r>
              <a:rPr lang="en-US" altLang="en-US" sz="2800" b="1" err="1">
                <a:solidFill>
                  <a:srgbClr val="990033"/>
                </a:solidFill>
                <a:latin typeface="Arial" panose="020B0604020202020204" pitchFamily="34" charset="0"/>
              </a:rPr>
              <a:t>phút</a:t>
            </a:r>
            <a:endParaRPr lang="en-US" altLang="en-US" sz="2800" b="1">
              <a:latin typeface="Arial" panose="020B0604020202020204" pitchFamily="34" charset="0"/>
            </a:endParaRPr>
          </a:p>
        </p:txBody>
      </p:sp>
      <p:sp>
        <p:nvSpPr>
          <p:cNvPr id="10" name="Text Box 23"/>
          <p:cNvSpPr txBox="1"/>
          <p:nvPr/>
        </p:nvSpPr>
        <p:spPr>
          <a:xfrm>
            <a:off x="1828800" y="5146675"/>
            <a:ext cx="457200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en-US" sz="2800">
                <a:latin typeface="Arial" panose="020B0604020202020204" pitchFamily="34" charset="0"/>
              </a:rPr>
              <a:t>-</a:t>
            </a:r>
            <a:endParaRPr lang="en-US" altLang="en-US" sz="2800">
              <a:latin typeface="Arial" panose="020B0604020202020204" pitchFamily="34" charset="0"/>
            </a:endParaRPr>
          </a:p>
        </p:txBody>
      </p:sp>
      <p:sp>
        <p:nvSpPr>
          <p:cNvPr id="11" name="Line 24"/>
          <p:cNvSpPr/>
          <p:nvPr/>
        </p:nvSpPr>
        <p:spPr>
          <a:xfrm>
            <a:off x="2078038" y="5929313"/>
            <a:ext cx="2514600" cy="0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4" name="Text Box 25"/>
          <p:cNvSpPr txBox="1"/>
          <p:nvPr/>
        </p:nvSpPr>
        <p:spPr>
          <a:xfrm>
            <a:off x="4810125" y="5265738"/>
            <a:ext cx="1438275" cy="4000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en-US" sz="2000" b="1" err="1">
                <a:latin typeface="Arial" panose="020B0604020202020204" pitchFamily="34" charset="0"/>
                <a:cs typeface="Arial" panose="020B0604020202020204" pitchFamily="34" charset="0"/>
              </a:rPr>
              <a:t>Đổi</a:t>
            </a:r>
            <a:r>
              <a:rPr lang="en-US" altLang="en-US" sz="2000" b="1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000" b="1" err="1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altLang="en-US" sz="2000" b="1" err="1">
                <a:latin typeface="Arial" panose="020B0604020202020204" pitchFamily="34" charset="0"/>
                <a:ea typeface="Arial" panose="020B0604020202020204" pitchFamily="34" charset="0"/>
              </a:rPr>
              <a:t>à</a:t>
            </a:r>
            <a:r>
              <a:rPr lang="en-US" altLang="en-US" sz="2000" b="1" err="1">
                <a:latin typeface="Arial" panose="020B0604020202020204" pitchFamily="34" charset="0"/>
                <a:cs typeface="Arial" panose="020B0604020202020204" pitchFamily="34" charset="0"/>
              </a:rPr>
              <a:t>nh</a:t>
            </a:r>
            <a:endParaRPr lang="en-US" altLang="en-US" sz="2000" b="1"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16" name="Text Box 27"/>
          <p:cNvSpPr txBox="1"/>
          <p:nvPr/>
        </p:nvSpPr>
        <p:spPr>
          <a:xfrm>
            <a:off x="6430963" y="5111750"/>
            <a:ext cx="457200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latin typeface="Arial" panose="020B0604020202020204" pitchFamily="34" charset="0"/>
              </a:rPr>
              <a:t>-</a:t>
            </a:r>
            <a:endParaRPr lang="en-US" altLang="en-US" sz="2800" b="1">
              <a:latin typeface="Arial" panose="020B0604020202020204" pitchFamily="34" charset="0"/>
            </a:endParaRPr>
          </a:p>
        </p:txBody>
      </p:sp>
      <p:sp>
        <p:nvSpPr>
          <p:cNvPr id="20" name="Rectangle 12"/>
          <p:cNvSpPr/>
          <p:nvPr/>
        </p:nvSpPr>
        <p:spPr>
          <a:xfrm>
            <a:off x="6521450" y="5310188"/>
            <a:ext cx="2884488" cy="58420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eaLnBrk="1" hangingPunct="1"/>
            <a:r>
              <a:rPr lang="en-US" altLang="en-US" sz="3200" b="1">
                <a:solidFill>
                  <a:schemeClr val="accent2"/>
                </a:solidFill>
                <a:latin typeface="Times New Roman" panose="02020603050405020304" pitchFamily="18" charset="0"/>
              </a:rPr>
              <a:t>   3 </a:t>
            </a:r>
            <a:r>
              <a:rPr lang="en-US" altLang="en-US" sz="3200" b="1" err="1">
                <a:solidFill>
                  <a:schemeClr val="accent2"/>
                </a:solidFill>
                <a:latin typeface="Times New Roman" panose="02020603050405020304" pitchFamily="18" charset="0"/>
              </a:rPr>
              <a:t>giờ</a:t>
            </a:r>
            <a:r>
              <a:rPr lang="en-US" altLang="en-US" sz="3200" b="1">
                <a:solidFill>
                  <a:schemeClr val="accent2"/>
                </a:solidFill>
                <a:latin typeface="Times New Roman" panose="02020603050405020304" pitchFamily="18" charset="0"/>
              </a:rPr>
              <a:t>  45 </a:t>
            </a:r>
            <a:r>
              <a:rPr lang="en-US" altLang="en-US" sz="3200" b="1" err="1">
                <a:solidFill>
                  <a:schemeClr val="accent2"/>
                </a:solidFill>
                <a:latin typeface="Times New Roman" panose="02020603050405020304" pitchFamily="18" charset="0"/>
              </a:rPr>
              <a:t>phút</a:t>
            </a:r>
            <a:endParaRPr lang="en-US" altLang="en-US" sz="3200" b="1">
              <a:solidFill>
                <a:schemeClr val="accent2"/>
              </a:solidFill>
              <a:latin typeface="Times New Roman" panose="02020603050405020304" pitchFamily="18" charset="0"/>
            </a:endParaRPr>
          </a:p>
        </p:txBody>
      </p:sp>
      <p:sp>
        <p:nvSpPr>
          <p:cNvPr id="22" name="Text Box 20"/>
          <p:cNvSpPr txBox="1"/>
          <p:nvPr/>
        </p:nvSpPr>
        <p:spPr>
          <a:xfrm>
            <a:off x="6708775" y="5783263"/>
            <a:ext cx="1139825" cy="584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vi-VN" altLang="en-US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8 </a:t>
            </a:r>
            <a:r>
              <a:rPr lang="en-US" altLang="en-US" sz="3200" b="1" err="1">
                <a:solidFill>
                  <a:srgbClr val="FF0000"/>
                </a:solidFill>
                <a:latin typeface="Times New Roman" panose="02020603050405020304" pitchFamily="18" charset="0"/>
              </a:rPr>
              <a:t>giờ</a:t>
            </a:r>
            <a:endParaRPr lang="en-US" altLang="en-US" sz="3200" b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3" name="Line 26"/>
          <p:cNvSpPr/>
          <p:nvPr/>
        </p:nvSpPr>
        <p:spPr>
          <a:xfrm>
            <a:off x="6642100" y="5822950"/>
            <a:ext cx="2501900" cy="0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4" name="Text Box 20"/>
          <p:cNvSpPr txBox="1"/>
          <p:nvPr/>
        </p:nvSpPr>
        <p:spPr>
          <a:xfrm>
            <a:off x="7731125" y="5802313"/>
            <a:ext cx="1641475" cy="584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vi-VN" altLang="en-US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47</a:t>
            </a:r>
            <a:r>
              <a:rPr lang="en-US" altLang="en-US" sz="3200" b="1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err="1">
                <a:solidFill>
                  <a:srgbClr val="FF0000"/>
                </a:solidFill>
                <a:latin typeface="Times New Roman" panose="02020603050405020304" pitchFamily="18" charset="0"/>
              </a:rPr>
              <a:t>phút</a:t>
            </a:r>
            <a:endParaRPr lang="en-US" altLang="en-US" sz="3200" b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5" name="Text Box 7"/>
          <p:cNvSpPr txBox="1"/>
          <p:nvPr/>
        </p:nvSpPr>
        <p:spPr>
          <a:xfrm>
            <a:off x="6642100" y="4716463"/>
            <a:ext cx="2973388" cy="58578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en-US" sz="3200" b="1">
                <a:solidFill>
                  <a:schemeClr val="accent2"/>
                </a:solidFill>
                <a:latin typeface="Times New Roman" panose="02020603050405020304" pitchFamily="18" charset="0"/>
              </a:rPr>
              <a:t>11 </a:t>
            </a:r>
            <a:r>
              <a:rPr lang="en-US" altLang="en-US" sz="3200" b="1" err="1">
                <a:solidFill>
                  <a:schemeClr val="accent2"/>
                </a:solidFill>
                <a:latin typeface="Times New Roman" panose="02020603050405020304" pitchFamily="18" charset="0"/>
              </a:rPr>
              <a:t>giờ</a:t>
            </a:r>
            <a:r>
              <a:rPr lang="en-US" altLang="en-US" sz="3200" b="1">
                <a:solidFill>
                  <a:schemeClr val="accent2"/>
                </a:solidFill>
                <a:latin typeface="Times New Roman" panose="02020603050405020304" pitchFamily="18" charset="0"/>
              </a:rPr>
              <a:t> </a:t>
            </a:r>
            <a:r>
              <a:rPr lang="vi-VN" altLang="en-US" sz="32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>
                <a:solidFill>
                  <a:schemeClr val="accent2"/>
                </a:solidFill>
                <a:latin typeface="Times New Roman" panose="02020603050405020304" pitchFamily="18" charset="0"/>
              </a:rPr>
              <a:t>92 </a:t>
            </a:r>
            <a:r>
              <a:rPr lang="en-US" altLang="en-US" sz="3200" b="1" err="1">
                <a:solidFill>
                  <a:schemeClr val="accent2"/>
                </a:solidFill>
                <a:latin typeface="Times New Roman" panose="02020603050405020304" pitchFamily="18" charset="0"/>
              </a:rPr>
              <a:t>phút</a:t>
            </a:r>
            <a:endParaRPr lang="en-US" altLang="en-US" sz="3200" b="1">
              <a:solidFill>
                <a:schemeClr val="accent2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1000"/>
                            </p:stCondLst>
                            <p:childTnLst>
                              <p:par>
                                <p:cTn id="72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  <p:bldP spid="8" grpId="0"/>
      <p:bldP spid="9" grpId="0"/>
      <p:bldP spid="10" grpId="0"/>
      <p:bldP spid="14" grpId="0"/>
      <p:bldP spid="16" grpId="0"/>
      <p:bldP spid="20" grpId="0"/>
      <p:bldP spid="22" grpId="0"/>
      <p:bldP spid="24" grpId="0"/>
      <p:bldP spid="2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ext Box 9"/>
          <p:cNvSpPr txBox="1"/>
          <p:nvPr/>
        </p:nvSpPr>
        <p:spPr>
          <a:xfrm>
            <a:off x="1624013" y="1917700"/>
            <a:ext cx="8610600" cy="10779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just" eaLnBrk="1" hangingPunct="1">
              <a:spcBef>
                <a:spcPct val="50000"/>
              </a:spcBef>
            </a:pPr>
            <a:r>
              <a:rPr lang="en-US" altLang="en-US" sz="2600">
                <a:solidFill>
                  <a:srgbClr val="0000FF"/>
                </a:solidFill>
                <a:latin typeface="Times New Roman" panose="02020603050405020304" pitchFamily="18" charset="0"/>
              </a:rPr>
              <a:t>  </a:t>
            </a:r>
            <a:r>
              <a:rPr lang="en-US" altLang="en-US" sz="3200" err="1">
                <a:solidFill>
                  <a:srgbClr val="0000FF"/>
                </a:solidFill>
                <a:latin typeface="Times New Roman" panose="02020603050405020304" pitchFamily="18" charset="0"/>
              </a:rPr>
              <a:t>Bước</a:t>
            </a:r>
            <a:r>
              <a:rPr lang="en-US" altLang="en-US" sz="3200">
                <a:solidFill>
                  <a:srgbClr val="0000FF"/>
                </a:solidFill>
                <a:latin typeface="Times New Roman" panose="02020603050405020304" pitchFamily="18" charset="0"/>
              </a:rPr>
              <a:t> 1: </a:t>
            </a:r>
            <a:r>
              <a:rPr lang="en-US" altLang="en-US" sz="3200" err="1">
                <a:solidFill>
                  <a:srgbClr val="0000FF"/>
                </a:solidFill>
                <a:latin typeface="Times New Roman" panose="02020603050405020304" pitchFamily="18" charset="0"/>
              </a:rPr>
              <a:t>Viết</a:t>
            </a:r>
            <a:r>
              <a:rPr lang="en-US" altLang="en-US" sz="320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err="1">
                <a:solidFill>
                  <a:srgbClr val="0000FF"/>
                </a:solidFill>
                <a:latin typeface="Times New Roman" panose="02020603050405020304" pitchFamily="18" charset="0"/>
              </a:rPr>
              <a:t>số</a:t>
            </a:r>
            <a:r>
              <a:rPr lang="en-US" altLang="en-US" sz="320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err="1">
                <a:solidFill>
                  <a:srgbClr val="0000FF"/>
                </a:solidFill>
                <a:latin typeface="Times New Roman" panose="02020603050405020304" pitchFamily="18" charset="0"/>
              </a:rPr>
              <a:t>trừ</a:t>
            </a:r>
            <a:r>
              <a:rPr lang="en-US" altLang="en-US" sz="320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err="1">
                <a:solidFill>
                  <a:srgbClr val="0000FF"/>
                </a:solidFill>
                <a:latin typeface="Times New Roman" panose="02020603050405020304" pitchFamily="18" charset="0"/>
              </a:rPr>
              <a:t>dưới</a:t>
            </a:r>
            <a:r>
              <a:rPr lang="en-US" altLang="en-US" sz="320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err="1">
                <a:solidFill>
                  <a:srgbClr val="0000FF"/>
                </a:solidFill>
                <a:latin typeface="Times New Roman" panose="02020603050405020304" pitchFamily="18" charset="0"/>
              </a:rPr>
              <a:t>số</a:t>
            </a:r>
            <a:r>
              <a:rPr lang="en-US" altLang="en-US" sz="320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err="1">
                <a:solidFill>
                  <a:srgbClr val="0000FF"/>
                </a:solidFill>
                <a:latin typeface="Times New Roman" panose="02020603050405020304" pitchFamily="18" charset="0"/>
              </a:rPr>
              <a:t>bị</a:t>
            </a:r>
            <a:r>
              <a:rPr lang="en-US" altLang="en-US" sz="320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err="1">
                <a:solidFill>
                  <a:srgbClr val="0000FF"/>
                </a:solidFill>
                <a:latin typeface="Times New Roman" panose="02020603050405020304" pitchFamily="18" charset="0"/>
              </a:rPr>
              <a:t>trừ</a:t>
            </a:r>
            <a:r>
              <a:rPr lang="en-US" altLang="en-US" sz="320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err="1">
                <a:solidFill>
                  <a:srgbClr val="0000FF"/>
                </a:solidFill>
                <a:latin typeface="Times New Roman" panose="02020603050405020304" pitchFamily="18" charset="0"/>
              </a:rPr>
              <a:t>sao</a:t>
            </a:r>
            <a:r>
              <a:rPr lang="en-US" altLang="en-US" sz="320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err="1">
                <a:solidFill>
                  <a:srgbClr val="0000FF"/>
                </a:solidFill>
                <a:latin typeface="Times New Roman" panose="02020603050405020304" pitchFamily="18" charset="0"/>
              </a:rPr>
              <a:t>cho</a:t>
            </a:r>
            <a:r>
              <a:rPr lang="en-US" altLang="en-US" sz="320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err="1">
                <a:solidFill>
                  <a:srgbClr val="0000FF"/>
                </a:solidFill>
                <a:latin typeface="Times New Roman" panose="02020603050405020304" pitchFamily="18" charset="0"/>
              </a:rPr>
              <a:t>các</a:t>
            </a:r>
            <a:r>
              <a:rPr lang="en-US" altLang="en-US" sz="320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err="1">
                <a:solidFill>
                  <a:srgbClr val="0000FF"/>
                </a:solidFill>
                <a:latin typeface="Times New Roman" panose="02020603050405020304" pitchFamily="18" charset="0"/>
              </a:rPr>
              <a:t>số</a:t>
            </a:r>
            <a:r>
              <a:rPr lang="en-US" altLang="en-US" sz="320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err="1">
                <a:solidFill>
                  <a:srgbClr val="0000FF"/>
                </a:solidFill>
                <a:latin typeface="Times New Roman" panose="02020603050405020304" pitchFamily="18" charset="0"/>
              </a:rPr>
              <a:t>có</a:t>
            </a:r>
            <a:r>
              <a:rPr lang="en-US" altLang="en-US" sz="320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err="1">
                <a:solidFill>
                  <a:srgbClr val="0000FF"/>
                </a:solidFill>
                <a:latin typeface="Times New Roman" panose="02020603050405020304" pitchFamily="18" charset="0"/>
              </a:rPr>
              <a:t>cùng</a:t>
            </a:r>
            <a:r>
              <a:rPr lang="en-US" altLang="en-US" sz="320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err="1">
                <a:solidFill>
                  <a:srgbClr val="0000FF"/>
                </a:solidFill>
                <a:latin typeface="Times New Roman" panose="02020603050405020304" pitchFamily="18" charset="0"/>
              </a:rPr>
              <a:t>một</a:t>
            </a:r>
            <a:r>
              <a:rPr lang="en-US" altLang="en-US" sz="320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err="1">
                <a:solidFill>
                  <a:srgbClr val="0000FF"/>
                </a:solidFill>
                <a:latin typeface="Times New Roman" panose="02020603050405020304" pitchFamily="18" charset="0"/>
              </a:rPr>
              <a:t>loại</a:t>
            </a:r>
            <a:r>
              <a:rPr lang="en-US" altLang="en-US" sz="320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vi-VN" altLang="en-US" sz="3200" dirty="0">
                <a:solidFill>
                  <a:srgbClr val="0000FF"/>
                </a:solidFill>
                <a:latin typeface="Times New Roman" panose="02020603050405020304" pitchFamily="18" charset="0"/>
              </a:rPr>
              <a:t>đơn vị đo </a:t>
            </a:r>
            <a:r>
              <a:rPr lang="en-US" altLang="en-US" sz="3200" err="1">
                <a:solidFill>
                  <a:srgbClr val="0000FF"/>
                </a:solidFill>
                <a:latin typeface="Times New Roman" panose="02020603050405020304" pitchFamily="18" charset="0"/>
              </a:rPr>
              <a:t>thẳng</a:t>
            </a:r>
            <a:r>
              <a:rPr lang="en-US" altLang="en-US" sz="320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err="1">
                <a:solidFill>
                  <a:srgbClr val="0000FF"/>
                </a:solidFill>
                <a:latin typeface="Times New Roman" panose="02020603050405020304" pitchFamily="18" charset="0"/>
              </a:rPr>
              <a:t>cột</a:t>
            </a:r>
            <a:r>
              <a:rPr lang="en-US" altLang="en-US" sz="320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err="1">
                <a:solidFill>
                  <a:srgbClr val="0000FF"/>
                </a:solidFill>
                <a:latin typeface="Times New Roman" panose="02020603050405020304" pitchFamily="18" charset="0"/>
              </a:rPr>
              <a:t>với</a:t>
            </a:r>
            <a:r>
              <a:rPr lang="en-US" altLang="en-US" sz="320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err="1">
                <a:solidFill>
                  <a:srgbClr val="0000FF"/>
                </a:solidFill>
                <a:latin typeface="Times New Roman" panose="02020603050405020304" pitchFamily="18" charset="0"/>
              </a:rPr>
              <a:t>nhau</a:t>
            </a:r>
            <a:r>
              <a:rPr lang="en-US" altLang="en-US" sz="3200">
                <a:solidFill>
                  <a:srgbClr val="0000FF"/>
                </a:solidFill>
                <a:latin typeface="Times New Roman" panose="02020603050405020304" pitchFamily="18" charset="0"/>
              </a:rPr>
              <a:t>.</a:t>
            </a:r>
            <a:endParaRPr lang="en-US" altLang="en-US" sz="320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3" name="Rectangle 10"/>
          <p:cNvSpPr/>
          <p:nvPr/>
        </p:nvSpPr>
        <p:spPr>
          <a:xfrm>
            <a:off x="1649413" y="3038475"/>
            <a:ext cx="8789987" cy="10763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just" eaLnBrk="1" hangingPunct="1">
              <a:spcBef>
                <a:spcPct val="50000"/>
              </a:spcBef>
            </a:pPr>
            <a:r>
              <a:rPr lang="en-US" altLang="en-US" sz="320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err="1">
                <a:solidFill>
                  <a:srgbClr val="0000FF"/>
                </a:solidFill>
                <a:latin typeface="Times New Roman" panose="02020603050405020304" pitchFamily="18" charset="0"/>
              </a:rPr>
              <a:t>Bước</a:t>
            </a:r>
            <a:r>
              <a:rPr lang="en-US" altLang="en-US" sz="3200">
                <a:solidFill>
                  <a:srgbClr val="0000FF"/>
                </a:solidFill>
                <a:latin typeface="Times New Roman" panose="02020603050405020304" pitchFamily="18" charset="0"/>
              </a:rPr>
              <a:t> 2: </a:t>
            </a:r>
            <a:r>
              <a:rPr lang="en-US" altLang="en-US" sz="3200" err="1">
                <a:solidFill>
                  <a:srgbClr val="0000FF"/>
                </a:solidFill>
                <a:latin typeface="Times New Roman" panose="02020603050405020304" pitchFamily="18" charset="0"/>
              </a:rPr>
              <a:t>Tính</a:t>
            </a:r>
            <a:r>
              <a:rPr lang="en-US" altLang="en-US" sz="3200">
                <a:solidFill>
                  <a:srgbClr val="0000FF"/>
                </a:solidFill>
                <a:latin typeface="Times New Roman" panose="02020603050405020304" pitchFamily="18" charset="0"/>
              </a:rPr>
              <a:t>: </a:t>
            </a:r>
            <a:r>
              <a:rPr lang="en-US" altLang="en-US" sz="3200" err="1">
                <a:solidFill>
                  <a:srgbClr val="0000FF"/>
                </a:solidFill>
                <a:latin typeface="Times New Roman" panose="02020603050405020304" pitchFamily="18" charset="0"/>
              </a:rPr>
              <a:t>Thực</a:t>
            </a:r>
            <a:r>
              <a:rPr lang="en-US" altLang="en-US" sz="320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err="1">
                <a:solidFill>
                  <a:srgbClr val="0000FF"/>
                </a:solidFill>
                <a:latin typeface="Times New Roman" panose="02020603050405020304" pitchFamily="18" charset="0"/>
              </a:rPr>
              <a:t>hiện</a:t>
            </a:r>
            <a:r>
              <a:rPr lang="en-US" altLang="en-US" sz="320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err="1">
                <a:solidFill>
                  <a:srgbClr val="0000FF"/>
                </a:solidFill>
                <a:latin typeface="Times New Roman" panose="02020603050405020304" pitchFamily="18" charset="0"/>
              </a:rPr>
              <a:t>trừ</a:t>
            </a:r>
            <a:r>
              <a:rPr lang="en-US" altLang="en-US" sz="320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vi-VN" altLang="en-US" sz="3200" dirty="0">
                <a:solidFill>
                  <a:srgbClr val="0000FF"/>
                </a:solidFill>
                <a:latin typeface="Times New Roman" panose="02020603050405020304" pitchFamily="18" charset="0"/>
              </a:rPr>
              <a:t>các số đo theo theo từng loại đơn vị đo.</a:t>
            </a:r>
            <a:endParaRPr lang="en-US" altLang="en-US" sz="320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1644650" y="4203700"/>
            <a:ext cx="8601075" cy="18161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just" eaLnBrk="1" hangingPunct="1"/>
            <a:r>
              <a:rPr lang="en-US" altLang="en-US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en-US" sz="280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Lưu</a:t>
            </a:r>
            <a:r>
              <a:rPr lang="en-US" altLang="en-US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ý: </a:t>
            </a:r>
            <a:r>
              <a:rPr lang="en-US" altLang="en-US" sz="280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altLang="en-US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altLang="en-US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altLang="en-US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đo</a:t>
            </a:r>
            <a:r>
              <a:rPr lang="en-US" altLang="en-US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altLang="en-US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đơn</a:t>
            </a:r>
            <a:r>
              <a:rPr lang="en-US" altLang="en-US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vị</a:t>
            </a:r>
            <a:r>
              <a:rPr lang="en-US" altLang="en-US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altLang="en-US" sz="280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US" altLang="en-US" sz="280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altLang="en-US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altLang="en-US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altLang="en-US" sz="280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altLang="en-US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trừ</a:t>
            </a:r>
            <a:r>
              <a:rPr lang="en-US" altLang="en-US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bé</a:t>
            </a:r>
            <a:r>
              <a:rPr lang="en-US" altLang="en-US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hơn</a:t>
            </a:r>
            <a:r>
              <a:rPr lang="en-US" altLang="en-US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đo</a:t>
            </a:r>
            <a:r>
              <a:rPr lang="en-US" altLang="en-US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tương</a:t>
            </a:r>
            <a:r>
              <a:rPr lang="en-US" altLang="en-US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ứng</a:t>
            </a:r>
            <a:r>
              <a:rPr lang="en-US" altLang="en-US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trừ</a:t>
            </a:r>
            <a:r>
              <a:rPr lang="en-US" altLang="en-US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altLang="en-US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</a:t>
            </a:r>
            <a:r>
              <a:rPr lang="en-US" altLang="en-US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altLang="en-US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đổi</a:t>
            </a:r>
            <a:r>
              <a:rPr lang="en-US" altLang="en-US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altLang="en-US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đơn</a:t>
            </a:r>
            <a:r>
              <a:rPr lang="en-US" altLang="en-US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vị</a:t>
            </a:r>
            <a:r>
              <a:rPr lang="en-US" altLang="en-US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altLang="en-US" sz="280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altLang="en-US" sz="280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US" altLang="en-US" sz="280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</a:t>
            </a:r>
            <a:r>
              <a:rPr lang="en-US" altLang="en-US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lớn</a:t>
            </a:r>
            <a:r>
              <a:rPr lang="en-US" altLang="en-US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hơn</a:t>
            </a:r>
            <a:r>
              <a:rPr lang="en-US" altLang="en-US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liền</a:t>
            </a:r>
            <a:r>
              <a:rPr lang="en-US" altLang="en-US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kề</a:t>
            </a:r>
            <a:r>
              <a:rPr lang="en-US" altLang="en-US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sang </a:t>
            </a:r>
            <a:r>
              <a:rPr lang="en-US" altLang="en-US" sz="280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đơn</a:t>
            </a:r>
            <a:r>
              <a:rPr lang="en-US" altLang="en-US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vị</a:t>
            </a:r>
            <a:r>
              <a:rPr lang="en-US" altLang="en-US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nhỏ</a:t>
            </a:r>
            <a:r>
              <a:rPr lang="en-US" altLang="en-US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hơn</a:t>
            </a:r>
            <a:r>
              <a:rPr lang="en-US" altLang="en-US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rồi</a:t>
            </a:r>
            <a:r>
              <a:rPr lang="en-US" altLang="en-US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altLang="en-US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altLang="en-US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altLang="en-US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trừ</a:t>
            </a:r>
            <a:r>
              <a:rPr lang="en-US" altLang="en-US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altLang="en-US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bình</a:t>
            </a:r>
            <a:r>
              <a:rPr lang="en-US" altLang="en-US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thường</a:t>
            </a:r>
            <a:r>
              <a:rPr lang="en-US" altLang="en-US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altLang="en-US" sz="280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Text Box 25"/>
          <p:cNvSpPr txBox="1">
            <a:spLocks noChangeArrowheads="1"/>
          </p:cNvSpPr>
          <p:nvPr/>
        </p:nvSpPr>
        <p:spPr bwMode="auto">
          <a:xfrm>
            <a:off x="2209800" y="1200150"/>
            <a:ext cx="6477000" cy="523875"/>
          </a:xfrm>
          <a:prstGeom prst="rect">
            <a:avLst/>
          </a:prstGeom>
          <a:noFill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eaLnBrk="1" hangingPunct="1">
              <a:spcBef>
                <a:spcPct val="50000"/>
              </a:spcBef>
            </a:pPr>
            <a:r>
              <a:rPr lang="vi-VN" altLang="x-none" sz="2800" b="1" dirty="0">
                <a:solidFill>
                  <a:srgbClr val="0D0D0D"/>
                </a:solidFill>
                <a:latin typeface="Times New Roman" panose="02020603050405020304" pitchFamily="18" charset="0"/>
              </a:rPr>
              <a:t>Muốn trừ số đo thời gian ta làm như sau:</a:t>
            </a:r>
            <a:endParaRPr sz="2800" b="1">
              <a:solidFill>
                <a:srgbClr val="0D0D0D"/>
              </a:solidFill>
              <a:latin typeface="Times New Roman" panose="02020603050405020304" pitchFamily="18" charset="0"/>
            </a:endParaRPr>
          </a:p>
        </p:txBody>
      </p:sp>
      <p:sp>
        <p:nvSpPr>
          <p:cNvPr id="6" name="Text Box 25"/>
          <p:cNvSpPr txBox="1">
            <a:spLocks noChangeArrowheads="1"/>
          </p:cNvSpPr>
          <p:nvPr/>
        </p:nvSpPr>
        <p:spPr bwMode="auto">
          <a:xfrm>
            <a:off x="4366487" y="573183"/>
            <a:ext cx="3124200" cy="523875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vi-VN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Kiến thức cần nhớ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 animBg="1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6146" name="WordArt 7"/>
          <p:cNvSpPr>
            <a:spLocks noTextEdit="1"/>
          </p:cNvSpPr>
          <p:nvPr/>
        </p:nvSpPr>
        <p:spPr>
          <a:xfrm>
            <a:off x="2717800" y="1143000"/>
            <a:ext cx="6629400" cy="1981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p>
            <a:pPr algn="ctr"/>
            <a:r>
              <a:rPr lang="en-US" sz="3600">
                <a:ln w="12700" cap="flat" cmpd="sng">
                  <a:solidFill>
                    <a:srgbClr val="FF0066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EE3AD9"/>
                </a:solidFill>
                <a:effectLst>
                  <a:outerShdw dist="35921" dir="2699999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Luyện tập</a:t>
            </a:r>
            <a:endParaRPr lang="en-US" sz="3600">
              <a:ln w="12700" cap="flat" cmpd="sng">
                <a:solidFill>
                  <a:srgbClr val="FF0066"/>
                </a:solidFill>
                <a:prstDash val="solid"/>
                <a:headEnd type="none" w="med" len="med"/>
                <a:tailEnd type="none" w="med" len="med"/>
              </a:ln>
              <a:solidFill>
                <a:srgbClr val="EE3AD9"/>
              </a:solidFill>
              <a:effectLst>
                <a:outerShdw dist="35921" dir="2699999" sy="50000" kx="2115830" algn="bl" rotWithShape="0">
                  <a:srgbClr val="C0C0C0">
                    <a:alpha val="79999"/>
                  </a:srgbClr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738188"/>
            <a:ext cx="8229600" cy="695325"/>
          </a:xfrm>
        </p:spPr>
        <p:txBody>
          <a:bodyPr vert="horz" wrap="square" lIns="91440" tIns="45720" rIns="91440" bIns="45720" numCol="1" anchor="ctr" anchorCtr="0" compatLnSpc="1"/>
          <a:p>
            <a:pPr eaLnBrk="1" hangingPunct="1">
              <a:spcBef>
                <a:spcPct val="50000"/>
              </a:spcBef>
            </a:pPr>
            <a:r>
              <a:rPr lang="en-US" altLang="en-US" sz="2800" b="1" u="sng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en-US" sz="2800" b="1" u="sng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US" altLang="en-US" sz="2800" b="1" u="sng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altLang="en-US" sz="2800" b="1" u="sng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</a:t>
            </a:r>
            <a:r>
              <a:rPr lang="en-US" altLang="en-US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en-US" sz="2800" b="1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altLang="en-US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thích</a:t>
            </a:r>
            <a:r>
              <a:rPr lang="en-US" altLang="en-US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altLang="en-US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altLang="en-US" sz="2800" b="1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US" altLang="en-US" sz="2800" b="1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altLang="en-US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chỗ</a:t>
            </a:r>
            <a:r>
              <a:rPr lang="en-US" altLang="en-US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chấm</a:t>
            </a:r>
            <a:br>
              <a:rPr lang="en-US" altLang="en-US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altLang="en-US" sz="28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171" name="Content Placeholder 3"/>
          <p:cNvPicPr>
            <a:picLocks noGrp="1" noChangeAspect="1"/>
          </p:cNvPicPr>
          <p:nvPr>
            <p:ph idx="1"/>
          </p:nvPr>
        </p:nvPicPr>
        <p:blipFill>
          <a:blip r:embed="rId1"/>
          <a:srcRect/>
          <a:stretch>
            <a:fillRect/>
          </a:stretch>
        </p:blipFill>
        <p:spPr>
          <a:xfrm>
            <a:off x="1981200" y="1271588"/>
            <a:ext cx="8229600" cy="1438275"/>
          </a:xfrm>
        </p:spPr>
      </p:pic>
      <p:pic>
        <p:nvPicPr>
          <p:cNvPr id="7172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2895600"/>
            <a:ext cx="9255125" cy="3157538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183" name="Text Box 15"/>
          <p:cNvSpPr txBox="1"/>
          <p:nvPr/>
        </p:nvSpPr>
        <p:spPr>
          <a:xfrm>
            <a:off x="1752600" y="887413"/>
            <a:ext cx="8153400" cy="519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en-US" sz="2800" b="1" u="sng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en-US" sz="2800" b="1" u="sng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US" altLang="en-US" sz="2800" b="1" u="sng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altLang="en-US" sz="2800" b="1" u="sng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</a:t>
            </a:r>
            <a:r>
              <a:rPr lang="en-US" altLang="en-US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en-US" sz="2800" b="1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altLang="en-US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thích</a:t>
            </a:r>
            <a:r>
              <a:rPr lang="en-US" altLang="en-US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altLang="en-US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altLang="en-US" sz="2800" b="1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US" altLang="en-US" sz="2800" b="1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altLang="en-US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chỗ</a:t>
            </a:r>
            <a:r>
              <a:rPr lang="en-US" altLang="en-US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chấm</a:t>
            </a:r>
            <a:endParaRPr lang="en-US" altLang="en-US" sz="2800" b="1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7184" name="Text Box 16"/>
          <p:cNvSpPr txBox="1"/>
          <p:nvPr/>
        </p:nvSpPr>
        <p:spPr>
          <a:xfrm>
            <a:off x="1524000" y="3402013"/>
            <a:ext cx="9144000" cy="29289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marL="342900" indent="-342900" eaLnBrk="1" hangingPunct="1">
              <a:buAutoNum type="alphaLcParenR" startAt="2"/>
            </a:pPr>
            <a:r>
              <a:rPr lang="en-US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 	1,6 </a:t>
            </a:r>
            <a:r>
              <a:rPr lang="en-US" altLang="en-US" sz="2800" b="1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r>
              <a:rPr lang="en-US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altLang="en-US" sz="2800" b="1">
                <a:latin typeface="Times New Roman" panose="02020603050405020304" pitchFamily="18" charset="0"/>
                <a:ea typeface="Times New Roman" panose="02020603050405020304" pitchFamily="18" charset="0"/>
              </a:rPr>
              <a:t>……</a:t>
            </a:r>
            <a:r>
              <a:rPr lang="en-US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..</a:t>
            </a:r>
            <a:r>
              <a:rPr lang="en-US" altLang="en-US" sz="2800" b="1" err="1">
                <a:latin typeface="Times New Roman" panose="02020603050405020304" pitchFamily="18" charset="0"/>
                <a:cs typeface="Times New Roman" panose="02020603050405020304" pitchFamily="18" charset="0"/>
              </a:rPr>
              <a:t>phút</a:t>
            </a:r>
            <a:r>
              <a:rPr lang="en-US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en-US" altLang="en-US" sz="28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eaLnBrk="1" hangingPunct="1">
              <a:buAutoNum type="alphaLcParenR" startAt="2"/>
            </a:pPr>
            <a:endParaRPr lang="en-US" altLang="en-US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eaLnBrk="1" hangingPunct="1">
              <a:buNone/>
            </a:pPr>
            <a:r>
              <a:rPr lang="en-US" alt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 		</a:t>
            </a:r>
            <a:r>
              <a:rPr lang="en-US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US" altLang="en-US" sz="2800" b="1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r>
              <a:rPr lang="en-US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 15 </a:t>
            </a:r>
            <a:r>
              <a:rPr lang="en-US" altLang="en-US" sz="2800" b="1" err="1">
                <a:latin typeface="Times New Roman" panose="02020603050405020304" pitchFamily="18" charset="0"/>
                <a:cs typeface="Times New Roman" panose="02020603050405020304" pitchFamily="18" charset="0"/>
              </a:rPr>
              <a:t>phút</a:t>
            </a:r>
            <a:r>
              <a:rPr lang="en-US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altLang="en-US" sz="2800" b="1">
                <a:latin typeface="Times New Roman" panose="02020603050405020304" pitchFamily="18" charset="0"/>
                <a:ea typeface="Times New Roman" panose="02020603050405020304" pitchFamily="18" charset="0"/>
              </a:rPr>
              <a:t>………</a:t>
            </a:r>
            <a:r>
              <a:rPr lang="en-US" altLang="en-US" sz="2800" b="1" err="1">
                <a:latin typeface="Times New Roman" panose="02020603050405020304" pitchFamily="18" charset="0"/>
                <a:cs typeface="Times New Roman" panose="02020603050405020304" pitchFamily="18" charset="0"/>
              </a:rPr>
              <a:t>phút</a:t>
            </a:r>
            <a:r>
              <a:rPr lang="en-US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altLang="en-US" sz="28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eaLnBrk="1" hangingPunct="1">
              <a:buNone/>
            </a:pPr>
            <a:endParaRPr lang="en-US" altLang="en-US" sz="28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eaLnBrk="1" hangingPunct="1">
              <a:buNone/>
            </a:pPr>
            <a:r>
              <a:rPr lang="en-US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		2,5 </a:t>
            </a:r>
            <a:r>
              <a:rPr lang="en-US" altLang="en-US" sz="2800" b="1" err="1">
                <a:latin typeface="Times New Roman" panose="02020603050405020304" pitchFamily="18" charset="0"/>
                <a:cs typeface="Times New Roman" panose="02020603050405020304" pitchFamily="18" charset="0"/>
              </a:rPr>
              <a:t>phút</a:t>
            </a:r>
            <a:r>
              <a:rPr lang="en-US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altLang="en-US" sz="2800" b="1">
                <a:latin typeface="Times New Roman" panose="02020603050405020304" pitchFamily="18" charset="0"/>
                <a:ea typeface="Times New Roman" panose="02020603050405020304" pitchFamily="18" charset="0"/>
              </a:rPr>
              <a:t>………</a:t>
            </a:r>
            <a:r>
              <a:rPr lang="en-US" altLang="en-US" sz="2800" b="1" err="1">
                <a:latin typeface="Times New Roman" panose="02020603050405020304" pitchFamily="18" charset="0"/>
                <a:cs typeface="Times New Roman" panose="02020603050405020304" pitchFamily="18" charset="0"/>
              </a:rPr>
              <a:t>giây</a:t>
            </a:r>
            <a:endParaRPr lang="en-US" altLang="en-US" sz="28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eaLnBrk="1" hangingPunct="1">
              <a:buNone/>
            </a:pPr>
            <a:endParaRPr lang="en-US" altLang="en-US" sz="28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eaLnBrk="1" hangingPunct="1">
              <a:buNone/>
            </a:pPr>
            <a:r>
              <a:rPr lang="en-US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 		4 </a:t>
            </a:r>
            <a:r>
              <a:rPr lang="en-US" altLang="en-US" sz="2800" b="1" err="1">
                <a:latin typeface="Times New Roman" panose="02020603050405020304" pitchFamily="18" charset="0"/>
                <a:cs typeface="Times New Roman" panose="02020603050405020304" pitchFamily="18" charset="0"/>
              </a:rPr>
              <a:t>phút</a:t>
            </a:r>
            <a:r>
              <a:rPr lang="en-US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 25 </a:t>
            </a:r>
            <a:r>
              <a:rPr lang="en-US" altLang="en-US" sz="2800" b="1" err="1">
                <a:latin typeface="Times New Roman" panose="02020603050405020304" pitchFamily="18" charset="0"/>
                <a:cs typeface="Times New Roman" panose="02020603050405020304" pitchFamily="18" charset="0"/>
              </a:rPr>
              <a:t>giây</a:t>
            </a:r>
            <a:r>
              <a:rPr lang="en-US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altLang="en-US" sz="2800" b="1">
                <a:latin typeface="Times New Roman" panose="02020603050405020304" pitchFamily="18" charset="0"/>
                <a:ea typeface="Times New Roman" panose="02020603050405020304" pitchFamily="18" charset="0"/>
              </a:rPr>
              <a:t>……</a:t>
            </a:r>
            <a:r>
              <a:rPr lang="en-US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en-US" sz="2800" b="1" err="1">
                <a:latin typeface="Times New Roman" panose="02020603050405020304" pitchFamily="18" charset="0"/>
                <a:cs typeface="Times New Roman" panose="02020603050405020304" pitchFamily="18" charset="0"/>
              </a:rPr>
              <a:t>giây</a:t>
            </a:r>
            <a:endParaRPr lang="en-US" altLang="en-US" sz="2800" b="1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7185" name="Text Box 17"/>
          <p:cNvSpPr txBox="1"/>
          <p:nvPr/>
        </p:nvSpPr>
        <p:spPr>
          <a:xfrm>
            <a:off x="4114800" y="3402013"/>
            <a:ext cx="762000" cy="519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96</a:t>
            </a:r>
            <a:endParaRPr lang="en-US" altLang="en-US" sz="2800" b="1">
              <a:solidFill>
                <a:srgbClr val="0000FF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7186" name="Text Box 18"/>
          <p:cNvSpPr txBox="1"/>
          <p:nvPr/>
        </p:nvSpPr>
        <p:spPr>
          <a:xfrm>
            <a:off x="5029200" y="4102100"/>
            <a:ext cx="1143000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135</a:t>
            </a:r>
            <a:endParaRPr lang="en-US" altLang="en-US" sz="2800" b="1">
              <a:solidFill>
                <a:srgbClr val="0000FF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7187" name="Text Box 19"/>
          <p:cNvSpPr txBox="1"/>
          <p:nvPr/>
        </p:nvSpPr>
        <p:spPr>
          <a:xfrm>
            <a:off x="5181600" y="5778500"/>
            <a:ext cx="1066800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265</a:t>
            </a:r>
            <a:endParaRPr lang="en-US" altLang="en-US" sz="2800" b="1">
              <a:solidFill>
                <a:srgbClr val="0000FF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7188" name="Text Box 20"/>
          <p:cNvSpPr txBox="1"/>
          <p:nvPr/>
        </p:nvSpPr>
        <p:spPr>
          <a:xfrm>
            <a:off x="4343400" y="4926013"/>
            <a:ext cx="838200" cy="519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150</a:t>
            </a:r>
            <a:endParaRPr lang="en-US" altLang="en-US" sz="2800" b="1">
              <a:solidFill>
                <a:srgbClr val="0000FF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Text Box 17"/>
          <p:cNvSpPr txBox="1"/>
          <p:nvPr/>
        </p:nvSpPr>
        <p:spPr>
          <a:xfrm>
            <a:off x="3683000" y="1447800"/>
            <a:ext cx="762000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288</a:t>
            </a:r>
            <a:endParaRPr lang="en-US" altLang="en-US" sz="2800" b="1">
              <a:solidFill>
                <a:srgbClr val="0000FF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" name="Text Box 17"/>
          <p:cNvSpPr txBox="1"/>
          <p:nvPr/>
        </p:nvSpPr>
        <p:spPr>
          <a:xfrm>
            <a:off x="3717925" y="2349500"/>
            <a:ext cx="914400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81,6</a:t>
            </a:r>
            <a:endParaRPr lang="en-US" altLang="en-US" sz="2800" b="1">
              <a:solidFill>
                <a:srgbClr val="0000FF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Text Box 17"/>
          <p:cNvSpPr txBox="1"/>
          <p:nvPr/>
        </p:nvSpPr>
        <p:spPr>
          <a:xfrm>
            <a:off x="8118475" y="1420813"/>
            <a:ext cx="762000" cy="519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108</a:t>
            </a:r>
            <a:endParaRPr lang="en-US" altLang="en-US" sz="2800" b="1">
              <a:solidFill>
                <a:srgbClr val="0000FF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" name="Text Box 17"/>
          <p:cNvSpPr txBox="1"/>
          <p:nvPr/>
        </p:nvSpPr>
        <p:spPr>
          <a:xfrm>
            <a:off x="7646988" y="2308225"/>
            <a:ext cx="762000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</a:t>
            </a:r>
            <a:endParaRPr lang="en-US" altLang="en-US" sz="2800" b="1">
              <a:solidFill>
                <a:srgbClr val="0000FF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8204" name="Content Placeholder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752600" y="1552575"/>
            <a:ext cx="8229600" cy="143827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1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7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1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1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71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71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71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71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71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71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71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71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71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71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71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71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83" grpId="0"/>
      <p:bldP spid="7184" grpId="0"/>
      <p:bldP spid="7185" grpId="0"/>
      <p:bldP spid="7186" grpId="0"/>
      <p:bldP spid="7187" grpId="0"/>
      <p:bldP spid="7188" grpId="0"/>
      <p:bldP spid="3" grpId="0"/>
      <p:bldP spid="4" grpId="0"/>
      <p:bldP spid="5" grpId="0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8219" name="Text Box 27"/>
          <p:cNvSpPr txBox="1"/>
          <p:nvPr/>
        </p:nvSpPr>
        <p:spPr>
          <a:xfrm>
            <a:off x="1676400" y="477838"/>
            <a:ext cx="2743200" cy="584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en-US" sz="3200" b="1" u="sng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en-US" sz="3200" b="1" u="sng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US" altLang="en-US" sz="3200" b="1" u="sng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altLang="en-US" sz="3200" b="1" u="sng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</a:t>
            </a:r>
            <a:r>
              <a:rPr lang="en-US" altLang="en-US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en-US" sz="3200" b="1" err="1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endParaRPr lang="en-US" altLang="en-US" sz="3200" b="1">
              <a:solidFill>
                <a:srgbClr val="990033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8220" name="Text Box 28"/>
          <p:cNvSpPr txBox="1"/>
          <p:nvPr/>
        </p:nvSpPr>
        <p:spPr>
          <a:xfrm>
            <a:off x="2895600" y="1087438"/>
            <a:ext cx="6477000" cy="584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en-US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a) 2 </a:t>
            </a:r>
            <a:r>
              <a:rPr lang="en-US" altLang="en-US" sz="3200" b="1" err="1"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altLang="en-US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 5 </a:t>
            </a:r>
            <a:r>
              <a:rPr lang="en-US" altLang="en-US" sz="3200" b="1" err="1"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altLang="en-US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 + 13 </a:t>
            </a:r>
            <a:r>
              <a:rPr lang="en-US" altLang="en-US" sz="3200" b="1" err="1"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altLang="en-US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 6 </a:t>
            </a:r>
            <a:r>
              <a:rPr lang="en-US" altLang="en-US" sz="3200" b="1" err="1"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endParaRPr lang="en-US" altLang="en-US" sz="3200" b="1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8226" name="Text Box 34"/>
          <p:cNvSpPr txBox="1"/>
          <p:nvPr/>
        </p:nvSpPr>
        <p:spPr>
          <a:xfrm>
            <a:off x="2971800" y="1849438"/>
            <a:ext cx="5867400" cy="584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en-US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b) 4 </a:t>
            </a:r>
            <a:r>
              <a:rPr lang="en-US" altLang="en-US" sz="3200" b="1" err="1">
                <a:latin typeface="Times New Roman" panose="02020603050405020304" pitchFamily="18" charset="0"/>
                <a:cs typeface="Times New Roman" panose="02020603050405020304" pitchFamily="18" charset="0"/>
              </a:rPr>
              <a:t>ng</a:t>
            </a:r>
            <a:r>
              <a:rPr lang="en-US" altLang="en-US" sz="3200" b="1" err="1"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US" altLang="en-US" sz="3200" b="1" err="1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altLang="en-US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 21 </a:t>
            </a:r>
            <a:r>
              <a:rPr lang="en-US" altLang="en-US" sz="3200" b="1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r>
              <a:rPr lang="en-US" altLang="en-US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 + 5 </a:t>
            </a:r>
            <a:r>
              <a:rPr lang="en-US" altLang="en-US" sz="3200" b="1" err="1">
                <a:latin typeface="Times New Roman" panose="02020603050405020304" pitchFamily="18" charset="0"/>
                <a:cs typeface="Times New Roman" panose="02020603050405020304" pitchFamily="18" charset="0"/>
              </a:rPr>
              <a:t>ng</a:t>
            </a:r>
            <a:r>
              <a:rPr lang="en-US" altLang="en-US" sz="3200" b="1" err="1"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US" altLang="en-US" sz="3200" b="1" err="1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altLang="en-US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 15 </a:t>
            </a:r>
            <a:r>
              <a:rPr lang="en-US" altLang="en-US" sz="3200" b="1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endParaRPr lang="en-US" altLang="en-US" sz="3200" b="1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5373" name="Text Box 13"/>
          <p:cNvSpPr txBox="1"/>
          <p:nvPr/>
        </p:nvSpPr>
        <p:spPr>
          <a:xfrm>
            <a:off x="2971800" y="2535238"/>
            <a:ext cx="6172200" cy="584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en-US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c) 13 </a:t>
            </a:r>
            <a:r>
              <a:rPr lang="en-US" altLang="en-US" sz="3200" b="1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r>
              <a:rPr lang="en-US" altLang="en-US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 34 </a:t>
            </a:r>
            <a:r>
              <a:rPr lang="en-US" altLang="en-US" sz="3200" b="1" err="1">
                <a:latin typeface="Times New Roman" panose="02020603050405020304" pitchFamily="18" charset="0"/>
                <a:cs typeface="Times New Roman" panose="02020603050405020304" pitchFamily="18" charset="0"/>
              </a:rPr>
              <a:t>phút</a:t>
            </a:r>
            <a:r>
              <a:rPr lang="en-US" altLang="en-US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 + 6 </a:t>
            </a:r>
            <a:r>
              <a:rPr lang="en-US" altLang="en-US" sz="3200" b="1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r>
              <a:rPr lang="en-US" altLang="en-US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 35 </a:t>
            </a:r>
            <a:r>
              <a:rPr lang="en-US" altLang="en-US" sz="3200" b="1" err="1">
                <a:latin typeface="Times New Roman" panose="02020603050405020304" pitchFamily="18" charset="0"/>
                <a:cs typeface="Times New Roman" panose="02020603050405020304" pitchFamily="18" charset="0"/>
              </a:rPr>
              <a:t>phút</a:t>
            </a:r>
            <a:endParaRPr lang="en-US" altLang="en-US" sz="3200" b="1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" name="Text Box 25"/>
          <p:cNvSpPr txBox="1"/>
          <p:nvPr/>
        </p:nvSpPr>
        <p:spPr>
          <a:xfrm>
            <a:off x="1622425" y="3146425"/>
            <a:ext cx="7772400" cy="52228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vi-VN" altLang="en-US" sz="28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Khi cộng số đo thời gian ta làm như thế nào?</a:t>
            </a:r>
            <a:endParaRPr lang="en-US" altLang="en-US" sz="2800" b="1">
              <a:solidFill>
                <a:srgbClr val="002060"/>
              </a:solidFill>
              <a:latin typeface="Times New Roman" panose="02020603050405020304" pitchFamily="18" charset="0"/>
            </a:endParaRPr>
          </a:p>
        </p:txBody>
      </p:sp>
      <p:sp>
        <p:nvSpPr>
          <p:cNvPr id="7" name="Text Box 9"/>
          <p:cNvSpPr txBox="1"/>
          <p:nvPr/>
        </p:nvSpPr>
        <p:spPr>
          <a:xfrm>
            <a:off x="1219200" y="4302125"/>
            <a:ext cx="10287000" cy="523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just" eaLnBrk="1" hangingPunct="1">
              <a:spcBef>
                <a:spcPct val="50000"/>
              </a:spcBef>
            </a:pPr>
            <a:r>
              <a:rPr lang="en-US" altLang="en-US" sz="2600">
                <a:solidFill>
                  <a:srgbClr val="0000FF"/>
                </a:solidFill>
                <a:latin typeface="Times New Roman" panose="02020603050405020304" pitchFamily="18" charset="0"/>
              </a:rPr>
              <a:t>   - </a:t>
            </a:r>
            <a:r>
              <a:rPr lang="en-US" altLang="en-US" sz="2600" err="1">
                <a:solidFill>
                  <a:srgbClr val="0000FF"/>
                </a:solidFill>
                <a:latin typeface="Times New Roman" panose="02020603050405020304" pitchFamily="18" charset="0"/>
              </a:rPr>
              <a:t>Đặt</a:t>
            </a:r>
            <a:r>
              <a:rPr lang="en-US" altLang="en-US" sz="260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vi-VN" altLang="en-US" sz="2600" dirty="0">
                <a:solidFill>
                  <a:srgbClr val="0000FF"/>
                </a:solidFill>
                <a:latin typeface="Times New Roman" panose="02020603050405020304" pitchFamily="18" charset="0"/>
              </a:rPr>
              <a:t>tính</a:t>
            </a:r>
            <a:r>
              <a:rPr lang="en-US" altLang="en-US" sz="260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600" err="1">
                <a:solidFill>
                  <a:srgbClr val="0000FF"/>
                </a:solidFill>
                <a:latin typeface="Times New Roman" panose="02020603050405020304" pitchFamily="18" charset="0"/>
              </a:rPr>
              <a:t>sao</a:t>
            </a:r>
            <a:r>
              <a:rPr lang="en-US" altLang="en-US" sz="260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600" err="1">
                <a:solidFill>
                  <a:srgbClr val="0000FF"/>
                </a:solidFill>
                <a:latin typeface="Times New Roman" panose="02020603050405020304" pitchFamily="18" charset="0"/>
              </a:rPr>
              <a:t>cho</a:t>
            </a:r>
            <a:r>
              <a:rPr lang="en-US" altLang="en-US" sz="260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600" err="1">
                <a:solidFill>
                  <a:srgbClr val="0000FF"/>
                </a:solidFill>
                <a:latin typeface="Times New Roman" panose="02020603050405020304" pitchFamily="18" charset="0"/>
              </a:rPr>
              <a:t>các</a:t>
            </a:r>
            <a:r>
              <a:rPr lang="en-US" altLang="en-US" sz="260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600" err="1">
                <a:solidFill>
                  <a:srgbClr val="0000FF"/>
                </a:solidFill>
                <a:latin typeface="Times New Roman" panose="02020603050405020304" pitchFamily="18" charset="0"/>
              </a:rPr>
              <a:t>số</a:t>
            </a:r>
            <a:r>
              <a:rPr lang="en-US" altLang="en-US" sz="260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600" err="1">
                <a:solidFill>
                  <a:srgbClr val="0000FF"/>
                </a:solidFill>
                <a:latin typeface="Times New Roman" panose="02020603050405020304" pitchFamily="18" charset="0"/>
              </a:rPr>
              <a:t>cùng</a:t>
            </a:r>
            <a:r>
              <a:rPr lang="en-US" altLang="en-US" sz="260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600" err="1">
                <a:solidFill>
                  <a:srgbClr val="0000FF"/>
                </a:solidFill>
                <a:latin typeface="Times New Roman" panose="02020603050405020304" pitchFamily="18" charset="0"/>
              </a:rPr>
              <a:t>một</a:t>
            </a:r>
            <a:r>
              <a:rPr lang="en-US" altLang="en-US" sz="260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600" err="1">
                <a:solidFill>
                  <a:srgbClr val="0000FF"/>
                </a:solidFill>
                <a:latin typeface="Times New Roman" panose="02020603050405020304" pitchFamily="18" charset="0"/>
              </a:rPr>
              <a:t>loại</a:t>
            </a:r>
            <a:r>
              <a:rPr lang="en-US" altLang="en-US" sz="260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vi-VN" altLang="en-US" sz="2600" dirty="0">
                <a:solidFill>
                  <a:srgbClr val="0000FF"/>
                </a:solidFill>
                <a:latin typeface="Times New Roman" panose="02020603050405020304" pitchFamily="18" charset="0"/>
              </a:rPr>
              <a:t>đơn vị đo </a:t>
            </a:r>
            <a:r>
              <a:rPr lang="en-US" altLang="en-US" sz="2600" err="1">
                <a:solidFill>
                  <a:srgbClr val="0000FF"/>
                </a:solidFill>
                <a:latin typeface="Times New Roman" panose="02020603050405020304" pitchFamily="18" charset="0"/>
              </a:rPr>
              <a:t>thẳng</a:t>
            </a:r>
            <a:r>
              <a:rPr lang="en-US" altLang="en-US" sz="260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600" err="1">
                <a:solidFill>
                  <a:srgbClr val="0000FF"/>
                </a:solidFill>
                <a:latin typeface="Times New Roman" panose="02020603050405020304" pitchFamily="18" charset="0"/>
              </a:rPr>
              <a:t>cột</a:t>
            </a:r>
            <a:r>
              <a:rPr lang="en-US" altLang="en-US" sz="260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600" err="1">
                <a:solidFill>
                  <a:srgbClr val="0000FF"/>
                </a:solidFill>
                <a:latin typeface="Times New Roman" panose="02020603050405020304" pitchFamily="18" charset="0"/>
              </a:rPr>
              <a:t>với</a:t>
            </a:r>
            <a:r>
              <a:rPr lang="en-US" altLang="en-US" sz="260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err="1">
                <a:solidFill>
                  <a:srgbClr val="0000FF"/>
                </a:solidFill>
                <a:latin typeface="Times New Roman" panose="02020603050405020304" pitchFamily="18" charset="0"/>
              </a:rPr>
              <a:t>nhau</a:t>
            </a:r>
            <a:r>
              <a:rPr lang="en-US" altLang="en-US" sz="2800">
                <a:solidFill>
                  <a:srgbClr val="0000FF"/>
                </a:solidFill>
                <a:latin typeface="Times New Roman" panose="02020603050405020304" pitchFamily="18" charset="0"/>
              </a:rPr>
              <a:t>.</a:t>
            </a:r>
            <a:endParaRPr lang="en-US" altLang="en-US" sz="280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8" name="Rectangle 10"/>
          <p:cNvSpPr/>
          <p:nvPr/>
        </p:nvSpPr>
        <p:spPr>
          <a:xfrm>
            <a:off x="1447800" y="4789488"/>
            <a:ext cx="9144000" cy="9461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just" eaLnBrk="1" hangingPunct="1">
              <a:spcBef>
                <a:spcPct val="50000"/>
              </a:spcBef>
            </a:pPr>
            <a:r>
              <a:rPr lang="en-US" altLang="en-US" sz="2800">
                <a:solidFill>
                  <a:srgbClr val="0000FF"/>
                </a:solidFill>
                <a:latin typeface="Times New Roman" panose="02020603050405020304" pitchFamily="18" charset="0"/>
              </a:rPr>
              <a:t>- </a:t>
            </a:r>
            <a:r>
              <a:rPr lang="en-US" altLang="en-US" sz="2800" err="1">
                <a:solidFill>
                  <a:srgbClr val="0000FF"/>
                </a:solidFill>
                <a:latin typeface="Times New Roman" panose="02020603050405020304" pitchFamily="18" charset="0"/>
              </a:rPr>
              <a:t>Cộng</a:t>
            </a:r>
            <a:r>
              <a:rPr lang="en-US" altLang="en-US" sz="280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vi-VN" altLang="en-US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như cộng các số tự nhiên theo từng loại đơn vị và </a:t>
            </a:r>
            <a:r>
              <a:rPr lang="en-US" altLang="en-US" sz="2800" err="1">
                <a:solidFill>
                  <a:srgbClr val="0000FF"/>
                </a:solidFill>
                <a:latin typeface="Times New Roman" panose="02020603050405020304" pitchFamily="18" charset="0"/>
              </a:rPr>
              <a:t>giữ</a:t>
            </a:r>
            <a:r>
              <a:rPr lang="en-US" altLang="en-US" sz="280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err="1">
                <a:solidFill>
                  <a:srgbClr val="0000FF"/>
                </a:solidFill>
                <a:latin typeface="Times New Roman" panose="02020603050405020304" pitchFamily="18" charset="0"/>
              </a:rPr>
              <a:t>nguyên</a:t>
            </a:r>
            <a:r>
              <a:rPr lang="en-US" altLang="en-US" sz="280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err="1">
                <a:solidFill>
                  <a:srgbClr val="0000FF"/>
                </a:solidFill>
                <a:latin typeface="Times New Roman" panose="02020603050405020304" pitchFamily="18" charset="0"/>
              </a:rPr>
              <a:t>tên</a:t>
            </a:r>
            <a:r>
              <a:rPr lang="en-US" altLang="en-US" sz="280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err="1">
                <a:solidFill>
                  <a:srgbClr val="0000FF"/>
                </a:solidFill>
                <a:latin typeface="Times New Roman" panose="02020603050405020304" pitchFamily="18" charset="0"/>
              </a:rPr>
              <a:t>đơn</a:t>
            </a:r>
            <a:r>
              <a:rPr lang="en-US" altLang="en-US" sz="280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err="1">
                <a:solidFill>
                  <a:srgbClr val="0000FF"/>
                </a:solidFill>
                <a:latin typeface="Times New Roman" panose="02020603050405020304" pitchFamily="18" charset="0"/>
              </a:rPr>
              <a:t>vị</a:t>
            </a:r>
            <a:r>
              <a:rPr lang="en-US" altLang="en-US" sz="2800">
                <a:solidFill>
                  <a:srgbClr val="0000FF"/>
                </a:solidFill>
                <a:latin typeface="Times New Roman" panose="02020603050405020304" pitchFamily="18" charset="0"/>
              </a:rPr>
              <a:t> ở </a:t>
            </a:r>
            <a:r>
              <a:rPr lang="en-US" altLang="en-US" sz="2800" err="1">
                <a:solidFill>
                  <a:srgbClr val="0000FF"/>
                </a:solidFill>
                <a:latin typeface="Times New Roman" panose="02020603050405020304" pitchFamily="18" charset="0"/>
              </a:rPr>
              <a:t>từng</a:t>
            </a:r>
            <a:r>
              <a:rPr lang="en-US" altLang="en-US" sz="280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err="1">
                <a:solidFill>
                  <a:srgbClr val="0000FF"/>
                </a:solidFill>
                <a:latin typeface="Times New Roman" panose="02020603050405020304" pitchFamily="18" charset="0"/>
              </a:rPr>
              <a:t>cột</a:t>
            </a:r>
            <a:endParaRPr lang="en-US" altLang="en-US" sz="280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9" name="Text Box 25"/>
          <p:cNvSpPr txBox="1">
            <a:spLocks noChangeArrowheads="1"/>
          </p:cNvSpPr>
          <p:nvPr/>
        </p:nvSpPr>
        <p:spPr bwMode="auto">
          <a:xfrm>
            <a:off x="1752600" y="3798888"/>
            <a:ext cx="6477000" cy="52387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eaLnBrk="1" hangingPunct="1">
              <a:spcBef>
                <a:spcPct val="50000"/>
              </a:spcBef>
            </a:pPr>
            <a:r>
              <a:rPr lang="vi-VN" altLang="x-none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Khi cộng số đo thời gian ta làm như sau:</a:t>
            </a:r>
            <a:endParaRPr sz="2800" b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0" name="Rectangle 26"/>
          <p:cNvSpPr/>
          <p:nvPr/>
        </p:nvSpPr>
        <p:spPr>
          <a:xfrm>
            <a:off x="1447800" y="5703888"/>
            <a:ext cx="9144000" cy="946150"/>
          </a:xfrm>
          <a:prstGeom prst="rect">
            <a:avLst/>
          </a:prstGeom>
          <a:noFill/>
          <a:ln w="38100">
            <a:noFill/>
          </a:ln>
        </p:spPr>
        <p:txBody>
          <a:bodyPr>
            <a:spAutoFit/>
          </a:bodyPr>
          <a:p>
            <a:pPr algn="just" eaLnBrk="1" hangingPunct="1">
              <a:spcBef>
                <a:spcPct val="50000"/>
              </a:spcBef>
            </a:pPr>
            <a:r>
              <a:rPr lang="vi-VN" altLang="en-US" sz="2800" dirty="0">
                <a:solidFill>
                  <a:srgbClr val="0033CC"/>
                </a:solidFill>
                <a:latin typeface="Times New Roman" panose="02020603050405020304" pitchFamily="18" charset="0"/>
              </a:rPr>
              <a:t>- Nếu kết quả có số đo ở đơn vị nhỏ lớn hơn hoặc bằng một đơn vị lớn hơn liền kề, ta cần đổi sang hàng đơn vị lớn hơn</a:t>
            </a:r>
            <a:r>
              <a:rPr lang="en-US" altLang="en-US" sz="2800">
                <a:solidFill>
                  <a:srgbClr val="0033CC"/>
                </a:solidFill>
                <a:latin typeface="Times New Roman" panose="02020603050405020304" pitchFamily="18" charset="0"/>
              </a:rPr>
              <a:t> </a:t>
            </a:r>
            <a:r>
              <a:rPr lang="vi-VN" altLang="en-US" sz="2800" dirty="0">
                <a:solidFill>
                  <a:srgbClr val="0033CC"/>
                </a:solidFill>
                <a:latin typeface="Times New Roman" panose="02020603050405020304" pitchFamily="18" charset="0"/>
              </a:rPr>
              <a:t>đó.</a:t>
            </a:r>
            <a:endParaRPr lang="en-US" altLang="en-US" sz="2800">
              <a:solidFill>
                <a:srgbClr val="0033CC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2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8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2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2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82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2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2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53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53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53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charRg st="0" end="1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10">
                                            <p:txEl>
                                              <p:charRg st="0" end="12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19" grpId="0"/>
      <p:bldP spid="8220" grpId="0"/>
      <p:bldP spid="8226" grpId="0"/>
      <p:bldP spid="15373" grpId="0"/>
      <p:bldP spid="6" grpId="0"/>
      <p:bldP spid="7" grpId="0"/>
      <p:bldP spid="8" grpId="0"/>
      <p:bldP spid="9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4257</Words>
  <Application>WPS Presentation</Application>
  <PresentationFormat/>
  <Paragraphs>319</Paragraphs>
  <Slides>21</Slides>
  <Notes>1</Notes>
  <HiddenSlides>0</HiddenSlides>
  <MMClips>0</MMClips>
  <ScaleCrop>false</ScaleCrop>
  <HeadingPairs>
    <vt:vector size="8" baseType="variant">
      <vt:variant>
        <vt:lpstr>已用的字体</vt:lpstr>
      </vt:variant>
      <vt:variant>
        <vt:i4>9</vt:i4>
      </vt:variant>
      <vt:variant>
        <vt:lpstr>主题</vt:lpstr>
      </vt:variant>
      <vt:variant>
        <vt:i4>2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21</vt:i4>
      </vt:variant>
    </vt:vector>
  </HeadingPairs>
  <TitlesOfParts>
    <vt:vector size="33" baseType="lpstr">
      <vt:lpstr>Arial</vt:lpstr>
      <vt:lpstr>SimSun</vt:lpstr>
      <vt:lpstr>Wingdings</vt:lpstr>
      <vt:lpstr>Times New Roman</vt:lpstr>
      <vt:lpstr>Times New Roman</vt:lpstr>
      <vt:lpstr>Calibri</vt:lpstr>
      <vt:lpstr>Microsoft YaHei</vt:lpstr>
      <vt:lpstr>Arial Unicode MS</vt:lpstr>
      <vt:lpstr>Tahoma</vt:lpstr>
      <vt:lpstr>Default Design</vt:lpstr>
      <vt:lpstr>1_Default Design</vt:lpstr>
      <vt:lpstr>MS_ClipArt_Gallery.2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Bài 1: Viết số thích hợp vào chỗ chấm 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tc</dc:creator>
  <cp:lastModifiedBy>TRi</cp:lastModifiedBy>
  <cp:revision>144</cp:revision>
  <dcterms:created xsi:type="dcterms:W3CDTF">2010-11-30T17:30:00Z</dcterms:created>
  <dcterms:modified xsi:type="dcterms:W3CDTF">2022-03-04T04:24:06Z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52F2272755B84D1DA8F236AF226D38C2</vt:lpwstr>
  </property>
  <property fmtid="{D5CDD505-2E9C-101B-9397-08002B2CF9AE}" pid="3" name="KSOProductBuildVer">
    <vt:lpwstr>1033-11.2.0.10463</vt:lpwstr>
  </property>
</Properties>
</file>