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60" r:id="rId3"/>
    <p:sldId id="313" r:id="rId4"/>
    <p:sldId id="314" r:id="rId5"/>
    <p:sldId id="315" r:id="rId6"/>
    <p:sldId id="286" r:id="rId7"/>
    <p:sldId id="310" r:id="rId8"/>
    <p:sldId id="288" r:id="rId9"/>
    <p:sldId id="293" r:id="rId10"/>
    <p:sldId id="312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41A84-63F5-4FC5-B976-4A7C3CD6F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50" y="4502886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5400" b="1" i="0" u="none" strike="noStrike" kern="1200" cap="none" spc="0" normalizeH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238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250</cp:revision>
  <dcterms:created xsi:type="dcterms:W3CDTF">2021-06-02T01:34:28Z</dcterms:created>
  <dcterms:modified xsi:type="dcterms:W3CDTF">2022-06-13T03:51:58Z</dcterms:modified>
</cp:coreProperties>
</file>