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4" r:id="rId3"/>
    <p:sldId id="286" r:id="rId4"/>
    <p:sldId id="265" r:id="rId5"/>
    <p:sldId id="276" r:id="rId6"/>
    <p:sldId id="287" r:id="rId7"/>
    <p:sldId id="288" r:id="rId8"/>
    <p:sldId id="289" r:id="rId9"/>
    <p:sldId id="267" r:id="rId10"/>
    <p:sldId id="269" r:id="rId11"/>
  </p:sldIdLst>
  <p:sldSz cx="12192000" cy="6858000"/>
  <p:notesSz cx="6858000" cy="9144000"/>
  <p:embeddedFontLst>
    <p:embeddedFont>
      <p:font typeface="2005_iannnnnMTV" charset="0"/>
      <p:regular r:id="rId13"/>
    </p:embeddedFont>
    <p:embeddedFont>
      <p:font typeface="Calibri Light" charset="0"/>
      <p:regular r:id="rId14"/>
      <p:italic r:id="rId15"/>
    </p:embeddedFont>
    <p:embeddedFont>
      <p:font typeface="HP001 4 hàng" charset="0"/>
      <p:regular r:id="rId16"/>
      <p:bold r:id="rId17"/>
    </p:embeddedFont>
    <p:embeddedFont>
      <p:font typeface="Calibri"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71E"/>
    <a:srgbClr val="FFE21A"/>
    <a:srgbClr val="475967"/>
    <a:srgbClr val="009B93"/>
    <a:srgbClr val="80BA3F"/>
    <a:srgbClr val="2BA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7" autoAdjust="0"/>
  </p:normalViewPr>
  <p:slideViewPr>
    <p:cSldViewPr snapToGrid="0" showGuides="1">
      <p:cViewPr varScale="1">
        <p:scale>
          <a:sx n="70" d="100"/>
          <a:sy n="70" d="100"/>
        </p:scale>
        <p:origin x="-744" y="-90"/>
      </p:cViewPr>
      <p:guideLst>
        <p:guide orient="horz" pos="2136"/>
        <p:guide pos="384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0EE63-27CF-45D0-AF32-C980DDDD7DDE}" type="datetimeFigureOut">
              <a:rPr lang="en-US" smtClean="0"/>
              <a:t>3/13/2022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12F1D-F304-4807-BA57-FA6AB4DFFC07}" type="slidenum">
              <a:rPr lang="en-US" smtClean="0"/>
              <a:t>‹#›</a:t>
            </a:fld>
            <a:endParaRPr lang="en-US"/>
          </a:p>
        </p:txBody>
      </p:sp>
    </p:spTree>
    <p:extLst>
      <p:ext uri="{BB962C8B-B14F-4D97-AF65-F5344CB8AC3E}">
        <p14:creationId xmlns:p14="http://schemas.microsoft.com/office/powerpoint/2010/main" val="385843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FFC000"/>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41F8040-234D-48FE-A4C0-CDED281F8AE0}"/>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4" name="Footer Placeholder 3">
            <a:extLst>
              <a:ext uri="{FF2B5EF4-FFF2-40B4-BE49-F238E27FC236}">
                <a16:creationId xmlns="" xmlns:a16="http://schemas.microsoft.com/office/drawing/2014/main" id="{178D85B7-6667-4BBC-AEEA-34EC631D30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E35936A-EE07-4ABA-BE6B-9548EB62192E}"/>
              </a:ext>
            </a:extLst>
          </p:cNvPr>
          <p:cNvSpPr>
            <a:spLocks noGrp="1"/>
          </p:cNvSpPr>
          <p:nvPr>
            <p:ph type="sldNum" sz="quarter" idx="12"/>
          </p:nvPr>
        </p:nvSpPr>
        <p:spPr/>
        <p:txBody>
          <a:bodyPr/>
          <a:lstStyle/>
          <a:p>
            <a:fld id="{91355AF6-A9E0-454B-B4CB-CB1A9B478597}" type="slidenum">
              <a:rPr lang="en-US" smtClean="0"/>
              <a:t>‹#›</a:t>
            </a:fld>
            <a:endParaRPr lang="en-US"/>
          </a:p>
        </p:txBody>
      </p:sp>
      <p:pic>
        <p:nvPicPr>
          <p:cNvPr id="6" name="Graphic 5">
            <a:extLst>
              <a:ext uri="{FF2B5EF4-FFF2-40B4-BE49-F238E27FC236}">
                <a16:creationId xmlns="" xmlns:a16="http://schemas.microsoft.com/office/drawing/2014/main" id="{5E9E354C-7525-428F-8B2D-1C76375B0C4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6925" r="7123"/>
          <a:stretch/>
        </p:blipFill>
        <p:spPr>
          <a:xfrm>
            <a:off x="5358581" y="-9832"/>
            <a:ext cx="6833419" cy="6867832"/>
          </a:xfrm>
          <a:prstGeom prst="rect">
            <a:avLst/>
          </a:prstGeom>
        </p:spPr>
      </p:pic>
      <p:pic>
        <p:nvPicPr>
          <p:cNvPr id="8" name="Graphic 7">
            <a:extLst>
              <a:ext uri="{FF2B5EF4-FFF2-40B4-BE49-F238E27FC236}">
                <a16:creationId xmlns="" xmlns:a16="http://schemas.microsoft.com/office/drawing/2014/main" id="{3B36D119-759E-421A-97AE-DCBF6D830A3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785156" y="35767"/>
            <a:ext cx="3342276" cy="6959549"/>
          </a:xfrm>
          <a:prstGeom prst="rect">
            <a:avLst/>
          </a:prstGeom>
        </p:spPr>
      </p:pic>
      <p:grpSp>
        <p:nvGrpSpPr>
          <p:cNvPr id="9" name="Group 8">
            <a:extLst>
              <a:ext uri="{FF2B5EF4-FFF2-40B4-BE49-F238E27FC236}">
                <a16:creationId xmlns="" xmlns:a16="http://schemas.microsoft.com/office/drawing/2014/main" id="{F0045BC3-4D39-43D5-9A50-664CEE048247}"/>
              </a:ext>
            </a:extLst>
          </p:cNvPr>
          <p:cNvGrpSpPr/>
          <p:nvPr userDrawn="1"/>
        </p:nvGrpSpPr>
        <p:grpSpPr>
          <a:xfrm>
            <a:off x="2921495" y="4445840"/>
            <a:ext cx="2688156" cy="1437720"/>
            <a:chOff x="2921495" y="4445840"/>
            <a:chExt cx="2688156" cy="1437720"/>
          </a:xfrm>
        </p:grpSpPr>
        <p:sp>
          <p:nvSpPr>
            <p:cNvPr id="10" name="Freeform: Shape 9">
              <a:extLst>
                <a:ext uri="{FF2B5EF4-FFF2-40B4-BE49-F238E27FC236}">
                  <a16:creationId xmlns="" xmlns:a16="http://schemas.microsoft.com/office/drawing/2014/main" id="{1F377F3A-C243-4F6C-A0F7-14963F7E4508}"/>
                </a:ext>
              </a:extLst>
            </p:cNvPr>
            <p:cNvSpPr/>
            <p:nvPr/>
          </p:nvSpPr>
          <p:spPr>
            <a:xfrm>
              <a:off x="5003284" y="5025381"/>
              <a:ext cx="606366" cy="349935"/>
            </a:xfrm>
            <a:custGeom>
              <a:avLst/>
              <a:gdLst>
                <a:gd name="connsiteX0" fmla="*/ 54242 w 606366"/>
                <a:gd name="connsiteY0" fmla="*/ 200975 h 349935"/>
                <a:gd name="connsiteX1" fmla="*/ 0 w 606366"/>
                <a:gd name="connsiteY1" fmla="*/ 349936 h 349935"/>
                <a:gd name="connsiteX2" fmla="*/ 606367 w 606366"/>
                <a:gd name="connsiteY2" fmla="*/ 0 h 349935"/>
                <a:gd name="connsiteX3" fmla="*/ 54242 w 606366"/>
                <a:gd name="connsiteY3" fmla="*/ 200975 h 349935"/>
              </a:gdLst>
              <a:ahLst/>
              <a:cxnLst>
                <a:cxn ang="0">
                  <a:pos x="connsiteX0" y="connsiteY0"/>
                </a:cxn>
                <a:cxn ang="0">
                  <a:pos x="connsiteX1" y="connsiteY1"/>
                </a:cxn>
                <a:cxn ang="0">
                  <a:pos x="connsiteX2" y="connsiteY2"/>
                </a:cxn>
                <a:cxn ang="0">
                  <a:pos x="connsiteX3" y="connsiteY3"/>
                </a:cxn>
              </a:cxnLst>
              <a:rect l="l" t="t" r="r" b="b"/>
              <a:pathLst>
                <a:path w="606366" h="349935">
                  <a:moveTo>
                    <a:pt x="54242" y="200975"/>
                  </a:moveTo>
                  <a:lnTo>
                    <a:pt x="0" y="349936"/>
                  </a:lnTo>
                  <a:lnTo>
                    <a:pt x="606367" y="0"/>
                  </a:lnTo>
                  <a:lnTo>
                    <a:pt x="54242" y="200975"/>
                  </a:lnTo>
                  <a:close/>
                </a:path>
              </a:pathLst>
            </a:custGeom>
            <a:solidFill>
              <a:srgbClr val="D7E9EF"/>
            </a:solidFill>
            <a:ln w="20234"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16DB8299-16FF-44A9-A9C0-E653093DA515}"/>
                </a:ext>
              </a:extLst>
            </p:cNvPr>
            <p:cNvSpPr/>
            <p:nvPr/>
          </p:nvSpPr>
          <p:spPr>
            <a:xfrm>
              <a:off x="4827001" y="5025381"/>
              <a:ext cx="782650" cy="200975"/>
            </a:xfrm>
            <a:custGeom>
              <a:avLst/>
              <a:gdLst>
                <a:gd name="connsiteX0" fmla="*/ 782650 w 782650"/>
                <a:gd name="connsiteY0" fmla="*/ 0 h 200975"/>
                <a:gd name="connsiteX1" fmla="*/ 230525 w 782650"/>
                <a:gd name="connsiteY1" fmla="*/ 200975 h 200975"/>
                <a:gd name="connsiteX2" fmla="*/ 0 w 782650"/>
                <a:gd name="connsiteY2" fmla="*/ 607 h 200975"/>
                <a:gd name="connsiteX3" fmla="*/ 782650 w 782650"/>
                <a:gd name="connsiteY3" fmla="*/ 0 h 200975"/>
              </a:gdLst>
              <a:ahLst/>
              <a:cxnLst>
                <a:cxn ang="0">
                  <a:pos x="connsiteX0" y="connsiteY0"/>
                </a:cxn>
                <a:cxn ang="0">
                  <a:pos x="connsiteX1" y="connsiteY1"/>
                </a:cxn>
                <a:cxn ang="0">
                  <a:pos x="connsiteX2" y="connsiteY2"/>
                </a:cxn>
                <a:cxn ang="0">
                  <a:pos x="connsiteX3" y="connsiteY3"/>
                </a:cxn>
              </a:cxnLst>
              <a:rect l="l" t="t" r="r" b="b"/>
              <a:pathLst>
                <a:path w="782650" h="200975">
                  <a:moveTo>
                    <a:pt x="782650" y="0"/>
                  </a:moveTo>
                  <a:lnTo>
                    <a:pt x="230525" y="200975"/>
                  </a:lnTo>
                  <a:lnTo>
                    <a:pt x="0" y="607"/>
                  </a:lnTo>
                  <a:lnTo>
                    <a:pt x="782650" y="0"/>
                  </a:lnTo>
                  <a:close/>
                </a:path>
              </a:pathLst>
            </a:custGeom>
            <a:solidFill>
              <a:srgbClr val="FFFFFF"/>
            </a:solidFill>
            <a:ln w="20234"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803DE76F-B7BC-4DA2-8B44-81440AF4859D}"/>
                </a:ext>
              </a:extLst>
            </p:cNvPr>
            <p:cNvSpPr/>
            <p:nvPr/>
          </p:nvSpPr>
          <p:spPr>
            <a:xfrm>
              <a:off x="5135244" y="5025381"/>
              <a:ext cx="474406" cy="515087"/>
            </a:xfrm>
            <a:custGeom>
              <a:avLst/>
              <a:gdLst>
                <a:gd name="connsiteX0" fmla="*/ 474407 w 474406"/>
                <a:gd name="connsiteY0" fmla="*/ 0 h 515087"/>
                <a:gd name="connsiteX1" fmla="*/ 0 w 474406"/>
                <a:gd name="connsiteY1" fmla="*/ 273836 h 515087"/>
                <a:gd name="connsiteX2" fmla="*/ 213726 w 474406"/>
                <a:gd name="connsiteY2" fmla="*/ 515088 h 515087"/>
                <a:gd name="connsiteX3" fmla="*/ 474407 w 474406"/>
                <a:gd name="connsiteY3" fmla="*/ 0 h 515087"/>
              </a:gdLst>
              <a:ahLst/>
              <a:cxnLst>
                <a:cxn ang="0">
                  <a:pos x="connsiteX0" y="connsiteY0"/>
                </a:cxn>
                <a:cxn ang="0">
                  <a:pos x="connsiteX1" y="connsiteY1"/>
                </a:cxn>
                <a:cxn ang="0">
                  <a:pos x="connsiteX2" y="connsiteY2"/>
                </a:cxn>
                <a:cxn ang="0">
                  <a:pos x="connsiteX3" y="connsiteY3"/>
                </a:cxn>
              </a:cxnLst>
              <a:rect l="l" t="t" r="r" b="b"/>
              <a:pathLst>
                <a:path w="474406" h="515087">
                  <a:moveTo>
                    <a:pt x="474407" y="0"/>
                  </a:moveTo>
                  <a:lnTo>
                    <a:pt x="0" y="273836"/>
                  </a:lnTo>
                  <a:lnTo>
                    <a:pt x="213726" y="515088"/>
                  </a:lnTo>
                  <a:lnTo>
                    <a:pt x="474407" y="0"/>
                  </a:lnTo>
                  <a:close/>
                </a:path>
              </a:pathLst>
            </a:custGeom>
            <a:solidFill>
              <a:srgbClr val="FFFFFF"/>
            </a:solidFill>
            <a:ln w="20234"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B414C030-71CA-48C1-8DE5-FE6649EF6FFF}"/>
                </a:ext>
              </a:extLst>
            </p:cNvPr>
            <p:cNvSpPr/>
            <p:nvPr/>
          </p:nvSpPr>
          <p:spPr>
            <a:xfrm>
              <a:off x="4940138" y="5373698"/>
              <a:ext cx="38049" cy="13155"/>
            </a:xfrm>
            <a:custGeom>
              <a:avLst/>
              <a:gdLst>
                <a:gd name="connsiteX0" fmla="*/ 38738 w 38049"/>
                <a:gd name="connsiteY0" fmla="*/ 12940 h 13155"/>
                <a:gd name="connsiteX1" fmla="*/ 688 w 38049"/>
                <a:gd name="connsiteY1" fmla="*/ -215 h 13155"/>
              </a:gdLst>
              <a:ahLst/>
              <a:cxnLst>
                <a:cxn ang="0">
                  <a:pos x="connsiteX0" y="connsiteY0"/>
                </a:cxn>
                <a:cxn ang="0">
                  <a:pos x="connsiteX1" y="connsiteY1"/>
                </a:cxn>
              </a:cxnLst>
              <a:rect l="l" t="t" r="r" b="b"/>
              <a:pathLst>
                <a:path w="38049" h="13155">
                  <a:moveTo>
                    <a:pt x="38738" y="12940"/>
                  </a:moveTo>
                  <a:cubicBezTo>
                    <a:pt x="27162" y="5857"/>
                    <a:pt x="14168" y="1364"/>
                    <a:pt x="688" y="-215"/>
                  </a:cubicBezTo>
                </a:path>
              </a:pathLst>
            </a:custGeom>
            <a:noFill/>
            <a:ln w="20234" cap="flat">
              <a:solidFill>
                <a:srgbClr val="FFFFFF"/>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E999C89-B926-4301-8EC8-BF80B1030EF4}"/>
                </a:ext>
              </a:extLst>
            </p:cNvPr>
            <p:cNvSpPr/>
            <p:nvPr/>
          </p:nvSpPr>
          <p:spPr>
            <a:xfrm>
              <a:off x="2921495" y="4445840"/>
              <a:ext cx="1937888" cy="1437720"/>
            </a:xfrm>
            <a:custGeom>
              <a:avLst/>
              <a:gdLst>
                <a:gd name="connsiteX0" fmla="*/ 1938577 w 1937888"/>
                <a:gd name="connsiteY0" fmla="*/ 924404 h 1437720"/>
                <a:gd name="connsiteX1" fmla="*/ 1664538 w 1937888"/>
                <a:gd name="connsiteY1" fmla="*/ 935536 h 1437720"/>
                <a:gd name="connsiteX2" fmla="*/ 1347390 w 1937888"/>
                <a:gd name="connsiteY2" fmla="*/ 1043815 h 1437720"/>
                <a:gd name="connsiteX3" fmla="*/ 1442109 w 1937888"/>
                <a:gd name="connsiteY3" fmla="*/ 1339510 h 1437720"/>
                <a:gd name="connsiteX4" fmla="*/ 1527721 w 1937888"/>
                <a:gd name="connsiteY4" fmla="*/ 1326760 h 1437720"/>
                <a:gd name="connsiteX5" fmla="*/ 1514565 w 1937888"/>
                <a:gd name="connsiteY5" fmla="*/ 1206336 h 1437720"/>
                <a:gd name="connsiteX6" fmla="*/ 1383011 w 1937888"/>
                <a:gd name="connsiteY6" fmla="*/ 1200467 h 1437720"/>
                <a:gd name="connsiteX7" fmla="*/ 1271088 w 1937888"/>
                <a:gd name="connsiteY7" fmla="*/ 1281424 h 1437720"/>
                <a:gd name="connsiteX8" fmla="*/ 1014050 w 1937888"/>
                <a:gd name="connsiteY8" fmla="*/ 1426741 h 1437720"/>
                <a:gd name="connsiteX9" fmla="*/ 733737 w 1937888"/>
                <a:gd name="connsiteY9" fmla="*/ 1370072 h 1437720"/>
                <a:gd name="connsiteX10" fmla="*/ 548751 w 1937888"/>
                <a:gd name="connsiteY10" fmla="*/ 1118093 h 1437720"/>
                <a:gd name="connsiteX11" fmla="*/ 274105 w 1937888"/>
                <a:gd name="connsiteY11" fmla="*/ 1016897 h 1437720"/>
                <a:gd name="connsiteX12" fmla="*/ 24150 w 1937888"/>
                <a:gd name="connsiteY12" fmla="*/ 875223 h 1437720"/>
                <a:gd name="connsiteX13" fmla="*/ 88107 w 1937888"/>
                <a:gd name="connsiteY13" fmla="*/ 614137 h 1437720"/>
                <a:gd name="connsiteX14" fmla="*/ 305273 w 1937888"/>
                <a:gd name="connsiteY14" fmla="*/ 552003 h 1437720"/>
                <a:gd name="connsiteX15" fmla="*/ 568383 w 1937888"/>
                <a:gd name="connsiteY15" fmla="*/ 218663 h 1437720"/>
                <a:gd name="connsiteX16" fmla="*/ 533774 w 1937888"/>
                <a:gd name="connsiteY16" fmla="*/ 75167 h 1437720"/>
                <a:gd name="connsiteX17" fmla="*/ 327334 w 1937888"/>
                <a:gd name="connsiteY17" fmla="*/ -123 h 143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888" h="1437720">
                  <a:moveTo>
                    <a:pt x="1938577" y="924404"/>
                  </a:moveTo>
                  <a:cubicBezTo>
                    <a:pt x="1839202" y="927440"/>
                    <a:pt x="1712303" y="947679"/>
                    <a:pt x="1664538" y="935536"/>
                  </a:cubicBezTo>
                  <a:cubicBezTo>
                    <a:pt x="1548770" y="906189"/>
                    <a:pt x="1411345" y="942215"/>
                    <a:pt x="1347390" y="1043815"/>
                  </a:cubicBezTo>
                  <a:cubicBezTo>
                    <a:pt x="1283434" y="1145416"/>
                    <a:pt x="1327151" y="1306925"/>
                    <a:pt x="1442109" y="1339510"/>
                  </a:cubicBezTo>
                  <a:cubicBezTo>
                    <a:pt x="1471011" y="1349630"/>
                    <a:pt x="1503029" y="1344853"/>
                    <a:pt x="1527721" y="1326760"/>
                  </a:cubicBezTo>
                  <a:cubicBezTo>
                    <a:pt x="1562330" y="1296198"/>
                    <a:pt x="1551604" y="1233659"/>
                    <a:pt x="1514565" y="1206336"/>
                  </a:cubicBezTo>
                  <a:cubicBezTo>
                    <a:pt x="1474775" y="1181482"/>
                    <a:pt x="1424865" y="1179256"/>
                    <a:pt x="1383011" y="1200467"/>
                  </a:cubicBezTo>
                  <a:cubicBezTo>
                    <a:pt x="1342087" y="1222062"/>
                    <a:pt x="1304402" y="1249304"/>
                    <a:pt x="1271088" y="1281424"/>
                  </a:cubicBezTo>
                  <a:cubicBezTo>
                    <a:pt x="1195191" y="1345582"/>
                    <a:pt x="1110187" y="1402859"/>
                    <a:pt x="1014050" y="1426741"/>
                  </a:cubicBezTo>
                  <a:cubicBezTo>
                    <a:pt x="917914" y="1450623"/>
                    <a:pt x="808217" y="1436052"/>
                    <a:pt x="733737" y="1370072"/>
                  </a:cubicBezTo>
                  <a:cubicBezTo>
                    <a:pt x="655614" y="1300651"/>
                    <a:pt x="626874" y="1187919"/>
                    <a:pt x="548751" y="1118093"/>
                  </a:cubicBezTo>
                  <a:cubicBezTo>
                    <a:pt x="474675" y="1052316"/>
                    <a:pt x="370645" y="1037137"/>
                    <a:pt x="274105" y="1016897"/>
                  </a:cubicBezTo>
                  <a:cubicBezTo>
                    <a:pt x="177564" y="996658"/>
                    <a:pt x="73130" y="961644"/>
                    <a:pt x="24150" y="875223"/>
                  </a:cubicBezTo>
                  <a:cubicBezTo>
                    <a:pt x="-23756" y="784551"/>
                    <a:pt x="3730" y="672406"/>
                    <a:pt x="88107" y="614137"/>
                  </a:cubicBezTo>
                  <a:cubicBezTo>
                    <a:pt x="151860" y="573659"/>
                    <a:pt x="232615" y="573659"/>
                    <a:pt x="305273" y="552003"/>
                  </a:cubicBezTo>
                  <a:cubicBezTo>
                    <a:pt x="452432" y="504481"/>
                    <a:pt x="556340" y="372825"/>
                    <a:pt x="568383" y="218663"/>
                  </a:cubicBezTo>
                  <a:cubicBezTo>
                    <a:pt x="573807" y="168268"/>
                    <a:pt x="561562" y="117548"/>
                    <a:pt x="533774" y="75167"/>
                  </a:cubicBezTo>
                  <a:cubicBezTo>
                    <a:pt x="487831" y="12831"/>
                    <a:pt x="407683" y="-1539"/>
                    <a:pt x="327334" y="-123"/>
                  </a:cubicBezTo>
                </a:path>
              </a:pathLst>
            </a:custGeom>
            <a:noFill/>
            <a:ln w="20234" cap="flat">
              <a:solidFill>
                <a:srgbClr val="FFFFFF"/>
              </a:solidFill>
              <a:custDash>
                <a:ds d="300750" sp="300750"/>
              </a:custDash>
              <a:miter/>
            </a:ln>
          </p:spPr>
          <p:txBody>
            <a:bodyPr rtlCol="0" anchor="ctr"/>
            <a:lstStyle/>
            <a:p>
              <a:endParaRPr lang="en-US"/>
            </a:p>
          </p:txBody>
        </p:sp>
        <p:sp>
          <p:nvSpPr>
            <p:cNvPr id="15" name="Freeform: Shape 14">
              <a:extLst>
                <a:ext uri="{FF2B5EF4-FFF2-40B4-BE49-F238E27FC236}">
                  <a16:creationId xmlns="" xmlns:a16="http://schemas.microsoft.com/office/drawing/2014/main" id="{67502A61-3509-4F46-935A-DB3984B4C9F1}"/>
                </a:ext>
              </a:extLst>
            </p:cNvPr>
            <p:cNvSpPr/>
            <p:nvPr/>
          </p:nvSpPr>
          <p:spPr>
            <a:xfrm>
              <a:off x="3167791" y="4447957"/>
              <a:ext cx="40478" cy="3642"/>
            </a:xfrm>
            <a:custGeom>
              <a:avLst/>
              <a:gdLst>
                <a:gd name="connsiteX0" fmla="*/ 41167 w 40478"/>
                <a:gd name="connsiteY0" fmla="*/ -215 h 3642"/>
                <a:gd name="connsiteX1" fmla="*/ 688 w 40478"/>
                <a:gd name="connsiteY1" fmla="*/ 3428 h 3642"/>
              </a:gdLst>
              <a:ahLst/>
              <a:cxnLst>
                <a:cxn ang="0">
                  <a:pos x="connsiteX0" y="connsiteY0"/>
                </a:cxn>
                <a:cxn ang="0">
                  <a:pos x="connsiteX1" y="connsiteY1"/>
                </a:cxn>
              </a:cxnLst>
              <a:rect l="l" t="t" r="r" b="b"/>
              <a:pathLst>
                <a:path w="40478" h="3642">
                  <a:moveTo>
                    <a:pt x="41167" y="-215"/>
                  </a:moveTo>
                  <a:cubicBezTo>
                    <a:pt x="27404" y="-215"/>
                    <a:pt x="14047" y="2011"/>
                    <a:pt x="688" y="3428"/>
                  </a:cubicBezTo>
                </a:path>
              </a:pathLst>
            </a:custGeom>
            <a:noFill/>
            <a:ln w="20234" cap="flat">
              <a:solidFill>
                <a:srgbClr val="FFFFFF"/>
              </a:solidFill>
              <a:prstDash val="solid"/>
              <a:miter/>
            </a:ln>
          </p:spPr>
          <p:txBody>
            <a:bodyPr rtlCol="0" anchor="ctr"/>
            <a:lstStyle/>
            <a:p>
              <a:endParaRPr lang="en-US"/>
            </a:p>
          </p:txBody>
        </p:sp>
      </p:grpSp>
      <p:grpSp>
        <p:nvGrpSpPr>
          <p:cNvPr id="16" name="Group 15">
            <a:extLst>
              <a:ext uri="{FF2B5EF4-FFF2-40B4-BE49-F238E27FC236}">
                <a16:creationId xmlns="" xmlns:a16="http://schemas.microsoft.com/office/drawing/2014/main" id="{5FEAFAEA-65FA-42D6-B4B4-E238F11FDD0F}"/>
              </a:ext>
            </a:extLst>
          </p:cNvPr>
          <p:cNvGrpSpPr/>
          <p:nvPr userDrawn="1"/>
        </p:nvGrpSpPr>
        <p:grpSpPr>
          <a:xfrm>
            <a:off x="1615899" y="5380084"/>
            <a:ext cx="247023" cy="301737"/>
            <a:chOff x="1615899" y="5380084"/>
            <a:chExt cx="247023" cy="301737"/>
          </a:xfrm>
        </p:grpSpPr>
        <p:sp>
          <p:nvSpPr>
            <p:cNvPr id="17" name="Freeform: Shape 16">
              <a:extLst>
                <a:ext uri="{FF2B5EF4-FFF2-40B4-BE49-F238E27FC236}">
                  <a16:creationId xmlns="" xmlns:a16="http://schemas.microsoft.com/office/drawing/2014/main" id="{08324A8C-87BF-44C7-AFED-BABE720B8A02}"/>
                </a:ext>
              </a:extLst>
            </p:cNvPr>
            <p:cNvSpPr/>
            <p:nvPr/>
          </p:nvSpPr>
          <p:spPr>
            <a:xfrm>
              <a:off x="1621161" y="5389214"/>
              <a:ext cx="241761" cy="292607"/>
            </a:xfrm>
            <a:custGeom>
              <a:avLst/>
              <a:gdLst>
                <a:gd name="connsiteX0" fmla="*/ 170041 w 241761"/>
                <a:gd name="connsiteY0" fmla="*/ 70285 h 292607"/>
                <a:gd name="connsiteX1" fmla="*/ 64190 w 241761"/>
                <a:gd name="connsiteY1" fmla="*/ 201637 h 292607"/>
                <a:gd name="connsiteX2" fmla="*/ 52249 w 241761"/>
                <a:gd name="connsiteY2" fmla="*/ 238878 h 292607"/>
                <a:gd name="connsiteX3" fmla="*/ 114788 w 241761"/>
                <a:gd name="connsiteY3" fmla="*/ 218638 h 292607"/>
                <a:gd name="connsiteX4" fmla="*/ 158910 w 241761"/>
                <a:gd name="connsiteY4" fmla="*/ 167838 h 292607"/>
                <a:gd name="connsiteX5" fmla="*/ 222663 w 241761"/>
                <a:gd name="connsiteY5" fmla="*/ 79190 h 292607"/>
                <a:gd name="connsiteX6" fmla="*/ 238247 w 241761"/>
                <a:gd name="connsiteY6" fmla="*/ 17056 h 292607"/>
                <a:gd name="connsiteX7" fmla="*/ 203638 w 241761"/>
                <a:gd name="connsiteY7" fmla="*/ -148 h 292607"/>
                <a:gd name="connsiteX8" fmla="*/ 165386 w 241761"/>
                <a:gd name="connsiteY8" fmla="*/ 12603 h 292607"/>
                <a:gd name="connsiteX9" fmla="*/ 26545 w 241761"/>
                <a:gd name="connsiteY9" fmla="*/ 171076 h 292607"/>
                <a:gd name="connsiteX10" fmla="*/ 6305 w 241761"/>
                <a:gd name="connsiteY10" fmla="*/ 263569 h 292607"/>
                <a:gd name="connsiteX11" fmla="*/ 71881 w 241761"/>
                <a:gd name="connsiteY11" fmla="*/ 291095 h 292607"/>
                <a:gd name="connsiteX12" fmla="*/ 138265 w 241761"/>
                <a:gd name="connsiteY12" fmla="*/ 256486 h 292607"/>
                <a:gd name="connsiteX13" fmla="*/ 235616 w 241761"/>
                <a:gd name="connsiteY13" fmla="*/ 152658 h 29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761" h="292607">
                  <a:moveTo>
                    <a:pt x="170041" y="70285"/>
                  </a:moveTo>
                  <a:lnTo>
                    <a:pt x="64190" y="201637"/>
                  </a:lnTo>
                  <a:cubicBezTo>
                    <a:pt x="55488" y="212364"/>
                    <a:pt x="46380" y="226329"/>
                    <a:pt x="52249" y="238878"/>
                  </a:cubicBezTo>
                  <a:cubicBezTo>
                    <a:pt x="74998" y="241002"/>
                    <a:pt x="97605" y="233676"/>
                    <a:pt x="114788" y="218638"/>
                  </a:cubicBezTo>
                  <a:cubicBezTo>
                    <a:pt x="131748" y="203803"/>
                    <a:pt x="146584" y="186701"/>
                    <a:pt x="158910" y="167838"/>
                  </a:cubicBezTo>
                  <a:lnTo>
                    <a:pt x="222663" y="79190"/>
                  </a:lnTo>
                  <a:cubicBezTo>
                    <a:pt x="235818" y="60975"/>
                    <a:pt x="249581" y="36688"/>
                    <a:pt x="238247" y="17056"/>
                  </a:cubicBezTo>
                  <a:cubicBezTo>
                    <a:pt x="230577" y="5580"/>
                    <a:pt x="217401" y="-957"/>
                    <a:pt x="203638" y="-148"/>
                  </a:cubicBezTo>
                  <a:cubicBezTo>
                    <a:pt x="190037" y="945"/>
                    <a:pt x="176923" y="5317"/>
                    <a:pt x="165386" y="12603"/>
                  </a:cubicBezTo>
                  <a:cubicBezTo>
                    <a:pt x="104669" y="47617"/>
                    <a:pt x="64190" y="110561"/>
                    <a:pt x="26545" y="171076"/>
                  </a:cubicBezTo>
                  <a:cubicBezTo>
                    <a:pt x="9139" y="199208"/>
                    <a:pt x="-8671" y="234425"/>
                    <a:pt x="6305" y="263569"/>
                  </a:cubicBezTo>
                  <a:cubicBezTo>
                    <a:pt x="20393" y="285407"/>
                    <a:pt x="46440" y="296337"/>
                    <a:pt x="71881" y="291095"/>
                  </a:cubicBezTo>
                  <a:cubicBezTo>
                    <a:pt x="96613" y="285448"/>
                    <a:pt x="119463" y="273527"/>
                    <a:pt x="138265" y="256486"/>
                  </a:cubicBezTo>
                  <a:cubicBezTo>
                    <a:pt x="175567" y="226754"/>
                    <a:pt x="208354" y="191780"/>
                    <a:pt x="235616" y="152658"/>
                  </a:cubicBezTo>
                </a:path>
              </a:pathLst>
            </a:custGeom>
            <a:noFill/>
            <a:ln w="20234" cap="flat">
              <a:solidFill>
                <a:srgbClr val="DD912C"/>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FF4688C6-1350-4EA5-BF74-0C247B05787B}"/>
                </a:ext>
              </a:extLst>
            </p:cNvPr>
            <p:cNvSpPr/>
            <p:nvPr/>
          </p:nvSpPr>
          <p:spPr>
            <a:xfrm>
              <a:off x="1615899" y="5380084"/>
              <a:ext cx="241791" cy="292475"/>
            </a:xfrm>
            <a:custGeom>
              <a:avLst/>
              <a:gdLst>
                <a:gd name="connsiteX0" fmla="*/ 170243 w 241791"/>
                <a:gd name="connsiteY0" fmla="*/ 70106 h 292475"/>
                <a:gd name="connsiteX1" fmla="*/ 64393 w 241791"/>
                <a:gd name="connsiteY1" fmla="*/ 201255 h 292475"/>
                <a:gd name="connsiteX2" fmla="*/ 52248 w 241791"/>
                <a:gd name="connsiteY2" fmla="*/ 238698 h 292475"/>
                <a:gd name="connsiteX3" fmla="*/ 114788 w 241791"/>
                <a:gd name="connsiteY3" fmla="*/ 218459 h 292475"/>
                <a:gd name="connsiteX4" fmla="*/ 158909 w 241791"/>
                <a:gd name="connsiteY4" fmla="*/ 167659 h 292475"/>
                <a:gd name="connsiteX5" fmla="*/ 222663 w 241791"/>
                <a:gd name="connsiteY5" fmla="*/ 79213 h 292475"/>
                <a:gd name="connsiteX6" fmla="*/ 238247 w 241791"/>
                <a:gd name="connsiteY6" fmla="*/ 17079 h 292475"/>
                <a:gd name="connsiteX7" fmla="*/ 203638 w 241791"/>
                <a:gd name="connsiteY7" fmla="*/ -124 h 292475"/>
                <a:gd name="connsiteX8" fmla="*/ 165386 w 241791"/>
                <a:gd name="connsiteY8" fmla="*/ 12626 h 292475"/>
                <a:gd name="connsiteX9" fmla="*/ 26545 w 241791"/>
                <a:gd name="connsiteY9" fmla="*/ 170897 h 292475"/>
                <a:gd name="connsiteX10" fmla="*/ 6306 w 241791"/>
                <a:gd name="connsiteY10" fmla="*/ 263592 h 292475"/>
                <a:gd name="connsiteX11" fmla="*/ 71881 w 241791"/>
                <a:gd name="connsiteY11" fmla="*/ 290915 h 292475"/>
                <a:gd name="connsiteX12" fmla="*/ 138265 w 241791"/>
                <a:gd name="connsiteY12" fmla="*/ 256509 h 292475"/>
                <a:gd name="connsiteX13" fmla="*/ 235615 w 241791"/>
                <a:gd name="connsiteY13" fmla="*/ 152479 h 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791" h="292475">
                  <a:moveTo>
                    <a:pt x="170243" y="70106"/>
                  </a:moveTo>
                  <a:lnTo>
                    <a:pt x="64393" y="201255"/>
                  </a:lnTo>
                  <a:cubicBezTo>
                    <a:pt x="55690" y="211983"/>
                    <a:pt x="46379" y="226150"/>
                    <a:pt x="52248" y="238698"/>
                  </a:cubicBezTo>
                  <a:cubicBezTo>
                    <a:pt x="74998" y="240823"/>
                    <a:pt x="97605" y="233497"/>
                    <a:pt x="114788" y="218459"/>
                  </a:cubicBezTo>
                  <a:cubicBezTo>
                    <a:pt x="131788" y="203664"/>
                    <a:pt x="146644" y="186562"/>
                    <a:pt x="158909" y="167659"/>
                  </a:cubicBezTo>
                  <a:lnTo>
                    <a:pt x="222663" y="79213"/>
                  </a:lnTo>
                  <a:cubicBezTo>
                    <a:pt x="236021" y="60796"/>
                    <a:pt x="249580" y="36711"/>
                    <a:pt x="238247" y="17079"/>
                  </a:cubicBezTo>
                  <a:cubicBezTo>
                    <a:pt x="230678" y="5502"/>
                    <a:pt x="217440" y="-1076"/>
                    <a:pt x="203638" y="-124"/>
                  </a:cubicBezTo>
                  <a:cubicBezTo>
                    <a:pt x="190038" y="968"/>
                    <a:pt x="176922" y="5340"/>
                    <a:pt x="165386" y="12626"/>
                  </a:cubicBezTo>
                  <a:cubicBezTo>
                    <a:pt x="104668" y="47640"/>
                    <a:pt x="64190" y="110584"/>
                    <a:pt x="26545" y="170897"/>
                  </a:cubicBezTo>
                  <a:cubicBezTo>
                    <a:pt x="9139" y="199029"/>
                    <a:pt x="-8672" y="234448"/>
                    <a:pt x="6306" y="263592"/>
                  </a:cubicBezTo>
                  <a:cubicBezTo>
                    <a:pt x="20412" y="285390"/>
                    <a:pt x="46481" y="296258"/>
                    <a:pt x="71881" y="290915"/>
                  </a:cubicBezTo>
                  <a:cubicBezTo>
                    <a:pt x="96593" y="285329"/>
                    <a:pt x="119464" y="273489"/>
                    <a:pt x="138265" y="256509"/>
                  </a:cubicBezTo>
                  <a:cubicBezTo>
                    <a:pt x="175525" y="226656"/>
                    <a:pt x="208293" y="191622"/>
                    <a:pt x="235615" y="152479"/>
                  </a:cubicBezTo>
                </a:path>
              </a:pathLst>
            </a:custGeom>
            <a:noFill/>
            <a:ln w="20234" cap="rnd">
              <a:solidFill>
                <a:srgbClr val="FFE21A"/>
              </a:solidFill>
              <a:prstDash val="solid"/>
              <a:round/>
            </a:ln>
          </p:spPr>
          <p:txBody>
            <a:bodyPr rtlCol="0" anchor="ctr"/>
            <a:lstStyle/>
            <a:p>
              <a:endParaRPr lang="en-US"/>
            </a:p>
          </p:txBody>
        </p:sp>
      </p:grpSp>
      <p:sp>
        <p:nvSpPr>
          <p:cNvPr id="19" name="Freeform: Shape 18">
            <a:extLst>
              <a:ext uri="{FF2B5EF4-FFF2-40B4-BE49-F238E27FC236}">
                <a16:creationId xmlns="" xmlns:a16="http://schemas.microsoft.com/office/drawing/2014/main" id="{CF6E90C6-AE80-49A7-A414-85A60AC221B0}"/>
              </a:ext>
            </a:extLst>
          </p:cNvPr>
          <p:cNvSpPr/>
          <p:nvPr userDrawn="1"/>
        </p:nvSpPr>
        <p:spPr>
          <a:xfrm>
            <a:off x="310990" y="548404"/>
            <a:ext cx="219307" cy="313099"/>
          </a:xfrm>
          <a:custGeom>
            <a:avLst/>
            <a:gdLst>
              <a:gd name="connsiteX0" fmla="*/ 55777 w 219307"/>
              <a:gd name="connsiteY0" fmla="*/ 84046 h 313099"/>
              <a:gd name="connsiteX1" fmla="*/ 131674 w 219307"/>
              <a:gd name="connsiteY1" fmla="*/ 234626 h 313099"/>
              <a:gd name="connsiteX2" fmla="*/ 160819 w 219307"/>
              <a:gd name="connsiteY2" fmla="*/ 260936 h 313099"/>
              <a:gd name="connsiteX3" fmla="*/ 168307 w 219307"/>
              <a:gd name="connsiteY3" fmla="*/ 195766 h 313099"/>
              <a:gd name="connsiteX4" fmla="*/ 140174 w 219307"/>
              <a:gd name="connsiteY4" fmla="*/ 135049 h 313099"/>
              <a:gd name="connsiteX5" fmla="*/ 85934 w 219307"/>
              <a:gd name="connsiteY5" fmla="*/ 40329 h 313099"/>
              <a:gd name="connsiteX6" fmla="*/ 35741 w 219307"/>
              <a:gd name="connsiteY6" fmla="*/ -149 h 313099"/>
              <a:gd name="connsiteX7" fmla="*/ 5787 w 219307"/>
              <a:gd name="connsiteY7" fmla="*/ 24543 h 313099"/>
              <a:gd name="connsiteX8" fmla="*/ 1536 w 219307"/>
              <a:gd name="connsiteY8" fmla="*/ 65021 h 313099"/>
              <a:gd name="connsiteX9" fmla="*/ 88565 w 219307"/>
              <a:gd name="connsiteY9" fmla="*/ 256889 h 313099"/>
              <a:gd name="connsiteX10" fmla="*/ 164867 w 219307"/>
              <a:gd name="connsiteY10" fmla="*/ 312749 h 313099"/>
              <a:gd name="connsiteX11" fmla="*/ 216882 w 219307"/>
              <a:gd name="connsiteY11" fmla="*/ 264377 h 313099"/>
              <a:gd name="connsiteX12" fmla="*/ 213036 w 219307"/>
              <a:gd name="connsiteY12" fmla="*/ 189492 h 313099"/>
              <a:gd name="connsiteX13" fmla="*/ 158390 w 219307"/>
              <a:gd name="connsiteY13" fmla="*/ 58140 h 31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307" h="313099">
                <a:moveTo>
                  <a:pt x="55777" y="84046"/>
                </a:moveTo>
                <a:lnTo>
                  <a:pt x="131674" y="234626"/>
                </a:lnTo>
                <a:cubicBezTo>
                  <a:pt x="137746" y="246972"/>
                  <a:pt x="146854" y="261139"/>
                  <a:pt x="160819" y="260936"/>
                </a:cubicBezTo>
                <a:cubicBezTo>
                  <a:pt x="172153" y="241163"/>
                  <a:pt x="174865" y="217604"/>
                  <a:pt x="168307" y="195766"/>
                </a:cubicBezTo>
                <a:cubicBezTo>
                  <a:pt x="161831" y="174313"/>
                  <a:pt x="152359" y="153871"/>
                  <a:pt x="140174" y="135049"/>
                </a:cubicBezTo>
                <a:lnTo>
                  <a:pt x="85934" y="40329"/>
                </a:lnTo>
                <a:cubicBezTo>
                  <a:pt x="74600" y="20090"/>
                  <a:pt x="58206" y="-1566"/>
                  <a:pt x="35741" y="-149"/>
                </a:cubicBezTo>
                <a:cubicBezTo>
                  <a:pt x="22058" y="2138"/>
                  <a:pt x="10644" y="11549"/>
                  <a:pt x="5787" y="24543"/>
                </a:cubicBezTo>
                <a:cubicBezTo>
                  <a:pt x="1030" y="37476"/>
                  <a:pt x="-426" y="51380"/>
                  <a:pt x="1536" y="65021"/>
                </a:cubicBezTo>
                <a:cubicBezTo>
                  <a:pt x="8013" y="135858"/>
                  <a:pt x="48897" y="197993"/>
                  <a:pt x="88565" y="256889"/>
                </a:cubicBezTo>
                <a:cubicBezTo>
                  <a:pt x="107184" y="284414"/>
                  <a:pt x="131877" y="315178"/>
                  <a:pt x="164867" y="312749"/>
                </a:cubicBezTo>
                <a:cubicBezTo>
                  <a:pt x="190591" y="309045"/>
                  <a:pt x="211316" y="289778"/>
                  <a:pt x="216882" y="264377"/>
                </a:cubicBezTo>
                <a:cubicBezTo>
                  <a:pt x="222082" y="239503"/>
                  <a:pt x="220747" y="213698"/>
                  <a:pt x="213036" y="189492"/>
                </a:cubicBezTo>
                <a:cubicBezTo>
                  <a:pt x="201155" y="143327"/>
                  <a:pt x="182758" y="99104"/>
                  <a:pt x="158390" y="58140"/>
                </a:cubicBezTo>
              </a:path>
            </a:pathLst>
          </a:custGeom>
          <a:noFill/>
          <a:ln w="20234" cap="rnd">
            <a:solidFill>
              <a:srgbClr val="EE5B30"/>
            </a:solidFill>
            <a:prstDash val="solid"/>
            <a:round/>
          </a:ln>
        </p:spPr>
        <p:txBody>
          <a:bodyPr rtlCol="0" anchor="ctr"/>
          <a:lstStyle/>
          <a:p>
            <a:endParaRPr lang="en-US"/>
          </a:p>
        </p:txBody>
      </p:sp>
      <p:sp>
        <p:nvSpPr>
          <p:cNvPr id="20" name="Freeform: Shape 19">
            <a:extLst>
              <a:ext uri="{FF2B5EF4-FFF2-40B4-BE49-F238E27FC236}">
                <a16:creationId xmlns="" xmlns:a16="http://schemas.microsoft.com/office/drawing/2014/main" id="{21C05BDF-A134-4F5B-897E-66D176073472}"/>
              </a:ext>
            </a:extLst>
          </p:cNvPr>
          <p:cNvSpPr/>
          <p:nvPr userDrawn="1"/>
        </p:nvSpPr>
        <p:spPr>
          <a:xfrm>
            <a:off x="2820650" y="1357972"/>
            <a:ext cx="219307" cy="313099"/>
          </a:xfrm>
          <a:custGeom>
            <a:avLst/>
            <a:gdLst>
              <a:gd name="connsiteX0" fmla="*/ 55777 w 219307"/>
              <a:gd name="connsiteY0" fmla="*/ 84046 h 313099"/>
              <a:gd name="connsiteX1" fmla="*/ 131674 w 219307"/>
              <a:gd name="connsiteY1" fmla="*/ 234626 h 313099"/>
              <a:gd name="connsiteX2" fmla="*/ 160819 w 219307"/>
              <a:gd name="connsiteY2" fmla="*/ 260936 h 313099"/>
              <a:gd name="connsiteX3" fmla="*/ 168307 w 219307"/>
              <a:gd name="connsiteY3" fmla="*/ 195766 h 313099"/>
              <a:gd name="connsiteX4" fmla="*/ 140174 w 219307"/>
              <a:gd name="connsiteY4" fmla="*/ 135049 h 313099"/>
              <a:gd name="connsiteX5" fmla="*/ 85934 w 219307"/>
              <a:gd name="connsiteY5" fmla="*/ 40329 h 313099"/>
              <a:gd name="connsiteX6" fmla="*/ 35741 w 219307"/>
              <a:gd name="connsiteY6" fmla="*/ -149 h 313099"/>
              <a:gd name="connsiteX7" fmla="*/ 5787 w 219307"/>
              <a:gd name="connsiteY7" fmla="*/ 24543 h 313099"/>
              <a:gd name="connsiteX8" fmla="*/ 1536 w 219307"/>
              <a:gd name="connsiteY8" fmla="*/ 65021 h 313099"/>
              <a:gd name="connsiteX9" fmla="*/ 88565 w 219307"/>
              <a:gd name="connsiteY9" fmla="*/ 256889 h 313099"/>
              <a:gd name="connsiteX10" fmla="*/ 164867 w 219307"/>
              <a:gd name="connsiteY10" fmla="*/ 312749 h 313099"/>
              <a:gd name="connsiteX11" fmla="*/ 216882 w 219307"/>
              <a:gd name="connsiteY11" fmla="*/ 264377 h 313099"/>
              <a:gd name="connsiteX12" fmla="*/ 213036 w 219307"/>
              <a:gd name="connsiteY12" fmla="*/ 189492 h 313099"/>
              <a:gd name="connsiteX13" fmla="*/ 158390 w 219307"/>
              <a:gd name="connsiteY13" fmla="*/ 58140 h 31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307" h="313099">
                <a:moveTo>
                  <a:pt x="55777" y="84046"/>
                </a:moveTo>
                <a:lnTo>
                  <a:pt x="131674" y="234626"/>
                </a:lnTo>
                <a:cubicBezTo>
                  <a:pt x="137746" y="246972"/>
                  <a:pt x="146854" y="261139"/>
                  <a:pt x="160819" y="260936"/>
                </a:cubicBezTo>
                <a:cubicBezTo>
                  <a:pt x="172153" y="241163"/>
                  <a:pt x="174865" y="217604"/>
                  <a:pt x="168307" y="195766"/>
                </a:cubicBezTo>
                <a:cubicBezTo>
                  <a:pt x="161831" y="174313"/>
                  <a:pt x="152359" y="153871"/>
                  <a:pt x="140174" y="135049"/>
                </a:cubicBezTo>
                <a:lnTo>
                  <a:pt x="85934" y="40329"/>
                </a:lnTo>
                <a:cubicBezTo>
                  <a:pt x="74600" y="20090"/>
                  <a:pt x="58206" y="-1566"/>
                  <a:pt x="35741" y="-149"/>
                </a:cubicBezTo>
                <a:cubicBezTo>
                  <a:pt x="22058" y="2138"/>
                  <a:pt x="10644" y="11549"/>
                  <a:pt x="5787" y="24543"/>
                </a:cubicBezTo>
                <a:cubicBezTo>
                  <a:pt x="1030" y="37476"/>
                  <a:pt x="-426" y="51380"/>
                  <a:pt x="1536" y="65021"/>
                </a:cubicBezTo>
                <a:cubicBezTo>
                  <a:pt x="8013" y="135858"/>
                  <a:pt x="48897" y="197993"/>
                  <a:pt x="88565" y="256889"/>
                </a:cubicBezTo>
                <a:cubicBezTo>
                  <a:pt x="107184" y="284414"/>
                  <a:pt x="131877" y="315178"/>
                  <a:pt x="164867" y="312749"/>
                </a:cubicBezTo>
                <a:cubicBezTo>
                  <a:pt x="190591" y="309045"/>
                  <a:pt x="211316" y="289778"/>
                  <a:pt x="216882" y="264377"/>
                </a:cubicBezTo>
                <a:cubicBezTo>
                  <a:pt x="222082" y="239503"/>
                  <a:pt x="220747" y="213698"/>
                  <a:pt x="213036" y="189492"/>
                </a:cubicBezTo>
                <a:cubicBezTo>
                  <a:pt x="201155" y="143327"/>
                  <a:pt x="182758" y="99104"/>
                  <a:pt x="158390" y="58140"/>
                </a:cubicBezTo>
              </a:path>
            </a:pathLst>
          </a:custGeom>
          <a:noFill/>
          <a:ln w="20234" cap="rnd">
            <a:solidFill>
              <a:srgbClr val="EE5B30"/>
            </a:solidFill>
            <a:prstDash val="solid"/>
            <a:round/>
          </a:ln>
        </p:spPr>
        <p:txBody>
          <a:bodyPr rtlCol="0" anchor="ctr"/>
          <a:lstStyle/>
          <a:p>
            <a:endParaRPr lang="en-US"/>
          </a:p>
        </p:txBody>
      </p:sp>
      <p:sp>
        <p:nvSpPr>
          <p:cNvPr id="21" name="Freeform: Shape 20">
            <a:extLst>
              <a:ext uri="{FF2B5EF4-FFF2-40B4-BE49-F238E27FC236}">
                <a16:creationId xmlns="" xmlns:a16="http://schemas.microsoft.com/office/drawing/2014/main" id="{725FA01B-3DDC-4AFF-AB70-C73E013ED739}"/>
              </a:ext>
            </a:extLst>
          </p:cNvPr>
          <p:cNvSpPr/>
          <p:nvPr userDrawn="1"/>
        </p:nvSpPr>
        <p:spPr>
          <a:xfrm>
            <a:off x="108597" y="4312895"/>
            <a:ext cx="219307" cy="313099"/>
          </a:xfrm>
          <a:custGeom>
            <a:avLst/>
            <a:gdLst>
              <a:gd name="connsiteX0" fmla="*/ 55777 w 219307"/>
              <a:gd name="connsiteY0" fmla="*/ 84046 h 313099"/>
              <a:gd name="connsiteX1" fmla="*/ 131674 w 219307"/>
              <a:gd name="connsiteY1" fmla="*/ 234626 h 313099"/>
              <a:gd name="connsiteX2" fmla="*/ 160819 w 219307"/>
              <a:gd name="connsiteY2" fmla="*/ 260936 h 313099"/>
              <a:gd name="connsiteX3" fmla="*/ 168307 w 219307"/>
              <a:gd name="connsiteY3" fmla="*/ 195766 h 313099"/>
              <a:gd name="connsiteX4" fmla="*/ 140174 w 219307"/>
              <a:gd name="connsiteY4" fmla="*/ 135049 h 313099"/>
              <a:gd name="connsiteX5" fmla="*/ 85934 w 219307"/>
              <a:gd name="connsiteY5" fmla="*/ 40329 h 313099"/>
              <a:gd name="connsiteX6" fmla="*/ 35741 w 219307"/>
              <a:gd name="connsiteY6" fmla="*/ -149 h 313099"/>
              <a:gd name="connsiteX7" fmla="*/ 5787 w 219307"/>
              <a:gd name="connsiteY7" fmla="*/ 24543 h 313099"/>
              <a:gd name="connsiteX8" fmla="*/ 1536 w 219307"/>
              <a:gd name="connsiteY8" fmla="*/ 65021 h 313099"/>
              <a:gd name="connsiteX9" fmla="*/ 88565 w 219307"/>
              <a:gd name="connsiteY9" fmla="*/ 256889 h 313099"/>
              <a:gd name="connsiteX10" fmla="*/ 164867 w 219307"/>
              <a:gd name="connsiteY10" fmla="*/ 312749 h 313099"/>
              <a:gd name="connsiteX11" fmla="*/ 216882 w 219307"/>
              <a:gd name="connsiteY11" fmla="*/ 264377 h 313099"/>
              <a:gd name="connsiteX12" fmla="*/ 213036 w 219307"/>
              <a:gd name="connsiteY12" fmla="*/ 189492 h 313099"/>
              <a:gd name="connsiteX13" fmla="*/ 158390 w 219307"/>
              <a:gd name="connsiteY13" fmla="*/ 58140 h 31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307" h="313099">
                <a:moveTo>
                  <a:pt x="55777" y="84046"/>
                </a:moveTo>
                <a:lnTo>
                  <a:pt x="131674" y="234626"/>
                </a:lnTo>
                <a:cubicBezTo>
                  <a:pt x="137746" y="246972"/>
                  <a:pt x="146854" y="261139"/>
                  <a:pt x="160819" y="260936"/>
                </a:cubicBezTo>
                <a:cubicBezTo>
                  <a:pt x="172153" y="241163"/>
                  <a:pt x="174865" y="217604"/>
                  <a:pt x="168307" y="195766"/>
                </a:cubicBezTo>
                <a:cubicBezTo>
                  <a:pt x="161831" y="174313"/>
                  <a:pt x="152359" y="153871"/>
                  <a:pt x="140174" y="135049"/>
                </a:cubicBezTo>
                <a:lnTo>
                  <a:pt x="85934" y="40329"/>
                </a:lnTo>
                <a:cubicBezTo>
                  <a:pt x="74600" y="20090"/>
                  <a:pt x="58206" y="-1566"/>
                  <a:pt x="35741" y="-149"/>
                </a:cubicBezTo>
                <a:cubicBezTo>
                  <a:pt x="22058" y="2138"/>
                  <a:pt x="10644" y="11549"/>
                  <a:pt x="5787" y="24543"/>
                </a:cubicBezTo>
                <a:cubicBezTo>
                  <a:pt x="1030" y="37476"/>
                  <a:pt x="-426" y="51380"/>
                  <a:pt x="1536" y="65021"/>
                </a:cubicBezTo>
                <a:cubicBezTo>
                  <a:pt x="8013" y="135858"/>
                  <a:pt x="48897" y="197993"/>
                  <a:pt x="88565" y="256889"/>
                </a:cubicBezTo>
                <a:cubicBezTo>
                  <a:pt x="107184" y="284414"/>
                  <a:pt x="131877" y="315178"/>
                  <a:pt x="164867" y="312749"/>
                </a:cubicBezTo>
                <a:cubicBezTo>
                  <a:pt x="190591" y="309045"/>
                  <a:pt x="211316" y="289778"/>
                  <a:pt x="216882" y="264377"/>
                </a:cubicBezTo>
                <a:cubicBezTo>
                  <a:pt x="222082" y="239503"/>
                  <a:pt x="220747" y="213698"/>
                  <a:pt x="213036" y="189492"/>
                </a:cubicBezTo>
                <a:cubicBezTo>
                  <a:pt x="201155" y="143327"/>
                  <a:pt x="182758" y="99104"/>
                  <a:pt x="158390" y="58140"/>
                </a:cubicBezTo>
              </a:path>
            </a:pathLst>
          </a:custGeom>
          <a:noFill/>
          <a:ln w="20234" cap="rnd">
            <a:solidFill>
              <a:srgbClr val="EE5B30"/>
            </a:solidFill>
            <a:prstDash val="solid"/>
            <a:round/>
          </a:ln>
        </p:spPr>
        <p:txBody>
          <a:bodyPr rtlCol="0" anchor="ctr"/>
          <a:lstStyle/>
          <a:p>
            <a:endParaRPr lang="en-US"/>
          </a:p>
        </p:txBody>
      </p:sp>
      <p:sp>
        <p:nvSpPr>
          <p:cNvPr id="22" name="Freeform: Shape 21">
            <a:extLst>
              <a:ext uri="{FF2B5EF4-FFF2-40B4-BE49-F238E27FC236}">
                <a16:creationId xmlns="" xmlns:a16="http://schemas.microsoft.com/office/drawing/2014/main" id="{D1553AF3-2296-4149-995D-DA948B789A37}"/>
              </a:ext>
            </a:extLst>
          </p:cNvPr>
          <p:cNvSpPr/>
          <p:nvPr userDrawn="1"/>
        </p:nvSpPr>
        <p:spPr>
          <a:xfrm>
            <a:off x="79671" y="3322986"/>
            <a:ext cx="536979" cy="535402"/>
          </a:xfrm>
          <a:custGeom>
            <a:avLst/>
            <a:gdLst>
              <a:gd name="connsiteX0" fmla="*/ 391126 w 536979"/>
              <a:gd name="connsiteY0" fmla="*/ 2897 h 535402"/>
              <a:gd name="connsiteX1" fmla="*/ 423711 w 536979"/>
              <a:gd name="connsiteY1" fmla="*/ 5326 h 535402"/>
              <a:gd name="connsiteX2" fmla="*/ 430188 w 536979"/>
              <a:gd name="connsiteY2" fmla="*/ 19088 h 535402"/>
              <a:gd name="connsiteX3" fmla="*/ 536849 w 536979"/>
              <a:gd name="connsiteY3" fmla="*/ 385418 h 535402"/>
              <a:gd name="connsiteX4" fmla="*/ 536849 w 536979"/>
              <a:gd name="connsiteY4" fmla="*/ 395537 h 535402"/>
              <a:gd name="connsiteX5" fmla="*/ 528146 w 536979"/>
              <a:gd name="connsiteY5" fmla="*/ 403228 h 535402"/>
              <a:gd name="connsiteX6" fmla="*/ 375744 w 536979"/>
              <a:gd name="connsiteY6" fmla="*/ 445528 h 535402"/>
              <a:gd name="connsiteX7" fmla="*/ 277584 w 536979"/>
              <a:gd name="connsiteY7" fmla="*/ 490864 h 535402"/>
              <a:gd name="connsiteX8" fmla="*/ 135910 w 536979"/>
              <a:gd name="connsiteY8" fmla="*/ 535188 h 535402"/>
              <a:gd name="connsiteX9" fmla="*/ 66691 w 536979"/>
              <a:gd name="connsiteY9" fmla="*/ 361333 h 535402"/>
              <a:gd name="connsiteX10" fmla="*/ 21558 w 536979"/>
              <a:gd name="connsiteY10" fmla="*/ 198205 h 535402"/>
              <a:gd name="connsiteX11" fmla="*/ 1319 w 536979"/>
              <a:gd name="connsiteY11" fmla="*/ 125344 h 535402"/>
              <a:gd name="connsiteX12" fmla="*/ 63453 w 536979"/>
              <a:gd name="connsiteY12" fmla="*/ 98628 h 53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979" h="535402">
                <a:moveTo>
                  <a:pt x="391126" y="2897"/>
                </a:moveTo>
                <a:cubicBezTo>
                  <a:pt x="402257" y="-341"/>
                  <a:pt x="415817" y="-2972"/>
                  <a:pt x="423711" y="5326"/>
                </a:cubicBezTo>
                <a:cubicBezTo>
                  <a:pt x="426989" y="9313"/>
                  <a:pt x="429217" y="14028"/>
                  <a:pt x="430188" y="19088"/>
                </a:cubicBezTo>
                <a:cubicBezTo>
                  <a:pt x="465809" y="140523"/>
                  <a:pt x="501368" y="262626"/>
                  <a:pt x="536849" y="385418"/>
                </a:cubicBezTo>
                <a:cubicBezTo>
                  <a:pt x="537941" y="388696"/>
                  <a:pt x="537941" y="392258"/>
                  <a:pt x="536849" y="395537"/>
                </a:cubicBezTo>
                <a:cubicBezTo>
                  <a:pt x="534986" y="399079"/>
                  <a:pt x="531890" y="401812"/>
                  <a:pt x="528146" y="403228"/>
                </a:cubicBezTo>
                <a:cubicBezTo>
                  <a:pt x="480988" y="426908"/>
                  <a:pt x="425533" y="427515"/>
                  <a:pt x="375744" y="445528"/>
                </a:cubicBezTo>
                <a:cubicBezTo>
                  <a:pt x="341742" y="457672"/>
                  <a:pt x="311181" y="477709"/>
                  <a:pt x="277584" y="490864"/>
                </a:cubicBezTo>
                <a:cubicBezTo>
                  <a:pt x="231641" y="508877"/>
                  <a:pt x="180840" y="513330"/>
                  <a:pt x="135910" y="535188"/>
                </a:cubicBezTo>
                <a:cubicBezTo>
                  <a:pt x="103669" y="481331"/>
                  <a:pt x="80292" y="422617"/>
                  <a:pt x="66691" y="361333"/>
                </a:cubicBezTo>
                <a:cubicBezTo>
                  <a:pt x="51714" y="306890"/>
                  <a:pt x="36737" y="252649"/>
                  <a:pt x="21558" y="198205"/>
                </a:cubicBezTo>
                <a:cubicBezTo>
                  <a:pt x="17307" y="182621"/>
                  <a:pt x="-3133" y="140321"/>
                  <a:pt x="1319" y="125344"/>
                </a:cubicBezTo>
                <a:cubicBezTo>
                  <a:pt x="7593" y="106926"/>
                  <a:pt x="45845" y="103890"/>
                  <a:pt x="63453" y="98628"/>
                </a:cubicBezTo>
                <a:close/>
              </a:path>
            </a:pathLst>
          </a:custGeom>
          <a:solidFill>
            <a:srgbClr val="000000">
              <a:alpha val="15000"/>
            </a:srgbClr>
          </a:solidFill>
          <a:ln w="20234" cap="flat">
            <a:noFill/>
            <a:prstDash val="solid"/>
            <a:miter/>
          </a:ln>
        </p:spPr>
        <p:txBody>
          <a:bodyPr rtlCol="0" anchor="ctr"/>
          <a:lstStyle/>
          <a:p>
            <a:endParaRPr lang="en-US"/>
          </a:p>
        </p:txBody>
      </p:sp>
      <p:grpSp>
        <p:nvGrpSpPr>
          <p:cNvPr id="23" name="Group 22">
            <a:extLst>
              <a:ext uri="{FF2B5EF4-FFF2-40B4-BE49-F238E27FC236}">
                <a16:creationId xmlns="" xmlns:a16="http://schemas.microsoft.com/office/drawing/2014/main" id="{56CD77B5-2A07-42DC-9AB4-916B70E40C68}"/>
              </a:ext>
            </a:extLst>
          </p:cNvPr>
          <p:cNvGrpSpPr/>
          <p:nvPr userDrawn="1"/>
        </p:nvGrpSpPr>
        <p:grpSpPr>
          <a:xfrm>
            <a:off x="10703" y="3141234"/>
            <a:ext cx="651272" cy="648341"/>
            <a:chOff x="10703" y="3141234"/>
            <a:chExt cx="651272" cy="648341"/>
          </a:xfrm>
        </p:grpSpPr>
        <p:sp>
          <p:nvSpPr>
            <p:cNvPr id="24" name="Freeform: Shape 23">
              <a:extLst>
                <a:ext uri="{FF2B5EF4-FFF2-40B4-BE49-F238E27FC236}">
                  <a16:creationId xmlns="" xmlns:a16="http://schemas.microsoft.com/office/drawing/2014/main" id="{D8AE0993-73CD-4C7A-8B8F-20E5EB857557}"/>
                </a:ext>
              </a:extLst>
            </p:cNvPr>
            <p:cNvSpPr/>
            <p:nvPr/>
          </p:nvSpPr>
          <p:spPr>
            <a:xfrm>
              <a:off x="190317" y="3199603"/>
              <a:ext cx="458907" cy="447083"/>
            </a:xfrm>
            <a:custGeom>
              <a:avLst/>
              <a:gdLst>
                <a:gd name="connsiteX0" fmla="*/ 41252 w 458907"/>
                <a:gd name="connsiteY0" fmla="*/ 438165 h 447083"/>
                <a:gd name="connsiteX1" fmla="*/ 8870 w 458907"/>
                <a:gd name="connsiteY1" fmla="*/ 223225 h 447083"/>
                <a:gd name="connsiteX2" fmla="*/ 3810 w 458907"/>
                <a:gd name="connsiteY2" fmla="*/ 116362 h 447083"/>
                <a:gd name="connsiteX3" fmla="*/ 2596 w 458907"/>
                <a:gd name="connsiteY3" fmla="*/ 98754 h 447083"/>
                <a:gd name="connsiteX4" fmla="*/ 10285 w 458907"/>
                <a:gd name="connsiteY4" fmla="*/ 20024 h 447083"/>
                <a:gd name="connsiteX5" fmla="*/ 183332 w 458907"/>
                <a:gd name="connsiteY5" fmla="*/ -215 h 447083"/>
                <a:gd name="connsiteX6" fmla="*/ 351519 w 458907"/>
                <a:gd name="connsiteY6" fmla="*/ 3832 h 447083"/>
                <a:gd name="connsiteX7" fmla="*/ 442596 w 458907"/>
                <a:gd name="connsiteY7" fmla="*/ 19619 h 447083"/>
                <a:gd name="connsiteX8" fmla="*/ 459596 w 458907"/>
                <a:gd name="connsiteY8" fmla="*/ 433308 h 447083"/>
                <a:gd name="connsiteX9" fmla="*/ 459596 w 458907"/>
                <a:gd name="connsiteY9" fmla="*/ 445452 h 447083"/>
                <a:gd name="connsiteX10" fmla="*/ 447656 w 458907"/>
                <a:gd name="connsiteY10" fmla="*/ 443630 h 447083"/>
                <a:gd name="connsiteX11" fmla="*/ 255586 w 458907"/>
                <a:gd name="connsiteY11" fmla="*/ 429463 h 447083"/>
                <a:gd name="connsiteX12" fmla="*/ 53194 w 458907"/>
                <a:gd name="connsiteY12" fmla="*/ 445452 h 447083"/>
                <a:gd name="connsiteX13" fmla="*/ 43883 w 458907"/>
                <a:gd name="connsiteY13" fmla="*/ 446869 h 44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907" h="447083">
                  <a:moveTo>
                    <a:pt x="41252" y="438165"/>
                  </a:moveTo>
                  <a:cubicBezTo>
                    <a:pt x="25404" y="367369"/>
                    <a:pt x="14577" y="295540"/>
                    <a:pt x="8870" y="223225"/>
                  </a:cubicBezTo>
                  <a:cubicBezTo>
                    <a:pt x="5833" y="187807"/>
                    <a:pt x="4214" y="151781"/>
                    <a:pt x="3810" y="116362"/>
                  </a:cubicBezTo>
                  <a:cubicBezTo>
                    <a:pt x="3810" y="111910"/>
                    <a:pt x="3810" y="105838"/>
                    <a:pt x="2596" y="98754"/>
                  </a:cubicBezTo>
                  <a:cubicBezTo>
                    <a:pt x="-238" y="63740"/>
                    <a:pt x="-1452" y="33787"/>
                    <a:pt x="10285" y="20024"/>
                  </a:cubicBezTo>
                  <a:cubicBezTo>
                    <a:pt x="15345" y="14155"/>
                    <a:pt x="27084" y="-215"/>
                    <a:pt x="183332" y="-215"/>
                  </a:cubicBezTo>
                  <a:cubicBezTo>
                    <a:pt x="233524" y="-215"/>
                    <a:pt x="294849" y="1201"/>
                    <a:pt x="351519" y="3832"/>
                  </a:cubicBezTo>
                  <a:cubicBezTo>
                    <a:pt x="441988" y="8082"/>
                    <a:pt x="441988" y="8488"/>
                    <a:pt x="442596" y="19619"/>
                  </a:cubicBezTo>
                  <a:cubicBezTo>
                    <a:pt x="448404" y="157387"/>
                    <a:pt x="454070" y="295277"/>
                    <a:pt x="459596" y="433308"/>
                  </a:cubicBezTo>
                  <a:lnTo>
                    <a:pt x="459596" y="445452"/>
                  </a:lnTo>
                  <a:lnTo>
                    <a:pt x="447656" y="443630"/>
                  </a:lnTo>
                  <a:cubicBezTo>
                    <a:pt x="384063" y="434158"/>
                    <a:pt x="319865" y="429423"/>
                    <a:pt x="255586" y="429463"/>
                  </a:cubicBezTo>
                  <a:cubicBezTo>
                    <a:pt x="187805" y="429463"/>
                    <a:pt x="120124" y="434806"/>
                    <a:pt x="53194" y="445452"/>
                  </a:cubicBezTo>
                  <a:lnTo>
                    <a:pt x="43883" y="446869"/>
                  </a:lnTo>
                  <a:close/>
                </a:path>
              </a:pathLst>
            </a:custGeom>
            <a:solidFill>
              <a:srgbClr val="63D1E1"/>
            </a:solidFill>
            <a:ln w="20234"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4D881C6-4D8E-40C2-B272-CDC64EC527DC}"/>
                </a:ext>
              </a:extLst>
            </p:cNvPr>
            <p:cNvSpPr/>
            <p:nvPr/>
          </p:nvSpPr>
          <p:spPr>
            <a:xfrm>
              <a:off x="180176" y="3190091"/>
              <a:ext cx="481799" cy="468739"/>
            </a:xfrm>
            <a:custGeom>
              <a:avLst/>
              <a:gdLst>
                <a:gd name="connsiteX0" fmla="*/ 193473 w 481799"/>
                <a:gd name="connsiteY0" fmla="*/ 21036 h 468739"/>
                <a:gd name="connsiteX1" fmla="*/ 442618 w 481799"/>
                <a:gd name="connsiteY1" fmla="*/ 31155 h 468739"/>
                <a:gd name="connsiteX2" fmla="*/ 459618 w 481799"/>
                <a:gd name="connsiteY2" fmla="*/ 444845 h 468739"/>
                <a:gd name="connsiteX3" fmla="*/ 266131 w 481799"/>
                <a:gd name="connsiteY3" fmla="*/ 430475 h 468739"/>
                <a:gd name="connsiteX4" fmla="*/ 61108 w 481799"/>
                <a:gd name="connsiteY4" fmla="*/ 446464 h 468739"/>
                <a:gd name="connsiteX5" fmla="*/ 28928 w 481799"/>
                <a:gd name="connsiteY5" fmla="*/ 232940 h 468739"/>
                <a:gd name="connsiteX6" fmla="*/ 24071 w 481799"/>
                <a:gd name="connsiteY6" fmla="*/ 126684 h 468739"/>
                <a:gd name="connsiteX7" fmla="*/ 28118 w 481799"/>
                <a:gd name="connsiteY7" fmla="*/ 37025 h 468739"/>
                <a:gd name="connsiteX8" fmla="*/ 193473 w 481799"/>
                <a:gd name="connsiteY8" fmla="*/ 21036 h 468739"/>
                <a:gd name="connsiteX9" fmla="*/ 193473 w 481799"/>
                <a:gd name="connsiteY9" fmla="*/ 797 h 468739"/>
                <a:gd name="connsiteX10" fmla="*/ 12737 w 481799"/>
                <a:gd name="connsiteY10" fmla="*/ 23870 h 468739"/>
                <a:gd name="connsiteX11" fmla="*/ 2618 w 481799"/>
                <a:gd name="connsiteY11" fmla="*/ 110088 h 468739"/>
                <a:gd name="connsiteX12" fmla="*/ 3832 w 481799"/>
                <a:gd name="connsiteY12" fmla="*/ 126887 h 468739"/>
                <a:gd name="connsiteX13" fmla="*/ 8892 w 481799"/>
                <a:gd name="connsiteY13" fmla="*/ 234559 h 468739"/>
                <a:gd name="connsiteX14" fmla="*/ 42488 w 481799"/>
                <a:gd name="connsiteY14" fmla="*/ 449905 h 468739"/>
                <a:gd name="connsiteX15" fmla="*/ 46536 w 481799"/>
                <a:gd name="connsiteY15" fmla="*/ 468524 h 468739"/>
                <a:gd name="connsiteX16" fmla="*/ 65359 w 481799"/>
                <a:gd name="connsiteY16" fmla="*/ 465488 h 468739"/>
                <a:gd name="connsiteX17" fmla="*/ 267751 w 481799"/>
                <a:gd name="connsiteY17" fmla="*/ 449702 h 468739"/>
                <a:gd name="connsiteX18" fmla="*/ 458201 w 481799"/>
                <a:gd name="connsiteY18" fmla="*/ 463870 h 468739"/>
                <a:gd name="connsiteX19" fmla="*/ 482488 w 481799"/>
                <a:gd name="connsiteY19" fmla="*/ 467310 h 468739"/>
                <a:gd name="connsiteX20" fmla="*/ 482488 w 481799"/>
                <a:gd name="connsiteY20" fmla="*/ 443023 h 468739"/>
                <a:gd name="connsiteX21" fmla="*/ 465285 w 481799"/>
                <a:gd name="connsiteY21" fmla="*/ 29334 h 468739"/>
                <a:gd name="connsiteX22" fmla="*/ 424807 w 481799"/>
                <a:gd name="connsiteY22" fmla="*/ 7273 h 468739"/>
                <a:gd name="connsiteX23" fmla="*/ 365708 w 481799"/>
                <a:gd name="connsiteY23" fmla="*/ 3832 h 468739"/>
                <a:gd name="connsiteX24" fmla="*/ 196913 w 481799"/>
                <a:gd name="connsiteY24" fmla="*/ -215 h 46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799" h="468739">
                  <a:moveTo>
                    <a:pt x="193473" y="21036"/>
                  </a:moveTo>
                  <a:cubicBezTo>
                    <a:pt x="309038" y="21036"/>
                    <a:pt x="442415" y="28727"/>
                    <a:pt x="442618" y="31155"/>
                  </a:cubicBezTo>
                  <a:cubicBezTo>
                    <a:pt x="448689" y="168924"/>
                    <a:pt x="454356" y="306813"/>
                    <a:pt x="459618" y="444845"/>
                  </a:cubicBezTo>
                  <a:cubicBezTo>
                    <a:pt x="395581" y="435211"/>
                    <a:pt x="330897" y="430394"/>
                    <a:pt x="266131" y="430475"/>
                  </a:cubicBezTo>
                  <a:cubicBezTo>
                    <a:pt x="197480" y="430434"/>
                    <a:pt x="128930" y="435778"/>
                    <a:pt x="61108" y="446464"/>
                  </a:cubicBezTo>
                  <a:cubicBezTo>
                    <a:pt x="45525" y="376112"/>
                    <a:pt x="34777" y="304769"/>
                    <a:pt x="28928" y="232940"/>
                  </a:cubicBezTo>
                  <a:cubicBezTo>
                    <a:pt x="26095" y="197582"/>
                    <a:pt x="24475" y="162164"/>
                    <a:pt x="24071" y="126684"/>
                  </a:cubicBezTo>
                  <a:cubicBezTo>
                    <a:pt x="24071" y="107457"/>
                    <a:pt x="14963" y="52204"/>
                    <a:pt x="28118" y="37025"/>
                  </a:cubicBezTo>
                  <a:cubicBezTo>
                    <a:pt x="41274" y="21845"/>
                    <a:pt x="111503" y="21036"/>
                    <a:pt x="193473" y="21036"/>
                  </a:cubicBezTo>
                  <a:moveTo>
                    <a:pt x="193473" y="797"/>
                  </a:moveTo>
                  <a:cubicBezTo>
                    <a:pt x="32774" y="797"/>
                    <a:pt x="20630" y="14559"/>
                    <a:pt x="12737" y="23870"/>
                  </a:cubicBezTo>
                  <a:cubicBezTo>
                    <a:pt x="-1633" y="40668"/>
                    <a:pt x="-419" y="71431"/>
                    <a:pt x="2618" y="110088"/>
                  </a:cubicBezTo>
                  <a:cubicBezTo>
                    <a:pt x="2618" y="116969"/>
                    <a:pt x="3629" y="122839"/>
                    <a:pt x="3832" y="126887"/>
                  </a:cubicBezTo>
                  <a:cubicBezTo>
                    <a:pt x="3832" y="162710"/>
                    <a:pt x="5855" y="198736"/>
                    <a:pt x="8892" y="234559"/>
                  </a:cubicBezTo>
                  <a:cubicBezTo>
                    <a:pt x="15145" y="307036"/>
                    <a:pt x="26358" y="378986"/>
                    <a:pt x="42488" y="449905"/>
                  </a:cubicBezTo>
                  <a:lnTo>
                    <a:pt x="46536" y="468524"/>
                  </a:lnTo>
                  <a:lnTo>
                    <a:pt x="65359" y="465488"/>
                  </a:lnTo>
                  <a:cubicBezTo>
                    <a:pt x="132310" y="454924"/>
                    <a:pt x="199970" y="449662"/>
                    <a:pt x="267751" y="449702"/>
                  </a:cubicBezTo>
                  <a:cubicBezTo>
                    <a:pt x="331505" y="449641"/>
                    <a:pt x="395156" y="454378"/>
                    <a:pt x="458201" y="463870"/>
                  </a:cubicBezTo>
                  <a:lnTo>
                    <a:pt x="482488" y="467310"/>
                  </a:lnTo>
                  <a:lnTo>
                    <a:pt x="482488" y="443023"/>
                  </a:lnTo>
                  <a:cubicBezTo>
                    <a:pt x="477226" y="305599"/>
                    <a:pt x="471357" y="166556"/>
                    <a:pt x="465285" y="29334"/>
                  </a:cubicBezTo>
                  <a:cubicBezTo>
                    <a:pt x="465285" y="10309"/>
                    <a:pt x="449296" y="9095"/>
                    <a:pt x="424807" y="7273"/>
                  </a:cubicBezTo>
                  <a:lnTo>
                    <a:pt x="365708" y="3832"/>
                  </a:lnTo>
                  <a:cubicBezTo>
                    <a:pt x="308836" y="1201"/>
                    <a:pt x="247309" y="-215"/>
                    <a:pt x="196913" y="-215"/>
                  </a:cubicBezTo>
                  <a:close/>
                </a:path>
              </a:pathLst>
            </a:custGeom>
            <a:solidFill>
              <a:srgbClr val="190B0B"/>
            </a:solidFill>
            <a:ln w="20234"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0C826615-ADD7-409F-B071-7240CDDC2828}"/>
                </a:ext>
              </a:extLst>
            </p:cNvPr>
            <p:cNvSpPr/>
            <p:nvPr/>
          </p:nvSpPr>
          <p:spPr>
            <a:xfrm>
              <a:off x="131494" y="3141234"/>
              <a:ext cx="438595" cy="425710"/>
            </a:xfrm>
            <a:custGeom>
              <a:avLst/>
              <a:gdLst>
                <a:gd name="connsiteX0" fmla="*/ 40977 w 438595"/>
                <a:gd name="connsiteY0" fmla="*/ 425495 h 425710"/>
                <a:gd name="connsiteX1" fmla="*/ 439284 w 438595"/>
                <a:gd name="connsiteY1" fmla="*/ 423674 h 425710"/>
                <a:gd name="connsiteX2" fmla="*/ 422283 w 438595"/>
                <a:gd name="connsiteY2" fmla="*/ 9984 h 425710"/>
                <a:gd name="connsiteX3" fmla="*/ 7784 w 438595"/>
                <a:gd name="connsiteY3" fmla="*/ 15853 h 425710"/>
                <a:gd name="connsiteX4" fmla="*/ 3736 w 438595"/>
                <a:gd name="connsiteY4" fmla="*/ 105513 h 425710"/>
                <a:gd name="connsiteX5" fmla="*/ 8796 w 438595"/>
                <a:gd name="connsiteY5" fmla="*/ 211769 h 425710"/>
                <a:gd name="connsiteX6" fmla="*/ 40977 w 438595"/>
                <a:gd name="connsiteY6" fmla="*/ 425495 h 42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95" h="425710">
                  <a:moveTo>
                    <a:pt x="40977" y="425495"/>
                  </a:moveTo>
                  <a:cubicBezTo>
                    <a:pt x="172855" y="404446"/>
                    <a:pt x="307203" y="403839"/>
                    <a:pt x="439284" y="423674"/>
                  </a:cubicBezTo>
                  <a:cubicBezTo>
                    <a:pt x="434022" y="285783"/>
                    <a:pt x="428354" y="147874"/>
                    <a:pt x="422283" y="9984"/>
                  </a:cubicBezTo>
                  <a:cubicBezTo>
                    <a:pt x="422283" y="5733"/>
                    <a:pt x="33286" y="-13696"/>
                    <a:pt x="7784" y="15853"/>
                  </a:cubicBezTo>
                  <a:cubicBezTo>
                    <a:pt x="-5169" y="31235"/>
                    <a:pt x="3533" y="86286"/>
                    <a:pt x="3736" y="105513"/>
                  </a:cubicBezTo>
                  <a:cubicBezTo>
                    <a:pt x="3736" y="140932"/>
                    <a:pt x="5761" y="176350"/>
                    <a:pt x="8796" y="211769"/>
                  </a:cubicBezTo>
                  <a:cubicBezTo>
                    <a:pt x="14463" y="283678"/>
                    <a:pt x="25211" y="355103"/>
                    <a:pt x="40977" y="425495"/>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27" name="Freeform: Shape 26">
              <a:extLst>
                <a:ext uri="{FF2B5EF4-FFF2-40B4-BE49-F238E27FC236}">
                  <a16:creationId xmlns="" xmlns:a16="http://schemas.microsoft.com/office/drawing/2014/main" id="{E0B8D348-64AE-4863-B1D8-40FC402D66ED}"/>
                </a:ext>
              </a:extLst>
            </p:cNvPr>
            <p:cNvSpPr/>
            <p:nvPr/>
          </p:nvSpPr>
          <p:spPr>
            <a:xfrm>
              <a:off x="10703" y="3254021"/>
              <a:ext cx="536931" cy="535554"/>
            </a:xfrm>
            <a:custGeom>
              <a:avLst/>
              <a:gdLst>
                <a:gd name="connsiteX0" fmla="*/ 391078 w 536931"/>
                <a:gd name="connsiteY0" fmla="*/ 3048 h 535554"/>
                <a:gd name="connsiteX1" fmla="*/ 423865 w 536931"/>
                <a:gd name="connsiteY1" fmla="*/ 5478 h 535554"/>
                <a:gd name="connsiteX2" fmla="*/ 430342 w 536931"/>
                <a:gd name="connsiteY2" fmla="*/ 19038 h 535554"/>
                <a:gd name="connsiteX3" fmla="*/ 536800 w 536931"/>
                <a:gd name="connsiteY3" fmla="*/ 385367 h 535554"/>
                <a:gd name="connsiteX4" fmla="*/ 536800 w 536931"/>
                <a:gd name="connsiteY4" fmla="*/ 395487 h 535554"/>
                <a:gd name="connsiteX5" fmla="*/ 528300 w 536931"/>
                <a:gd name="connsiteY5" fmla="*/ 403178 h 535554"/>
                <a:gd name="connsiteX6" fmla="*/ 375697 w 536931"/>
                <a:gd name="connsiteY6" fmla="*/ 445478 h 535554"/>
                <a:gd name="connsiteX7" fmla="*/ 277739 w 536931"/>
                <a:gd name="connsiteY7" fmla="*/ 490813 h 535554"/>
                <a:gd name="connsiteX8" fmla="*/ 136064 w 536931"/>
                <a:gd name="connsiteY8" fmla="*/ 535340 h 535554"/>
                <a:gd name="connsiteX9" fmla="*/ 66846 w 536931"/>
                <a:gd name="connsiteY9" fmla="*/ 361283 h 535554"/>
                <a:gd name="connsiteX10" fmla="*/ 21511 w 536931"/>
                <a:gd name="connsiteY10" fmla="*/ 198155 h 535554"/>
                <a:gd name="connsiteX11" fmla="*/ 1272 w 536931"/>
                <a:gd name="connsiteY11" fmla="*/ 125293 h 535554"/>
                <a:gd name="connsiteX12" fmla="*/ 63405 w 536931"/>
                <a:gd name="connsiteY12" fmla="*/ 98780 h 53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931" h="535554">
                  <a:moveTo>
                    <a:pt x="391078" y="3048"/>
                  </a:moveTo>
                  <a:cubicBezTo>
                    <a:pt x="402210" y="-392"/>
                    <a:pt x="415770" y="-3023"/>
                    <a:pt x="423865" y="5478"/>
                  </a:cubicBezTo>
                  <a:cubicBezTo>
                    <a:pt x="427063" y="9424"/>
                    <a:pt x="429269" y="14079"/>
                    <a:pt x="430342" y="19038"/>
                  </a:cubicBezTo>
                  <a:lnTo>
                    <a:pt x="536800" y="385367"/>
                  </a:lnTo>
                  <a:cubicBezTo>
                    <a:pt x="537893" y="388646"/>
                    <a:pt x="537893" y="392208"/>
                    <a:pt x="536800" y="395487"/>
                  </a:cubicBezTo>
                  <a:cubicBezTo>
                    <a:pt x="534979" y="398988"/>
                    <a:pt x="531963" y="401700"/>
                    <a:pt x="528300" y="403178"/>
                  </a:cubicBezTo>
                  <a:cubicBezTo>
                    <a:pt x="480940" y="426857"/>
                    <a:pt x="425484" y="427465"/>
                    <a:pt x="375697" y="445478"/>
                  </a:cubicBezTo>
                  <a:cubicBezTo>
                    <a:pt x="341896" y="457621"/>
                    <a:pt x="311134" y="477658"/>
                    <a:pt x="277739" y="490813"/>
                  </a:cubicBezTo>
                  <a:cubicBezTo>
                    <a:pt x="231593" y="508827"/>
                    <a:pt x="180793" y="513481"/>
                    <a:pt x="136064" y="535340"/>
                  </a:cubicBezTo>
                  <a:cubicBezTo>
                    <a:pt x="103641" y="481483"/>
                    <a:pt x="80264" y="422688"/>
                    <a:pt x="66846" y="361283"/>
                  </a:cubicBezTo>
                  <a:lnTo>
                    <a:pt x="21511" y="198155"/>
                  </a:lnTo>
                  <a:cubicBezTo>
                    <a:pt x="17260" y="182571"/>
                    <a:pt x="-2979" y="140473"/>
                    <a:pt x="1272" y="125293"/>
                  </a:cubicBezTo>
                  <a:cubicBezTo>
                    <a:pt x="5521" y="110114"/>
                    <a:pt x="45797" y="103840"/>
                    <a:pt x="63405" y="98780"/>
                  </a:cubicBezTo>
                  <a:close/>
                </a:path>
              </a:pathLst>
            </a:custGeom>
            <a:solidFill>
              <a:srgbClr val="FFE21A"/>
            </a:solidFill>
            <a:ln w="20234" cap="rnd">
              <a:solidFill>
                <a:srgbClr val="190B0B"/>
              </a:solidFill>
              <a:prstDash val="solid"/>
              <a:round/>
            </a:ln>
          </p:spPr>
          <p:txBody>
            <a:bodyPr rtlCol="0" anchor="ctr"/>
            <a:lstStyle/>
            <a:p>
              <a:endParaRPr lang="en-US"/>
            </a:p>
          </p:txBody>
        </p:sp>
        <p:sp>
          <p:nvSpPr>
            <p:cNvPr id="28" name="Freeform: Shape 27">
              <a:extLst>
                <a:ext uri="{FF2B5EF4-FFF2-40B4-BE49-F238E27FC236}">
                  <a16:creationId xmlns="" xmlns:a16="http://schemas.microsoft.com/office/drawing/2014/main" id="{D76A9431-1C2E-4A25-ACBF-144C3D600AFD}"/>
                </a:ext>
              </a:extLst>
            </p:cNvPr>
            <p:cNvSpPr/>
            <p:nvPr/>
          </p:nvSpPr>
          <p:spPr>
            <a:xfrm>
              <a:off x="79182" y="3313246"/>
              <a:ext cx="262204" cy="310205"/>
            </a:xfrm>
            <a:custGeom>
              <a:avLst/>
              <a:gdLst>
                <a:gd name="connsiteX0" fmla="*/ 103003 w 262204"/>
                <a:gd name="connsiteY0" fmla="*/ 163216 h 310205"/>
                <a:gd name="connsiteX1" fmla="*/ 262893 w 262204"/>
                <a:gd name="connsiteY1" fmla="*/ 6362 h 310205"/>
                <a:gd name="connsiteX2" fmla="*/ 231521 w 262204"/>
                <a:gd name="connsiteY2" fmla="*/ 3529 h 310205"/>
                <a:gd name="connsiteX3" fmla="*/ 85192 w 262204"/>
                <a:gd name="connsiteY3" fmla="*/ 58984 h 310205"/>
                <a:gd name="connsiteX4" fmla="*/ 15772 w 262204"/>
                <a:gd name="connsiteY4" fmla="*/ 97641 h 310205"/>
                <a:gd name="connsiteX5" fmla="*/ 795 w 262204"/>
                <a:gd name="connsiteY5" fmla="*/ 125774 h 310205"/>
                <a:gd name="connsiteX6" fmla="*/ 4236 w 262204"/>
                <a:gd name="connsiteY6" fmla="*/ 150668 h 310205"/>
                <a:gd name="connsiteX7" fmla="*/ 70013 w 262204"/>
                <a:gd name="connsiteY7" fmla="*/ 309950 h 310205"/>
                <a:gd name="connsiteX8" fmla="*/ 103003 w 262204"/>
                <a:gd name="connsiteY8" fmla="*/ 163216 h 3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04" h="310205">
                  <a:moveTo>
                    <a:pt x="103003" y="163216"/>
                  </a:moveTo>
                  <a:cubicBezTo>
                    <a:pt x="128505" y="91772"/>
                    <a:pt x="230915" y="75176"/>
                    <a:pt x="262893" y="6362"/>
                  </a:cubicBezTo>
                  <a:cubicBezTo>
                    <a:pt x="257023" y="-3352"/>
                    <a:pt x="242654" y="-519"/>
                    <a:pt x="231521" y="3529"/>
                  </a:cubicBezTo>
                  <a:lnTo>
                    <a:pt x="85192" y="58984"/>
                  </a:lnTo>
                  <a:cubicBezTo>
                    <a:pt x="59550" y="66756"/>
                    <a:pt x="35890" y="79932"/>
                    <a:pt x="15772" y="97641"/>
                  </a:cubicBezTo>
                  <a:cubicBezTo>
                    <a:pt x="7878" y="105171"/>
                    <a:pt x="2616" y="115027"/>
                    <a:pt x="795" y="125774"/>
                  </a:cubicBezTo>
                  <a:cubicBezTo>
                    <a:pt x="310" y="134214"/>
                    <a:pt x="1483" y="142674"/>
                    <a:pt x="4236" y="150668"/>
                  </a:cubicBezTo>
                  <a:cubicBezTo>
                    <a:pt x="13343" y="184265"/>
                    <a:pt x="25892" y="312582"/>
                    <a:pt x="70013" y="309950"/>
                  </a:cubicBezTo>
                  <a:cubicBezTo>
                    <a:pt x="125468" y="306915"/>
                    <a:pt x="91466" y="197420"/>
                    <a:pt x="103003" y="163216"/>
                  </a:cubicBezTo>
                  <a:close/>
                </a:path>
              </a:pathLst>
            </a:custGeom>
            <a:solidFill>
              <a:srgbClr val="FFF0A4"/>
            </a:solidFill>
            <a:ln w="20234" cap="flat">
              <a:noFill/>
              <a:prstDash val="solid"/>
              <a:miter/>
            </a:ln>
          </p:spPr>
          <p:txBody>
            <a:bodyPr rtlCol="0" anchor="ctr"/>
            <a:lstStyle/>
            <a:p>
              <a:endParaRPr lang="en-US"/>
            </a:p>
          </p:txBody>
        </p:sp>
      </p:grpSp>
      <p:grpSp>
        <p:nvGrpSpPr>
          <p:cNvPr id="29" name="Group 28">
            <a:extLst>
              <a:ext uri="{FF2B5EF4-FFF2-40B4-BE49-F238E27FC236}">
                <a16:creationId xmlns="" xmlns:a16="http://schemas.microsoft.com/office/drawing/2014/main" id="{B1DD1690-BAFE-43DF-B82A-98F4659A6FAB}"/>
              </a:ext>
            </a:extLst>
          </p:cNvPr>
          <p:cNvGrpSpPr/>
          <p:nvPr userDrawn="1"/>
        </p:nvGrpSpPr>
        <p:grpSpPr>
          <a:xfrm>
            <a:off x="1951270" y="5756012"/>
            <a:ext cx="678158" cy="1196950"/>
            <a:chOff x="1951270" y="5756012"/>
            <a:chExt cx="678158" cy="1196950"/>
          </a:xfrm>
        </p:grpSpPr>
        <p:sp>
          <p:nvSpPr>
            <p:cNvPr id="30" name="Freeform: Shape 29">
              <a:extLst>
                <a:ext uri="{FF2B5EF4-FFF2-40B4-BE49-F238E27FC236}">
                  <a16:creationId xmlns="" xmlns:a16="http://schemas.microsoft.com/office/drawing/2014/main" id="{4A0199DB-DEAF-4CD8-B6D6-2F66606CB938}"/>
                </a:ext>
              </a:extLst>
            </p:cNvPr>
            <p:cNvSpPr/>
            <p:nvPr/>
          </p:nvSpPr>
          <p:spPr>
            <a:xfrm>
              <a:off x="1963560" y="5765934"/>
              <a:ext cx="657393" cy="1175492"/>
            </a:xfrm>
            <a:custGeom>
              <a:avLst/>
              <a:gdLst>
                <a:gd name="connsiteX0" fmla="*/ 288083 w 657393"/>
                <a:gd name="connsiteY0" fmla="*/ 1175277 h 1175492"/>
                <a:gd name="connsiteX1" fmla="*/ 280595 w 657393"/>
                <a:gd name="connsiteY1" fmla="*/ 1174063 h 1175492"/>
                <a:gd name="connsiteX2" fmla="*/ 1497 w 657393"/>
                <a:gd name="connsiteY2" fmla="*/ 1041091 h 1175492"/>
                <a:gd name="connsiteX3" fmla="*/ 353658 w 657393"/>
                <a:gd name="connsiteY3" fmla="*/ 25691 h 1175492"/>
                <a:gd name="connsiteX4" fmla="*/ 380374 w 657393"/>
                <a:gd name="connsiteY4" fmla="*/ 999 h 1175492"/>
                <a:gd name="connsiteX5" fmla="*/ 389482 w 657393"/>
                <a:gd name="connsiteY5" fmla="*/ -215 h 1175492"/>
                <a:gd name="connsiteX6" fmla="*/ 409721 w 657393"/>
                <a:gd name="connsiteY6" fmla="*/ 3630 h 1175492"/>
                <a:gd name="connsiteX7" fmla="*/ 633769 w 657393"/>
                <a:gd name="connsiteY7" fmla="*/ 73051 h 1175492"/>
                <a:gd name="connsiteX8" fmla="*/ 654009 w 657393"/>
                <a:gd name="connsiteY8" fmla="*/ 86003 h 1175492"/>
                <a:gd name="connsiteX9" fmla="*/ 655627 w 657393"/>
                <a:gd name="connsiteY9" fmla="*/ 115553 h 1175492"/>
                <a:gd name="connsiteX10" fmla="*/ 352039 w 657393"/>
                <a:gd name="connsiteY10" fmla="*/ 1046556 h 1175492"/>
                <a:gd name="connsiteX11" fmla="*/ 325728 w 657393"/>
                <a:gd name="connsiteY11" fmla="*/ 1115977 h 1175492"/>
                <a:gd name="connsiteX12" fmla="*/ 322894 w 657393"/>
                <a:gd name="connsiteY12" fmla="*/ 1124276 h 1175492"/>
                <a:gd name="connsiteX13" fmla="*/ 299012 w 657393"/>
                <a:gd name="connsiteY13" fmla="*/ 1171837 h 1175492"/>
                <a:gd name="connsiteX14" fmla="*/ 290512 w 657393"/>
                <a:gd name="connsiteY14" fmla="*/ 1175277 h 1175492"/>
                <a:gd name="connsiteX15" fmla="*/ 441700 w 657393"/>
                <a:gd name="connsiteY15" fmla="*/ 108874 h 1175492"/>
                <a:gd name="connsiteX16" fmla="*/ 439877 w 657393"/>
                <a:gd name="connsiteY16" fmla="*/ 108874 h 1175492"/>
                <a:gd name="connsiteX17" fmla="*/ 425507 w 657393"/>
                <a:gd name="connsiteY17" fmla="*/ 139638 h 1175492"/>
                <a:gd name="connsiteX18" fmla="*/ 442914 w 657393"/>
                <a:gd name="connsiteY18" fmla="*/ 157651 h 1175492"/>
                <a:gd name="connsiteX19" fmla="*/ 442914 w 657393"/>
                <a:gd name="connsiteY19" fmla="*/ 157651 h 1175492"/>
                <a:gd name="connsiteX20" fmla="*/ 446152 w 657393"/>
                <a:gd name="connsiteY20" fmla="*/ 157651 h 1175492"/>
                <a:gd name="connsiteX21" fmla="*/ 451819 w 657393"/>
                <a:gd name="connsiteY21" fmla="*/ 152186 h 1175492"/>
                <a:gd name="connsiteX22" fmla="*/ 462748 w 657393"/>
                <a:gd name="connsiteY22" fmla="*/ 135590 h 1175492"/>
                <a:gd name="connsiteX23" fmla="*/ 462748 w 657393"/>
                <a:gd name="connsiteY23" fmla="*/ 122232 h 1175492"/>
                <a:gd name="connsiteX24" fmla="*/ 441700 w 657393"/>
                <a:gd name="connsiteY24" fmla="*/ 108874 h 117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393" h="1175492">
                  <a:moveTo>
                    <a:pt x="288083" y="1175277"/>
                  </a:moveTo>
                  <a:cubicBezTo>
                    <a:pt x="285534" y="1175258"/>
                    <a:pt x="283024" y="1174853"/>
                    <a:pt x="280595" y="1174063"/>
                  </a:cubicBezTo>
                  <a:cubicBezTo>
                    <a:pt x="230604" y="1160908"/>
                    <a:pt x="24771" y="1084201"/>
                    <a:pt x="1497" y="1041091"/>
                  </a:cubicBezTo>
                  <a:cubicBezTo>
                    <a:pt x="-17528" y="1004661"/>
                    <a:pt x="305085" y="104826"/>
                    <a:pt x="353658" y="25691"/>
                  </a:cubicBezTo>
                  <a:cubicBezTo>
                    <a:pt x="358961" y="14256"/>
                    <a:pt x="368555" y="5391"/>
                    <a:pt x="380374" y="999"/>
                  </a:cubicBezTo>
                  <a:cubicBezTo>
                    <a:pt x="383349" y="189"/>
                    <a:pt x="386405" y="-215"/>
                    <a:pt x="389482" y="-215"/>
                  </a:cubicBezTo>
                  <a:cubicBezTo>
                    <a:pt x="396384" y="48"/>
                    <a:pt x="403204" y="1343"/>
                    <a:pt x="409721" y="3630"/>
                  </a:cubicBezTo>
                  <a:lnTo>
                    <a:pt x="633769" y="73051"/>
                  </a:lnTo>
                  <a:cubicBezTo>
                    <a:pt x="641825" y="74852"/>
                    <a:pt x="649009" y="79427"/>
                    <a:pt x="654009" y="86003"/>
                  </a:cubicBezTo>
                  <a:cubicBezTo>
                    <a:pt x="658805" y="95152"/>
                    <a:pt x="659392" y="105940"/>
                    <a:pt x="655627" y="115553"/>
                  </a:cubicBezTo>
                  <a:cubicBezTo>
                    <a:pt x="626887" y="223023"/>
                    <a:pt x="364790" y="1008912"/>
                    <a:pt x="352039" y="1046556"/>
                  </a:cubicBezTo>
                  <a:cubicBezTo>
                    <a:pt x="343539" y="1070439"/>
                    <a:pt x="334633" y="1093714"/>
                    <a:pt x="325728" y="1115977"/>
                  </a:cubicBezTo>
                  <a:lnTo>
                    <a:pt x="322894" y="1124276"/>
                  </a:lnTo>
                  <a:cubicBezTo>
                    <a:pt x="319090" y="1141903"/>
                    <a:pt x="310872" y="1158256"/>
                    <a:pt x="299012" y="1171837"/>
                  </a:cubicBezTo>
                  <a:cubicBezTo>
                    <a:pt x="296605" y="1173841"/>
                    <a:pt x="293629" y="1175035"/>
                    <a:pt x="290512" y="1175277"/>
                  </a:cubicBezTo>
                  <a:close/>
                  <a:moveTo>
                    <a:pt x="441700" y="108874"/>
                  </a:moveTo>
                  <a:lnTo>
                    <a:pt x="439877" y="108874"/>
                  </a:lnTo>
                  <a:cubicBezTo>
                    <a:pt x="431356" y="116929"/>
                    <a:pt x="426216" y="127939"/>
                    <a:pt x="425507" y="139638"/>
                  </a:cubicBezTo>
                  <a:cubicBezTo>
                    <a:pt x="426458" y="148948"/>
                    <a:pt x="433644" y="156396"/>
                    <a:pt x="442914" y="157651"/>
                  </a:cubicBezTo>
                  <a:lnTo>
                    <a:pt x="442914" y="157651"/>
                  </a:lnTo>
                  <a:cubicBezTo>
                    <a:pt x="443986" y="157833"/>
                    <a:pt x="445079" y="157833"/>
                    <a:pt x="446152" y="157651"/>
                  </a:cubicBezTo>
                  <a:cubicBezTo>
                    <a:pt x="448378" y="156213"/>
                    <a:pt x="450301" y="154351"/>
                    <a:pt x="451819" y="152186"/>
                  </a:cubicBezTo>
                  <a:cubicBezTo>
                    <a:pt x="456392" y="147329"/>
                    <a:pt x="460097" y="141722"/>
                    <a:pt x="462748" y="135590"/>
                  </a:cubicBezTo>
                  <a:cubicBezTo>
                    <a:pt x="464812" y="131380"/>
                    <a:pt x="464812" y="126442"/>
                    <a:pt x="462748" y="122232"/>
                  </a:cubicBezTo>
                  <a:cubicBezTo>
                    <a:pt x="457668" y="115270"/>
                    <a:pt x="450159" y="110493"/>
                    <a:pt x="441700" y="108874"/>
                  </a:cubicBezTo>
                  <a:close/>
                </a:path>
              </a:pathLst>
            </a:custGeom>
            <a:solidFill>
              <a:srgbClr val="63D1E1"/>
            </a:solidFill>
            <a:ln w="20234"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1E36C302-BD02-4E08-B670-8632B3D081DD}"/>
                </a:ext>
              </a:extLst>
            </p:cNvPr>
            <p:cNvSpPr/>
            <p:nvPr/>
          </p:nvSpPr>
          <p:spPr>
            <a:xfrm>
              <a:off x="1951270" y="5756012"/>
              <a:ext cx="678158" cy="1196950"/>
            </a:xfrm>
            <a:custGeom>
              <a:avLst/>
              <a:gdLst>
                <a:gd name="connsiteX0" fmla="*/ 401772 w 678158"/>
                <a:gd name="connsiteY0" fmla="*/ 20433 h 1196950"/>
                <a:gd name="connsiteX1" fmla="*/ 418369 w 678158"/>
                <a:gd name="connsiteY1" fmla="*/ 23874 h 1196950"/>
                <a:gd name="connsiteX2" fmla="*/ 642417 w 678158"/>
                <a:gd name="connsiteY2" fmla="*/ 93093 h 1196950"/>
                <a:gd name="connsiteX3" fmla="*/ 657191 w 678158"/>
                <a:gd name="connsiteY3" fmla="*/ 101795 h 1196950"/>
                <a:gd name="connsiteX4" fmla="*/ 657191 w 678158"/>
                <a:gd name="connsiteY4" fmla="*/ 122034 h 1196950"/>
                <a:gd name="connsiteX5" fmla="*/ 353603 w 678158"/>
                <a:gd name="connsiteY5" fmla="*/ 1053038 h 1196950"/>
                <a:gd name="connsiteX6" fmla="*/ 327696 w 678158"/>
                <a:gd name="connsiteY6" fmla="*/ 1121850 h 1196950"/>
                <a:gd name="connsiteX7" fmla="*/ 304624 w 678158"/>
                <a:gd name="connsiteY7" fmla="*/ 1173056 h 1196950"/>
                <a:gd name="connsiteX8" fmla="*/ 301588 w 678158"/>
                <a:gd name="connsiteY8" fmla="*/ 1174473 h 1196950"/>
                <a:gd name="connsiteX9" fmla="*/ 300374 w 678158"/>
                <a:gd name="connsiteY9" fmla="*/ 1174473 h 1196950"/>
                <a:gd name="connsiteX10" fmla="*/ 295719 w 678158"/>
                <a:gd name="connsiteY10" fmla="*/ 1174473 h 1196950"/>
                <a:gd name="connsiteX11" fmla="*/ 23299 w 678158"/>
                <a:gd name="connsiteY11" fmla="*/ 1046561 h 1196950"/>
                <a:gd name="connsiteX12" fmla="*/ 375056 w 678158"/>
                <a:gd name="connsiteY12" fmla="*/ 42089 h 1196950"/>
                <a:gd name="connsiteX13" fmla="*/ 395296 w 678158"/>
                <a:gd name="connsiteY13" fmla="*/ 21850 h 1196950"/>
                <a:gd name="connsiteX14" fmla="*/ 401367 w 678158"/>
                <a:gd name="connsiteY14" fmla="*/ 21850 h 1196950"/>
                <a:gd name="connsiteX15" fmla="*/ 456013 w 678158"/>
                <a:gd name="connsiteY15" fmla="*/ 179918 h 1196950"/>
                <a:gd name="connsiteX16" fmla="*/ 463096 w 678158"/>
                <a:gd name="connsiteY16" fmla="*/ 178704 h 1196950"/>
                <a:gd name="connsiteX17" fmla="*/ 473015 w 678158"/>
                <a:gd name="connsiteY17" fmla="*/ 170001 h 1196950"/>
                <a:gd name="connsiteX18" fmla="*/ 485563 w 678158"/>
                <a:gd name="connsiteY18" fmla="*/ 149762 h 1196950"/>
                <a:gd name="connsiteX19" fmla="*/ 484349 w 678158"/>
                <a:gd name="connsiteY19" fmla="*/ 127094 h 1196950"/>
                <a:gd name="connsiteX20" fmla="*/ 453585 w 678158"/>
                <a:gd name="connsiteY20" fmla="*/ 108878 h 1196950"/>
                <a:gd name="connsiteX21" fmla="*/ 446703 w 678158"/>
                <a:gd name="connsiteY21" fmla="*/ 110295 h 1196950"/>
                <a:gd name="connsiteX22" fmla="*/ 426464 w 678158"/>
                <a:gd name="connsiteY22" fmla="*/ 150774 h 1196950"/>
                <a:gd name="connsiteX23" fmla="*/ 453787 w 678158"/>
                <a:gd name="connsiteY23" fmla="*/ 179310 h 1196950"/>
                <a:gd name="connsiteX24" fmla="*/ 455811 w 678158"/>
                <a:gd name="connsiteY24" fmla="*/ 179310 h 1196950"/>
                <a:gd name="connsiteX25" fmla="*/ 401165 w 678158"/>
                <a:gd name="connsiteY25" fmla="*/ -211 h 1196950"/>
                <a:gd name="connsiteX26" fmla="*/ 389224 w 678158"/>
                <a:gd name="connsiteY26" fmla="*/ 1408 h 1196950"/>
                <a:gd name="connsiteX27" fmla="*/ 356032 w 678158"/>
                <a:gd name="connsiteY27" fmla="*/ 30958 h 1196950"/>
                <a:gd name="connsiteX28" fmla="*/ 148580 w 678158"/>
                <a:gd name="connsiteY28" fmla="*/ 573166 h 1196950"/>
                <a:gd name="connsiteX29" fmla="*/ 43336 w 678158"/>
                <a:gd name="connsiteY29" fmla="*/ 891327 h 1196950"/>
                <a:gd name="connsiteX30" fmla="*/ 2857 w 678158"/>
                <a:gd name="connsiteY30" fmla="*/ 1056681 h 1196950"/>
                <a:gd name="connsiteX31" fmla="*/ 288837 w 678158"/>
                <a:gd name="connsiteY31" fmla="*/ 1195319 h 1196950"/>
                <a:gd name="connsiteX32" fmla="*/ 298957 w 678158"/>
                <a:gd name="connsiteY32" fmla="*/ 1196736 h 1196950"/>
                <a:gd name="connsiteX33" fmla="*/ 302600 w 678158"/>
                <a:gd name="connsiteY33" fmla="*/ 1196736 h 1196950"/>
                <a:gd name="connsiteX34" fmla="*/ 316565 w 678158"/>
                <a:gd name="connsiteY34" fmla="*/ 1190867 h 1196950"/>
                <a:gd name="connsiteX35" fmla="*/ 343483 w 678158"/>
                <a:gd name="connsiteY35" fmla="*/ 1138244 h 1196950"/>
                <a:gd name="connsiteX36" fmla="*/ 346115 w 678158"/>
                <a:gd name="connsiteY36" fmla="*/ 1130756 h 1196950"/>
                <a:gd name="connsiteX37" fmla="*/ 372628 w 678158"/>
                <a:gd name="connsiteY37" fmla="*/ 1060930 h 1196950"/>
                <a:gd name="connsiteX38" fmla="*/ 676216 w 678158"/>
                <a:gd name="connsiteY38" fmla="*/ 129927 h 1196950"/>
                <a:gd name="connsiteX39" fmla="*/ 672977 w 678158"/>
                <a:gd name="connsiteY39" fmla="*/ 91676 h 1196950"/>
                <a:gd name="connsiteX40" fmla="*/ 646666 w 678158"/>
                <a:gd name="connsiteY40" fmla="*/ 74269 h 1196950"/>
                <a:gd name="connsiteX41" fmla="*/ 422417 w 678158"/>
                <a:gd name="connsiteY41" fmla="*/ 4849 h 1196950"/>
                <a:gd name="connsiteX42" fmla="*/ 399546 w 678158"/>
                <a:gd name="connsiteY42" fmla="*/ 599 h 1196950"/>
                <a:gd name="connsiteX43" fmla="*/ 454596 w 678158"/>
                <a:gd name="connsiteY43" fmla="*/ 157656 h 1196950"/>
                <a:gd name="connsiteX44" fmla="*/ 447917 w 678158"/>
                <a:gd name="connsiteY44" fmla="*/ 150166 h 1196950"/>
                <a:gd name="connsiteX45" fmla="*/ 455405 w 678158"/>
                <a:gd name="connsiteY45" fmla="*/ 129927 h 1196950"/>
                <a:gd name="connsiteX46" fmla="*/ 465930 w 678158"/>
                <a:gd name="connsiteY46" fmla="*/ 137214 h 1196950"/>
                <a:gd name="connsiteX47" fmla="*/ 465930 w 678158"/>
                <a:gd name="connsiteY47" fmla="*/ 141059 h 1196950"/>
                <a:gd name="connsiteX48" fmla="*/ 456822 w 678158"/>
                <a:gd name="connsiteY48" fmla="*/ 154417 h 1196950"/>
                <a:gd name="connsiteX49" fmla="*/ 455204 w 678158"/>
                <a:gd name="connsiteY49" fmla="*/ 156643 h 11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78158" h="1196950">
                  <a:moveTo>
                    <a:pt x="401772" y="20433"/>
                  </a:moveTo>
                  <a:cubicBezTo>
                    <a:pt x="407460" y="20676"/>
                    <a:pt x="413065" y="21850"/>
                    <a:pt x="418369" y="23874"/>
                  </a:cubicBezTo>
                  <a:lnTo>
                    <a:pt x="642417" y="93093"/>
                  </a:lnTo>
                  <a:cubicBezTo>
                    <a:pt x="648204" y="94206"/>
                    <a:pt x="653426" y="97281"/>
                    <a:pt x="657191" y="101795"/>
                  </a:cubicBezTo>
                  <a:cubicBezTo>
                    <a:pt x="659964" y="108251"/>
                    <a:pt x="659964" y="115577"/>
                    <a:pt x="657191" y="122034"/>
                  </a:cubicBezTo>
                  <a:cubicBezTo>
                    <a:pt x="629261" y="226063"/>
                    <a:pt x="369997" y="1004666"/>
                    <a:pt x="353603" y="1053038"/>
                  </a:cubicBezTo>
                  <a:cubicBezTo>
                    <a:pt x="345507" y="1075908"/>
                    <a:pt x="336804" y="1098980"/>
                    <a:pt x="327696" y="1121850"/>
                  </a:cubicBezTo>
                  <a:cubicBezTo>
                    <a:pt x="324256" y="1130149"/>
                    <a:pt x="314744" y="1165568"/>
                    <a:pt x="304624" y="1173056"/>
                  </a:cubicBezTo>
                  <a:cubicBezTo>
                    <a:pt x="303794" y="1173845"/>
                    <a:pt x="302722" y="1174351"/>
                    <a:pt x="301588" y="1174473"/>
                  </a:cubicBezTo>
                  <a:lnTo>
                    <a:pt x="300374" y="1174473"/>
                  </a:lnTo>
                  <a:cubicBezTo>
                    <a:pt x="298836" y="1174676"/>
                    <a:pt x="297257" y="1174676"/>
                    <a:pt x="295719" y="1174473"/>
                  </a:cubicBezTo>
                  <a:cubicBezTo>
                    <a:pt x="239454" y="1159496"/>
                    <a:pt x="43336" y="1084003"/>
                    <a:pt x="23299" y="1046561"/>
                  </a:cubicBezTo>
                  <a:cubicBezTo>
                    <a:pt x="13382" y="1027536"/>
                    <a:pt x="306648" y="156036"/>
                    <a:pt x="375056" y="42089"/>
                  </a:cubicBezTo>
                  <a:cubicBezTo>
                    <a:pt x="379105" y="33102"/>
                    <a:pt x="386309" y="25898"/>
                    <a:pt x="395296" y="21850"/>
                  </a:cubicBezTo>
                  <a:cubicBezTo>
                    <a:pt x="397299" y="21546"/>
                    <a:pt x="399363" y="21546"/>
                    <a:pt x="401367" y="21850"/>
                  </a:cubicBezTo>
                  <a:moveTo>
                    <a:pt x="456013" y="179918"/>
                  </a:moveTo>
                  <a:cubicBezTo>
                    <a:pt x="458422" y="179938"/>
                    <a:pt x="460830" y="179534"/>
                    <a:pt x="463096" y="178704"/>
                  </a:cubicBezTo>
                  <a:cubicBezTo>
                    <a:pt x="467023" y="176599"/>
                    <a:pt x="470423" y="173623"/>
                    <a:pt x="473015" y="170001"/>
                  </a:cubicBezTo>
                  <a:cubicBezTo>
                    <a:pt x="478297" y="163990"/>
                    <a:pt x="482527" y="157149"/>
                    <a:pt x="485563" y="149762"/>
                  </a:cubicBezTo>
                  <a:cubicBezTo>
                    <a:pt x="488720" y="142435"/>
                    <a:pt x="488274" y="134035"/>
                    <a:pt x="484349" y="127094"/>
                  </a:cubicBezTo>
                  <a:cubicBezTo>
                    <a:pt x="477204" y="116873"/>
                    <a:pt x="465991" y="110235"/>
                    <a:pt x="453585" y="108878"/>
                  </a:cubicBezTo>
                  <a:cubicBezTo>
                    <a:pt x="451217" y="108838"/>
                    <a:pt x="448868" y="109324"/>
                    <a:pt x="446703" y="110295"/>
                  </a:cubicBezTo>
                  <a:cubicBezTo>
                    <a:pt x="434478" y="120273"/>
                    <a:pt x="427112" y="135008"/>
                    <a:pt x="426464" y="150774"/>
                  </a:cubicBezTo>
                  <a:cubicBezTo>
                    <a:pt x="427375" y="165690"/>
                    <a:pt x="438931" y="177753"/>
                    <a:pt x="453787" y="179310"/>
                  </a:cubicBezTo>
                  <a:lnTo>
                    <a:pt x="455811" y="179310"/>
                  </a:lnTo>
                  <a:moveTo>
                    <a:pt x="401165" y="-211"/>
                  </a:moveTo>
                  <a:cubicBezTo>
                    <a:pt x="397118" y="-272"/>
                    <a:pt x="393109" y="275"/>
                    <a:pt x="389224" y="1408"/>
                  </a:cubicBezTo>
                  <a:cubicBezTo>
                    <a:pt x="374753" y="6610"/>
                    <a:pt x="362873" y="17195"/>
                    <a:pt x="356032" y="30958"/>
                  </a:cubicBezTo>
                  <a:cubicBezTo>
                    <a:pt x="310493" y="106652"/>
                    <a:pt x="185820" y="465088"/>
                    <a:pt x="148580" y="573166"/>
                  </a:cubicBezTo>
                  <a:cubicBezTo>
                    <a:pt x="108101" y="688529"/>
                    <a:pt x="70659" y="804500"/>
                    <a:pt x="43336" y="891327"/>
                  </a:cubicBezTo>
                  <a:cubicBezTo>
                    <a:pt x="-4226" y="1041704"/>
                    <a:pt x="-1392" y="1046965"/>
                    <a:pt x="2857" y="1056681"/>
                  </a:cubicBezTo>
                  <a:cubicBezTo>
                    <a:pt x="30382" y="1108088"/>
                    <a:pt x="255038" y="1186413"/>
                    <a:pt x="288837" y="1195319"/>
                  </a:cubicBezTo>
                  <a:cubicBezTo>
                    <a:pt x="292137" y="1196250"/>
                    <a:pt x="295536" y="1196736"/>
                    <a:pt x="298957" y="1196736"/>
                  </a:cubicBezTo>
                  <a:lnTo>
                    <a:pt x="302600" y="1196736"/>
                  </a:lnTo>
                  <a:cubicBezTo>
                    <a:pt x="307700" y="1196048"/>
                    <a:pt x="312517" y="1194024"/>
                    <a:pt x="316565" y="1190867"/>
                  </a:cubicBezTo>
                  <a:cubicBezTo>
                    <a:pt x="330004" y="1175990"/>
                    <a:pt x="339293" y="1157856"/>
                    <a:pt x="343483" y="1138244"/>
                  </a:cubicBezTo>
                  <a:cubicBezTo>
                    <a:pt x="344698" y="1135006"/>
                    <a:pt x="345507" y="1132375"/>
                    <a:pt x="346115" y="1130756"/>
                  </a:cubicBezTo>
                  <a:cubicBezTo>
                    <a:pt x="355222" y="1108493"/>
                    <a:pt x="364128" y="1085015"/>
                    <a:pt x="372628" y="1060930"/>
                  </a:cubicBezTo>
                  <a:cubicBezTo>
                    <a:pt x="385783" y="1023285"/>
                    <a:pt x="648083" y="236588"/>
                    <a:pt x="676216" y="129927"/>
                  </a:cubicBezTo>
                  <a:cubicBezTo>
                    <a:pt x="680628" y="117298"/>
                    <a:pt x="679454" y="103374"/>
                    <a:pt x="672977" y="91676"/>
                  </a:cubicBezTo>
                  <a:cubicBezTo>
                    <a:pt x="666642" y="82831"/>
                    <a:pt x="657292" y="76637"/>
                    <a:pt x="646666" y="74269"/>
                  </a:cubicBezTo>
                  <a:lnTo>
                    <a:pt x="422417" y="4849"/>
                  </a:lnTo>
                  <a:cubicBezTo>
                    <a:pt x="415049" y="2279"/>
                    <a:pt x="407337" y="842"/>
                    <a:pt x="399546" y="599"/>
                  </a:cubicBezTo>
                  <a:close/>
                  <a:moveTo>
                    <a:pt x="454596" y="157656"/>
                  </a:moveTo>
                  <a:cubicBezTo>
                    <a:pt x="451096" y="156683"/>
                    <a:pt x="448484" y="153748"/>
                    <a:pt x="447917" y="150166"/>
                  </a:cubicBezTo>
                  <a:cubicBezTo>
                    <a:pt x="448687" y="142901"/>
                    <a:pt x="451257" y="135938"/>
                    <a:pt x="455405" y="129927"/>
                  </a:cubicBezTo>
                  <a:cubicBezTo>
                    <a:pt x="459413" y="131526"/>
                    <a:pt x="463016" y="134016"/>
                    <a:pt x="465930" y="137214"/>
                  </a:cubicBezTo>
                  <a:cubicBezTo>
                    <a:pt x="466113" y="138489"/>
                    <a:pt x="466113" y="139783"/>
                    <a:pt x="465930" y="141059"/>
                  </a:cubicBezTo>
                  <a:cubicBezTo>
                    <a:pt x="463623" y="145977"/>
                    <a:pt x="460547" y="150491"/>
                    <a:pt x="456822" y="154417"/>
                  </a:cubicBezTo>
                  <a:lnTo>
                    <a:pt x="455204" y="156643"/>
                  </a:lnTo>
                  <a:close/>
                </a:path>
              </a:pathLst>
            </a:custGeom>
            <a:solidFill>
              <a:srgbClr val="190B0B"/>
            </a:solidFill>
            <a:ln w="20234"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ACA58942-28B5-4091-820B-5FB27B5585A8}"/>
                </a:ext>
              </a:extLst>
            </p:cNvPr>
            <p:cNvSpPr/>
            <p:nvPr/>
          </p:nvSpPr>
          <p:spPr>
            <a:xfrm>
              <a:off x="2225656" y="6848730"/>
              <a:ext cx="43918" cy="16394"/>
            </a:xfrm>
            <a:custGeom>
              <a:avLst/>
              <a:gdLst>
                <a:gd name="connsiteX0" fmla="*/ 688 w 43918"/>
                <a:gd name="connsiteY0" fmla="*/ -215 h 16394"/>
                <a:gd name="connsiteX1" fmla="*/ 44607 w 43918"/>
                <a:gd name="connsiteY1" fmla="*/ 16180 h 16394"/>
              </a:gdLst>
              <a:ahLst/>
              <a:cxnLst>
                <a:cxn ang="0">
                  <a:pos x="connsiteX0" y="connsiteY0"/>
                </a:cxn>
                <a:cxn ang="0">
                  <a:pos x="connsiteX1" y="connsiteY1"/>
                </a:cxn>
              </a:cxnLst>
              <a:rect l="l" t="t" r="r" b="b"/>
              <a:pathLst>
                <a:path w="43918" h="16394">
                  <a:moveTo>
                    <a:pt x="688" y="-215"/>
                  </a:moveTo>
                  <a:lnTo>
                    <a:pt x="44607" y="16180"/>
                  </a:lnTo>
                </a:path>
              </a:pathLst>
            </a:custGeom>
            <a:noFill/>
            <a:ln w="21448" cap="rnd">
              <a:solidFill>
                <a:srgbClr val="190B0B"/>
              </a:solidFill>
              <a:prstDash val="solid"/>
              <a:round/>
            </a:ln>
          </p:spPr>
          <p:txBody>
            <a:bodyPr rtlCol="0" anchor="ctr"/>
            <a:lstStyle/>
            <a:p>
              <a:endParaRPr lang="en-US"/>
            </a:p>
          </p:txBody>
        </p:sp>
        <p:sp>
          <p:nvSpPr>
            <p:cNvPr id="33" name="Freeform: Shape 32">
              <a:extLst>
                <a:ext uri="{FF2B5EF4-FFF2-40B4-BE49-F238E27FC236}">
                  <a16:creationId xmlns="" xmlns:a16="http://schemas.microsoft.com/office/drawing/2014/main" id="{8453EC9A-70B1-4FB2-8513-5BE2DCA4C3E3}"/>
                </a:ext>
              </a:extLst>
            </p:cNvPr>
            <p:cNvSpPr/>
            <p:nvPr/>
          </p:nvSpPr>
          <p:spPr>
            <a:xfrm>
              <a:off x="2185178" y="6778703"/>
              <a:ext cx="101196" cy="41895"/>
            </a:xfrm>
            <a:custGeom>
              <a:avLst/>
              <a:gdLst>
                <a:gd name="connsiteX0" fmla="*/ 688 w 101196"/>
                <a:gd name="connsiteY0" fmla="*/ -215 h 41895"/>
                <a:gd name="connsiteX1" fmla="*/ 101884 w 101196"/>
                <a:gd name="connsiteY1" fmla="*/ 41680 h 41895"/>
              </a:gdLst>
              <a:ahLst/>
              <a:cxnLst>
                <a:cxn ang="0">
                  <a:pos x="connsiteX0" y="connsiteY0"/>
                </a:cxn>
                <a:cxn ang="0">
                  <a:pos x="connsiteX1" y="connsiteY1"/>
                </a:cxn>
              </a:cxnLst>
              <a:rect l="l" t="t" r="r" b="b"/>
              <a:pathLst>
                <a:path w="101196" h="41895">
                  <a:moveTo>
                    <a:pt x="688" y="-215"/>
                  </a:moveTo>
                  <a:lnTo>
                    <a:pt x="101884" y="41680"/>
                  </a:lnTo>
                </a:path>
              </a:pathLst>
            </a:custGeom>
            <a:noFill/>
            <a:ln w="21448" cap="rnd">
              <a:solidFill>
                <a:srgbClr val="190B0B"/>
              </a:solidFill>
              <a:prstDash val="solid"/>
              <a:round/>
            </a:ln>
          </p:spPr>
          <p:txBody>
            <a:bodyPr rtlCol="0" anchor="ctr"/>
            <a:lstStyle/>
            <a:p>
              <a:endParaRPr lang="en-US"/>
            </a:p>
          </p:txBody>
        </p:sp>
        <p:sp>
          <p:nvSpPr>
            <p:cNvPr id="34" name="Freeform: Shape 33">
              <a:extLst>
                <a:ext uri="{FF2B5EF4-FFF2-40B4-BE49-F238E27FC236}">
                  <a16:creationId xmlns="" xmlns:a16="http://schemas.microsoft.com/office/drawing/2014/main" id="{4C6476D3-AD58-481A-801E-5ECE8946AFAF}"/>
                </a:ext>
              </a:extLst>
            </p:cNvPr>
            <p:cNvSpPr/>
            <p:nvPr/>
          </p:nvSpPr>
          <p:spPr>
            <a:xfrm>
              <a:off x="2268158" y="6735999"/>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35" name="Freeform: Shape 34">
              <a:extLst>
                <a:ext uri="{FF2B5EF4-FFF2-40B4-BE49-F238E27FC236}">
                  <a16:creationId xmlns="" xmlns:a16="http://schemas.microsoft.com/office/drawing/2014/main" id="{9C48FE3B-6209-4A43-9044-AE49DE824A43}"/>
                </a:ext>
              </a:extLst>
            </p:cNvPr>
            <p:cNvSpPr/>
            <p:nvPr/>
          </p:nvSpPr>
          <p:spPr>
            <a:xfrm>
              <a:off x="2227680" y="6665768"/>
              <a:ext cx="101196" cy="41895"/>
            </a:xfrm>
            <a:custGeom>
              <a:avLst/>
              <a:gdLst>
                <a:gd name="connsiteX0" fmla="*/ 688 w 101196"/>
                <a:gd name="connsiteY0" fmla="*/ -215 h 41895"/>
                <a:gd name="connsiteX1" fmla="*/ 101884 w 101196"/>
                <a:gd name="connsiteY1" fmla="*/ 41680 h 41895"/>
              </a:gdLst>
              <a:ahLst/>
              <a:cxnLst>
                <a:cxn ang="0">
                  <a:pos x="connsiteX0" y="connsiteY0"/>
                </a:cxn>
                <a:cxn ang="0">
                  <a:pos x="connsiteX1" y="connsiteY1"/>
                </a:cxn>
              </a:cxnLst>
              <a:rect l="l" t="t" r="r" b="b"/>
              <a:pathLst>
                <a:path w="101196" h="41895">
                  <a:moveTo>
                    <a:pt x="688" y="-215"/>
                  </a:moveTo>
                  <a:lnTo>
                    <a:pt x="101884" y="41680"/>
                  </a:lnTo>
                </a:path>
              </a:pathLst>
            </a:custGeom>
            <a:noFill/>
            <a:ln w="21448" cap="rnd">
              <a:solidFill>
                <a:srgbClr val="190B0B"/>
              </a:solidFill>
              <a:prstDash val="solid"/>
              <a:round/>
            </a:ln>
          </p:spPr>
          <p:txBody>
            <a:bodyPr rtlCol="0" anchor="ctr"/>
            <a:lstStyle/>
            <a:p>
              <a:endParaRPr lang="en-US"/>
            </a:p>
          </p:txBody>
        </p:sp>
        <p:sp>
          <p:nvSpPr>
            <p:cNvPr id="36" name="Freeform: Shape 35">
              <a:extLst>
                <a:ext uri="{FF2B5EF4-FFF2-40B4-BE49-F238E27FC236}">
                  <a16:creationId xmlns="" xmlns:a16="http://schemas.microsoft.com/office/drawing/2014/main" id="{298F1476-C0F4-42E0-AD1D-34E538FE5F63}"/>
                </a:ext>
              </a:extLst>
            </p:cNvPr>
            <p:cNvSpPr/>
            <p:nvPr/>
          </p:nvSpPr>
          <p:spPr>
            <a:xfrm>
              <a:off x="2309851" y="6623064"/>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37" name="Freeform: Shape 36">
              <a:extLst>
                <a:ext uri="{FF2B5EF4-FFF2-40B4-BE49-F238E27FC236}">
                  <a16:creationId xmlns="" xmlns:a16="http://schemas.microsoft.com/office/drawing/2014/main" id="{46C1E793-D900-4BC2-BC83-38411507B547}"/>
                </a:ext>
              </a:extLst>
            </p:cNvPr>
            <p:cNvSpPr/>
            <p:nvPr/>
          </p:nvSpPr>
          <p:spPr>
            <a:xfrm>
              <a:off x="2269372" y="6553036"/>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38" name="Freeform: Shape 37">
              <a:extLst>
                <a:ext uri="{FF2B5EF4-FFF2-40B4-BE49-F238E27FC236}">
                  <a16:creationId xmlns="" xmlns:a16="http://schemas.microsoft.com/office/drawing/2014/main" id="{42DB02FC-8B8D-449E-83D9-E9D89F3EDA5F}"/>
                </a:ext>
              </a:extLst>
            </p:cNvPr>
            <p:cNvSpPr/>
            <p:nvPr/>
          </p:nvSpPr>
          <p:spPr>
            <a:xfrm>
              <a:off x="2351543" y="6510331"/>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39" name="Freeform: Shape 38">
              <a:extLst>
                <a:ext uri="{FF2B5EF4-FFF2-40B4-BE49-F238E27FC236}">
                  <a16:creationId xmlns="" xmlns:a16="http://schemas.microsoft.com/office/drawing/2014/main" id="{91FDA545-07A1-43B7-91B3-F65526D838C2}"/>
                </a:ext>
              </a:extLst>
            </p:cNvPr>
            <p:cNvSpPr/>
            <p:nvPr/>
          </p:nvSpPr>
          <p:spPr>
            <a:xfrm>
              <a:off x="2311065" y="6440102"/>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40" name="Freeform: Shape 39">
              <a:extLst>
                <a:ext uri="{FF2B5EF4-FFF2-40B4-BE49-F238E27FC236}">
                  <a16:creationId xmlns="" xmlns:a16="http://schemas.microsoft.com/office/drawing/2014/main" id="{763AA0AB-57B0-46C6-B6EE-32C58D8D3FBF}"/>
                </a:ext>
              </a:extLst>
            </p:cNvPr>
            <p:cNvSpPr/>
            <p:nvPr/>
          </p:nvSpPr>
          <p:spPr>
            <a:xfrm>
              <a:off x="2389998" y="6396992"/>
              <a:ext cx="43717" cy="16393"/>
            </a:xfrm>
            <a:custGeom>
              <a:avLst/>
              <a:gdLst>
                <a:gd name="connsiteX0" fmla="*/ 688 w 43717"/>
                <a:gd name="connsiteY0" fmla="*/ -215 h 16393"/>
                <a:gd name="connsiteX1" fmla="*/ 44406 w 43717"/>
                <a:gd name="connsiteY1" fmla="*/ 16179 h 16393"/>
              </a:gdLst>
              <a:ahLst/>
              <a:cxnLst>
                <a:cxn ang="0">
                  <a:pos x="connsiteX0" y="connsiteY0"/>
                </a:cxn>
                <a:cxn ang="0">
                  <a:pos x="connsiteX1" y="connsiteY1"/>
                </a:cxn>
              </a:cxnLst>
              <a:rect l="l" t="t" r="r" b="b"/>
              <a:pathLst>
                <a:path w="43717" h="16393">
                  <a:moveTo>
                    <a:pt x="688" y="-215"/>
                  </a:moveTo>
                  <a:lnTo>
                    <a:pt x="44406" y="16179"/>
                  </a:lnTo>
                </a:path>
              </a:pathLst>
            </a:custGeom>
            <a:noFill/>
            <a:ln w="21448" cap="rnd">
              <a:solidFill>
                <a:srgbClr val="190B0B"/>
              </a:solidFill>
              <a:prstDash val="solid"/>
              <a:round/>
            </a:ln>
          </p:spPr>
          <p:txBody>
            <a:bodyPr rtlCol="0" anchor="ctr"/>
            <a:lstStyle/>
            <a:p>
              <a:endParaRPr lang="en-US"/>
            </a:p>
          </p:txBody>
        </p:sp>
        <p:sp>
          <p:nvSpPr>
            <p:cNvPr id="41" name="Freeform: Shape 40">
              <a:extLst>
                <a:ext uri="{FF2B5EF4-FFF2-40B4-BE49-F238E27FC236}">
                  <a16:creationId xmlns="" xmlns:a16="http://schemas.microsoft.com/office/drawing/2014/main" id="{AD0306F6-A515-4AFA-A2B3-A163164EE6B9}"/>
                </a:ext>
              </a:extLst>
            </p:cNvPr>
            <p:cNvSpPr/>
            <p:nvPr/>
          </p:nvSpPr>
          <p:spPr>
            <a:xfrm>
              <a:off x="2347091" y="6328179"/>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42" name="Freeform: Shape 41">
              <a:extLst>
                <a:ext uri="{FF2B5EF4-FFF2-40B4-BE49-F238E27FC236}">
                  <a16:creationId xmlns="" xmlns:a16="http://schemas.microsoft.com/office/drawing/2014/main" id="{B1EAF6B7-C55B-4483-B8B7-BB0E0580C49F}"/>
                </a:ext>
              </a:extLst>
            </p:cNvPr>
            <p:cNvSpPr/>
            <p:nvPr/>
          </p:nvSpPr>
          <p:spPr>
            <a:xfrm>
              <a:off x="2422583" y="6283855"/>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43" name="Freeform: Shape 42">
              <a:extLst>
                <a:ext uri="{FF2B5EF4-FFF2-40B4-BE49-F238E27FC236}">
                  <a16:creationId xmlns="" xmlns:a16="http://schemas.microsoft.com/office/drawing/2014/main" id="{1522E6E6-A30E-4684-85EB-4DA8A73ABABD}"/>
                </a:ext>
              </a:extLst>
            </p:cNvPr>
            <p:cNvSpPr/>
            <p:nvPr/>
          </p:nvSpPr>
          <p:spPr>
            <a:xfrm>
              <a:off x="2382713" y="6209981"/>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 xmlns:a16="http://schemas.microsoft.com/office/drawing/2014/main" id="{5B3BCDC7-F7E4-4B9C-B37B-1840D69A872C}"/>
                </a:ext>
              </a:extLst>
            </p:cNvPr>
            <p:cNvSpPr/>
            <p:nvPr/>
          </p:nvSpPr>
          <p:spPr>
            <a:xfrm>
              <a:off x="2460229" y="6174765"/>
              <a:ext cx="43918" cy="16393"/>
            </a:xfrm>
            <a:custGeom>
              <a:avLst/>
              <a:gdLst>
                <a:gd name="connsiteX0" fmla="*/ 688 w 43918"/>
                <a:gd name="connsiteY0" fmla="*/ -215 h 16393"/>
                <a:gd name="connsiteX1" fmla="*/ 44607 w 43918"/>
                <a:gd name="connsiteY1" fmla="*/ 16179 h 16393"/>
              </a:gdLst>
              <a:ahLst/>
              <a:cxnLst>
                <a:cxn ang="0">
                  <a:pos x="connsiteX0" y="connsiteY0"/>
                </a:cxn>
                <a:cxn ang="0">
                  <a:pos x="connsiteX1" y="connsiteY1"/>
                </a:cxn>
              </a:cxnLst>
              <a:rect l="l" t="t" r="r" b="b"/>
              <a:pathLst>
                <a:path w="43918" h="16393">
                  <a:moveTo>
                    <a:pt x="688" y="-215"/>
                  </a:moveTo>
                  <a:lnTo>
                    <a:pt x="44607" y="16179"/>
                  </a:lnTo>
                </a:path>
              </a:pathLst>
            </a:custGeom>
            <a:noFill/>
            <a:ln w="21448"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234DF90B-38A9-4C1A-B548-23B6E59253DC}"/>
                </a:ext>
              </a:extLst>
            </p:cNvPr>
            <p:cNvSpPr/>
            <p:nvPr/>
          </p:nvSpPr>
          <p:spPr>
            <a:xfrm>
              <a:off x="2414892" y="6096237"/>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46" name="Freeform: Shape 45">
              <a:extLst>
                <a:ext uri="{FF2B5EF4-FFF2-40B4-BE49-F238E27FC236}">
                  <a16:creationId xmlns="" xmlns:a16="http://schemas.microsoft.com/office/drawing/2014/main" id="{30EE5F55-87A6-4146-B791-CB41E14335BD}"/>
                </a:ext>
              </a:extLst>
            </p:cNvPr>
            <p:cNvSpPr/>
            <p:nvPr/>
          </p:nvSpPr>
          <p:spPr>
            <a:xfrm>
              <a:off x="2497063" y="6053330"/>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 xmlns:a16="http://schemas.microsoft.com/office/drawing/2014/main" id="{77C752B0-1ADB-474C-B646-F042638AD168}"/>
                </a:ext>
              </a:extLst>
            </p:cNvPr>
            <p:cNvSpPr/>
            <p:nvPr/>
          </p:nvSpPr>
          <p:spPr>
            <a:xfrm>
              <a:off x="2456585" y="5984112"/>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 xmlns:a16="http://schemas.microsoft.com/office/drawing/2014/main" id="{D8CF9990-6C98-427D-B05E-68A723E1E609}"/>
                </a:ext>
              </a:extLst>
            </p:cNvPr>
            <p:cNvSpPr/>
            <p:nvPr/>
          </p:nvSpPr>
          <p:spPr>
            <a:xfrm>
              <a:off x="2538756" y="5940396"/>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grpSp>
      <p:grpSp>
        <p:nvGrpSpPr>
          <p:cNvPr id="49" name="Group 48">
            <a:extLst>
              <a:ext uri="{FF2B5EF4-FFF2-40B4-BE49-F238E27FC236}">
                <a16:creationId xmlns="" xmlns:a16="http://schemas.microsoft.com/office/drawing/2014/main" id="{3EF7F533-5B85-4C39-977F-7FA02F9D6A8E}"/>
              </a:ext>
            </a:extLst>
          </p:cNvPr>
          <p:cNvGrpSpPr/>
          <p:nvPr userDrawn="1"/>
        </p:nvGrpSpPr>
        <p:grpSpPr>
          <a:xfrm>
            <a:off x="937505" y="123244"/>
            <a:ext cx="1127415" cy="880576"/>
            <a:chOff x="937505" y="123244"/>
            <a:chExt cx="1127415" cy="880576"/>
          </a:xfrm>
        </p:grpSpPr>
        <p:sp>
          <p:nvSpPr>
            <p:cNvPr id="50" name="Freeform: Shape 49">
              <a:extLst>
                <a:ext uri="{FF2B5EF4-FFF2-40B4-BE49-F238E27FC236}">
                  <a16:creationId xmlns="" xmlns:a16="http://schemas.microsoft.com/office/drawing/2014/main" id="{48D1663A-D3FE-4F00-9F37-8F69AC7B0707}"/>
                </a:ext>
              </a:extLst>
            </p:cNvPr>
            <p:cNvSpPr/>
            <p:nvPr/>
          </p:nvSpPr>
          <p:spPr>
            <a:xfrm>
              <a:off x="1075707" y="157422"/>
              <a:ext cx="989213" cy="654770"/>
            </a:xfrm>
            <a:custGeom>
              <a:avLst/>
              <a:gdLst>
                <a:gd name="connsiteX0" fmla="*/ 989735 w 989213"/>
                <a:gd name="connsiteY0" fmla="*/ 302185 h 654770"/>
                <a:gd name="connsiteX1" fmla="*/ 827822 w 989213"/>
                <a:gd name="connsiteY1" fmla="*/ 107484 h 654770"/>
                <a:gd name="connsiteX2" fmla="*/ 593857 w 989213"/>
                <a:gd name="connsiteY2" fmla="*/ 12158 h 654770"/>
                <a:gd name="connsiteX3" fmla="*/ 31207 w 989213"/>
                <a:gd name="connsiteY3" fmla="*/ 253207 h 654770"/>
                <a:gd name="connsiteX4" fmla="*/ 848 w 989213"/>
                <a:gd name="connsiteY4" fmla="*/ 394881 h 654770"/>
                <a:gd name="connsiteX5" fmla="*/ 41327 w 989213"/>
                <a:gd name="connsiteY5" fmla="*/ 627429 h 654770"/>
                <a:gd name="connsiteX6" fmla="*/ 104676 w 989213"/>
                <a:gd name="connsiteY6" fmla="*/ 650300 h 654770"/>
                <a:gd name="connsiteX7" fmla="*/ 216194 w 989213"/>
                <a:gd name="connsiteY7" fmla="*/ 623786 h 654770"/>
                <a:gd name="connsiteX8" fmla="*/ 985283 w 989213"/>
                <a:gd name="connsiteY8" fmla="*/ 313317 h 654770"/>
                <a:gd name="connsiteX9" fmla="*/ 988926 w 989213"/>
                <a:gd name="connsiteY9" fmla="*/ 308257 h 654770"/>
                <a:gd name="connsiteX10" fmla="*/ 989735 w 989213"/>
                <a:gd name="connsiteY10" fmla="*/ 302185 h 654770"/>
                <a:gd name="connsiteX11" fmla="*/ 767104 w 989213"/>
                <a:gd name="connsiteY11" fmla="*/ 302185 h 654770"/>
                <a:gd name="connsiteX12" fmla="*/ 764473 w 989213"/>
                <a:gd name="connsiteY12" fmla="*/ 305424 h 654770"/>
                <a:gd name="connsiteX13" fmla="*/ 263149 w 989213"/>
                <a:gd name="connsiteY13" fmla="*/ 507815 h 654770"/>
                <a:gd name="connsiteX14" fmla="*/ 190490 w 989213"/>
                <a:gd name="connsiteY14" fmla="*/ 525019 h 654770"/>
                <a:gd name="connsiteX15" fmla="*/ 150011 w 989213"/>
                <a:gd name="connsiteY15" fmla="*/ 510244 h 654770"/>
                <a:gd name="connsiteX16" fmla="*/ 123093 w 989213"/>
                <a:gd name="connsiteY16" fmla="*/ 358653 h 654770"/>
                <a:gd name="connsiteX17" fmla="*/ 143332 w 989213"/>
                <a:gd name="connsiteY17" fmla="*/ 266362 h 654770"/>
                <a:gd name="connsiteX18" fmla="*/ 509662 w 989213"/>
                <a:gd name="connsiteY18" fmla="*/ 109306 h 654770"/>
                <a:gd name="connsiteX19" fmla="*/ 662265 w 989213"/>
                <a:gd name="connsiteY19" fmla="*/ 171440 h 654770"/>
                <a:gd name="connsiteX20" fmla="*/ 767307 w 989213"/>
                <a:gd name="connsiteY20" fmla="*/ 298340 h 654770"/>
                <a:gd name="connsiteX21" fmla="*/ 767307 w 989213"/>
                <a:gd name="connsiteY21" fmla="*/ 301173 h 65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9213" h="654770">
                  <a:moveTo>
                    <a:pt x="989735" y="302185"/>
                  </a:moveTo>
                  <a:cubicBezTo>
                    <a:pt x="950269" y="224062"/>
                    <a:pt x="903516" y="155451"/>
                    <a:pt x="827822" y="107484"/>
                  </a:cubicBezTo>
                  <a:cubicBezTo>
                    <a:pt x="756318" y="61683"/>
                    <a:pt x="677020" y="29381"/>
                    <a:pt x="593857" y="12158"/>
                  </a:cubicBezTo>
                  <a:cubicBezTo>
                    <a:pt x="381953" y="-31559"/>
                    <a:pt x="123093" y="38671"/>
                    <a:pt x="31207" y="253207"/>
                  </a:cubicBezTo>
                  <a:cubicBezTo>
                    <a:pt x="12284" y="298117"/>
                    <a:pt x="2002" y="346165"/>
                    <a:pt x="848" y="394881"/>
                  </a:cubicBezTo>
                  <a:cubicBezTo>
                    <a:pt x="-974" y="474299"/>
                    <a:pt x="12790" y="553293"/>
                    <a:pt x="41327" y="627429"/>
                  </a:cubicBezTo>
                  <a:cubicBezTo>
                    <a:pt x="54078" y="661229"/>
                    <a:pt x="71280" y="656169"/>
                    <a:pt x="104676" y="650300"/>
                  </a:cubicBezTo>
                  <a:cubicBezTo>
                    <a:pt x="142320" y="643621"/>
                    <a:pt x="179561" y="633906"/>
                    <a:pt x="216194" y="623786"/>
                  </a:cubicBezTo>
                  <a:cubicBezTo>
                    <a:pt x="317390" y="596059"/>
                    <a:pt x="850692" y="423823"/>
                    <a:pt x="985283" y="313317"/>
                  </a:cubicBezTo>
                  <a:cubicBezTo>
                    <a:pt x="986983" y="312042"/>
                    <a:pt x="988258" y="310281"/>
                    <a:pt x="988926" y="308257"/>
                  </a:cubicBezTo>
                  <a:cubicBezTo>
                    <a:pt x="989837" y="306375"/>
                    <a:pt x="990120" y="304250"/>
                    <a:pt x="989735" y="302185"/>
                  </a:cubicBezTo>
                  <a:close/>
                  <a:moveTo>
                    <a:pt x="767104" y="302185"/>
                  </a:moveTo>
                  <a:cubicBezTo>
                    <a:pt x="766660" y="303541"/>
                    <a:pt x="765708" y="304695"/>
                    <a:pt x="764473" y="305424"/>
                  </a:cubicBezTo>
                  <a:cubicBezTo>
                    <a:pt x="676433" y="377475"/>
                    <a:pt x="329533" y="489803"/>
                    <a:pt x="263149" y="507815"/>
                  </a:cubicBezTo>
                  <a:cubicBezTo>
                    <a:pt x="239064" y="514292"/>
                    <a:pt x="214979" y="520769"/>
                    <a:pt x="190490" y="525019"/>
                  </a:cubicBezTo>
                  <a:cubicBezTo>
                    <a:pt x="166000" y="529269"/>
                    <a:pt x="157500" y="532103"/>
                    <a:pt x="150011" y="510244"/>
                  </a:cubicBezTo>
                  <a:cubicBezTo>
                    <a:pt x="131331" y="461933"/>
                    <a:pt x="122202" y="410445"/>
                    <a:pt x="123093" y="358653"/>
                  </a:cubicBezTo>
                  <a:cubicBezTo>
                    <a:pt x="123983" y="326897"/>
                    <a:pt x="130844" y="295587"/>
                    <a:pt x="143332" y="266362"/>
                  </a:cubicBezTo>
                  <a:cubicBezTo>
                    <a:pt x="204050" y="126712"/>
                    <a:pt x="371833" y="80768"/>
                    <a:pt x="509662" y="109306"/>
                  </a:cubicBezTo>
                  <a:cubicBezTo>
                    <a:pt x="563903" y="120518"/>
                    <a:pt x="615614" y="141567"/>
                    <a:pt x="662265" y="171440"/>
                  </a:cubicBezTo>
                  <a:cubicBezTo>
                    <a:pt x="708371" y="203175"/>
                    <a:pt x="744740" y="247114"/>
                    <a:pt x="767307" y="298340"/>
                  </a:cubicBezTo>
                  <a:cubicBezTo>
                    <a:pt x="766093" y="299352"/>
                    <a:pt x="767712" y="301173"/>
                    <a:pt x="767307" y="301173"/>
                  </a:cubicBezTo>
                  <a:close/>
                </a:path>
              </a:pathLst>
            </a:custGeom>
            <a:solidFill>
              <a:srgbClr val="000000">
                <a:alpha val="15000"/>
              </a:srgbClr>
            </a:solidFill>
            <a:ln w="20234"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4922D2A3-ADD0-4320-A1A8-9A9E4A49BE2F}"/>
                </a:ext>
              </a:extLst>
            </p:cNvPr>
            <p:cNvSpPr/>
            <p:nvPr/>
          </p:nvSpPr>
          <p:spPr>
            <a:xfrm>
              <a:off x="947017" y="133566"/>
              <a:ext cx="1010246" cy="674977"/>
            </a:xfrm>
            <a:custGeom>
              <a:avLst/>
              <a:gdLst>
                <a:gd name="connsiteX0" fmla="*/ 83393 w 1010246"/>
                <a:gd name="connsiteY0" fmla="*/ 674762 h 674977"/>
                <a:gd name="connsiteX1" fmla="*/ 42915 w 1010246"/>
                <a:gd name="connsiteY1" fmla="*/ 641165 h 674977"/>
                <a:gd name="connsiteX2" fmla="*/ 818 w 1010246"/>
                <a:gd name="connsiteY2" fmla="*/ 404772 h 674977"/>
                <a:gd name="connsiteX3" fmla="*/ 31986 w 1010246"/>
                <a:gd name="connsiteY3" fmla="*/ 259454 h 674977"/>
                <a:gd name="connsiteX4" fmla="*/ 481499 w 1010246"/>
                <a:gd name="connsiteY4" fmla="*/ -215 h 674977"/>
                <a:gd name="connsiteX5" fmla="*/ 605969 w 1010246"/>
                <a:gd name="connsiteY5" fmla="*/ 12333 h 674977"/>
                <a:gd name="connsiteX6" fmla="*/ 843376 w 1010246"/>
                <a:gd name="connsiteY6" fmla="*/ 109077 h 674977"/>
                <a:gd name="connsiteX7" fmla="*/ 1008122 w 1010246"/>
                <a:gd name="connsiteY7" fmla="*/ 307826 h 674977"/>
                <a:gd name="connsiteX8" fmla="*/ 1010753 w 1010246"/>
                <a:gd name="connsiteY8" fmla="*/ 320172 h 674977"/>
                <a:gd name="connsiteX9" fmla="*/ 1003670 w 1010246"/>
                <a:gd name="connsiteY9" fmla="*/ 331101 h 674977"/>
                <a:gd name="connsiteX10" fmla="*/ 229926 w 1010246"/>
                <a:gd name="connsiteY10" fmla="*/ 643796 h 674977"/>
                <a:gd name="connsiteX11" fmla="*/ 117396 w 1010246"/>
                <a:gd name="connsiteY11" fmla="*/ 670512 h 674977"/>
                <a:gd name="connsiteX12" fmla="*/ 112134 w 1010246"/>
                <a:gd name="connsiteY12" fmla="*/ 670512 h 674977"/>
                <a:gd name="connsiteX13" fmla="*/ 84406 w 1010246"/>
                <a:gd name="connsiteY13" fmla="*/ 673953 h 674977"/>
                <a:gd name="connsiteX14" fmla="*/ 437579 w 1010246"/>
                <a:gd name="connsiteY14" fmla="*/ 121220 h 674977"/>
                <a:gd name="connsiteX15" fmla="*/ 160100 w 1010246"/>
                <a:gd name="connsiteY15" fmla="*/ 280300 h 674977"/>
                <a:gd name="connsiteX16" fmla="*/ 141076 w 1010246"/>
                <a:gd name="connsiteY16" fmla="*/ 368948 h 674977"/>
                <a:gd name="connsiteX17" fmla="*/ 167386 w 1010246"/>
                <a:gd name="connsiteY17" fmla="*/ 516694 h 674977"/>
                <a:gd name="connsiteX18" fmla="*/ 178923 w 1010246"/>
                <a:gd name="connsiteY18" fmla="*/ 527624 h 674977"/>
                <a:gd name="connsiteX19" fmla="*/ 194102 w 1010246"/>
                <a:gd name="connsiteY19" fmla="*/ 525600 h 674977"/>
                <a:gd name="connsiteX20" fmla="*/ 197542 w 1010246"/>
                <a:gd name="connsiteY20" fmla="*/ 525600 h 674977"/>
                <a:gd name="connsiteX21" fmla="*/ 269190 w 1010246"/>
                <a:gd name="connsiteY21" fmla="*/ 508599 h 674977"/>
                <a:gd name="connsiteX22" fmla="*/ 764240 w 1010246"/>
                <a:gd name="connsiteY22" fmla="*/ 310255 h 674977"/>
                <a:gd name="connsiteX23" fmla="*/ 664258 w 1010246"/>
                <a:gd name="connsiteY23" fmla="*/ 190438 h 674977"/>
                <a:gd name="connsiteX24" fmla="*/ 515096 w 1010246"/>
                <a:gd name="connsiteY24" fmla="*/ 129721 h 674977"/>
                <a:gd name="connsiteX25" fmla="*/ 437579 w 1010246"/>
                <a:gd name="connsiteY25" fmla="*/ 121220 h 6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0246" h="674977">
                  <a:moveTo>
                    <a:pt x="83393" y="674762"/>
                  </a:moveTo>
                  <a:cubicBezTo>
                    <a:pt x="63154" y="674762"/>
                    <a:pt x="50606" y="664845"/>
                    <a:pt x="42915" y="641165"/>
                  </a:cubicBezTo>
                  <a:cubicBezTo>
                    <a:pt x="13468" y="565896"/>
                    <a:pt x="-842" y="485567"/>
                    <a:pt x="818" y="404772"/>
                  </a:cubicBezTo>
                  <a:cubicBezTo>
                    <a:pt x="2052" y="354821"/>
                    <a:pt x="12618" y="305518"/>
                    <a:pt x="31986" y="259454"/>
                  </a:cubicBezTo>
                  <a:cubicBezTo>
                    <a:pt x="112943" y="67991"/>
                    <a:pt x="317966" y="-215"/>
                    <a:pt x="481499" y="-215"/>
                  </a:cubicBezTo>
                  <a:cubicBezTo>
                    <a:pt x="523313" y="-235"/>
                    <a:pt x="565006" y="3974"/>
                    <a:pt x="605969" y="12333"/>
                  </a:cubicBezTo>
                  <a:cubicBezTo>
                    <a:pt x="690368" y="29780"/>
                    <a:pt x="770838" y="62567"/>
                    <a:pt x="843376" y="109077"/>
                  </a:cubicBezTo>
                  <a:cubicBezTo>
                    <a:pt x="927976" y="163318"/>
                    <a:pt x="975943" y="243870"/>
                    <a:pt x="1008122" y="307826"/>
                  </a:cubicBezTo>
                  <a:cubicBezTo>
                    <a:pt x="1010430" y="311509"/>
                    <a:pt x="1011361" y="315881"/>
                    <a:pt x="1010753" y="320172"/>
                  </a:cubicBezTo>
                  <a:cubicBezTo>
                    <a:pt x="1009661" y="324503"/>
                    <a:pt x="1007171" y="328328"/>
                    <a:pt x="1003670" y="331101"/>
                  </a:cubicBezTo>
                  <a:cubicBezTo>
                    <a:pt x="865032" y="444238"/>
                    <a:pt x="333348" y="615462"/>
                    <a:pt x="229926" y="643796"/>
                  </a:cubicBezTo>
                  <a:cubicBezTo>
                    <a:pt x="192280" y="653916"/>
                    <a:pt x="155445" y="664036"/>
                    <a:pt x="117396" y="670512"/>
                  </a:cubicBezTo>
                  <a:lnTo>
                    <a:pt x="112134" y="670512"/>
                  </a:lnTo>
                  <a:cubicBezTo>
                    <a:pt x="103006" y="672415"/>
                    <a:pt x="93736" y="673569"/>
                    <a:pt x="84406" y="673953"/>
                  </a:cubicBezTo>
                  <a:close/>
                  <a:moveTo>
                    <a:pt x="437579" y="121220"/>
                  </a:moveTo>
                  <a:cubicBezTo>
                    <a:pt x="336383" y="121220"/>
                    <a:pt x="210293" y="163115"/>
                    <a:pt x="160100" y="280300"/>
                  </a:cubicBezTo>
                  <a:cubicBezTo>
                    <a:pt x="148260" y="308392"/>
                    <a:pt x="141804" y="338468"/>
                    <a:pt x="141076" y="368948"/>
                  </a:cubicBezTo>
                  <a:cubicBezTo>
                    <a:pt x="140185" y="419445"/>
                    <a:pt x="149131" y="469618"/>
                    <a:pt x="167386" y="516694"/>
                  </a:cubicBezTo>
                  <a:cubicBezTo>
                    <a:pt x="171434" y="527624"/>
                    <a:pt x="174875" y="527624"/>
                    <a:pt x="178923" y="527624"/>
                  </a:cubicBezTo>
                  <a:cubicBezTo>
                    <a:pt x="184043" y="527401"/>
                    <a:pt x="189123" y="526733"/>
                    <a:pt x="194102" y="525600"/>
                  </a:cubicBezTo>
                  <a:lnTo>
                    <a:pt x="197542" y="525600"/>
                  </a:lnTo>
                  <a:cubicBezTo>
                    <a:pt x="221627" y="521350"/>
                    <a:pt x="245914" y="514873"/>
                    <a:pt x="269190" y="508599"/>
                  </a:cubicBezTo>
                  <a:cubicBezTo>
                    <a:pt x="332740" y="491395"/>
                    <a:pt x="673974" y="381294"/>
                    <a:pt x="764240" y="310255"/>
                  </a:cubicBezTo>
                  <a:cubicBezTo>
                    <a:pt x="742625" y="261842"/>
                    <a:pt x="708015" y="220372"/>
                    <a:pt x="664258" y="190438"/>
                  </a:cubicBezTo>
                  <a:cubicBezTo>
                    <a:pt x="618619" y="161334"/>
                    <a:pt x="568081" y="140751"/>
                    <a:pt x="515096" y="129721"/>
                  </a:cubicBezTo>
                  <a:cubicBezTo>
                    <a:pt x="489594" y="124337"/>
                    <a:pt x="463628" y="121483"/>
                    <a:pt x="437579" y="121220"/>
                  </a:cubicBezTo>
                  <a:close/>
                </a:path>
              </a:pathLst>
            </a:custGeom>
            <a:solidFill>
              <a:srgbClr val="63D1E1"/>
            </a:solidFill>
            <a:ln w="20234"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2A38E451-F5DF-4106-8723-85D6BA62B432}"/>
                </a:ext>
              </a:extLst>
            </p:cNvPr>
            <p:cNvSpPr/>
            <p:nvPr/>
          </p:nvSpPr>
          <p:spPr>
            <a:xfrm>
              <a:off x="937505" y="123244"/>
              <a:ext cx="1030203" cy="695418"/>
            </a:xfrm>
            <a:custGeom>
              <a:avLst/>
              <a:gdLst>
                <a:gd name="connsiteX0" fmla="*/ 489999 w 1030203"/>
                <a:gd name="connsiteY0" fmla="*/ 20226 h 695418"/>
                <a:gd name="connsiteX1" fmla="*/ 612446 w 1030203"/>
                <a:gd name="connsiteY1" fmla="*/ 32572 h 695418"/>
                <a:gd name="connsiteX2" fmla="*/ 846411 w 1030203"/>
                <a:gd name="connsiteY2" fmla="*/ 127899 h 695418"/>
                <a:gd name="connsiteX3" fmla="*/ 1008324 w 1030203"/>
                <a:gd name="connsiteY3" fmla="*/ 322803 h 695418"/>
                <a:gd name="connsiteX4" fmla="*/ 1009741 w 1030203"/>
                <a:gd name="connsiteY4" fmla="*/ 328874 h 695418"/>
                <a:gd name="connsiteX5" fmla="*/ 1006098 w 1030203"/>
                <a:gd name="connsiteY5" fmla="*/ 333732 h 695418"/>
                <a:gd name="connsiteX6" fmla="*/ 237009 w 1030203"/>
                <a:gd name="connsiteY6" fmla="*/ 644201 h 695418"/>
                <a:gd name="connsiteX7" fmla="*/ 125288 w 1030203"/>
                <a:gd name="connsiteY7" fmla="*/ 670715 h 695418"/>
                <a:gd name="connsiteX8" fmla="*/ 94119 w 1030203"/>
                <a:gd name="connsiteY8" fmla="*/ 674965 h 695418"/>
                <a:gd name="connsiteX9" fmla="*/ 61939 w 1030203"/>
                <a:gd name="connsiteY9" fmla="*/ 647844 h 695418"/>
                <a:gd name="connsiteX10" fmla="*/ 21461 w 1030203"/>
                <a:gd name="connsiteY10" fmla="*/ 415498 h 695418"/>
                <a:gd name="connsiteX11" fmla="*/ 51819 w 1030203"/>
                <a:gd name="connsiteY11" fmla="*/ 273824 h 695418"/>
                <a:gd name="connsiteX12" fmla="*/ 492022 w 1030203"/>
                <a:gd name="connsiteY12" fmla="*/ 20226 h 695418"/>
                <a:gd name="connsiteX13" fmla="*/ 190457 w 1030203"/>
                <a:gd name="connsiteY13" fmla="*/ 548065 h 695418"/>
                <a:gd name="connsiteX14" fmla="*/ 210697 w 1030203"/>
                <a:gd name="connsiteY14" fmla="*/ 545231 h 695418"/>
                <a:gd name="connsiteX15" fmla="*/ 283153 w 1030203"/>
                <a:gd name="connsiteY15" fmla="*/ 528028 h 695418"/>
                <a:gd name="connsiteX16" fmla="*/ 784681 w 1030203"/>
                <a:gd name="connsiteY16" fmla="*/ 325636 h 695418"/>
                <a:gd name="connsiteX17" fmla="*/ 787110 w 1030203"/>
                <a:gd name="connsiteY17" fmla="*/ 322398 h 695418"/>
                <a:gd name="connsiteX18" fmla="*/ 787110 w 1030203"/>
                <a:gd name="connsiteY18" fmla="*/ 318552 h 695418"/>
                <a:gd name="connsiteX19" fmla="*/ 682068 w 1030203"/>
                <a:gd name="connsiteY19" fmla="*/ 191450 h 695418"/>
                <a:gd name="connsiteX20" fmla="*/ 529667 w 1030203"/>
                <a:gd name="connsiteY20" fmla="*/ 129316 h 695418"/>
                <a:gd name="connsiteX21" fmla="*/ 449924 w 1030203"/>
                <a:gd name="connsiteY21" fmla="*/ 121220 h 695418"/>
                <a:gd name="connsiteX22" fmla="*/ 163135 w 1030203"/>
                <a:gd name="connsiteY22" fmla="*/ 286372 h 695418"/>
                <a:gd name="connsiteX23" fmla="*/ 142896 w 1030203"/>
                <a:gd name="connsiteY23" fmla="*/ 378663 h 695418"/>
                <a:gd name="connsiteX24" fmla="*/ 169814 w 1030203"/>
                <a:gd name="connsiteY24" fmla="*/ 530254 h 695418"/>
                <a:gd name="connsiteX25" fmla="*/ 190054 w 1030203"/>
                <a:gd name="connsiteY25" fmla="*/ 547862 h 695418"/>
                <a:gd name="connsiteX26" fmla="*/ 491617 w 1030203"/>
                <a:gd name="connsiteY26" fmla="*/ -215 h 695418"/>
                <a:gd name="connsiteX27" fmla="*/ 32795 w 1030203"/>
                <a:gd name="connsiteY27" fmla="*/ 265526 h 695418"/>
                <a:gd name="connsiteX28" fmla="*/ 816 w 1030203"/>
                <a:gd name="connsiteY28" fmla="*/ 414486 h 695418"/>
                <a:gd name="connsiteX29" fmla="*/ 43521 w 1030203"/>
                <a:gd name="connsiteY29" fmla="*/ 654725 h 695418"/>
                <a:gd name="connsiteX30" fmla="*/ 94524 w 1030203"/>
                <a:gd name="connsiteY30" fmla="*/ 695204 h 695418"/>
                <a:gd name="connsiteX31" fmla="*/ 124074 w 1030203"/>
                <a:gd name="connsiteY31" fmla="*/ 691763 h 695418"/>
                <a:gd name="connsiteX32" fmla="*/ 129133 w 1030203"/>
                <a:gd name="connsiteY32" fmla="*/ 690751 h 695418"/>
                <a:gd name="connsiteX33" fmla="*/ 242675 w 1030203"/>
                <a:gd name="connsiteY33" fmla="*/ 663833 h 695418"/>
                <a:gd name="connsiteX34" fmla="*/ 1019861 w 1030203"/>
                <a:gd name="connsiteY34" fmla="*/ 349518 h 695418"/>
                <a:gd name="connsiteX35" fmla="*/ 1030587 w 1030203"/>
                <a:gd name="connsiteY35" fmla="*/ 333327 h 695418"/>
                <a:gd name="connsiteX36" fmla="*/ 1030587 w 1030203"/>
                <a:gd name="connsiteY36" fmla="*/ 332315 h 695418"/>
                <a:gd name="connsiteX37" fmla="*/ 1027147 w 1030203"/>
                <a:gd name="connsiteY37" fmla="*/ 313492 h 695418"/>
                <a:gd name="connsiteX38" fmla="*/ 858756 w 1030203"/>
                <a:gd name="connsiteY38" fmla="*/ 111100 h 695418"/>
                <a:gd name="connsiteX39" fmla="*/ 617909 w 1030203"/>
                <a:gd name="connsiteY39" fmla="*/ 12941 h 695418"/>
                <a:gd name="connsiteX40" fmla="*/ 491414 w 1030203"/>
                <a:gd name="connsiteY40" fmla="*/ 190 h 695418"/>
                <a:gd name="connsiteX41" fmla="*/ 190054 w 1030203"/>
                <a:gd name="connsiteY41" fmla="*/ 527623 h 695418"/>
                <a:gd name="connsiteX42" fmla="*/ 188029 w 1030203"/>
                <a:gd name="connsiteY42" fmla="*/ 523171 h 695418"/>
                <a:gd name="connsiteX43" fmla="*/ 162326 w 1030203"/>
                <a:gd name="connsiteY43" fmla="*/ 379472 h 695418"/>
                <a:gd name="connsiteX44" fmla="*/ 180540 w 1030203"/>
                <a:gd name="connsiteY44" fmla="*/ 294468 h 695418"/>
                <a:gd name="connsiteX45" fmla="*/ 448710 w 1030203"/>
                <a:gd name="connsiteY45" fmla="*/ 141459 h 695418"/>
                <a:gd name="connsiteX46" fmla="*/ 524202 w 1030203"/>
                <a:gd name="connsiteY46" fmla="*/ 149150 h 695418"/>
                <a:gd name="connsiteX47" fmla="*/ 669924 w 1030203"/>
                <a:gd name="connsiteY47" fmla="*/ 208654 h 695418"/>
                <a:gd name="connsiteX48" fmla="*/ 762418 w 1030203"/>
                <a:gd name="connsiteY48" fmla="*/ 316933 h 695418"/>
                <a:gd name="connsiteX49" fmla="*/ 277688 w 1030203"/>
                <a:gd name="connsiteY49" fmla="*/ 508396 h 695418"/>
                <a:gd name="connsiteX50" fmla="*/ 206851 w 1030203"/>
                <a:gd name="connsiteY50" fmla="*/ 525195 h 695418"/>
                <a:gd name="connsiteX51" fmla="*/ 203411 w 1030203"/>
                <a:gd name="connsiteY51" fmla="*/ 525195 h 695418"/>
                <a:gd name="connsiteX52" fmla="*/ 190054 w 1030203"/>
                <a:gd name="connsiteY52" fmla="*/ 527016 h 69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30203" h="695418">
                  <a:moveTo>
                    <a:pt x="489999" y="20226"/>
                  </a:moveTo>
                  <a:cubicBezTo>
                    <a:pt x="531124" y="20226"/>
                    <a:pt x="572149" y="24375"/>
                    <a:pt x="612446" y="32572"/>
                  </a:cubicBezTo>
                  <a:cubicBezTo>
                    <a:pt x="695568" y="49877"/>
                    <a:pt x="774845" y="82179"/>
                    <a:pt x="846411" y="127899"/>
                  </a:cubicBezTo>
                  <a:cubicBezTo>
                    <a:pt x="921497" y="176068"/>
                    <a:pt x="967846" y="244679"/>
                    <a:pt x="1008324" y="322803"/>
                  </a:cubicBezTo>
                  <a:cubicBezTo>
                    <a:pt x="1009478" y="324604"/>
                    <a:pt x="1009983" y="326749"/>
                    <a:pt x="1009741" y="328874"/>
                  </a:cubicBezTo>
                  <a:cubicBezTo>
                    <a:pt x="1009133" y="330878"/>
                    <a:pt x="1007839" y="332598"/>
                    <a:pt x="1006098" y="333732"/>
                  </a:cubicBezTo>
                  <a:cubicBezTo>
                    <a:pt x="870698" y="444440"/>
                    <a:pt x="338205" y="617081"/>
                    <a:pt x="237009" y="644201"/>
                  </a:cubicBezTo>
                  <a:cubicBezTo>
                    <a:pt x="200173" y="654321"/>
                    <a:pt x="163135" y="664440"/>
                    <a:pt x="125288" y="670715"/>
                  </a:cubicBezTo>
                  <a:cubicBezTo>
                    <a:pt x="115026" y="672981"/>
                    <a:pt x="104603" y="674398"/>
                    <a:pt x="94119" y="674965"/>
                  </a:cubicBezTo>
                  <a:cubicBezTo>
                    <a:pt x="79750" y="674965"/>
                    <a:pt x="70035" y="669095"/>
                    <a:pt x="61939" y="647844"/>
                  </a:cubicBezTo>
                  <a:cubicBezTo>
                    <a:pt x="33381" y="573789"/>
                    <a:pt x="19639" y="494856"/>
                    <a:pt x="21461" y="415498"/>
                  </a:cubicBezTo>
                  <a:cubicBezTo>
                    <a:pt x="22755" y="366803"/>
                    <a:pt x="33058" y="318775"/>
                    <a:pt x="51819" y="273824"/>
                  </a:cubicBezTo>
                  <a:cubicBezTo>
                    <a:pt x="126502" y="99362"/>
                    <a:pt x="311489" y="20226"/>
                    <a:pt x="492022" y="20226"/>
                  </a:cubicBezTo>
                  <a:moveTo>
                    <a:pt x="190457" y="548065"/>
                  </a:moveTo>
                  <a:cubicBezTo>
                    <a:pt x="197279" y="547721"/>
                    <a:pt x="204038" y="546770"/>
                    <a:pt x="210697" y="545231"/>
                  </a:cubicBezTo>
                  <a:cubicBezTo>
                    <a:pt x="234984" y="540981"/>
                    <a:pt x="259271" y="534505"/>
                    <a:pt x="283153" y="528028"/>
                  </a:cubicBezTo>
                  <a:cubicBezTo>
                    <a:pt x="349539" y="510015"/>
                    <a:pt x="696438" y="397890"/>
                    <a:pt x="784681" y="325636"/>
                  </a:cubicBezTo>
                  <a:cubicBezTo>
                    <a:pt x="785773" y="324786"/>
                    <a:pt x="786603" y="323673"/>
                    <a:pt x="787110" y="322398"/>
                  </a:cubicBezTo>
                  <a:cubicBezTo>
                    <a:pt x="787615" y="321163"/>
                    <a:pt x="787615" y="319787"/>
                    <a:pt x="787110" y="318552"/>
                  </a:cubicBezTo>
                  <a:cubicBezTo>
                    <a:pt x="764503" y="267307"/>
                    <a:pt x="728133" y="223307"/>
                    <a:pt x="682068" y="191450"/>
                  </a:cubicBezTo>
                  <a:cubicBezTo>
                    <a:pt x="635437" y="161698"/>
                    <a:pt x="583806" y="140650"/>
                    <a:pt x="529667" y="129316"/>
                  </a:cubicBezTo>
                  <a:cubicBezTo>
                    <a:pt x="503416" y="123973"/>
                    <a:pt x="476701" y="121261"/>
                    <a:pt x="449924" y="121220"/>
                  </a:cubicBezTo>
                  <a:cubicBezTo>
                    <a:pt x="332334" y="121220"/>
                    <a:pt x="211710" y="172830"/>
                    <a:pt x="163135" y="286372"/>
                  </a:cubicBezTo>
                  <a:cubicBezTo>
                    <a:pt x="150708" y="315597"/>
                    <a:pt x="143827" y="346907"/>
                    <a:pt x="142896" y="378663"/>
                  </a:cubicBezTo>
                  <a:cubicBezTo>
                    <a:pt x="141985" y="430455"/>
                    <a:pt x="151113" y="481944"/>
                    <a:pt x="169814" y="530254"/>
                  </a:cubicBezTo>
                  <a:cubicBezTo>
                    <a:pt x="175075" y="544017"/>
                    <a:pt x="181351" y="547862"/>
                    <a:pt x="190054" y="547862"/>
                  </a:cubicBezTo>
                  <a:moveTo>
                    <a:pt x="491617" y="-215"/>
                  </a:moveTo>
                  <a:cubicBezTo>
                    <a:pt x="324846" y="-215"/>
                    <a:pt x="116788" y="69610"/>
                    <a:pt x="32795" y="265526"/>
                  </a:cubicBezTo>
                  <a:cubicBezTo>
                    <a:pt x="13062" y="312784"/>
                    <a:pt x="2213" y="363281"/>
                    <a:pt x="816" y="414486"/>
                  </a:cubicBezTo>
                  <a:cubicBezTo>
                    <a:pt x="-843" y="496597"/>
                    <a:pt x="13668" y="578221"/>
                    <a:pt x="43521" y="654725"/>
                  </a:cubicBezTo>
                  <a:cubicBezTo>
                    <a:pt x="49128" y="678385"/>
                    <a:pt x="70217" y="695103"/>
                    <a:pt x="94524" y="695204"/>
                  </a:cubicBezTo>
                  <a:cubicBezTo>
                    <a:pt x="104441" y="694860"/>
                    <a:pt x="114338" y="693706"/>
                    <a:pt x="124074" y="691763"/>
                  </a:cubicBezTo>
                  <a:lnTo>
                    <a:pt x="129133" y="690751"/>
                  </a:lnTo>
                  <a:cubicBezTo>
                    <a:pt x="167587" y="684073"/>
                    <a:pt x="204828" y="674155"/>
                    <a:pt x="242675" y="663833"/>
                  </a:cubicBezTo>
                  <a:cubicBezTo>
                    <a:pt x="346502" y="635498"/>
                    <a:pt x="880412" y="463465"/>
                    <a:pt x="1019861" y="349518"/>
                  </a:cubicBezTo>
                  <a:cubicBezTo>
                    <a:pt x="1025082" y="345410"/>
                    <a:pt x="1028846" y="339743"/>
                    <a:pt x="1030587" y="333327"/>
                  </a:cubicBezTo>
                  <a:lnTo>
                    <a:pt x="1030587" y="332315"/>
                  </a:lnTo>
                  <a:cubicBezTo>
                    <a:pt x="1031518" y="325838"/>
                    <a:pt x="1030304" y="319220"/>
                    <a:pt x="1027147" y="313492"/>
                  </a:cubicBezTo>
                  <a:cubicBezTo>
                    <a:pt x="994359" y="248322"/>
                    <a:pt x="946190" y="166353"/>
                    <a:pt x="858756" y="111100"/>
                  </a:cubicBezTo>
                  <a:cubicBezTo>
                    <a:pt x="785187" y="63862"/>
                    <a:pt x="703542" y="30589"/>
                    <a:pt x="617909" y="12941"/>
                  </a:cubicBezTo>
                  <a:cubicBezTo>
                    <a:pt x="576278" y="4399"/>
                    <a:pt x="533896" y="129"/>
                    <a:pt x="491414" y="190"/>
                  </a:cubicBezTo>
                  <a:close/>
                  <a:moveTo>
                    <a:pt x="190054" y="527623"/>
                  </a:moveTo>
                  <a:cubicBezTo>
                    <a:pt x="189243" y="526206"/>
                    <a:pt x="188555" y="524709"/>
                    <a:pt x="188029" y="523171"/>
                  </a:cubicBezTo>
                  <a:cubicBezTo>
                    <a:pt x="170198" y="477410"/>
                    <a:pt x="161455" y="428593"/>
                    <a:pt x="162326" y="379472"/>
                  </a:cubicBezTo>
                  <a:cubicBezTo>
                    <a:pt x="162952" y="350247"/>
                    <a:pt x="169146" y="321386"/>
                    <a:pt x="180540" y="294468"/>
                  </a:cubicBezTo>
                  <a:cubicBezTo>
                    <a:pt x="228710" y="181735"/>
                    <a:pt x="350753" y="141662"/>
                    <a:pt x="448710" y="141459"/>
                  </a:cubicBezTo>
                  <a:cubicBezTo>
                    <a:pt x="474069" y="141459"/>
                    <a:pt x="499368" y="144030"/>
                    <a:pt x="524202" y="149150"/>
                  </a:cubicBezTo>
                  <a:cubicBezTo>
                    <a:pt x="576015" y="159917"/>
                    <a:pt x="625398" y="180076"/>
                    <a:pt x="669924" y="208654"/>
                  </a:cubicBezTo>
                  <a:cubicBezTo>
                    <a:pt x="709978" y="235713"/>
                    <a:pt x="741936" y="273135"/>
                    <a:pt x="762418" y="316933"/>
                  </a:cubicBezTo>
                  <a:cubicBezTo>
                    <a:pt x="662841" y="387366"/>
                    <a:pt x="339419" y="491598"/>
                    <a:pt x="277688" y="508396"/>
                  </a:cubicBezTo>
                  <a:cubicBezTo>
                    <a:pt x="254617" y="514670"/>
                    <a:pt x="230532" y="520945"/>
                    <a:pt x="206851" y="525195"/>
                  </a:cubicBezTo>
                  <a:lnTo>
                    <a:pt x="203411" y="525195"/>
                  </a:lnTo>
                  <a:cubicBezTo>
                    <a:pt x="199019" y="526146"/>
                    <a:pt x="194546" y="526753"/>
                    <a:pt x="190054" y="527016"/>
                  </a:cubicBezTo>
                  <a:close/>
                </a:path>
              </a:pathLst>
            </a:custGeom>
            <a:solidFill>
              <a:srgbClr val="190B0B"/>
            </a:solidFill>
            <a:ln w="20234"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AC4F1A76-AA07-4EC7-A3CB-C608E0C8AF57}"/>
                </a:ext>
              </a:extLst>
            </p:cNvPr>
            <p:cNvSpPr/>
            <p:nvPr/>
          </p:nvSpPr>
          <p:spPr>
            <a:xfrm>
              <a:off x="1051373" y="152591"/>
              <a:ext cx="894779" cy="641919"/>
            </a:xfrm>
            <a:custGeom>
              <a:avLst/>
              <a:gdLst>
                <a:gd name="connsiteX0" fmla="*/ 893849 w 894779"/>
                <a:gd name="connsiteY0" fmla="*/ 293456 h 641919"/>
                <a:gd name="connsiteX1" fmla="*/ 731935 w 894779"/>
                <a:gd name="connsiteY1" fmla="*/ 98552 h 641919"/>
                <a:gd name="connsiteX2" fmla="*/ 498578 w 894779"/>
                <a:gd name="connsiteY2" fmla="*/ 2416 h 641919"/>
                <a:gd name="connsiteX3" fmla="*/ 484207 w 894779"/>
                <a:gd name="connsiteY3" fmla="*/ -215 h 641919"/>
                <a:gd name="connsiteX4" fmla="*/ 663123 w 894779"/>
                <a:gd name="connsiteY4" fmla="*/ 80742 h 641919"/>
                <a:gd name="connsiteX5" fmla="*/ 825036 w 894779"/>
                <a:gd name="connsiteY5" fmla="*/ 275443 h 641919"/>
                <a:gd name="connsiteX6" fmla="*/ 826654 w 894779"/>
                <a:gd name="connsiteY6" fmla="*/ 281717 h 641919"/>
                <a:gd name="connsiteX7" fmla="*/ 822809 w 894779"/>
                <a:gd name="connsiteY7" fmla="*/ 286574 h 641919"/>
                <a:gd name="connsiteX8" fmla="*/ 60601 w 894779"/>
                <a:gd name="connsiteY8" fmla="*/ 627403 h 641919"/>
                <a:gd name="connsiteX9" fmla="*/ 11015 w 894779"/>
                <a:gd name="connsiteY9" fmla="*/ 639951 h 641919"/>
                <a:gd name="connsiteX10" fmla="*/ 122736 w 894779"/>
                <a:gd name="connsiteY10" fmla="*/ 613438 h 641919"/>
                <a:gd name="connsiteX11" fmla="*/ 891825 w 894779"/>
                <a:gd name="connsiteY11" fmla="*/ 302968 h 641919"/>
                <a:gd name="connsiteX12" fmla="*/ 895468 w 894779"/>
                <a:gd name="connsiteY12" fmla="*/ 298111 h 641919"/>
                <a:gd name="connsiteX13" fmla="*/ 893849 w 894779"/>
                <a:gd name="connsiteY13" fmla="*/ 293456 h 64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4779" h="641919">
                  <a:moveTo>
                    <a:pt x="893849" y="293456"/>
                  </a:moveTo>
                  <a:cubicBezTo>
                    <a:pt x="853370" y="215333"/>
                    <a:pt x="807630" y="146722"/>
                    <a:pt x="731935" y="98552"/>
                  </a:cubicBezTo>
                  <a:cubicBezTo>
                    <a:pt x="660612" y="52630"/>
                    <a:pt x="581558" y="20044"/>
                    <a:pt x="498578" y="2416"/>
                  </a:cubicBezTo>
                  <a:lnTo>
                    <a:pt x="484207" y="-215"/>
                  </a:lnTo>
                  <a:cubicBezTo>
                    <a:pt x="547354" y="18243"/>
                    <a:pt x="607586" y="45505"/>
                    <a:pt x="663123" y="80742"/>
                  </a:cubicBezTo>
                  <a:cubicBezTo>
                    <a:pt x="738209" y="128709"/>
                    <a:pt x="784558" y="197522"/>
                    <a:pt x="825036" y="275443"/>
                  </a:cubicBezTo>
                  <a:cubicBezTo>
                    <a:pt x="826250" y="277305"/>
                    <a:pt x="826816" y="279511"/>
                    <a:pt x="826654" y="281717"/>
                  </a:cubicBezTo>
                  <a:cubicBezTo>
                    <a:pt x="825987" y="283741"/>
                    <a:pt x="824611" y="285461"/>
                    <a:pt x="822809" y="286574"/>
                  </a:cubicBezTo>
                  <a:cubicBezTo>
                    <a:pt x="687409" y="397080"/>
                    <a:pt x="162404" y="599473"/>
                    <a:pt x="60601" y="627403"/>
                  </a:cubicBezTo>
                  <a:cubicBezTo>
                    <a:pt x="26599" y="636510"/>
                    <a:pt x="-20356" y="645618"/>
                    <a:pt x="11015" y="639951"/>
                  </a:cubicBezTo>
                  <a:cubicBezTo>
                    <a:pt x="48862" y="633474"/>
                    <a:pt x="85900" y="623557"/>
                    <a:pt x="122736" y="613438"/>
                  </a:cubicBezTo>
                  <a:cubicBezTo>
                    <a:pt x="223932" y="585710"/>
                    <a:pt x="757032" y="413677"/>
                    <a:pt x="891825" y="302968"/>
                  </a:cubicBezTo>
                  <a:cubicBezTo>
                    <a:pt x="893566" y="301835"/>
                    <a:pt x="894860" y="300114"/>
                    <a:pt x="895468" y="298111"/>
                  </a:cubicBezTo>
                  <a:cubicBezTo>
                    <a:pt x="895367" y="296451"/>
                    <a:pt x="894800" y="294832"/>
                    <a:pt x="893849" y="293456"/>
                  </a:cubicBezTo>
                  <a:close/>
                </a:path>
              </a:pathLst>
            </a:custGeom>
            <a:solidFill>
              <a:srgbClr val="1EBAC6"/>
            </a:solidFill>
            <a:ln w="20234"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792E12A2-7314-43BA-ACB1-AFF47FF3ECC2}"/>
                </a:ext>
              </a:extLst>
            </p:cNvPr>
            <p:cNvSpPr/>
            <p:nvPr/>
          </p:nvSpPr>
          <p:spPr>
            <a:xfrm>
              <a:off x="997744" y="442214"/>
              <a:ext cx="970064" cy="415106"/>
            </a:xfrm>
            <a:custGeom>
              <a:avLst/>
              <a:gdLst>
                <a:gd name="connsiteX0" fmla="*/ 952537 w 970064"/>
                <a:gd name="connsiteY0" fmla="*/ -215 h 415106"/>
                <a:gd name="connsiteX1" fmla="*/ 970753 w 970064"/>
                <a:gd name="connsiteY1" fmla="*/ 70015 h 415106"/>
                <a:gd name="connsiteX2" fmla="*/ 956586 w 970064"/>
                <a:gd name="connsiteY2" fmla="*/ 82968 h 415106"/>
                <a:gd name="connsiteX3" fmla="*/ 895868 w 970064"/>
                <a:gd name="connsiteY3" fmla="*/ 115756 h 415106"/>
                <a:gd name="connsiteX4" fmla="*/ 135886 w 970064"/>
                <a:gd name="connsiteY4" fmla="*/ 405986 h 415106"/>
                <a:gd name="connsiteX5" fmla="*/ 95408 w 970064"/>
                <a:gd name="connsiteY5" fmla="*/ 414891 h 415106"/>
                <a:gd name="connsiteX6" fmla="*/ 688 w 970064"/>
                <a:gd name="connsiteY6" fmla="*/ 345268 h 4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064" h="415106">
                  <a:moveTo>
                    <a:pt x="952537" y="-215"/>
                  </a:moveTo>
                  <a:cubicBezTo>
                    <a:pt x="962637" y="21967"/>
                    <a:pt x="968790" y="45728"/>
                    <a:pt x="970753" y="70015"/>
                  </a:cubicBezTo>
                  <a:cubicBezTo>
                    <a:pt x="967717" y="75864"/>
                    <a:pt x="962698" y="80458"/>
                    <a:pt x="956586" y="82968"/>
                  </a:cubicBezTo>
                  <a:cubicBezTo>
                    <a:pt x="936346" y="93897"/>
                    <a:pt x="916107" y="105029"/>
                    <a:pt x="895868" y="115756"/>
                  </a:cubicBezTo>
                  <a:cubicBezTo>
                    <a:pt x="656034" y="242858"/>
                    <a:pt x="393531" y="320374"/>
                    <a:pt x="135886" y="405986"/>
                  </a:cubicBezTo>
                  <a:cubicBezTo>
                    <a:pt x="122953" y="411126"/>
                    <a:pt x="109291" y="414122"/>
                    <a:pt x="95408" y="414891"/>
                  </a:cubicBezTo>
                  <a:cubicBezTo>
                    <a:pt x="52784" y="412645"/>
                    <a:pt x="15564" y="385281"/>
                    <a:pt x="688" y="345268"/>
                  </a:cubicBezTo>
                </a:path>
              </a:pathLst>
            </a:custGeom>
            <a:noFill/>
            <a:ln w="20234" cap="flat">
              <a:solidFill>
                <a:srgbClr val="190B0B"/>
              </a:solid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ABDB5EDC-DA69-491E-9EB1-D30A59B49489}"/>
                </a:ext>
              </a:extLst>
            </p:cNvPr>
            <p:cNvSpPr/>
            <p:nvPr/>
          </p:nvSpPr>
          <p:spPr>
            <a:xfrm>
              <a:off x="1115941" y="797817"/>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7023" y="13284"/>
                    <a:pt x="13784" y="26764"/>
                    <a:pt x="20928" y="40263"/>
                  </a:cubicBezTo>
                </a:path>
              </a:pathLst>
            </a:custGeom>
            <a:noFill/>
            <a:ln w="20234" cap="rnd">
              <a:solidFill>
                <a:srgbClr val="190B0B"/>
              </a:solid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C099B41E-C92F-4F16-9917-7C9BED06F9E9}"/>
                </a:ext>
              </a:extLst>
            </p:cNvPr>
            <p:cNvSpPr/>
            <p:nvPr/>
          </p:nvSpPr>
          <p:spPr>
            <a:xfrm>
              <a:off x="1187183" y="776970"/>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750"/>
                    <a:pt x="13642" y="27512"/>
                    <a:pt x="20928" y="40263"/>
                  </a:cubicBezTo>
                </a:path>
              </a:pathLst>
            </a:custGeom>
            <a:noFill/>
            <a:ln w="20234" cap="rnd">
              <a:solidFill>
                <a:srgbClr val="190B0B"/>
              </a:solid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74901167-6236-43AC-9B29-8E3916ADEEF3}"/>
                </a:ext>
              </a:extLst>
            </p:cNvPr>
            <p:cNvSpPr/>
            <p:nvPr/>
          </p:nvSpPr>
          <p:spPr>
            <a:xfrm>
              <a:off x="1259842" y="755921"/>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963" y="13750"/>
                    <a:pt x="13641" y="27310"/>
                    <a:pt x="20928" y="40263"/>
                  </a:cubicBezTo>
                </a:path>
              </a:pathLst>
            </a:custGeom>
            <a:noFill/>
            <a:ln w="20234" cap="rnd">
              <a:solidFill>
                <a:srgbClr val="190B0B"/>
              </a:solid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0F86277E-0412-47CA-BC0D-E1C3989D0DE1}"/>
                </a:ext>
              </a:extLst>
            </p:cNvPr>
            <p:cNvSpPr/>
            <p:nvPr/>
          </p:nvSpPr>
          <p:spPr>
            <a:xfrm>
              <a:off x="1329464" y="732039"/>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1" y="13284"/>
                    <a:pt x="13501" y="26764"/>
                    <a:pt x="20928" y="40263"/>
                  </a:cubicBezTo>
                </a:path>
              </a:pathLst>
            </a:custGeom>
            <a:noFill/>
            <a:ln w="20234" cap="rnd">
              <a:solidFill>
                <a:srgbClr val="190B0B"/>
              </a:solid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CF0089BC-4A7E-464A-83D0-385F1852ED36}"/>
                </a:ext>
              </a:extLst>
            </p:cNvPr>
            <p:cNvSpPr/>
            <p:nvPr/>
          </p:nvSpPr>
          <p:spPr>
            <a:xfrm>
              <a:off x="1399087" y="708764"/>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7024" y="13284"/>
                    <a:pt x="13784" y="26764"/>
                    <a:pt x="20928" y="40263"/>
                  </a:cubicBezTo>
                </a:path>
              </a:pathLst>
            </a:custGeom>
            <a:noFill/>
            <a:ln w="20234" cap="rnd">
              <a:solidFill>
                <a:srgbClr val="190B0B"/>
              </a:solid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48DEE6DE-B47D-487D-B979-E6A1B34BE864}"/>
                </a:ext>
              </a:extLst>
            </p:cNvPr>
            <p:cNvSpPr/>
            <p:nvPr/>
          </p:nvSpPr>
          <p:spPr>
            <a:xfrm>
              <a:off x="1470937" y="683060"/>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285"/>
                    <a:pt x="13500" y="26764"/>
                    <a:pt x="20928" y="40263"/>
                  </a:cubicBezTo>
                </a:path>
              </a:pathLst>
            </a:custGeom>
            <a:noFill/>
            <a:ln w="20234" cap="rnd">
              <a:solidFill>
                <a:srgbClr val="190B0B"/>
              </a:solid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8D9CFEBE-F29E-49A5-950B-0AB92EC7E471}"/>
                </a:ext>
              </a:extLst>
            </p:cNvPr>
            <p:cNvSpPr/>
            <p:nvPr/>
          </p:nvSpPr>
          <p:spPr>
            <a:xfrm>
              <a:off x="1537523" y="656345"/>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750"/>
                    <a:pt x="13439" y="27512"/>
                    <a:pt x="20928" y="40263"/>
                  </a:cubicBezTo>
                </a:path>
              </a:pathLst>
            </a:custGeom>
            <a:noFill/>
            <a:ln w="20234" cap="rnd">
              <a:solidFill>
                <a:srgbClr val="190B0B"/>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3E335E7B-66C2-48AA-B677-4CCF08F67A0A}"/>
                </a:ext>
              </a:extLst>
            </p:cNvPr>
            <p:cNvSpPr/>
            <p:nvPr/>
          </p:nvSpPr>
          <p:spPr>
            <a:xfrm>
              <a:off x="1605932" y="628010"/>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285"/>
                    <a:pt x="13500" y="26764"/>
                    <a:pt x="20928" y="40263"/>
                  </a:cubicBezTo>
                </a:path>
              </a:pathLst>
            </a:custGeom>
            <a:noFill/>
            <a:ln w="20234" cap="rnd">
              <a:solidFill>
                <a:srgbClr val="190B0B"/>
              </a:solid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0DEF93C4-1CEE-44AD-8531-1B6E558A7FD6}"/>
                </a:ext>
              </a:extLst>
            </p:cNvPr>
            <p:cNvSpPr/>
            <p:nvPr/>
          </p:nvSpPr>
          <p:spPr>
            <a:xfrm>
              <a:off x="1672721" y="600484"/>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284"/>
                    <a:pt x="13500" y="26764"/>
                    <a:pt x="20928" y="40263"/>
                  </a:cubicBezTo>
                </a:path>
              </a:pathLst>
            </a:custGeom>
            <a:noFill/>
            <a:ln w="20234" cap="rnd">
              <a:solidFill>
                <a:srgbClr val="190B0B"/>
              </a:solid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B5602C8B-DAFD-405B-BED8-2ED8902F8577}"/>
                </a:ext>
              </a:extLst>
            </p:cNvPr>
            <p:cNvSpPr/>
            <p:nvPr/>
          </p:nvSpPr>
          <p:spPr>
            <a:xfrm>
              <a:off x="1745583" y="569923"/>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7023" y="13284"/>
                    <a:pt x="13783" y="26764"/>
                    <a:pt x="20928" y="40263"/>
                  </a:cubicBezTo>
                </a:path>
              </a:pathLst>
            </a:custGeom>
            <a:noFill/>
            <a:ln w="20234" cap="rnd">
              <a:solidFill>
                <a:srgbClr val="190B0B"/>
              </a:solid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8A26C9AE-D8B9-4EE1-894C-B5C2C28C1863}"/>
                </a:ext>
              </a:extLst>
            </p:cNvPr>
            <p:cNvSpPr/>
            <p:nvPr/>
          </p:nvSpPr>
          <p:spPr>
            <a:xfrm>
              <a:off x="1815610" y="542398"/>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902" y="13284"/>
                    <a:pt x="13642" y="26764"/>
                    <a:pt x="20928" y="40263"/>
                  </a:cubicBezTo>
                </a:path>
              </a:pathLst>
            </a:custGeom>
            <a:noFill/>
            <a:ln w="20234" cap="rnd">
              <a:solidFill>
                <a:srgbClr val="190B0B"/>
              </a:solid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D1E39BDE-3B92-425B-8FB6-00E76F046714}"/>
                </a:ext>
              </a:extLst>
            </p:cNvPr>
            <p:cNvSpPr/>
            <p:nvPr/>
          </p:nvSpPr>
          <p:spPr>
            <a:xfrm>
              <a:off x="1879364" y="505360"/>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7023" y="13284"/>
                    <a:pt x="13783" y="26764"/>
                    <a:pt x="20928" y="40263"/>
                  </a:cubicBezTo>
                </a:path>
              </a:pathLst>
            </a:custGeom>
            <a:noFill/>
            <a:ln w="20234" cap="rnd">
              <a:solidFill>
                <a:srgbClr val="190B0B"/>
              </a:solid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30BAC1E6-CAF2-48E5-B2A6-D7404B658819}"/>
                </a:ext>
              </a:extLst>
            </p:cNvPr>
            <p:cNvSpPr/>
            <p:nvPr/>
          </p:nvSpPr>
          <p:spPr>
            <a:xfrm>
              <a:off x="985338" y="441037"/>
              <a:ext cx="309241" cy="317110"/>
            </a:xfrm>
            <a:custGeom>
              <a:avLst/>
              <a:gdLst>
                <a:gd name="connsiteX0" fmla="*/ 50739 w 309241"/>
                <a:gd name="connsiteY0" fmla="*/ 145267 h 317110"/>
                <a:gd name="connsiteX1" fmla="*/ 66324 w 309241"/>
                <a:gd name="connsiteY1" fmla="*/ 212057 h 317110"/>
                <a:gd name="connsiteX2" fmla="*/ 105789 w 309241"/>
                <a:gd name="connsiteY2" fmla="*/ 257797 h 317110"/>
                <a:gd name="connsiteX3" fmla="*/ 151732 w 309241"/>
                <a:gd name="connsiteY3" fmla="*/ 259619 h 317110"/>
                <a:gd name="connsiteX4" fmla="*/ 309395 w 309241"/>
                <a:gd name="connsiteY4" fmla="*/ 231284 h 317110"/>
                <a:gd name="connsiteX5" fmla="*/ 292800 w 309241"/>
                <a:gd name="connsiteY5" fmla="*/ 265286 h 317110"/>
                <a:gd name="connsiteX6" fmla="*/ 253738 w 309241"/>
                <a:gd name="connsiteY6" fmla="*/ 276012 h 317110"/>
                <a:gd name="connsiteX7" fmla="*/ 91824 w 309241"/>
                <a:gd name="connsiteY7" fmla="*/ 315277 h 317110"/>
                <a:gd name="connsiteX8" fmla="*/ 63692 w 309241"/>
                <a:gd name="connsiteY8" fmla="*/ 313253 h 317110"/>
                <a:gd name="connsiteX9" fmla="*/ 50131 w 309241"/>
                <a:gd name="connsiteY9" fmla="*/ 296454 h 317110"/>
                <a:gd name="connsiteX10" fmla="*/ 950 w 309241"/>
                <a:gd name="connsiteY10" fmla="*/ 84550 h 317110"/>
                <a:gd name="connsiteX11" fmla="*/ 51548 w 309241"/>
                <a:gd name="connsiteY11" fmla="*/ 7034 h 317110"/>
                <a:gd name="connsiteX12" fmla="*/ 48917 w 309241"/>
                <a:gd name="connsiteY12" fmla="*/ 67751 h 317110"/>
                <a:gd name="connsiteX13" fmla="*/ 50739 w 309241"/>
                <a:gd name="connsiteY13" fmla="*/ 145267 h 31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241" h="317110">
                  <a:moveTo>
                    <a:pt x="50739" y="145267"/>
                  </a:moveTo>
                  <a:cubicBezTo>
                    <a:pt x="52945" y="168117"/>
                    <a:pt x="58187" y="190583"/>
                    <a:pt x="66324" y="212057"/>
                  </a:cubicBezTo>
                  <a:cubicBezTo>
                    <a:pt x="72637" y="232073"/>
                    <a:pt x="86906" y="248609"/>
                    <a:pt x="105789" y="257797"/>
                  </a:cubicBezTo>
                  <a:cubicBezTo>
                    <a:pt x="120726" y="262149"/>
                    <a:pt x="136492" y="262776"/>
                    <a:pt x="151732" y="259619"/>
                  </a:cubicBezTo>
                  <a:cubicBezTo>
                    <a:pt x="204556" y="252535"/>
                    <a:pt x="257382" y="243023"/>
                    <a:pt x="309395" y="231284"/>
                  </a:cubicBezTo>
                  <a:cubicBezTo>
                    <a:pt x="311946" y="245027"/>
                    <a:pt x="305206" y="258850"/>
                    <a:pt x="292800" y="265286"/>
                  </a:cubicBezTo>
                  <a:cubicBezTo>
                    <a:pt x="280535" y="271196"/>
                    <a:pt x="267299" y="274839"/>
                    <a:pt x="253738" y="276012"/>
                  </a:cubicBezTo>
                  <a:cubicBezTo>
                    <a:pt x="199093" y="284918"/>
                    <a:pt x="146875" y="305764"/>
                    <a:pt x="91824" y="315277"/>
                  </a:cubicBezTo>
                  <a:cubicBezTo>
                    <a:pt x="82515" y="317989"/>
                    <a:pt x="72516" y="317280"/>
                    <a:pt x="63692" y="313253"/>
                  </a:cubicBezTo>
                  <a:cubicBezTo>
                    <a:pt x="57742" y="308982"/>
                    <a:pt x="53046" y="303174"/>
                    <a:pt x="50131" y="296454"/>
                  </a:cubicBezTo>
                  <a:cubicBezTo>
                    <a:pt x="15301" y="231406"/>
                    <a:pt x="-1660" y="158281"/>
                    <a:pt x="950" y="84550"/>
                  </a:cubicBezTo>
                  <a:cubicBezTo>
                    <a:pt x="950" y="69978"/>
                    <a:pt x="17142" y="-27171"/>
                    <a:pt x="51548" y="7034"/>
                  </a:cubicBezTo>
                  <a:cubicBezTo>
                    <a:pt x="62478" y="18165"/>
                    <a:pt x="49930" y="52977"/>
                    <a:pt x="48917" y="67751"/>
                  </a:cubicBezTo>
                  <a:cubicBezTo>
                    <a:pt x="47116" y="93597"/>
                    <a:pt x="47724" y="119543"/>
                    <a:pt x="50739" y="145267"/>
                  </a:cubicBezTo>
                  <a:close/>
                </a:path>
              </a:pathLst>
            </a:custGeom>
            <a:solidFill>
              <a:srgbClr val="87F1F9"/>
            </a:solidFill>
            <a:ln w="20234"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DC3DF4EC-7C32-49BB-835A-AC199347542D}"/>
                </a:ext>
              </a:extLst>
            </p:cNvPr>
            <p:cNvSpPr/>
            <p:nvPr/>
          </p:nvSpPr>
          <p:spPr>
            <a:xfrm>
              <a:off x="1925306" y="868654"/>
              <a:ext cx="83458" cy="108237"/>
            </a:xfrm>
            <a:custGeom>
              <a:avLst/>
              <a:gdLst>
                <a:gd name="connsiteX0" fmla="*/ 688 w 83458"/>
                <a:gd name="connsiteY0" fmla="*/ 2820 h 108237"/>
                <a:gd name="connsiteX1" fmla="*/ 57359 w 83458"/>
                <a:gd name="connsiteY1" fmla="*/ 2820 h 108237"/>
                <a:gd name="connsiteX2" fmla="*/ 73956 w 83458"/>
                <a:gd name="connsiteY2" fmla="*/ 9904 h 108237"/>
                <a:gd name="connsiteX3" fmla="*/ 84075 w 83458"/>
                <a:gd name="connsiteY3" fmla="*/ 38846 h 108237"/>
                <a:gd name="connsiteX4" fmla="*/ 74562 w 83458"/>
                <a:gd name="connsiteY4" fmla="*/ 95921 h 108237"/>
                <a:gd name="connsiteX5" fmla="*/ 70514 w 83458"/>
                <a:gd name="connsiteY5" fmla="*/ 103005 h 108237"/>
                <a:gd name="connsiteX6" fmla="*/ 59585 w 83458"/>
                <a:gd name="connsiteY6" fmla="*/ 107052 h 108237"/>
                <a:gd name="connsiteX7" fmla="*/ 2105 w 83458"/>
                <a:gd name="connsiteY7" fmla="*/ 102600 h 10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58" h="108237">
                  <a:moveTo>
                    <a:pt x="688" y="2820"/>
                  </a:moveTo>
                  <a:cubicBezTo>
                    <a:pt x="19370" y="-1227"/>
                    <a:pt x="38678" y="-1227"/>
                    <a:pt x="57359" y="2820"/>
                  </a:cubicBezTo>
                  <a:cubicBezTo>
                    <a:pt x="63410" y="3731"/>
                    <a:pt x="69118" y="6160"/>
                    <a:pt x="73956" y="9904"/>
                  </a:cubicBezTo>
                  <a:cubicBezTo>
                    <a:pt x="80998" y="17858"/>
                    <a:pt x="84621" y="28241"/>
                    <a:pt x="84075" y="38846"/>
                  </a:cubicBezTo>
                  <a:cubicBezTo>
                    <a:pt x="84682" y="58316"/>
                    <a:pt x="81444" y="77706"/>
                    <a:pt x="74562" y="95921"/>
                  </a:cubicBezTo>
                  <a:cubicBezTo>
                    <a:pt x="73792" y="98572"/>
                    <a:pt x="72397" y="101001"/>
                    <a:pt x="70514" y="103005"/>
                  </a:cubicBezTo>
                  <a:cubicBezTo>
                    <a:pt x="67438" y="105535"/>
                    <a:pt x="63573" y="106971"/>
                    <a:pt x="59585" y="107052"/>
                  </a:cubicBezTo>
                  <a:cubicBezTo>
                    <a:pt x="40317" y="109238"/>
                    <a:pt x="20807" y="107721"/>
                    <a:pt x="2105" y="102600"/>
                  </a:cubicBezTo>
                </a:path>
              </a:pathLst>
            </a:custGeom>
            <a:solidFill>
              <a:srgbClr val="6B6B6B"/>
            </a:solidFill>
            <a:ln w="21448" cap="flat">
              <a:solidFill>
                <a:srgbClr val="190B0B"/>
              </a:solid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26878C1E-272A-4300-9B25-6BD520754009}"/>
                </a:ext>
              </a:extLst>
            </p:cNvPr>
            <p:cNvSpPr/>
            <p:nvPr/>
          </p:nvSpPr>
          <p:spPr>
            <a:xfrm>
              <a:off x="1542311" y="831235"/>
              <a:ext cx="387625" cy="172585"/>
            </a:xfrm>
            <a:custGeom>
              <a:avLst/>
              <a:gdLst>
                <a:gd name="connsiteX0" fmla="*/ 38403 w 387625"/>
                <a:gd name="connsiteY0" fmla="*/ 16560 h 172585"/>
                <a:gd name="connsiteX1" fmla="*/ 5413 w 387625"/>
                <a:gd name="connsiteY1" fmla="*/ 49549 h 172585"/>
                <a:gd name="connsiteX2" fmla="*/ 1163 w 387625"/>
                <a:gd name="connsiteY2" fmla="*/ 75253 h 172585"/>
                <a:gd name="connsiteX3" fmla="*/ 1163 w 387625"/>
                <a:gd name="connsiteY3" fmla="*/ 128077 h 172585"/>
                <a:gd name="connsiteX4" fmla="*/ 9057 w 387625"/>
                <a:gd name="connsiteY4" fmla="*/ 162282 h 172585"/>
                <a:gd name="connsiteX5" fmla="*/ 45891 w 387625"/>
                <a:gd name="connsiteY5" fmla="*/ 171794 h 172585"/>
                <a:gd name="connsiteX6" fmla="*/ 333085 w 387625"/>
                <a:gd name="connsiteY6" fmla="*/ 168151 h 172585"/>
                <a:gd name="connsiteX7" fmla="*/ 371743 w 387625"/>
                <a:gd name="connsiteY7" fmla="*/ 156413 h 172585"/>
                <a:gd name="connsiteX8" fmla="*/ 382469 w 387625"/>
                <a:gd name="connsiteY8" fmla="*/ 131316 h 172585"/>
                <a:gd name="connsiteX9" fmla="*/ 366278 w 387625"/>
                <a:gd name="connsiteY9" fmla="*/ 20203 h 172585"/>
                <a:gd name="connsiteX10" fmla="*/ 238366 w 387625"/>
                <a:gd name="connsiteY10" fmla="*/ 4619 h 172585"/>
                <a:gd name="connsiteX11" fmla="*/ 38403 w 387625"/>
                <a:gd name="connsiteY11" fmla="*/ 16560 h 17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625" h="172585">
                  <a:moveTo>
                    <a:pt x="38403" y="16560"/>
                  </a:moveTo>
                  <a:cubicBezTo>
                    <a:pt x="23365" y="22591"/>
                    <a:pt x="11445" y="34512"/>
                    <a:pt x="5413" y="49549"/>
                  </a:cubicBezTo>
                  <a:cubicBezTo>
                    <a:pt x="1972" y="57665"/>
                    <a:pt x="536" y="66470"/>
                    <a:pt x="1163" y="75253"/>
                  </a:cubicBezTo>
                  <a:cubicBezTo>
                    <a:pt x="1163" y="92861"/>
                    <a:pt x="1163" y="110469"/>
                    <a:pt x="1163" y="128077"/>
                  </a:cubicBezTo>
                  <a:cubicBezTo>
                    <a:pt x="-517" y="140059"/>
                    <a:pt x="2296" y="152243"/>
                    <a:pt x="9057" y="162282"/>
                  </a:cubicBezTo>
                  <a:cubicBezTo>
                    <a:pt x="19500" y="170397"/>
                    <a:pt x="32838" y="173838"/>
                    <a:pt x="45891" y="171794"/>
                  </a:cubicBezTo>
                  <a:cubicBezTo>
                    <a:pt x="168946" y="168758"/>
                    <a:pt x="210032" y="171794"/>
                    <a:pt x="333085" y="168151"/>
                  </a:cubicBezTo>
                  <a:cubicBezTo>
                    <a:pt x="347011" y="169487"/>
                    <a:pt x="360914" y="165277"/>
                    <a:pt x="371743" y="156413"/>
                  </a:cubicBezTo>
                  <a:cubicBezTo>
                    <a:pt x="377653" y="149248"/>
                    <a:pt x="381377" y="140545"/>
                    <a:pt x="382469" y="131316"/>
                  </a:cubicBezTo>
                  <a:cubicBezTo>
                    <a:pt x="388946" y="98731"/>
                    <a:pt x="396434" y="40846"/>
                    <a:pt x="366278" y="20203"/>
                  </a:cubicBezTo>
                  <a:cubicBezTo>
                    <a:pt x="336122" y="-441"/>
                    <a:pt x="273381" y="6237"/>
                    <a:pt x="238366" y="4619"/>
                  </a:cubicBezTo>
                  <a:cubicBezTo>
                    <a:pt x="146075" y="773"/>
                    <a:pt x="128670" y="-8335"/>
                    <a:pt x="38403" y="16560"/>
                  </a:cubicBezTo>
                  <a:close/>
                </a:path>
              </a:pathLst>
            </a:custGeom>
            <a:solidFill>
              <a:srgbClr val="40958A"/>
            </a:solidFill>
            <a:ln w="2144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 xmlns:a16="http://schemas.microsoft.com/office/drawing/2014/main" id="{8C233FF0-B9E9-457B-82BC-8EB5AED70BE1}"/>
                </a:ext>
              </a:extLst>
            </p:cNvPr>
            <p:cNvSpPr/>
            <p:nvPr/>
          </p:nvSpPr>
          <p:spPr>
            <a:xfrm>
              <a:off x="1967880" y="886281"/>
              <a:ext cx="19046" cy="21670"/>
            </a:xfrm>
            <a:custGeom>
              <a:avLst/>
              <a:gdLst>
                <a:gd name="connsiteX0" fmla="*/ 821 w 19046"/>
                <a:gd name="connsiteY0" fmla="*/ 8064 h 21670"/>
                <a:gd name="connsiteX1" fmla="*/ 821 w 19046"/>
                <a:gd name="connsiteY1" fmla="*/ 19195 h 21670"/>
                <a:gd name="connsiteX2" fmla="*/ 821 w 19046"/>
                <a:gd name="connsiteY2" fmla="*/ 20814 h 21670"/>
                <a:gd name="connsiteX3" fmla="*/ 4463 w 19046"/>
                <a:gd name="connsiteY3" fmla="*/ 20814 h 21670"/>
                <a:gd name="connsiteX4" fmla="*/ 17417 w 19046"/>
                <a:gd name="connsiteY4" fmla="*/ 20814 h 21670"/>
                <a:gd name="connsiteX5" fmla="*/ 19643 w 19046"/>
                <a:gd name="connsiteY5" fmla="*/ 9075 h 21670"/>
                <a:gd name="connsiteX6" fmla="*/ 15595 w 19046"/>
                <a:gd name="connsiteY6" fmla="*/ 778 h 21670"/>
                <a:gd name="connsiteX7" fmla="*/ 821 w 19046"/>
                <a:gd name="connsiteY7" fmla="*/ 8064 h 2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6" h="21670">
                  <a:moveTo>
                    <a:pt x="821" y="8064"/>
                  </a:moveTo>
                  <a:cubicBezTo>
                    <a:pt x="1123" y="11768"/>
                    <a:pt x="1123" y="15492"/>
                    <a:pt x="821" y="19195"/>
                  </a:cubicBezTo>
                  <a:cubicBezTo>
                    <a:pt x="821" y="19195"/>
                    <a:pt x="821" y="20410"/>
                    <a:pt x="821" y="20814"/>
                  </a:cubicBezTo>
                  <a:cubicBezTo>
                    <a:pt x="821" y="21219"/>
                    <a:pt x="3047" y="22029"/>
                    <a:pt x="4463" y="20814"/>
                  </a:cubicBezTo>
                  <a:cubicBezTo>
                    <a:pt x="8713" y="19802"/>
                    <a:pt x="13166" y="19802"/>
                    <a:pt x="17417" y="20814"/>
                  </a:cubicBezTo>
                  <a:cubicBezTo>
                    <a:pt x="18651" y="17009"/>
                    <a:pt x="19399" y="13063"/>
                    <a:pt x="19643" y="9075"/>
                  </a:cubicBezTo>
                  <a:cubicBezTo>
                    <a:pt x="20148" y="5736"/>
                    <a:pt x="18550" y="2437"/>
                    <a:pt x="15595" y="778"/>
                  </a:cubicBezTo>
                  <a:cubicBezTo>
                    <a:pt x="9726" y="-1044"/>
                    <a:pt x="-596" y="-1246"/>
                    <a:pt x="821" y="8064"/>
                  </a:cubicBezTo>
                  <a:close/>
                </a:path>
              </a:pathLst>
            </a:custGeom>
            <a:solidFill>
              <a:srgbClr val="190B0B"/>
            </a:solidFill>
            <a:ln w="20234"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C79F3037-9A75-4864-8EC5-A45E4FAB151A}"/>
                </a:ext>
              </a:extLst>
            </p:cNvPr>
            <p:cNvSpPr/>
            <p:nvPr/>
          </p:nvSpPr>
          <p:spPr>
            <a:xfrm>
              <a:off x="1962334" y="932242"/>
              <a:ext cx="19138" cy="21627"/>
            </a:xfrm>
            <a:custGeom>
              <a:avLst/>
              <a:gdLst>
                <a:gd name="connsiteX0" fmla="*/ 901 w 19138"/>
                <a:gd name="connsiteY0" fmla="*/ 8045 h 21627"/>
                <a:gd name="connsiteX1" fmla="*/ 901 w 19138"/>
                <a:gd name="connsiteY1" fmla="*/ 18975 h 21627"/>
                <a:gd name="connsiteX2" fmla="*/ 901 w 19138"/>
                <a:gd name="connsiteY2" fmla="*/ 20796 h 21627"/>
                <a:gd name="connsiteX3" fmla="*/ 4544 w 19138"/>
                <a:gd name="connsiteY3" fmla="*/ 20796 h 21627"/>
                <a:gd name="connsiteX4" fmla="*/ 17497 w 19138"/>
                <a:gd name="connsiteY4" fmla="*/ 20796 h 21627"/>
                <a:gd name="connsiteX5" fmla="*/ 19723 w 19138"/>
                <a:gd name="connsiteY5" fmla="*/ 9058 h 21627"/>
                <a:gd name="connsiteX6" fmla="*/ 15675 w 19138"/>
                <a:gd name="connsiteY6" fmla="*/ 962 h 21627"/>
                <a:gd name="connsiteX7" fmla="*/ 901 w 19138"/>
                <a:gd name="connsiteY7" fmla="*/ 8045 h 2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38" h="21627">
                  <a:moveTo>
                    <a:pt x="901" y="8045"/>
                  </a:moveTo>
                  <a:cubicBezTo>
                    <a:pt x="1205" y="11689"/>
                    <a:pt x="1205" y="15332"/>
                    <a:pt x="901" y="18975"/>
                  </a:cubicBezTo>
                  <a:cubicBezTo>
                    <a:pt x="901" y="18975"/>
                    <a:pt x="901" y="20189"/>
                    <a:pt x="901" y="20796"/>
                  </a:cubicBezTo>
                  <a:cubicBezTo>
                    <a:pt x="901" y="21403"/>
                    <a:pt x="3127" y="21808"/>
                    <a:pt x="4544" y="20796"/>
                  </a:cubicBezTo>
                  <a:cubicBezTo>
                    <a:pt x="8794" y="19784"/>
                    <a:pt x="13247" y="19784"/>
                    <a:pt x="17497" y="20796"/>
                  </a:cubicBezTo>
                  <a:cubicBezTo>
                    <a:pt x="18752" y="16991"/>
                    <a:pt x="19501" y="13044"/>
                    <a:pt x="19723" y="9058"/>
                  </a:cubicBezTo>
                  <a:cubicBezTo>
                    <a:pt x="20269" y="5759"/>
                    <a:pt x="18630" y="2500"/>
                    <a:pt x="15675" y="962"/>
                  </a:cubicBezTo>
                  <a:cubicBezTo>
                    <a:pt x="9401" y="-1062"/>
                    <a:pt x="-921" y="-1467"/>
                    <a:pt x="901" y="8045"/>
                  </a:cubicBezTo>
                  <a:close/>
                </a:path>
              </a:pathLst>
            </a:custGeom>
            <a:solidFill>
              <a:srgbClr val="190B0B"/>
            </a:solidFill>
            <a:ln w="20234" cap="flat">
              <a:noFill/>
              <a:prstDash val="solid"/>
              <a:miter/>
            </a:ln>
          </p:spPr>
          <p:txBody>
            <a:bodyPr rtlCol="0" anchor="ctr"/>
            <a:lstStyle/>
            <a:p>
              <a:endParaRPr lang="en-US"/>
            </a:p>
          </p:txBody>
        </p:sp>
      </p:grpSp>
      <p:grpSp>
        <p:nvGrpSpPr>
          <p:cNvPr id="72" name="Group 71">
            <a:extLst>
              <a:ext uri="{FF2B5EF4-FFF2-40B4-BE49-F238E27FC236}">
                <a16:creationId xmlns="" xmlns:a16="http://schemas.microsoft.com/office/drawing/2014/main" id="{9B2B1DFF-1742-4E7C-8F6A-919FAEB486B0}"/>
              </a:ext>
            </a:extLst>
          </p:cNvPr>
          <p:cNvGrpSpPr/>
          <p:nvPr userDrawn="1"/>
        </p:nvGrpSpPr>
        <p:grpSpPr>
          <a:xfrm>
            <a:off x="88994" y="4835942"/>
            <a:ext cx="1223056" cy="1897728"/>
            <a:chOff x="88994" y="4835942"/>
            <a:chExt cx="1223056" cy="1897728"/>
          </a:xfrm>
        </p:grpSpPr>
        <p:sp>
          <p:nvSpPr>
            <p:cNvPr id="73" name="Freeform: Shape 72">
              <a:extLst>
                <a:ext uri="{FF2B5EF4-FFF2-40B4-BE49-F238E27FC236}">
                  <a16:creationId xmlns="" xmlns:a16="http://schemas.microsoft.com/office/drawing/2014/main" id="{C21A6EC4-DB42-4F7F-9C3D-738F5A93A672}"/>
                </a:ext>
              </a:extLst>
            </p:cNvPr>
            <p:cNvSpPr/>
            <p:nvPr/>
          </p:nvSpPr>
          <p:spPr>
            <a:xfrm>
              <a:off x="284679" y="5631748"/>
              <a:ext cx="1027371" cy="1101922"/>
            </a:xfrm>
            <a:custGeom>
              <a:avLst/>
              <a:gdLst>
                <a:gd name="connsiteX0" fmla="*/ 848749 w 1027371"/>
                <a:gd name="connsiteY0" fmla="*/ 33585 h 1101922"/>
                <a:gd name="connsiteX1" fmla="*/ 777304 w 1027371"/>
                <a:gd name="connsiteY1" fmla="*/ 7678 h 1101922"/>
                <a:gd name="connsiteX2" fmla="*/ 725694 w 1027371"/>
                <a:gd name="connsiteY2" fmla="*/ 1404 h 1101922"/>
                <a:gd name="connsiteX3" fmla="*/ 694324 w 1027371"/>
                <a:gd name="connsiteY3" fmla="*/ -215 h 1101922"/>
                <a:gd name="connsiteX4" fmla="*/ 607701 w 1027371"/>
                <a:gd name="connsiteY4" fmla="*/ 1606 h 1101922"/>
                <a:gd name="connsiteX5" fmla="*/ 604462 w 1027371"/>
                <a:gd name="connsiteY5" fmla="*/ 1606 h 1101922"/>
                <a:gd name="connsiteX6" fmla="*/ 400653 w 1027371"/>
                <a:gd name="connsiteY6" fmla="*/ 33179 h 1101922"/>
                <a:gd name="connsiteX7" fmla="*/ 303100 w 1027371"/>
                <a:gd name="connsiteY7" fmla="*/ 62324 h 1101922"/>
                <a:gd name="connsiteX8" fmla="*/ 251490 w 1027371"/>
                <a:gd name="connsiteY8" fmla="*/ 82563 h 1101922"/>
                <a:gd name="connsiteX9" fmla="*/ 83302 w 1027371"/>
                <a:gd name="connsiteY9" fmla="*/ 164532 h 1101922"/>
                <a:gd name="connsiteX10" fmla="*/ 26227 w 1027371"/>
                <a:gd name="connsiteY10" fmla="*/ 317540 h 1101922"/>
                <a:gd name="connsiteX11" fmla="*/ 74397 w 1027371"/>
                <a:gd name="connsiteY11" fmla="*/ 438975 h 1101922"/>
                <a:gd name="connsiteX12" fmla="*/ 124995 w 1027371"/>
                <a:gd name="connsiteY12" fmla="*/ 586520 h 1101922"/>
                <a:gd name="connsiteX13" fmla="*/ 237322 w 1027371"/>
                <a:gd name="connsiteY13" fmla="*/ 913585 h 1101922"/>
                <a:gd name="connsiteX14" fmla="*/ 344388 w 1027371"/>
                <a:gd name="connsiteY14" fmla="*/ 1078737 h 1101922"/>
                <a:gd name="connsiteX15" fmla="*/ 458739 w 1027371"/>
                <a:gd name="connsiteY15" fmla="*/ 1101405 h 1101922"/>
                <a:gd name="connsiteX16" fmla="*/ 941849 w 1027371"/>
                <a:gd name="connsiteY16" fmla="*/ 978350 h 1101922"/>
                <a:gd name="connsiteX17" fmla="*/ 1005400 w 1027371"/>
                <a:gd name="connsiteY17" fmla="*/ 927955 h 1101922"/>
                <a:gd name="connsiteX18" fmla="*/ 1019163 w 1027371"/>
                <a:gd name="connsiteY18" fmla="*/ 768065 h 1101922"/>
                <a:gd name="connsiteX19" fmla="*/ 909467 w 1027371"/>
                <a:gd name="connsiteY19" fmla="*/ 162103 h 1101922"/>
                <a:gd name="connsiteX20" fmla="*/ 909467 w 1027371"/>
                <a:gd name="connsiteY20" fmla="*/ 162103 h 1101922"/>
                <a:gd name="connsiteX21" fmla="*/ 848749 w 1027371"/>
                <a:gd name="connsiteY21" fmla="*/ 33585 h 110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7371" h="1101922">
                  <a:moveTo>
                    <a:pt x="848749" y="33585"/>
                  </a:moveTo>
                  <a:cubicBezTo>
                    <a:pt x="826506" y="21097"/>
                    <a:pt x="802381" y="12333"/>
                    <a:pt x="777304" y="7678"/>
                  </a:cubicBezTo>
                  <a:cubicBezTo>
                    <a:pt x="760263" y="4359"/>
                    <a:pt x="743019" y="2254"/>
                    <a:pt x="725694" y="1404"/>
                  </a:cubicBezTo>
                  <a:cubicBezTo>
                    <a:pt x="715171" y="392"/>
                    <a:pt x="705455" y="189"/>
                    <a:pt x="694324" y="-215"/>
                  </a:cubicBezTo>
                  <a:cubicBezTo>
                    <a:pt x="665382" y="-215"/>
                    <a:pt x="636440" y="-215"/>
                    <a:pt x="607701" y="1606"/>
                  </a:cubicBezTo>
                  <a:cubicBezTo>
                    <a:pt x="606648" y="1303"/>
                    <a:pt x="605514" y="1303"/>
                    <a:pt x="604462" y="1606"/>
                  </a:cubicBezTo>
                  <a:cubicBezTo>
                    <a:pt x="535689" y="5756"/>
                    <a:pt x="467463" y="16321"/>
                    <a:pt x="400653" y="33179"/>
                  </a:cubicBezTo>
                  <a:cubicBezTo>
                    <a:pt x="367602" y="41539"/>
                    <a:pt x="335078" y="51253"/>
                    <a:pt x="303100" y="62324"/>
                  </a:cubicBezTo>
                  <a:cubicBezTo>
                    <a:pt x="285694" y="68396"/>
                    <a:pt x="268491" y="75135"/>
                    <a:pt x="251490" y="82563"/>
                  </a:cubicBezTo>
                  <a:cubicBezTo>
                    <a:pt x="193080" y="104766"/>
                    <a:pt x="136775" y="132190"/>
                    <a:pt x="83302" y="164532"/>
                  </a:cubicBezTo>
                  <a:cubicBezTo>
                    <a:pt x="15905" y="207844"/>
                    <a:pt x="-30645" y="262287"/>
                    <a:pt x="26227" y="317540"/>
                  </a:cubicBezTo>
                  <a:cubicBezTo>
                    <a:pt x="33918" y="355590"/>
                    <a:pt x="65289" y="412664"/>
                    <a:pt x="74397" y="438975"/>
                  </a:cubicBezTo>
                  <a:lnTo>
                    <a:pt x="124995" y="586520"/>
                  </a:lnTo>
                  <a:lnTo>
                    <a:pt x="237322" y="913585"/>
                  </a:lnTo>
                  <a:cubicBezTo>
                    <a:pt x="259181" y="977136"/>
                    <a:pt x="285492" y="1046354"/>
                    <a:pt x="344388" y="1078737"/>
                  </a:cubicBezTo>
                  <a:cubicBezTo>
                    <a:pt x="380049" y="1095595"/>
                    <a:pt x="419334" y="1103388"/>
                    <a:pt x="458739" y="1101405"/>
                  </a:cubicBezTo>
                  <a:cubicBezTo>
                    <a:pt x="627716" y="1102963"/>
                    <a:pt x="794204" y="1060562"/>
                    <a:pt x="941849" y="978350"/>
                  </a:cubicBezTo>
                  <a:cubicBezTo>
                    <a:pt x="966420" y="966348"/>
                    <a:pt x="988116" y="949145"/>
                    <a:pt x="1005400" y="927955"/>
                  </a:cubicBezTo>
                  <a:cubicBezTo>
                    <a:pt x="1037378" y="883023"/>
                    <a:pt x="1029080" y="822306"/>
                    <a:pt x="1019163" y="768065"/>
                  </a:cubicBezTo>
                  <a:lnTo>
                    <a:pt x="909467" y="162103"/>
                  </a:lnTo>
                  <a:lnTo>
                    <a:pt x="909467" y="162103"/>
                  </a:lnTo>
                  <a:cubicBezTo>
                    <a:pt x="923634" y="112517"/>
                    <a:pt x="892870" y="60300"/>
                    <a:pt x="848749" y="33585"/>
                  </a:cubicBezTo>
                  <a:close/>
                </a:path>
              </a:pathLst>
            </a:custGeom>
            <a:solidFill>
              <a:srgbClr val="000000">
                <a:alpha val="15000"/>
              </a:srgbClr>
            </a:solidFill>
            <a:ln w="20234"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D2DBD13D-2A3E-4A3B-8675-AEE86A22E797}"/>
                </a:ext>
              </a:extLst>
            </p:cNvPr>
            <p:cNvSpPr/>
            <p:nvPr/>
          </p:nvSpPr>
          <p:spPr>
            <a:xfrm>
              <a:off x="202474" y="5743670"/>
              <a:ext cx="1003523" cy="955589"/>
            </a:xfrm>
            <a:custGeom>
              <a:avLst/>
              <a:gdLst>
                <a:gd name="connsiteX0" fmla="*/ 213474 w 1003523"/>
                <a:gd name="connsiteY0" fmla="*/ 767458 h 955589"/>
                <a:gd name="connsiteX1" fmla="*/ 320540 w 1003523"/>
                <a:gd name="connsiteY1" fmla="*/ 932610 h 955589"/>
                <a:gd name="connsiteX2" fmla="*/ 434891 w 1003523"/>
                <a:gd name="connsiteY2" fmla="*/ 955075 h 955589"/>
                <a:gd name="connsiteX3" fmla="*/ 918000 w 1003523"/>
                <a:gd name="connsiteY3" fmla="*/ 832223 h 955589"/>
                <a:gd name="connsiteX4" fmla="*/ 981552 w 1003523"/>
                <a:gd name="connsiteY4" fmla="*/ 781625 h 955589"/>
                <a:gd name="connsiteX5" fmla="*/ 995314 w 1003523"/>
                <a:gd name="connsiteY5" fmla="*/ 621938 h 955589"/>
                <a:gd name="connsiteX6" fmla="*/ 882379 w 1003523"/>
                <a:gd name="connsiteY6" fmla="*/ -215 h 955589"/>
                <a:gd name="connsiteX7" fmla="*/ 262048 w 1003523"/>
                <a:gd name="connsiteY7" fmla="*/ 80742 h 955589"/>
                <a:gd name="connsiteX8" fmla="*/ 1367 w 1003523"/>
                <a:gd name="connsiteY8" fmla="*/ 148948 h 955589"/>
                <a:gd name="connsiteX9" fmla="*/ 50549 w 1003523"/>
                <a:gd name="connsiteY9" fmla="*/ 293253 h 955589"/>
                <a:gd name="connsiteX10" fmla="*/ 101147 w 1003523"/>
                <a:gd name="connsiteY10" fmla="*/ 440999 h 95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3523" h="955589">
                  <a:moveTo>
                    <a:pt x="213474" y="767458"/>
                  </a:moveTo>
                  <a:cubicBezTo>
                    <a:pt x="235333" y="831009"/>
                    <a:pt x="261643" y="900227"/>
                    <a:pt x="320540" y="932610"/>
                  </a:cubicBezTo>
                  <a:cubicBezTo>
                    <a:pt x="356261" y="949307"/>
                    <a:pt x="395506" y="957038"/>
                    <a:pt x="434891" y="955075"/>
                  </a:cubicBezTo>
                  <a:cubicBezTo>
                    <a:pt x="603868" y="956836"/>
                    <a:pt x="770397" y="914496"/>
                    <a:pt x="918000" y="832223"/>
                  </a:cubicBezTo>
                  <a:cubicBezTo>
                    <a:pt x="942632" y="820201"/>
                    <a:pt x="964328" y="802937"/>
                    <a:pt x="981552" y="781625"/>
                  </a:cubicBezTo>
                  <a:cubicBezTo>
                    <a:pt x="1013530" y="736896"/>
                    <a:pt x="1005231" y="675977"/>
                    <a:pt x="995314" y="621938"/>
                  </a:cubicBezTo>
                  <a:lnTo>
                    <a:pt x="882379" y="-215"/>
                  </a:lnTo>
                  <a:cubicBezTo>
                    <a:pt x="674726" y="19356"/>
                    <a:pt x="467941" y="46335"/>
                    <a:pt x="262048" y="80742"/>
                  </a:cubicBezTo>
                  <a:cubicBezTo>
                    <a:pt x="211045" y="89242"/>
                    <a:pt x="12094" y="97541"/>
                    <a:pt x="1367" y="148948"/>
                  </a:cubicBezTo>
                  <a:cubicBezTo>
                    <a:pt x="-5312" y="181938"/>
                    <a:pt x="39215" y="260871"/>
                    <a:pt x="50549" y="293253"/>
                  </a:cubicBezTo>
                  <a:cubicBezTo>
                    <a:pt x="67347" y="342637"/>
                    <a:pt x="84348" y="391818"/>
                    <a:pt x="101147" y="440999"/>
                  </a:cubicBezTo>
                  <a:close/>
                </a:path>
              </a:pathLst>
            </a:custGeom>
            <a:solidFill>
              <a:srgbClr val="40958A"/>
            </a:solidFill>
            <a:ln w="20234" cap="rnd">
              <a:solidFill>
                <a:srgbClr val="190B0B"/>
              </a:solidFill>
              <a:prstDash val="solid"/>
              <a:round/>
            </a:ln>
          </p:spPr>
          <p:txBody>
            <a:bodyPr rtlCol="0" anchor="ctr"/>
            <a:lstStyle/>
            <a:p>
              <a:endParaRPr lang="en-US"/>
            </a:p>
          </p:txBody>
        </p:sp>
        <p:sp>
          <p:nvSpPr>
            <p:cNvPr id="75" name="Freeform: Shape 74">
              <a:extLst>
                <a:ext uri="{FF2B5EF4-FFF2-40B4-BE49-F238E27FC236}">
                  <a16:creationId xmlns="" xmlns:a16="http://schemas.microsoft.com/office/drawing/2014/main" id="{2D9132B2-A90E-40B0-A969-7CF017E7547B}"/>
                </a:ext>
              </a:extLst>
            </p:cNvPr>
            <p:cNvSpPr/>
            <p:nvPr/>
          </p:nvSpPr>
          <p:spPr>
            <a:xfrm>
              <a:off x="179586" y="5597487"/>
              <a:ext cx="911677" cy="365157"/>
            </a:xfrm>
            <a:custGeom>
              <a:avLst/>
              <a:gdLst>
                <a:gd name="connsiteX0" fmla="*/ 908506 w 911677"/>
                <a:gd name="connsiteY0" fmla="*/ 162160 h 365157"/>
                <a:gd name="connsiteX1" fmla="*/ 764807 w 911677"/>
                <a:gd name="connsiteY1" fmla="*/ 264367 h 365157"/>
                <a:gd name="connsiteX2" fmla="*/ 752867 w 911677"/>
                <a:gd name="connsiteY2" fmla="*/ 267808 h 365157"/>
                <a:gd name="connsiteX3" fmla="*/ 692149 w 911677"/>
                <a:gd name="connsiteY3" fmla="*/ 285416 h 365157"/>
                <a:gd name="connsiteX4" fmla="*/ 681827 w 911677"/>
                <a:gd name="connsiteY4" fmla="*/ 288250 h 365157"/>
                <a:gd name="connsiteX5" fmla="*/ 568689 w 911677"/>
                <a:gd name="connsiteY5" fmla="*/ 318001 h 365157"/>
                <a:gd name="connsiteX6" fmla="*/ 503722 w 911677"/>
                <a:gd name="connsiteY6" fmla="*/ 332776 h 365157"/>
                <a:gd name="connsiteX7" fmla="*/ 417705 w 911677"/>
                <a:gd name="connsiteY7" fmla="*/ 348968 h 365157"/>
                <a:gd name="connsiteX8" fmla="*/ 417705 w 911677"/>
                <a:gd name="connsiteY8" fmla="*/ 348968 h 365157"/>
                <a:gd name="connsiteX9" fmla="*/ 165121 w 911677"/>
                <a:gd name="connsiteY9" fmla="*/ 363134 h 365157"/>
                <a:gd name="connsiteX10" fmla="*/ 153785 w 911677"/>
                <a:gd name="connsiteY10" fmla="*/ 363134 h 365157"/>
                <a:gd name="connsiteX11" fmla="*/ 38018 w 911677"/>
                <a:gd name="connsiteY11" fmla="*/ 328121 h 365157"/>
                <a:gd name="connsiteX12" fmla="*/ 83556 w 911677"/>
                <a:gd name="connsiteY12" fmla="*/ 164790 h 365157"/>
                <a:gd name="connsiteX13" fmla="*/ 251541 w 911677"/>
                <a:gd name="connsiteY13" fmla="*/ 83834 h 365157"/>
                <a:gd name="connsiteX14" fmla="*/ 303151 w 911677"/>
                <a:gd name="connsiteY14" fmla="*/ 63594 h 365157"/>
                <a:gd name="connsiteX15" fmla="*/ 400704 w 911677"/>
                <a:gd name="connsiteY15" fmla="*/ 34450 h 365157"/>
                <a:gd name="connsiteX16" fmla="*/ 603501 w 911677"/>
                <a:gd name="connsiteY16" fmla="*/ 1865 h 365157"/>
                <a:gd name="connsiteX17" fmla="*/ 606739 w 911677"/>
                <a:gd name="connsiteY17" fmla="*/ 1865 h 365157"/>
                <a:gd name="connsiteX18" fmla="*/ 693363 w 911677"/>
                <a:gd name="connsiteY18" fmla="*/ 44 h 365157"/>
                <a:gd name="connsiteX19" fmla="*/ 724734 w 911677"/>
                <a:gd name="connsiteY19" fmla="*/ 1460 h 365157"/>
                <a:gd name="connsiteX20" fmla="*/ 776343 w 911677"/>
                <a:gd name="connsiteY20" fmla="*/ 7937 h 365157"/>
                <a:gd name="connsiteX21" fmla="*/ 847788 w 911677"/>
                <a:gd name="connsiteY21" fmla="*/ 33843 h 365157"/>
                <a:gd name="connsiteX22" fmla="*/ 908506 w 911677"/>
                <a:gd name="connsiteY22" fmla="*/ 162160 h 36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677" h="365157">
                  <a:moveTo>
                    <a:pt x="908506" y="162160"/>
                  </a:moveTo>
                  <a:cubicBezTo>
                    <a:pt x="891101" y="218829"/>
                    <a:pt x="825323" y="246355"/>
                    <a:pt x="764807" y="264367"/>
                  </a:cubicBezTo>
                  <a:lnTo>
                    <a:pt x="752867" y="267808"/>
                  </a:lnTo>
                  <a:cubicBezTo>
                    <a:pt x="732627" y="273880"/>
                    <a:pt x="712388" y="279546"/>
                    <a:pt x="692149" y="285416"/>
                  </a:cubicBezTo>
                  <a:lnTo>
                    <a:pt x="681827" y="288250"/>
                  </a:lnTo>
                  <a:cubicBezTo>
                    <a:pt x="644385" y="298774"/>
                    <a:pt x="606538" y="308489"/>
                    <a:pt x="568689" y="318001"/>
                  </a:cubicBezTo>
                  <a:cubicBezTo>
                    <a:pt x="546832" y="323264"/>
                    <a:pt x="525378" y="328121"/>
                    <a:pt x="503722" y="332776"/>
                  </a:cubicBezTo>
                  <a:cubicBezTo>
                    <a:pt x="474983" y="339050"/>
                    <a:pt x="446445" y="344312"/>
                    <a:pt x="417705" y="348968"/>
                  </a:cubicBezTo>
                  <a:lnTo>
                    <a:pt x="417705" y="348968"/>
                  </a:lnTo>
                  <a:cubicBezTo>
                    <a:pt x="334320" y="363175"/>
                    <a:pt x="249578" y="367931"/>
                    <a:pt x="165121" y="363134"/>
                  </a:cubicBezTo>
                  <a:lnTo>
                    <a:pt x="153785" y="363134"/>
                  </a:lnTo>
                  <a:cubicBezTo>
                    <a:pt x="112640" y="362851"/>
                    <a:pt x="72425" y="350687"/>
                    <a:pt x="38018" y="328121"/>
                  </a:cubicBezTo>
                  <a:cubicBezTo>
                    <a:pt x="-36462" y="269629"/>
                    <a:pt x="11910" y="210936"/>
                    <a:pt x="83556" y="164790"/>
                  </a:cubicBezTo>
                  <a:cubicBezTo>
                    <a:pt x="137008" y="132833"/>
                    <a:pt x="193232" y="105732"/>
                    <a:pt x="251541" y="83834"/>
                  </a:cubicBezTo>
                  <a:cubicBezTo>
                    <a:pt x="268543" y="76952"/>
                    <a:pt x="285745" y="70213"/>
                    <a:pt x="303151" y="63594"/>
                  </a:cubicBezTo>
                  <a:cubicBezTo>
                    <a:pt x="335129" y="52463"/>
                    <a:pt x="367714" y="43355"/>
                    <a:pt x="400704" y="34450"/>
                  </a:cubicBezTo>
                  <a:cubicBezTo>
                    <a:pt x="467169" y="17429"/>
                    <a:pt x="535052" y="6520"/>
                    <a:pt x="603501" y="1865"/>
                  </a:cubicBezTo>
                  <a:lnTo>
                    <a:pt x="606739" y="1865"/>
                  </a:lnTo>
                  <a:cubicBezTo>
                    <a:pt x="635682" y="-159"/>
                    <a:pt x="664421" y="-564"/>
                    <a:pt x="693363" y="44"/>
                  </a:cubicBezTo>
                  <a:cubicBezTo>
                    <a:pt x="703888" y="44"/>
                    <a:pt x="713602" y="44"/>
                    <a:pt x="724734" y="1460"/>
                  </a:cubicBezTo>
                  <a:cubicBezTo>
                    <a:pt x="742079" y="2391"/>
                    <a:pt x="759322" y="4557"/>
                    <a:pt x="776343" y="7937"/>
                  </a:cubicBezTo>
                  <a:cubicBezTo>
                    <a:pt x="801440" y="12511"/>
                    <a:pt x="825586" y="21254"/>
                    <a:pt x="847788" y="33843"/>
                  </a:cubicBezTo>
                  <a:cubicBezTo>
                    <a:pt x="893124" y="60559"/>
                    <a:pt x="923483" y="112978"/>
                    <a:pt x="908506" y="162160"/>
                  </a:cubicBezTo>
                  <a:close/>
                </a:path>
              </a:pathLst>
            </a:custGeom>
            <a:solidFill>
              <a:srgbClr val="297267"/>
            </a:solidFill>
            <a:ln w="20234"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 xmlns:a16="http://schemas.microsoft.com/office/drawing/2014/main" id="{6530A421-7049-4F0E-AB94-7137CA258C0E}"/>
                </a:ext>
              </a:extLst>
            </p:cNvPr>
            <p:cNvSpPr/>
            <p:nvPr/>
          </p:nvSpPr>
          <p:spPr>
            <a:xfrm>
              <a:off x="389574" y="5119848"/>
              <a:ext cx="436540" cy="818523"/>
            </a:xfrm>
            <a:custGeom>
              <a:avLst/>
              <a:gdLst>
                <a:gd name="connsiteX0" fmla="*/ 437229 w 436540"/>
                <a:gd name="connsiteY0" fmla="*/ 773782 h 818523"/>
                <a:gd name="connsiteX1" fmla="*/ 323890 w 436540"/>
                <a:gd name="connsiteY1" fmla="*/ 803534 h 818523"/>
                <a:gd name="connsiteX2" fmla="*/ 259125 w 436540"/>
                <a:gd name="connsiteY2" fmla="*/ 818309 h 818523"/>
                <a:gd name="connsiteX3" fmla="*/ 206098 w 436540"/>
                <a:gd name="connsiteY3" fmla="*/ 670968 h 818523"/>
                <a:gd name="connsiteX4" fmla="*/ 155905 w 436540"/>
                <a:gd name="connsiteY4" fmla="*/ 519376 h 818523"/>
                <a:gd name="connsiteX5" fmla="*/ 64424 w 436540"/>
                <a:gd name="connsiteY5" fmla="*/ 256266 h 818523"/>
                <a:gd name="connsiteX6" fmla="*/ 23945 w 436540"/>
                <a:gd name="connsiteY6" fmla="*/ 156082 h 818523"/>
                <a:gd name="connsiteX7" fmla="*/ 1885 w 436540"/>
                <a:gd name="connsiteY7" fmla="*/ 67029 h 818523"/>
                <a:gd name="connsiteX8" fmla="*/ 165417 w 436540"/>
                <a:gd name="connsiteY8" fmla="*/ 848 h 818523"/>
                <a:gd name="connsiteX9" fmla="*/ 177561 w 436540"/>
                <a:gd name="connsiteY9" fmla="*/ 848 h 818523"/>
                <a:gd name="connsiteX10" fmla="*/ 184038 w 436540"/>
                <a:gd name="connsiteY10" fmla="*/ 9753 h 818523"/>
                <a:gd name="connsiteX11" fmla="*/ 360523 w 436540"/>
                <a:gd name="connsiteY11" fmla="*/ 487398 h 818523"/>
                <a:gd name="connsiteX12" fmla="*/ 362547 w 436540"/>
                <a:gd name="connsiteY12" fmla="*/ 494684 h 818523"/>
                <a:gd name="connsiteX13" fmla="*/ 437229 w 436540"/>
                <a:gd name="connsiteY13" fmla="*/ 773782 h 8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540" h="818523">
                  <a:moveTo>
                    <a:pt x="437229" y="773782"/>
                  </a:moveTo>
                  <a:cubicBezTo>
                    <a:pt x="399787" y="784307"/>
                    <a:pt x="361940" y="794021"/>
                    <a:pt x="323890" y="803534"/>
                  </a:cubicBezTo>
                  <a:cubicBezTo>
                    <a:pt x="302234" y="808797"/>
                    <a:pt x="280578" y="813654"/>
                    <a:pt x="259125" y="818309"/>
                  </a:cubicBezTo>
                  <a:cubicBezTo>
                    <a:pt x="240302" y="769533"/>
                    <a:pt x="222897" y="720352"/>
                    <a:pt x="206098" y="670968"/>
                  </a:cubicBezTo>
                  <a:cubicBezTo>
                    <a:pt x="189299" y="621584"/>
                    <a:pt x="172299" y="569771"/>
                    <a:pt x="155905" y="519376"/>
                  </a:cubicBezTo>
                  <a:cubicBezTo>
                    <a:pt x="127166" y="431133"/>
                    <a:pt x="98021" y="343092"/>
                    <a:pt x="64424" y="256266"/>
                  </a:cubicBezTo>
                  <a:cubicBezTo>
                    <a:pt x="50924" y="222528"/>
                    <a:pt x="37445" y="189133"/>
                    <a:pt x="23945" y="156082"/>
                  </a:cubicBezTo>
                  <a:cubicBezTo>
                    <a:pt x="15648" y="137664"/>
                    <a:pt x="-4389" y="85650"/>
                    <a:pt x="1885" y="67029"/>
                  </a:cubicBezTo>
                  <a:cubicBezTo>
                    <a:pt x="14231" y="31611"/>
                    <a:pt x="132023" y="8336"/>
                    <a:pt x="165417" y="848"/>
                  </a:cubicBezTo>
                  <a:cubicBezTo>
                    <a:pt x="169344" y="-569"/>
                    <a:pt x="173634" y="-569"/>
                    <a:pt x="177561" y="848"/>
                  </a:cubicBezTo>
                  <a:cubicBezTo>
                    <a:pt x="180557" y="3094"/>
                    <a:pt x="182824" y="6211"/>
                    <a:pt x="184038" y="9753"/>
                  </a:cubicBezTo>
                  <a:cubicBezTo>
                    <a:pt x="251718" y="165554"/>
                    <a:pt x="310633" y="325019"/>
                    <a:pt x="360523" y="487398"/>
                  </a:cubicBezTo>
                  <a:cubicBezTo>
                    <a:pt x="360523" y="489624"/>
                    <a:pt x="361940" y="492255"/>
                    <a:pt x="362547" y="494684"/>
                  </a:cubicBezTo>
                  <a:cubicBezTo>
                    <a:pt x="389870" y="587177"/>
                    <a:pt x="415169" y="679873"/>
                    <a:pt x="437229" y="773782"/>
                  </a:cubicBezTo>
                  <a:close/>
                </a:path>
              </a:pathLst>
            </a:custGeom>
            <a:solidFill>
              <a:srgbClr val="332F29"/>
            </a:solidFill>
            <a:ln w="20234" cap="flat">
              <a:solidFill>
                <a:srgbClr val="190B0B"/>
              </a:solid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4B5F5B86-5A2D-4FCB-8C32-33C2708B0F02}"/>
                </a:ext>
              </a:extLst>
            </p:cNvPr>
            <p:cNvSpPr/>
            <p:nvPr/>
          </p:nvSpPr>
          <p:spPr>
            <a:xfrm>
              <a:off x="329794" y="4946687"/>
              <a:ext cx="220876" cy="193855"/>
            </a:xfrm>
            <a:custGeom>
              <a:avLst/>
              <a:gdLst>
                <a:gd name="connsiteX0" fmla="*/ 115501 w 220876"/>
                <a:gd name="connsiteY0" fmla="*/ 193640 h 193855"/>
                <a:gd name="connsiteX1" fmla="*/ 77249 w 220876"/>
                <a:gd name="connsiteY1" fmla="*/ 103576 h 193855"/>
                <a:gd name="connsiteX2" fmla="*/ 10460 w 220876"/>
                <a:gd name="connsiteY2" fmla="*/ 104790 h 193855"/>
                <a:gd name="connsiteX3" fmla="*/ 948 w 220876"/>
                <a:gd name="connsiteY3" fmla="*/ 93456 h 193855"/>
                <a:gd name="connsiteX4" fmla="*/ 14913 w 220876"/>
                <a:gd name="connsiteY4" fmla="*/ 71193 h 193855"/>
                <a:gd name="connsiteX5" fmla="*/ 184517 w 220876"/>
                <a:gd name="connsiteY5" fmla="*/ 2785 h 193855"/>
                <a:gd name="connsiteX6" fmla="*/ 205970 w 220876"/>
                <a:gd name="connsiteY6" fmla="*/ -49 h 193855"/>
                <a:gd name="connsiteX7" fmla="*/ 221555 w 220876"/>
                <a:gd name="connsiteY7" fmla="*/ 13106 h 193855"/>
                <a:gd name="connsiteX8" fmla="*/ 212447 w 220876"/>
                <a:gd name="connsiteY8" fmla="*/ 33346 h 193855"/>
                <a:gd name="connsiteX9" fmla="*/ 146669 w 220876"/>
                <a:gd name="connsiteY9" fmla="*/ 76658 h 193855"/>
                <a:gd name="connsiteX10" fmla="*/ 177433 w 220876"/>
                <a:gd name="connsiteY10" fmla="*/ 185747 h 1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876" h="193855">
                  <a:moveTo>
                    <a:pt x="115501" y="193640"/>
                  </a:moveTo>
                  <a:lnTo>
                    <a:pt x="77249" y="103576"/>
                  </a:lnTo>
                  <a:cubicBezTo>
                    <a:pt x="55189" y="110457"/>
                    <a:pt x="29890" y="116934"/>
                    <a:pt x="10460" y="104790"/>
                  </a:cubicBezTo>
                  <a:cubicBezTo>
                    <a:pt x="5967" y="102341"/>
                    <a:pt x="2566" y="98294"/>
                    <a:pt x="948" y="93456"/>
                  </a:cubicBezTo>
                  <a:cubicBezTo>
                    <a:pt x="-874" y="84349"/>
                    <a:pt x="7222" y="76658"/>
                    <a:pt x="14913" y="71193"/>
                  </a:cubicBezTo>
                  <a:cubicBezTo>
                    <a:pt x="67190" y="38992"/>
                    <a:pt x="124528" y="15879"/>
                    <a:pt x="184517" y="2785"/>
                  </a:cubicBezTo>
                  <a:cubicBezTo>
                    <a:pt x="191399" y="336"/>
                    <a:pt x="198705" y="-636"/>
                    <a:pt x="205970" y="-49"/>
                  </a:cubicBezTo>
                  <a:cubicBezTo>
                    <a:pt x="213378" y="680"/>
                    <a:pt x="219592" y="5922"/>
                    <a:pt x="221555" y="13106"/>
                  </a:cubicBezTo>
                  <a:cubicBezTo>
                    <a:pt x="221777" y="20899"/>
                    <a:pt x="218418" y="28347"/>
                    <a:pt x="212447" y="33346"/>
                  </a:cubicBezTo>
                  <a:cubicBezTo>
                    <a:pt x="194030" y="52492"/>
                    <a:pt x="171543" y="67287"/>
                    <a:pt x="146669" y="76658"/>
                  </a:cubicBezTo>
                  <a:cubicBezTo>
                    <a:pt x="152438" y="114141"/>
                    <a:pt x="162780" y="150774"/>
                    <a:pt x="177433" y="185747"/>
                  </a:cubicBezTo>
                </a:path>
              </a:pathLst>
            </a:custGeom>
            <a:solidFill>
              <a:srgbClr val="4F4942"/>
            </a:solidFill>
            <a:ln w="20234" cap="flat">
              <a:solidFill>
                <a:srgbClr val="190B0B"/>
              </a:solid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023DC2E4-8B46-4CAA-9849-7EA30601E3ED}"/>
                </a:ext>
              </a:extLst>
            </p:cNvPr>
            <p:cNvSpPr/>
            <p:nvPr/>
          </p:nvSpPr>
          <p:spPr>
            <a:xfrm>
              <a:off x="432464" y="5256715"/>
              <a:ext cx="186604" cy="52824"/>
            </a:xfrm>
            <a:custGeom>
              <a:avLst/>
              <a:gdLst>
                <a:gd name="connsiteX0" fmla="*/ 688 w 186604"/>
                <a:gd name="connsiteY0" fmla="*/ 52609 h 52824"/>
                <a:gd name="connsiteX1" fmla="*/ 187293 w 186604"/>
                <a:gd name="connsiteY1" fmla="*/ -215 h 52824"/>
              </a:gdLst>
              <a:ahLst/>
              <a:cxnLst>
                <a:cxn ang="0">
                  <a:pos x="connsiteX0" y="connsiteY0"/>
                </a:cxn>
                <a:cxn ang="0">
                  <a:pos x="connsiteX1" y="connsiteY1"/>
                </a:cxn>
              </a:cxnLst>
              <a:rect l="l" t="t" r="r" b="b"/>
              <a:pathLst>
                <a:path w="186604" h="52824">
                  <a:moveTo>
                    <a:pt x="688" y="52609"/>
                  </a:moveTo>
                  <a:cubicBezTo>
                    <a:pt x="63430" y="37025"/>
                    <a:pt x="125767" y="19417"/>
                    <a:pt x="187293" y="-215"/>
                  </a:cubicBezTo>
                </a:path>
              </a:pathLst>
            </a:custGeom>
            <a:noFill/>
            <a:ln w="20234"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 xmlns:a16="http://schemas.microsoft.com/office/drawing/2014/main" id="{C883A862-AEC6-41F5-9E1D-2AF6537FCF45}"/>
                </a:ext>
              </a:extLst>
            </p:cNvPr>
            <p:cNvSpPr/>
            <p:nvPr/>
          </p:nvSpPr>
          <p:spPr>
            <a:xfrm>
              <a:off x="590733" y="5146107"/>
              <a:ext cx="171173" cy="280289"/>
            </a:xfrm>
            <a:custGeom>
              <a:avLst/>
              <a:gdLst>
                <a:gd name="connsiteX0" fmla="*/ 688 w 171173"/>
                <a:gd name="connsiteY0" fmla="*/ 10007 h 280289"/>
                <a:gd name="connsiteX1" fmla="*/ 47442 w 171173"/>
                <a:gd name="connsiteY1" fmla="*/ 6566 h 280289"/>
                <a:gd name="connsiteX2" fmla="*/ 78610 w 171173"/>
                <a:gd name="connsiteY2" fmla="*/ 47044 h 280289"/>
                <a:gd name="connsiteX3" fmla="*/ 109575 w 171173"/>
                <a:gd name="connsiteY3" fmla="*/ 113631 h 280289"/>
                <a:gd name="connsiteX4" fmla="*/ 168877 w 171173"/>
                <a:gd name="connsiteY4" fmla="*/ 253687 h 280289"/>
                <a:gd name="connsiteX5" fmla="*/ 165233 w 171173"/>
                <a:gd name="connsiteY5" fmla="*/ 279188 h 280289"/>
                <a:gd name="connsiteX6" fmla="*/ 147019 w 171173"/>
                <a:gd name="connsiteY6" fmla="*/ 269473 h 280289"/>
                <a:gd name="connsiteX7" fmla="*/ 52906 w 171173"/>
                <a:gd name="connsiteY7" fmla="*/ 86308 h 280289"/>
                <a:gd name="connsiteX8" fmla="*/ 14654 w 171173"/>
                <a:gd name="connsiteY8" fmla="*/ 55342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73" h="280289">
                  <a:moveTo>
                    <a:pt x="688" y="10007"/>
                  </a:moveTo>
                  <a:cubicBezTo>
                    <a:pt x="13439" y="-2198"/>
                    <a:pt x="33051" y="-3635"/>
                    <a:pt x="47442" y="6566"/>
                  </a:cubicBezTo>
                  <a:cubicBezTo>
                    <a:pt x="61285" y="17009"/>
                    <a:pt x="72052" y="30994"/>
                    <a:pt x="78610" y="47044"/>
                  </a:cubicBezTo>
                  <a:cubicBezTo>
                    <a:pt x="89741" y="68903"/>
                    <a:pt x="98849" y="91165"/>
                    <a:pt x="109575" y="113631"/>
                  </a:cubicBezTo>
                  <a:cubicBezTo>
                    <a:pt x="129815" y="160181"/>
                    <a:pt x="150054" y="206732"/>
                    <a:pt x="168877" y="253687"/>
                  </a:cubicBezTo>
                  <a:cubicBezTo>
                    <a:pt x="172520" y="262591"/>
                    <a:pt x="174341" y="275747"/>
                    <a:pt x="165233" y="279188"/>
                  </a:cubicBezTo>
                  <a:cubicBezTo>
                    <a:pt x="156127" y="282629"/>
                    <a:pt x="151471" y="275342"/>
                    <a:pt x="147019" y="269473"/>
                  </a:cubicBezTo>
                  <a:cubicBezTo>
                    <a:pt x="105326" y="214827"/>
                    <a:pt x="87921" y="145609"/>
                    <a:pt x="52906" y="86308"/>
                  </a:cubicBezTo>
                  <a:cubicBezTo>
                    <a:pt x="44203" y="71534"/>
                    <a:pt x="32667" y="55949"/>
                    <a:pt x="14654" y="55342"/>
                  </a:cubicBezTo>
                </a:path>
              </a:pathLst>
            </a:custGeom>
            <a:solidFill>
              <a:srgbClr val="4F4942"/>
            </a:solidFill>
            <a:ln w="20234" cap="flat">
              <a:solidFill>
                <a:srgbClr val="190B0B"/>
              </a:solid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84BC3752-92B1-431D-A0C0-E317349C5020}"/>
                </a:ext>
              </a:extLst>
            </p:cNvPr>
            <p:cNvSpPr/>
            <p:nvPr/>
          </p:nvSpPr>
          <p:spPr>
            <a:xfrm>
              <a:off x="497656" y="5370375"/>
              <a:ext cx="208927" cy="521041"/>
            </a:xfrm>
            <a:custGeom>
              <a:avLst/>
              <a:gdLst>
                <a:gd name="connsiteX0" fmla="*/ 109553 w 208927"/>
                <a:gd name="connsiteY0" fmla="*/ 318435 h 521041"/>
                <a:gd name="connsiteX1" fmla="*/ 209332 w 208927"/>
                <a:gd name="connsiteY1" fmla="*/ 520827 h 521041"/>
                <a:gd name="connsiteX2" fmla="*/ 193344 w 208927"/>
                <a:gd name="connsiteY2" fmla="*/ 427119 h 521041"/>
                <a:gd name="connsiteX3" fmla="*/ 81623 w 208927"/>
                <a:gd name="connsiteY3" fmla="*/ 117865 h 521041"/>
                <a:gd name="connsiteX4" fmla="*/ 11797 w 208927"/>
                <a:gd name="connsiteY4" fmla="*/ 275 h 521041"/>
                <a:gd name="connsiteX5" fmla="*/ 39121 w 208927"/>
                <a:gd name="connsiteY5" fmla="*/ 129806 h 52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27" h="521041">
                  <a:moveTo>
                    <a:pt x="109553" y="318435"/>
                  </a:moveTo>
                  <a:cubicBezTo>
                    <a:pt x="136269" y="389272"/>
                    <a:pt x="163389" y="461526"/>
                    <a:pt x="209332" y="520827"/>
                  </a:cubicBezTo>
                  <a:cubicBezTo>
                    <a:pt x="210971" y="488788"/>
                    <a:pt x="205508" y="456790"/>
                    <a:pt x="193344" y="427119"/>
                  </a:cubicBezTo>
                  <a:cubicBezTo>
                    <a:pt x="159139" y="323090"/>
                    <a:pt x="124732" y="218655"/>
                    <a:pt x="81623" y="117865"/>
                  </a:cubicBezTo>
                  <a:cubicBezTo>
                    <a:pt x="72312" y="96411"/>
                    <a:pt x="37907" y="-8226"/>
                    <a:pt x="11797" y="275"/>
                  </a:cubicBezTo>
                  <a:cubicBezTo>
                    <a:pt x="-22204" y="11406"/>
                    <a:pt x="32036" y="109364"/>
                    <a:pt x="39121" y="129806"/>
                  </a:cubicBezTo>
                  <a:close/>
                </a:path>
              </a:pathLst>
            </a:custGeom>
            <a:solidFill>
              <a:srgbClr val="828181">
                <a:alpha val="23000"/>
              </a:srgbClr>
            </a:solidFill>
            <a:ln w="20234" cap="flat">
              <a:no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F4E10477-2892-4A6A-AA4E-3592923F866A}"/>
                </a:ext>
              </a:extLst>
            </p:cNvPr>
            <p:cNvSpPr/>
            <p:nvPr/>
          </p:nvSpPr>
          <p:spPr>
            <a:xfrm>
              <a:off x="747789" y="5269461"/>
              <a:ext cx="208353" cy="646040"/>
            </a:xfrm>
            <a:custGeom>
              <a:avLst/>
              <a:gdLst>
                <a:gd name="connsiteX0" fmla="*/ 122529 w 208353"/>
                <a:gd name="connsiteY0" fmla="*/ 613240 h 646040"/>
                <a:gd name="connsiteX1" fmla="*/ 183246 w 208353"/>
                <a:gd name="connsiteY1" fmla="*/ 595632 h 646040"/>
                <a:gd name="connsiteX2" fmla="*/ 195188 w 208353"/>
                <a:gd name="connsiteY2" fmla="*/ 592192 h 646040"/>
                <a:gd name="connsiteX3" fmla="*/ 198021 w 208353"/>
                <a:gd name="connsiteY3" fmla="*/ 526009 h 646040"/>
                <a:gd name="connsiteX4" fmla="*/ 205308 w 208353"/>
                <a:gd name="connsiteY4" fmla="*/ 381501 h 646040"/>
                <a:gd name="connsiteX5" fmla="*/ 206723 w 208353"/>
                <a:gd name="connsiteY5" fmla="*/ 335963 h 646040"/>
                <a:gd name="connsiteX6" fmla="*/ 206723 w 208353"/>
                <a:gd name="connsiteY6" fmla="*/ 89247 h 646040"/>
                <a:gd name="connsiteX7" fmla="*/ 204903 w 208353"/>
                <a:gd name="connsiteY7" fmla="*/ 18005 h 646040"/>
                <a:gd name="connsiteX8" fmla="*/ 195389 w 208353"/>
                <a:gd name="connsiteY8" fmla="*/ 10314 h 646040"/>
                <a:gd name="connsiteX9" fmla="*/ 143780 w 208353"/>
                <a:gd name="connsiteY9" fmla="*/ -210 h 646040"/>
                <a:gd name="connsiteX10" fmla="*/ 87313 w 208353"/>
                <a:gd name="connsiteY10" fmla="*/ 53828 h 646040"/>
                <a:gd name="connsiteX11" fmla="*/ 38536 w 208353"/>
                <a:gd name="connsiteY11" fmla="*/ 329891 h 646040"/>
                <a:gd name="connsiteX12" fmla="*/ 38536 w 208353"/>
                <a:gd name="connsiteY12" fmla="*/ 335356 h 646040"/>
                <a:gd name="connsiteX13" fmla="*/ 38536 w 208353"/>
                <a:gd name="connsiteY13" fmla="*/ 337380 h 646040"/>
                <a:gd name="connsiteX14" fmla="*/ 688 w 208353"/>
                <a:gd name="connsiteY14" fmla="*/ 645825 h 646040"/>
                <a:gd name="connsiteX15" fmla="*/ 113826 w 208353"/>
                <a:gd name="connsiteY15" fmla="*/ 616074 h 6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353" h="646040">
                  <a:moveTo>
                    <a:pt x="122529" y="613240"/>
                  </a:moveTo>
                  <a:cubicBezTo>
                    <a:pt x="142768" y="607371"/>
                    <a:pt x="163007" y="601704"/>
                    <a:pt x="183246" y="595632"/>
                  </a:cubicBezTo>
                  <a:lnTo>
                    <a:pt x="195188" y="592192"/>
                  </a:lnTo>
                  <a:cubicBezTo>
                    <a:pt x="196604" y="561631"/>
                    <a:pt x="197617" y="531474"/>
                    <a:pt x="198021" y="526009"/>
                  </a:cubicBezTo>
                  <a:cubicBezTo>
                    <a:pt x="201260" y="477840"/>
                    <a:pt x="203688" y="429873"/>
                    <a:pt x="205308" y="381501"/>
                  </a:cubicBezTo>
                  <a:cubicBezTo>
                    <a:pt x="205308" y="366322"/>
                    <a:pt x="206319" y="351345"/>
                    <a:pt x="206723" y="335963"/>
                  </a:cubicBezTo>
                  <a:cubicBezTo>
                    <a:pt x="208890" y="253792"/>
                    <a:pt x="208890" y="171560"/>
                    <a:pt x="206723" y="89247"/>
                  </a:cubicBezTo>
                  <a:cubicBezTo>
                    <a:pt x="206723" y="72651"/>
                    <a:pt x="212997" y="31768"/>
                    <a:pt x="204903" y="18005"/>
                  </a:cubicBezTo>
                  <a:cubicBezTo>
                    <a:pt x="202534" y="14585"/>
                    <a:pt x="199235" y="11913"/>
                    <a:pt x="195389" y="10314"/>
                  </a:cubicBezTo>
                  <a:cubicBezTo>
                    <a:pt x="179118" y="3211"/>
                    <a:pt x="161530" y="-372"/>
                    <a:pt x="143780" y="-210"/>
                  </a:cubicBezTo>
                  <a:cubicBezTo>
                    <a:pt x="108969" y="-210"/>
                    <a:pt x="95610" y="22862"/>
                    <a:pt x="87313" y="53828"/>
                  </a:cubicBezTo>
                  <a:cubicBezTo>
                    <a:pt x="65980" y="144885"/>
                    <a:pt x="49688" y="237034"/>
                    <a:pt x="38536" y="329891"/>
                  </a:cubicBezTo>
                  <a:cubicBezTo>
                    <a:pt x="38637" y="331713"/>
                    <a:pt x="38637" y="333534"/>
                    <a:pt x="38536" y="335356"/>
                  </a:cubicBezTo>
                  <a:cubicBezTo>
                    <a:pt x="38536" y="335356"/>
                    <a:pt x="38536" y="336773"/>
                    <a:pt x="38536" y="337380"/>
                  </a:cubicBezTo>
                  <a:cubicBezTo>
                    <a:pt x="23013" y="439790"/>
                    <a:pt x="10404" y="542606"/>
                    <a:pt x="688" y="645825"/>
                  </a:cubicBezTo>
                  <a:cubicBezTo>
                    <a:pt x="38536" y="636717"/>
                    <a:pt x="76383" y="625586"/>
                    <a:pt x="113826" y="616074"/>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82" name="Freeform: Shape 81">
              <a:extLst>
                <a:ext uri="{FF2B5EF4-FFF2-40B4-BE49-F238E27FC236}">
                  <a16:creationId xmlns="" xmlns:a16="http://schemas.microsoft.com/office/drawing/2014/main" id="{CA7D3ADE-3C8A-4BCA-9E2F-E0791F856B2E}"/>
                </a:ext>
              </a:extLst>
            </p:cNvPr>
            <p:cNvSpPr/>
            <p:nvPr/>
          </p:nvSpPr>
          <p:spPr>
            <a:xfrm>
              <a:off x="865582" y="5281812"/>
              <a:ext cx="85197" cy="589770"/>
            </a:xfrm>
            <a:custGeom>
              <a:avLst/>
              <a:gdLst>
                <a:gd name="connsiteX0" fmla="*/ 83670 w 85197"/>
                <a:gd name="connsiteY0" fmla="*/ 78718 h 589770"/>
                <a:gd name="connsiteX1" fmla="*/ 83670 w 85197"/>
                <a:gd name="connsiteY1" fmla="*/ 325434 h 589770"/>
                <a:gd name="connsiteX2" fmla="*/ 82456 w 85197"/>
                <a:gd name="connsiteY2" fmla="*/ 370972 h 589770"/>
                <a:gd name="connsiteX3" fmla="*/ 75169 w 85197"/>
                <a:gd name="connsiteY3" fmla="*/ 515481 h 589770"/>
                <a:gd name="connsiteX4" fmla="*/ 73145 w 85197"/>
                <a:gd name="connsiteY4" fmla="*/ 571542 h 589770"/>
                <a:gd name="connsiteX5" fmla="*/ 688 w 85197"/>
                <a:gd name="connsiteY5" fmla="*/ 589556 h 589770"/>
                <a:gd name="connsiteX6" fmla="*/ 18296 w 85197"/>
                <a:gd name="connsiteY6" fmla="*/ 455369 h 589770"/>
                <a:gd name="connsiteX7" fmla="*/ 32262 w 85197"/>
                <a:gd name="connsiteY7" fmla="*/ 318957 h 589770"/>
                <a:gd name="connsiteX8" fmla="*/ 38536 w 85197"/>
                <a:gd name="connsiteY8" fmla="*/ 132959 h 589770"/>
                <a:gd name="connsiteX9" fmla="*/ 34084 w 85197"/>
                <a:gd name="connsiteY9" fmla="*/ 26298 h 589770"/>
                <a:gd name="connsiteX10" fmla="*/ 72740 w 85197"/>
                <a:gd name="connsiteY10" fmla="*/ -215 h 589770"/>
                <a:gd name="connsiteX11" fmla="*/ 82253 w 85197"/>
                <a:gd name="connsiteY11" fmla="*/ 7476 h 589770"/>
                <a:gd name="connsiteX12" fmla="*/ 83670 w 85197"/>
                <a:gd name="connsiteY12" fmla="*/ 78718 h 5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197" h="589770">
                  <a:moveTo>
                    <a:pt x="83670" y="78718"/>
                  </a:moveTo>
                  <a:cubicBezTo>
                    <a:pt x="85693" y="161031"/>
                    <a:pt x="85693" y="243262"/>
                    <a:pt x="83670" y="325434"/>
                  </a:cubicBezTo>
                  <a:cubicBezTo>
                    <a:pt x="83670" y="340816"/>
                    <a:pt x="83670" y="355793"/>
                    <a:pt x="82456" y="370972"/>
                  </a:cubicBezTo>
                  <a:cubicBezTo>
                    <a:pt x="80634" y="419344"/>
                    <a:pt x="78205" y="467311"/>
                    <a:pt x="75169" y="515481"/>
                  </a:cubicBezTo>
                  <a:cubicBezTo>
                    <a:pt x="75169" y="521552"/>
                    <a:pt x="75169" y="540981"/>
                    <a:pt x="73145" y="571542"/>
                  </a:cubicBezTo>
                  <a:cubicBezTo>
                    <a:pt x="69097" y="572757"/>
                    <a:pt x="21333" y="583888"/>
                    <a:pt x="688" y="589556"/>
                  </a:cubicBezTo>
                  <a:cubicBezTo>
                    <a:pt x="7368" y="540577"/>
                    <a:pt x="12225" y="504551"/>
                    <a:pt x="18296" y="455369"/>
                  </a:cubicBezTo>
                  <a:cubicBezTo>
                    <a:pt x="23559" y="410034"/>
                    <a:pt x="28619" y="364698"/>
                    <a:pt x="32262" y="318957"/>
                  </a:cubicBezTo>
                  <a:cubicBezTo>
                    <a:pt x="37119" y="257228"/>
                    <a:pt x="39750" y="195296"/>
                    <a:pt x="38536" y="132959"/>
                  </a:cubicBezTo>
                  <a:cubicBezTo>
                    <a:pt x="38536" y="104826"/>
                    <a:pt x="22345" y="53217"/>
                    <a:pt x="34084" y="26298"/>
                  </a:cubicBezTo>
                  <a:cubicBezTo>
                    <a:pt x="41087" y="10998"/>
                    <a:pt x="55942" y="797"/>
                    <a:pt x="72740" y="-215"/>
                  </a:cubicBezTo>
                  <a:cubicBezTo>
                    <a:pt x="76545" y="1444"/>
                    <a:pt x="79824" y="4096"/>
                    <a:pt x="82253" y="7476"/>
                  </a:cubicBezTo>
                  <a:cubicBezTo>
                    <a:pt x="89741" y="21238"/>
                    <a:pt x="83265" y="62122"/>
                    <a:pt x="83670" y="78718"/>
                  </a:cubicBezTo>
                  <a:close/>
                </a:path>
              </a:pathLst>
            </a:custGeom>
            <a:solidFill>
              <a:srgbClr val="D67A1E"/>
            </a:solidFill>
            <a:ln w="20234"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2A920A18-E057-4523-BD59-7529AB1ADB0F}"/>
                </a:ext>
              </a:extLst>
            </p:cNvPr>
            <p:cNvSpPr/>
            <p:nvPr/>
          </p:nvSpPr>
          <p:spPr>
            <a:xfrm>
              <a:off x="772385" y="4835942"/>
              <a:ext cx="318119" cy="523442"/>
            </a:xfrm>
            <a:custGeom>
              <a:avLst/>
              <a:gdLst>
                <a:gd name="connsiteX0" fmla="*/ 101374 w 318119"/>
                <a:gd name="connsiteY0" fmla="*/ 144496 h 523442"/>
                <a:gd name="connsiteX1" fmla="*/ 27299 w 318119"/>
                <a:gd name="connsiteY1" fmla="*/ 246906 h 523442"/>
                <a:gd name="connsiteX2" fmla="*/ 1797 w 318119"/>
                <a:gd name="connsiteY2" fmla="*/ 368341 h 523442"/>
                <a:gd name="connsiteX3" fmla="*/ 18799 w 318119"/>
                <a:gd name="connsiteY3" fmla="*/ 424606 h 523442"/>
                <a:gd name="connsiteX4" fmla="*/ 50169 w 318119"/>
                <a:gd name="connsiteY4" fmla="*/ 478644 h 523442"/>
                <a:gd name="connsiteX5" fmla="*/ 239000 w 318119"/>
                <a:gd name="connsiteY5" fmla="*/ 498884 h 523442"/>
                <a:gd name="connsiteX6" fmla="*/ 317327 w 318119"/>
                <a:gd name="connsiteY6" fmla="*/ 316731 h 523442"/>
                <a:gd name="connsiteX7" fmla="*/ 295266 w 318119"/>
                <a:gd name="connsiteY7" fmla="*/ 224440 h 523442"/>
                <a:gd name="connsiteX8" fmla="*/ 259645 w 318119"/>
                <a:gd name="connsiteY8" fmla="*/ 110291 h 523442"/>
                <a:gd name="connsiteX9" fmla="*/ 223619 w 318119"/>
                <a:gd name="connsiteY9" fmla="*/ -215 h 523442"/>
                <a:gd name="connsiteX10" fmla="*/ 101374 w 318119"/>
                <a:gd name="connsiteY10" fmla="*/ 144496 h 52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119" h="523442">
                  <a:moveTo>
                    <a:pt x="101374" y="144496"/>
                  </a:moveTo>
                  <a:cubicBezTo>
                    <a:pt x="73141" y="175927"/>
                    <a:pt x="48307" y="210253"/>
                    <a:pt x="27299" y="246906"/>
                  </a:cubicBezTo>
                  <a:cubicBezTo>
                    <a:pt x="6290" y="283721"/>
                    <a:pt x="-2635" y="326183"/>
                    <a:pt x="1797" y="368341"/>
                  </a:cubicBezTo>
                  <a:cubicBezTo>
                    <a:pt x="5015" y="387750"/>
                    <a:pt x="10722" y="406653"/>
                    <a:pt x="18799" y="424606"/>
                  </a:cubicBezTo>
                  <a:cubicBezTo>
                    <a:pt x="26489" y="444096"/>
                    <a:pt x="37054" y="462311"/>
                    <a:pt x="50169" y="478644"/>
                  </a:cubicBezTo>
                  <a:cubicBezTo>
                    <a:pt x="95302" y="531064"/>
                    <a:pt x="181522" y="536529"/>
                    <a:pt x="239000" y="498884"/>
                  </a:cubicBezTo>
                  <a:cubicBezTo>
                    <a:pt x="296075" y="456746"/>
                    <a:pt x="326009" y="387143"/>
                    <a:pt x="317327" y="316731"/>
                  </a:cubicBezTo>
                  <a:cubicBezTo>
                    <a:pt x="313218" y="285279"/>
                    <a:pt x="305830" y="254354"/>
                    <a:pt x="295266" y="224440"/>
                  </a:cubicBezTo>
                  <a:cubicBezTo>
                    <a:pt x="283386" y="186390"/>
                    <a:pt x="271526" y="148341"/>
                    <a:pt x="259645" y="110291"/>
                  </a:cubicBezTo>
                  <a:cubicBezTo>
                    <a:pt x="248513" y="75075"/>
                    <a:pt x="241430" y="31763"/>
                    <a:pt x="223619" y="-215"/>
                  </a:cubicBezTo>
                  <a:cubicBezTo>
                    <a:pt x="177474" y="38847"/>
                    <a:pt x="140031" y="98148"/>
                    <a:pt x="101374" y="144496"/>
                  </a:cubicBezTo>
                  <a:close/>
                </a:path>
              </a:pathLst>
            </a:custGeom>
            <a:solidFill>
              <a:srgbClr val="FFFFFF"/>
            </a:solidFill>
            <a:ln w="20234" cap="rnd">
              <a:solidFill>
                <a:srgbClr val="190B0B"/>
              </a:solidFill>
              <a:prstDash val="solid"/>
              <a:round/>
            </a:ln>
          </p:spPr>
          <p:txBody>
            <a:bodyPr rtlCol="0" anchor="ctr"/>
            <a:lstStyle/>
            <a:p>
              <a:endParaRPr lang="en-US"/>
            </a:p>
          </p:txBody>
        </p:sp>
        <p:sp>
          <p:nvSpPr>
            <p:cNvPr id="84" name="Freeform: Shape 83">
              <a:extLst>
                <a:ext uri="{FF2B5EF4-FFF2-40B4-BE49-F238E27FC236}">
                  <a16:creationId xmlns="" xmlns:a16="http://schemas.microsoft.com/office/drawing/2014/main" id="{4EB3A4C3-5138-4507-82C6-E90F9D6BE92E}"/>
                </a:ext>
              </a:extLst>
            </p:cNvPr>
            <p:cNvSpPr/>
            <p:nvPr/>
          </p:nvSpPr>
          <p:spPr>
            <a:xfrm>
              <a:off x="91837" y="4926552"/>
              <a:ext cx="235383" cy="417397"/>
            </a:xfrm>
            <a:custGeom>
              <a:avLst/>
              <a:gdLst>
                <a:gd name="connsiteX0" fmla="*/ 235665 w 235383"/>
                <a:gd name="connsiteY0" fmla="*/ 342496 h 417397"/>
                <a:gd name="connsiteX1" fmla="*/ 127993 w 235383"/>
                <a:gd name="connsiteY1" fmla="*/ 407869 h 417397"/>
                <a:gd name="connsiteX2" fmla="*/ 4534 w 235383"/>
                <a:gd name="connsiteY2" fmla="*/ 401595 h 417397"/>
                <a:gd name="connsiteX3" fmla="*/ 688 w 235383"/>
                <a:gd name="connsiteY3" fmla="*/ 205477 h 417397"/>
                <a:gd name="connsiteX4" fmla="*/ 688 w 235383"/>
                <a:gd name="connsiteY4" fmla="*/ 137271 h 417397"/>
                <a:gd name="connsiteX5" fmla="*/ 2509 w 235383"/>
                <a:gd name="connsiteY5" fmla="*/ 36075 h 417397"/>
                <a:gd name="connsiteX6" fmla="*/ 22749 w 235383"/>
                <a:gd name="connsiteY6" fmla="*/ 5918 h 417397"/>
                <a:gd name="connsiteX7" fmla="*/ 68489 w 235383"/>
                <a:gd name="connsiteY7" fmla="*/ 68660 h 417397"/>
                <a:gd name="connsiteX8" fmla="*/ 95003 w 235383"/>
                <a:gd name="connsiteY8" fmla="*/ 109138 h 417397"/>
                <a:gd name="connsiteX9" fmla="*/ 235665 w 235383"/>
                <a:gd name="connsiteY9" fmla="*/ 342496 h 41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83" h="417397">
                  <a:moveTo>
                    <a:pt x="235665" y="342496"/>
                  </a:moveTo>
                  <a:cubicBezTo>
                    <a:pt x="204112" y="370730"/>
                    <a:pt x="167601" y="392892"/>
                    <a:pt x="127993" y="407869"/>
                  </a:cubicBezTo>
                  <a:cubicBezTo>
                    <a:pt x="87636" y="422178"/>
                    <a:pt x="43231" y="419932"/>
                    <a:pt x="4534" y="401595"/>
                  </a:cubicBezTo>
                  <a:cubicBezTo>
                    <a:pt x="2105" y="336020"/>
                    <a:pt x="831" y="270647"/>
                    <a:pt x="688" y="205477"/>
                  </a:cubicBezTo>
                  <a:cubicBezTo>
                    <a:pt x="688" y="182607"/>
                    <a:pt x="688" y="160141"/>
                    <a:pt x="688" y="137271"/>
                  </a:cubicBezTo>
                  <a:cubicBezTo>
                    <a:pt x="688" y="103269"/>
                    <a:pt x="688" y="69470"/>
                    <a:pt x="2509" y="36075"/>
                  </a:cubicBezTo>
                  <a:cubicBezTo>
                    <a:pt x="2509" y="11181"/>
                    <a:pt x="-1134" y="-11487"/>
                    <a:pt x="22749" y="5918"/>
                  </a:cubicBezTo>
                  <a:cubicBezTo>
                    <a:pt x="39953" y="17860"/>
                    <a:pt x="55941" y="50647"/>
                    <a:pt x="68489" y="68660"/>
                  </a:cubicBezTo>
                  <a:cubicBezTo>
                    <a:pt x="71728" y="73315"/>
                    <a:pt x="81645" y="88899"/>
                    <a:pt x="95003" y="109138"/>
                  </a:cubicBezTo>
                  <a:cubicBezTo>
                    <a:pt x="145398" y="183618"/>
                    <a:pt x="243154" y="336222"/>
                    <a:pt x="235665" y="342496"/>
                  </a:cubicBezTo>
                  <a:close/>
                </a:path>
              </a:pathLst>
            </a:custGeom>
            <a:solidFill>
              <a:srgbClr val="FCC57C"/>
            </a:solidFill>
            <a:ln w="20234" cap="rnd">
              <a:solidFill>
                <a:srgbClr val="190B0B"/>
              </a:solidFill>
              <a:prstDash val="solid"/>
              <a:round/>
            </a:ln>
          </p:spPr>
          <p:txBody>
            <a:bodyPr rtlCol="0" anchor="ctr"/>
            <a:lstStyle/>
            <a:p>
              <a:endParaRPr lang="en-US"/>
            </a:p>
          </p:txBody>
        </p:sp>
        <p:sp>
          <p:nvSpPr>
            <p:cNvPr id="85" name="Freeform: Shape 84">
              <a:extLst>
                <a:ext uri="{FF2B5EF4-FFF2-40B4-BE49-F238E27FC236}">
                  <a16:creationId xmlns="" xmlns:a16="http://schemas.microsoft.com/office/drawing/2014/main" id="{88D41E9D-0C0F-4710-97F3-9EA58294DBF5}"/>
                </a:ext>
              </a:extLst>
            </p:cNvPr>
            <p:cNvSpPr/>
            <p:nvPr/>
          </p:nvSpPr>
          <p:spPr>
            <a:xfrm>
              <a:off x="88994" y="5270202"/>
              <a:ext cx="506597" cy="692636"/>
            </a:xfrm>
            <a:custGeom>
              <a:avLst/>
              <a:gdLst>
                <a:gd name="connsiteX0" fmla="*/ 507286 w 506597"/>
                <a:gd name="connsiteY0" fmla="*/ 676454 h 692636"/>
                <a:gd name="connsiteX1" fmla="*/ 254700 w 506597"/>
                <a:gd name="connsiteY1" fmla="*/ 690622 h 692636"/>
                <a:gd name="connsiteX2" fmla="*/ 187304 w 506597"/>
                <a:gd name="connsiteY2" fmla="*/ 526888 h 692636"/>
                <a:gd name="connsiteX3" fmla="*/ 173136 w 506597"/>
                <a:gd name="connsiteY3" fmla="*/ 491468 h 692636"/>
                <a:gd name="connsiteX4" fmla="*/ 7782 w 506597"/>
                <a:gd name="connsiteY4" fmla="*/ 68874 h 692636"/>
                <a:gd name="connsiteX5" fmla="*/ 62023 w 506597"/>
                <a:gd name="connsiteY5" fmla="*/ 42158 h 692636"/>
                <a:gd name="connsiteX6" fmla="*/ 244176 w 506597"/>
                <a:gd name="connsiteY6" fmla="*/ -141 h 692636"/>
                <a:gd name="connsiteX7" fmla="*/ 392934 w 506597"/>
                <a:gd name="connsiteY7" fmla="*/ 390272 h 692636"/>
                <a:gd name="connsiteX8" fmla="*/ 482188 w 506597"/>
                <a:gd name="connsiteY8" fmla="*/ 617154 h 692636"/>
                <a:gd name="connsiteX9" fmla="*/ 507286 w 506597"/>
                <a:gd name="connsiteY9" fmla="*/ 676454 h 69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597" h="692636">
                  <a:moveTo>
                    <a:pt x="507286" y="676454"/>
                  </a:moveTo>
                  <a:cubicBezTo>
                    <a:pt x="423900" y="690663"/>
                    <a:pt x="339158" y="695399"/>
                    <a:pt x="254700" y="690622"/>
                  </a:cubicBezTo>
                  <a:cubicBezTo>
                    <a:pt x="232032" y="636644"/>
                    <a:pt x="209567" y="582080"/>
                    <a:pt x="187304" y="526888"/>
                  </a:cubicBezTo>
                  <a:cubicBezTo>
                    <a:pt x="182648" y="515554"/>
                    <a:pt x="177791" y="503815"/>
                    <a:pt x="173136" y="491468"/>
                  </a:cubicBezTo>
                  <a:cubicBezTo>
                    <a:pt x="121728" y="363759"/>
                    <a:pt x="53927" y="186666"/>
                    <a:pt x="7782" y="68874"/>
                  </a:cubicBezTo>
                  <a:cubicBezTo>
                    <a:pt x="-11445" y="20098"/>
                    <a:pt x="8997" y="56731"/>
                    <a:pt x="62023" y="42158"/>
                  </a:cubicBezTo>
                  <a:cubicBezTo>
                    <a:pt x="77000" y="38110"/>
                    <a:pt x="243163" y="-2165"/>
                    <a:pt x="244176" y="-141"/>
                  </a:cubicBezTo>
                  <a:cubicBezTo>
                    <a:pt x="295988" y="130806"/>
                    <a:pt x="343753" y="260742"/>
                    <a:pt x="392934" y="390272"/>
                  </a:cubicBezTo>
                  <a:cubicBezTo>
                    <a:pt x="421673" y="465967"/>
                    <a:pt x="451020" y="541662"/>
                    <a:pt x="482188" y="617154"/>
                  </a:cubicBezTo>
                  <a:cubicBezTo>
                    <a:pt x="490082" y="636989"/>
                    <a:pt x="499595" y="656418"/>
                    <a:pt x="507286" y="676454"/>
                  </a:cubicBezTo>
                  <a:close/>
                </a:path>
              </a:pathLst>
            </a:custGeom>
            <a:solidFill>
              <a:srgbClr val="FFE21A"/>
            </a:solidFill>
            <a:ln w="20234" cap="rnd">
              <a:solidFill>
                <a:srgbClr val="190B0B"/>
              </a:solidFill>
              <a:prstDash val="solid"/>
              <a:round/>
            </a:ln>
          </p:spPr>
          <p:txBody>
            <a:bodyPr rtlCol="0" anchor="ctr"/>
            <a:lstStyle/>
            <a:p>
              <a:endParaRPr lang="en-US"/>
            </a:p>
          </p:txBody>
        </p:sp>
        <p:sp>
          <p:nvSpPr>
            <p:cNvPr id="86" name="Freeform: Shape 85">
              <a:extLst>
                <a:ext uri="{FF2B5EF4-FFF2-40B4-BE49-F238E27FC236}">
                  <a16:creationId xmlns="" xmlns:a16="http://schemas.microsoft.com/office/drawing/2014/main" id="{31659169-06E1-4AC6-A66F-8B6AE050D194}"/>
                </a:ext>
              </a:extLst>
            </p:cNvPr>
            <p:cNvSpPr/>
            <p:nvPr/>
          </p:nvSpPr>
          <p:spPr>
            <a:xfrm>
              <a:off x="749953" y="5946909"/>
              <a:ext cx="368216" cy="647052"/>
            </a:xfrm>
            <a:custGeom>
              <a:avLst/>
              <a:gdLst>
                <a:gd name="connsiteX0" fmla="*/ 237550 w 368216"/>
                <a:gd name="connsiteY0" fmla="*/ 223392 h 647052"/>
                <a:gd name="connsiteX1" fmla="*/ 241395 w 368216"/>
                <a:gd name="connsiteY1" fmla="*/ 405544 h 647052"/>
                <a:gd name="connsiteX2" fmla="*/ 42849 w 368216"/>
                <a:gd name="connsiteY2" fmla="*/ 567458 h 647052"/>
                <a:gd name="connsiteX3" fmla="*/ 3585 w 368216"/>
                <a:gd name="connsiteY3" fmla="*/ 628176 h 647052"/>
                <a:gd name="connsiteX4" fmla="*/ 64302 w 368216"/>
                <a:gd name="connsiteY4" fmla="*/ 645378 h 647052"/>
                <a:gd name="connsiteX5" fmla="*/ 230669 w 368216"/>
                <a:gd name="connsiteY5" fmla="*/ 603483 h 647052"/>
                <a:gd name="connsiteX6" fmla="*/ 352104 w 368216"/>
                <a:gd name="connsiteY6" fmla="*/ 486703 h 647052"/>
                <a:gd name="connsiteX7" fmla="*/ 367081 w 368216"/>
                <a:gd name="connsiteY7" fmla="*/ 355350 h 647052"/>
                <a:gd name="connsiteX8" fmla="*/ 316686 w 368216"/>
                <a:gd name="connsiteY8" fmla="*/ 57227 h 647052"/>
                <a:gd name="connsiteX9" fmla="*/ 210430 w 368216"/>
                <a:gd name="connsiteY9" fmla="*/ 31928 h 647052"/>
                <a:gd name="connsiteX10" fmla="*/ 237550 w 368216"/>
                <a:gd name="connsiteY10" fmla="*/ 223392 h 64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216" h="647052">
                  <a:moveTo>
                    <a:pt x="237550" y="223392"/>
                  </a:moveTo>
                  <a:cubicBezTo>
                    <a:pt x="254146" y="283096"/>
                    <a:pt x="264671" y="348267"/>
                    <a:pt x="241395" y="405544"/>
                  </a:cubicBezTo>
                  <a:cubicBezTo>
                    <a:pt x="208405" y="486501"/>
                    <a:pt x="119960" y="526980"/>
                    <a:pt x="42849" y="567458"/>
                  </a:cubicBezTo>
                  <a:cubicBezTo>
                    <a:pt x="18967" y="580209"/>
                    <a:pt x="-8356" y="604900"/>
                    <a:pt x="3585" y="628176"/>
                  </a:cubicBezTo>
                  <a:cubicBezTo>
                    <a:pt x="13502" y="648415"/>
                    <a:pt x="41432" y="648415"/>
                    <a:pt x="64302" y="645378"/>
                  </a:cubicBezTo>
                  <a:cubicBezTo>
                    <a:pt x="121539" y="639752"/>
                    <a:pt x="177602" y="625625"/>
                    <a:pt x="230669" y="603483"/>
                  </a:cubicBezTo>
                  <a:cubicBezTo>
                    <a:pt x="284384" y="581200"/>
                    <a:pt x="327735" y="539507"/>
                    <a:pt x="352104" y="486703"/>
                  </a:cubicBezTo>
                  <a:cubicBezTo>
                    <a:pt x="366899" y="444606"/>
                    <a:pt x="372020" y="399695"/>
                    <a:pt x="367081" y="355350"/>
                  </a:cubicBezTo>
                  <a:cubicBezTo>
                    <a:pt x="358135" y="254803"/>
                    <a:pt x="341297" y="155124"/>
                    <a:pt x="316686" y="57227"/>
                  </a:cubicBezTo>
                  <a:cubicBezTo>
                    <a:pt x="304541" y="962"/>
                    <a:pt x="246658" y="-25552"/>
                    <a:pt x="210430" y="31928"/>
                  </a:cubicBezTo>
                  <a:cubicBezTo>
                    <a:pt x="178654" y="82931"/>
                    <a:pt x="223585" y="172995"/>
                    <a:pt x="237550" y="223392"/>
                  </a:cubicBezTo>
                  <a:close/>
                </a:path>
              </a:pathLst>
            </a:custGeom>
            <a:solidFill>
              <a:srgbClr val="297267">
                <a:alpha val="77000"/>
              </a:srgbClr>
            </a:solidFill>
            <a:ln w="20234"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B98A661E-C372-4BEB-8B19-DBDF26A2A265}"/>
                </a:ext>
              </a:extLst>
            </p:cNvPr>
            <p:cNvSpPr/>
            <p:nvPr/>
          </p:nvSpPr>
          <p:spPr>
            <a:xfrm>
              <a:off x="890678" y="4861039"/>
              <a:ext cx="86016" cy="269788"/>
            </a:xfrm>
            <a:custGeom>
              <a:avLst/>
              <a:gdLst>
                <a:gd name="connsiteX0" fmla="*/ 86705 w 86016"/>
                <a:gd name="connsiteY0" fmla="*/ -215 h 269788"/>
                <a:gd name="connsiteX1" fmla="*/ 59180 w 86016"/>
                <a:gd name="connsiteY1" fmla="*/ 64550 h 269788"/>
                <a:gd name="connsiteX2" fmla="*/ 38941 w 86016"/>
                <a:gd name="connsiteY2" fmla="*/ 133363 h 269788"/>
                <a:gd name="connsiteX3" fmla="*/ 688 w 86016"/>
                <a:gd name="connsiteY3" fmla="*/ 269573 h 269788"/>
              </a:gdLst>
              <a:ahLst/>
              <a:cxnLst>
                <a:cxn ang="0">
                  <a:pos x="connsiteX0" y="connsiteY0"/>
                </a:cxn>
                <a:cxn ang="0">
                  <a:pos x="connsiteX1" y="connsiteY1"/>
                </a:cxn>
                <a:cxn ang="0">
                  <a:pos x="connsiteX2" y="connsiteY2"/>
                </a:cxn>
                <a:cxn ang="0">
                  <a:pos x="connsiteX3" y="connsiteY3"/>
                </a:cxn>
              </a:cxnLst>
              <a:rect l="l" t="t" r="r" b="b"/>
              <a:pathLst>
                <a:path w="86016" h="269788">
                  <a:moveTo>
                    <a:pt x="86705" y="-215"/>
                  </a:moveTo>
                  <a:cubicBezTo>
                    <a:pt x="76991" y="21238"/>
                    <a:pt x="66466" y="42489"/>
                    <a:pt x="59180" y="64550"/>
                  </a:cubicBezTo>
                  <a:cubicBezTo>
                    <a:pt x="51894" y="86611"/>
                    <a:pt x="44406" y="110291"/>
                    <a:pt x="38941" y="133363"/>
                  </a:cubicBezTo>
                  <a:lnTo>
                    <a:pt x="688" y="269573"/>
                  </a:lnTo>
                </a:path>
              </a:pathLst>
            </a:custGeom>
            <a:noFill/>
            <a:ln w="20234" cap="rnd">
              <a:solidFill>
                <a:srgbClr val="190B0B"/>
              </a:solidFill>
              <a:prstDash val="solid"/>
              <a:round/>
            </a:ln>
          </p:spPr>
          <p:txBody>
            <a:bodyPr rtlCol="0" anchor="ctr"/>
            <a:lstStyle/>
            <a:p>
              <a:endParaRPr lang="en-US"/>
            </a:p>
          </p:txBody>
        </p:sp>
        <p:sp>
          <p:nvSpPr>
            <p:cNvPr id="88" name="Freeform: Shape 87">
              <a:extLst>
                <a:ext uri="{FF2B5EF4-FFF2-40B4-BE49-F238E27FC236}">
                  <a16:creationId xmlns="" xmlns:a16="http://schemas.microsoft.com/office/drawing/2014/main" id="{74054465-9D52-48FD-84E0-E6991FB57056}"/>
                </a:ext>
              </a:extLst>
            </p:cNvPr>
            <p:cNvSpPr/>
            <p:nvPr/>
          </p:nvSpPr>
          <p:spPr>
            <a:xfrm>
              <a:off x="955820" y="4855777"/>
              <a:ext cx="90295" cy="290027"/>
            </a:xfrm>
            <a:custGeom>
              <a:avLst/>
              <a:gdLst>
                <a:gd name="connsiteX0" fmla="*/ 90984 w 90295"/>
                <a:gd name="connsiteY0" fmla="*/ 273217 h 290027"/>
                <a:gd name="connsiteX1" fmla="*/ 53542 w 90295"/>
                <a:gd name="connsiteY1" fmla="*/ 129316 h 290027"/>
                <a:gd name="connsiteX2" fmla="*/ 37351 w 90295"/>
                <a:gd name="connsiteY2" fmla="*/ 56657 h 290027"/>
                <a:gd name="connsiteX3" fmla="*/ 25814 w 90295"/>
                <a:gd name="connsiteY3" fmla="*/ -215 h 290027"/>
                <a:gd name="connsiteX4" fmla="*/ 12254 w 90295"/>
                <a:gd name="connsiteY4" fmla="*/ 69205 h 290027"/>
                <a:gd name="connsiteX5" fmla="*/ 4361 w 90295"/>
                <a:gd name="connsiteY5" fmla="*/ 142066 h 290027"/>
                <a:gd name="connsiteX6" fmla="*/ 920 w 90295"/>
                <a:gd name="connsiteY6" fmla="*/ 289812 h 2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95" h="290027">
                  <a:moveTo>
                    <a:pt x="90984" y="273217"/>
                  </a:moveTo>
                  <a:cubicBezTo>
                    <a:pt x="77424" y="225452"/>
                    <a:pt x="65078" y="177485"/>
                    <a:pt x="53542" y="129316"/>
                  </a:cubicBezTo>
                  <a:cubicBezTo>
                    <a:pt x="47875" y="105029"/>
                    <a:pt x="42410" y="80944"/>
                    <a:pt x="37351" y="56657"/>
                  </a:cubicBezTo>
                  <a:cubicBezTo>
                    <a:pt x="35084" y="37410"/>
                    <a:pt x="31238" y="18385"/>
                    <a:pt x="25814" y="-215"/>
                  </a:cubicBezTo>
                  <a:cubicBezTo>
                    <a:pt x="18548" y="22311"/>
                    <a:pt x="13995" y="45607"/>
                    <a:pt x="12254" y="69205"/>
                  </a:cubicBezTo>
                  <a:cubicBezTo>
                    <a:pt x="8752" y="93492"/>
                    <a:pt x="6121" y="117779"/>
                    <a:pt x="4361" y="142066"/>
                  </a:cubicBezTo>
                  <a:cubicBezTo>
                    <a:pt x="718" y="191248"/>
                    <a:pt x="313" y="240429"/>
                    <a:pt x="920" y="289812"/>
                  </a:cubicBezTo>
                </a:path>
              </a:pathLst>
            </a:custGeom>
            <a:noFill/>
            <a:ln w="20234" cap="rnd">
              <a:solidFill>
                <a:srgbClr val="190B0B"/>
              </a:solidFill>
              <a:prstDash val="solid"/>
              <a:round/>
            </a:ln>
          </p:spPr>
          <p:txBody>
            <a:bodyPr rtlCol="0" anchor="ctr"/>
            <a:lstStyle/>
            <a:p>
              <a:endParaRPr lang="en-US"/>
            </a:p>
          </p:txBody>
        </p:sp>
        <p:sp>
          <p:nvSpPr>
            <p:cNvPr id="89" name="Freeform: Shape 88">
              <a:extLst>
                <a:ext uri="{FF2B5EF4-FFF2-40B4-BE49-F238E27FC236}">
                  <a16:creationId xmlns="" xmlns:a16="http://schemas.microsoft.com/office/drawing/2014/main" id="{22C503E1-8EC2-4582-9DB3-FB00DDDF45F9}"/>
                </a:ext>
              </a:extLst>
            </p:cNvPr>
            <p:cNvSpPr/>
            <p:nvPr/>
          </p:nvSpPr>
          <p:spPr>
            <a:xfrm>
              <a:off x="92243" y="4926755"/>
              <a:ext cx="94921" cy="144771"/>
            </a:xfrm>
            <a:custGeom>
              <a:avLst/>
              <a:gdLst>
                <a:gd name="connsiteX0" fmla="*/ 95610 w 94921"/>
                <a:gd name="connsiteY0" fmla="*/ 107924 h 144771"/>
                <a:gd name="connsiteX1" fmla="*/ 91966 w 94921"/>
                <a:gd name="connsiteY1" fmla="*/ 111364 h 144771"/>
                <a:gd name="connsiteX2" fmla="*/ 58370 w 94921"/>
                <a:gd name="connsiteY2" fmla="*/ 137270 h 144771"/>
                <a:gd name="connsiteX3" fmla="*/ 688 w 94921"/>
                <a:gd name="connsiteY3" fmla="*/ 137270 h 144771"/>
                <a:gd name="connsiteX4" fmla="*/ 2509 w 94921"/>
                <a:gd name="connsiteY4" fmla="*/ 36074 h 144771"/>
                <a:gd name="connsiteX5" fmla="*/ 22749 w 94921"/>
                <a:gd name="connsiteY5" fmla="*/ 5918 h 144771"/>
                <a:gd name="connsiteX6" fmla="*/ 68489 w 94921"/>
                <a:gd name="connsiteY6" fmla="*/ 68660 h 144771"/>
                <a:gd name="connsiteX7" fmla="*/ 95610 w 94921"/>
                <a:gd name="connsiteY7" fmla="*/ 107924 h 1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921" h="144771">
                  <a:moveTo>
                    <a:pt x="95610" y="107924"/>
                  </a:moveTo>
                  <a:lnTo>
                    <a:pt x="91966" y="111364"/>
                  </a:lnTo>
                  <a:cubicBezTo>
                    <a:pt x="82070" y="121565"/>
                    <a:pt x="70756" y="130288"/>
                    <a:pt x="58370" y="137270"/>
                  </a:cubicBezTo>
                  <a:cubicBezTo>
                    <a:pt x="40378" y="146986"/>
                    <a:pt x="18681" y="146986"/>
                    <a:pt x="688" y="137270"/>
                  </a:cubicBezTo>
                  <a:cubicBezTo>
                    <a:pt x="688" y="103269"/>
                    <a:pt x="688" y="69470"/>
                    <a:pt x="2509" y="36074"/>
                  </a:cubicBezTo>
                  <a:cubicBezTo>
                    <a:pt x="2509" y="11181"/>
                    <a:pt x="-1134" y="-11487"/>
                    <a:pt x="22749" y="5918"/>
                  </a:cubicBezTo>
                  <a:cubicBezTo>
                    <a:pt x="39953" y="17859"/>
                    <a:pt x="55941" y="50647"/>
                    <a:pt x="68489" y="68660"/>
                  </a:cubicBezTo>
                  <a:cubicBezTo>
                    <a:pt x="72335" y="72505"/>
                    <a:pt x="82252" y="87482"/>
                    <a:pt x="95610" y="107924"/>
                  </a:cubicBezTo>
                  <a:close/>
                </a:path>
              </a:pathLst>
            </a:custGeom>
            <a:solidFill>
              <a:srgbClr val="190B0B"/>
            </a:solidFill>
            <a:ln w="20234"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2293E76C-53EE-47A2-8513-03357F224E72}"/>
                </a:ext>
              </a:extLst>
            </p:cNvPr>
            <p:cNvSpPr/>
            <p:nvPr/>
          </p:nvSpPr>
          <p:spPr>
            <a:xfrm>
              <a:off x="176790" y="5371533"/>
              <a:ext cx="255414" cy="513811"/>
            </a:xfrm>
            <a:custGeom>
              <a:avLst/>
              <a:gdLst>
                <a:gd name="connsiteX0" fmla="*/ 155166 w 255414"/>
                <a:gd name="connsiteY0" fmla="*/ 387911 h 513811"/>
                <a:gd name="connsiteX1" fmla="*/ 251303 w 255414"/>
                <a:gd name="connsiteY1" fmla="*/ 513596 h 513811"/>
                <a:gd name="connsiteX2" fmla="*/ 251303 w 255414"/>
                <a:gd name="connsiteY2" fmla="*/ 473118 h 513811"/>
                <a:gd name="connsiteX3" fmla="*/ 159213 w 255414"/>
                <a:gd name="connsiteY3" fmla="*/ 227819 h 513811"/>
                <a:gd name="connsiteX4" fmla="*/ 37778 w 255414"/>
                <a:gd name="connsiteY4" fmla="*/ 6807 h 513811"/>
                <a:gd name="connsiteX5" fmla="*/ 35552 w 255414"/>
                <a:gd name="connsiteY5" fmla="*/ 126826 h 513811"/>
                <a:gd name="connsiteX6" fmla="*/ 155166 w 255414"/>
                <a:gd name="connsiteY6" fmla="*/ 387911 h 51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414" h="513811">
                  <a:moveTo>
                    <a:pt x="155166" y="387911"/>
                  </a:moveTo>
                  <a:cubicBezTo>
                    <a:pt x="179049" y="438307"/>
                    <a:pt x="207585" y="493357"/>
                    <a:pt x="251303" y="513596"/>
                  </a:cubicBezTo>
                  <a:cubicBezTo>
                    <a:pt x="259398" y="505096"/>
                    <a:pt x="255755" y="487892"/>
                    <a:pt x="251303" y="473118"/>
                  </a:cubicBezTo>
                  <a:cubicBezTo>
                    <a:pt x="226004" y="389429"/>
                    <a:pt x="195240" y="307481"/>
                    <a:pt x="159213" y="227819"/>
                  </a:cubicBezTo>
                  <a:cubicBezTo>
                    <a:pt x="138974" y="181471"/>
                    <a:pt x="80484" y="28261"/>
                    <a:pt x="37778" y="6807"/>
                  </a:cubicBezTo>
                  <a:cubicBezTo>
                    <a:pt x="-37714" y="-31648"/>
                    <a:pt x="23409" y="99098"/>
                    <a:pt x="35552" y="126826"/>
                  </a:cubicBezTo>
                  <a:cubicBezTo>
                    <a:pt x="74553" y="214522"/>
                    <a:pt x="114425" y="301550"/>
                    <a:pt x="155166" y="387911"/>
                  </a:cubicBezTo>
                  <a:close/>
                </a:path>
              </a:pathLst>
            </a:custGeom>
            <a:solidFill>
              <a:srgbClr val="FFF0A4"/>
            </a:solidFill>
            <a:ln w="20234"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526AE10A-5085-43C9-B96C-300E60BCA990}"/>
                </a:ext>
              </a:extLst>
            </p:cNvPr>
            <p:cNvSpPr/>
            <p:nvPr/>
          </p:nvSpPr>
          <p:spPr>
            <a:xfrm>
              <a:off x="322088" y="5980590"/>
              <a:ext cx="497176" cy="208738"/>
            </a:xfrm>
            <a:custGeom>
              <a:avLst/>
              <a:gdLst>
                <a:gd name="connsiteX0" fmla="*/ 429832 w 497176"/>
                <a:gd name="connsiteY0" fmla="*/ 7961 h 208738"/>
                <a:gd name="connsiteX1" fmla="*/ 466262 w 497176"/>
                <a:gd name="connsiteY1" fmla="*/ -133 h 208738"/>
                <a:gd name="connsiteX2" fmla="*/ 494395 w 497176"/>
                <a:gd name="connsiteY2" fmla="*/ 63013 h 208738"/>
                <a:gd name="connsiteX3" fmla="*/ 437724 w 497176"/>
                <a:gd name="connsiteY3" fmla="*/ 116646 h 208738"/>
                <a:gd name="connsiteX4" fmla="*/ 207807 w 497176"/>
                <a:gd name="connsiteY4" fmla="*/ 200842 h 208738"/>
                <a:gd name="connsiteX5" fmla="*/ 66133 w 497176"/>
                <a:gd name="connsiteY5" fmla="*/ 194971 h 208738"/>
                <a:gd name="connsiteX6" fmla="*/ 5415 w 497176"/>
                <a:gd name="connsiteY6" fmla="*/ 101669 h 208738"/>
                <a:gd name="connsiteX7" fmla="*/ 126850 w 497176"/>
                <a:gd name="connsiteY7" fmla="*/ 78799 h 208738"/>
                <a:gd name="connsiteX8" fmla="*/ 429832 w 497176"/>
                <a:gd name="connsiteY8" fmla="*/ 7961 h 20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76" h="208738">
                  <a:moveTo>
                    <a:pt x="429832" y="7961"/>
                  </a:moveTo>
                  <a:cubicBezTo>
                    <a:pt x="441023" y="2052"/>
                    <a:pt x="453612" y="-741"/>
                    <a:pt x="466262" y="-133"/>
                  </a:cubicBezTo>
                  <a:cubicBezTo>
                    <a:pt x="492370" y="3915"/>
                    <a:pt x="504312" y="38523"/>
                    <a:pt x="494395" y="63013"/>
                  </a:cubicBezTo>
                  <a:cubicBezTo>
                    <a:pt x="482028" y="86712"/>
                    <a:pt x="462072" y="105596"/>
                    <a:pt x="437724" y="116646"/>
                  </a:cubicBezTo>
                  <a:cubicBezTo>
                    <a:pt x="366239" y="157186"/>
                    <a:pt x="288561" y="185621"/>
                    <a:pt x="207807" y="200842"/>
                  </a:cubicBezTo>
                  <a:cubicBezTo>
                    <a:pt x="161035" y="212803"/>
                    <a:pt x="111772" y="210759"/>
                    <a:pt x="66133" y="194971"/>
                  </a:cubicBezTo>
                  <a:cubicBezTo>
                    <a:pt x="34559" y="181614"/>
                    <a:pt x="-14824" y="140327"/>
                    <a:pt x="5415" y="101669"/>
                  </a:cubicBezTo>
                  <a:cubicBezTo>
                    <a:pt x="25654" y="63013"/>
                    <a:pt x="92848" y="79001"/>
                    <a:pt x="126850" y="78799"/>
                  </a:cubicBezTo>
                  <a:cubicBezTo>
                    <a:pt x="231486" y="75075"/>
                    <a:pt x="334403" y="51011"/>
                    <a:pt x="429832" y="7961"/>
                  </a:cubicBezTo>
                  <a:close/>
                </a:path>
              </a:pathLst>
            </a:custGeom>
            <a:solidFill>
              <a:srgbClr val="50AD9F"/>
            </a:solidFill>
            <a:ln w="20234" cap="flat">
              <a:noFill/>
              <a:prstDash val="solid"/>
              <a:miter/>
            </a:ln>
          </p:spPr>
          <p:txBody>
            <a:bodyPr rtlCol="0" anchor="ctr"/>
            <a:lstStyle/>
            <a:p>
              <a:endParaRPr lang="en-US"/>
            </a:p>
          </p:txBody>
        </p:sp>
      </p:grpSp>
      <p:sp>
        <p:nvSpPr>
          <p:cNvPr id="92" name="Freeform: Shape 91">
            <a:extLst>
              <a:ext uri="{FF2B5EF4-FFF2-40B4-BE49-F238E27FC236}">
                <a16:creationId xmlns="" xmlns:a16="http://schemas.microsoft.com/office/drawing/2014/main" id="{40CF4A2C-6137-4CE9-B482-7595FB972606}"/>
              </a:ext>
            </a:extLst>
          </p:cNvPr>
          <p:cNvSpPr/>
          <p:nvPr userDrawn="1"/>
        </p:nvSpPr>
        <p:spPr>
          <a:xfrm>
            <a:off x="4735927" y="1013234"/>
            <a:ext cx="405500" cy="353720"/>
          </a:xfrm>
          <a:custGeom>
            <a:avLst/>
            <a:gdLst>
              <a:gd name="connsiteX0" fmla="*/ 390695 w 405500"/>
              <a:gd name="connsiteY0" fmla="*/ 124184 h 353720"/>
              <a:gd name="connsiteX1" fmla="*/ 278368 w 405500"/>
              <a:gd name="connsiteY1" fmla="*/ 261203 h 353720"/>
              <a:gd name="connsiteX2" fmla="*/ 203685 w 405500"/>
              <a:gd name="connsiteY2" fmla="*/ 321921 h 353720"/>
              <a:gd name="connsiteX3" fmla="*/ 174743 w 405500"/>
              <a:gd name="connsiteY3" fmla="*/ 342160 h 353720"/>
              <a:gd name="connsiteX4" fmla="*/ 59380 w 405500"/>
              <a:gd name="connsiteY4" fmla="*/ 339934 h 353720"/>
              <a:gd name="connsiteX5" fmla="*/ 5543 w 405500"/>
              <a:gd name="connsiteY5" fmla="*/ 298039 h 353720"/>
              <a:gd name="connsiteX6" fmla="*/ 8782 w 405500"/>
              <a:gd name="connsiteY6" fmla="*/ 232666 h 353720"/>
              <a:gd name="connsiteX7" fmla="*/ 72737 w 405500"/>
              <a:gd name="connsiteY7" fmla="*/ 135113 h 353720"/>
              <a:gd name="connsiteX8" fmla="*/ 90345 w 405500"/>
              <a:gd name="connsiteY8" fmla="*/ 114874 h 353720"/>
              <a:gd name="connsiteX9" fmla="*/ 162195 w 405500"/>
              <a:gd name="connsiteY9" fmla="*/ 46668 h 353720"/>
              <a:gd name="connsiteX10" fmla="*/ 311965 w 405500"/>
              <a:gd name="connsiteY10" fmla="*/ 118 h 353720"/>
              <a:gd name="connsiteX11" fmla="*/ 405470 w 405500"/>
              <a:gd name="connsiteY11" fmla="*/ 55978 h 353720"/>
              <a:gd name="connsiteX12" fmla="*/ 390695 w 405500"/>
              <a:gd name="connsiteY12" fmla="*/ 124184 h 35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500" h="353720">
                <a:moveTo>
                  <a:pt x="390695" y="124184"/>
                </a:moveTo>
                <a:cubicBezTo>
                  <a:pt x="362300" y="176583"/>
                  <a:pt x="324190" y="223093"/>
                  <a:pt x="278368" y="261203"/>
                </a:cubicBezTo>
                <a:cubicBezTo>
                  <a:pt x="254283" y="282657"/>
                  <a:pt x="228782" y="302694"/>
                  <a:pt x="203685" y="321921"/>
                </a:cubicBezTo>
                <a:cubicBezTo>
                  <a:pt x="194719" y="329592"/>
                  <a:pt x="185025" y="336352"/>
                  <a:pt x="174743" y="342160"/>
                </a:cubicBezTo>
                <a:cubicBezTo>
                  <a:pt x="137746" y="358028"/>
                  <a:pt x="95730" y="357218"/>
                  <a:pt x="59380" y="339934"/>
                </a:cubicBezTo>
                <a:cubicBezTo>
                  <a:pt x="36753" y="333316"/>
                  <a:pt x="17505" y="318339"/>
                  <a:pt x="5543" y="298039"/>
                </a:cubicBezTo>
                <a:cubicBezTo>
                  <a:pt x="-1904" y="276646"/>
                  <a:pt x="-751" y="253209"/>
                  <a:pt x="8782" y="232666"/>
                </a:cubicBezTo>
                <a:cubicBezTo>
                  <a:pt x="23981" y="196519"/>
                  <a:pt x="45658" y="163468"/>
                  <a:pt x="72737" y="135113"/>
                </a:cubicBezTo>
                <a:lnTo>
                  <a:pt x="90345" y="114874"/>
                </a:lnTo>
                <a:cubicBezTo>
                  <a:pt x="112386" y="90202"/>
                  <a:pt x="136410" y="67393"/>
                  <a:pt x="162195" y="46668"/>
                </a:cubicBezTo>
                <a:cubicBezTo>
                  <a:pt x="204920" y="13719"/>
                  <a:pt x="258068" y="-2817"/>
                  <a:pt x="311965" y="118"/>
                </a:cubicBezTo>
                <a:cubicBezTo>
                  <a:pt x="347181" y="1737"/>
                  <a:pt x="397982" y="15702"/>
                  <a:pt x="405470" y="55978"/>
                </a:cubicBezTo>
                <a:cubicBezTo>
                  <a:pt x="408222" y="79718"/>
                  <a:pt x="403021" y="103702"/>
                  <a:pt x="390695" y="124184"/>
                </a:cubicBezTo>
                <a:close/>
              </a:path>
            </a:pathLst>
          </a:custGeom>
          <a:solidFill>
            <a:srgbClr val="000000">
              <a:alpha val="15000"/>
            </a:srgbClr>
          </a:solidFill>
          <a:ln w="20234" cap="flat">
            <a:no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8CF2620A-907F-48A9-AC5F-2D7DFE9736B7}"/>
              </a:ext>
            </a:extLst>
          </p:cNvPr>
          <p:cNvSpPr/>
          <p:nvPr userDrawn="1"/>
        </p:nvSpPr>
        <p:spPr>
          <a:xfrm>
            <a:off x="4695610" y="972752"/>
            <a:ext cx="405506" cy="353773"/>
          </a:xfrm>
          <a:custGeom>
            <a:avLst/>
            <a:gdLst>
              <a:gd name="connsiteX0" fmla="*/ 390736 w 405506"/>
              <a:gd name="connsiteY0" fmla="*/ 124187 h 353773"/>
              <a:gd name="connsiteX1" fmla="*/ 278206 w 405506"/>
              <a:gd name="connsiteY1" fmla="*/ 261409 h 353773"/>
              <a:gd name="connsiteX2" fmla="*/ 203524 w 405506"/>
              <a:gd name="connsiteY2" fmla="*/ 322127 h 353773"/>
              <a:gd name="connsiteX3" fmla="*/ 174784 w 405506"/>
              <a:gd name="connsiteY3" fmla="*/ 342366 h 353773"/>
              <a:gd name="connsiteX4" fmla="*/ 59421 w 405506"/>
              <a:gd name="connsiteY4" fmla="*/ 340139 h 353773"/>
              <a:gd name="connsiteX5" fmla="*/ 5382 w 405506"/>
              <a:gd name="connsiteY5" fmla="*/ 298042 h 353773"/>
              <a:gd name="connsiteX6" fmla="*/ 8823 w 405506"/>
              <a:gd name="connsiteY6" fmla="*/ 232872 h 353773"/>
              <a:gd name="connsiteX7" fmla="*/ 72576 w 405506"/>
              <a:gd name="connsiteY7" fmla="*/ 135116 h 353773"/>
              <a:gd name="connsiteX8" fmla="*/ 90184 w 405506"/>
              <a:gd name="connsiteY8" fmla="*/ 114877 h 353773"/>
              <a:gd name="connsiteX9" fmla="*/ 162236 w 405506"/>
              <a:gd name="connsiteY9" fmla="*/ 46873 h 353773"/>
              <a:gd name="connsiteX10" fmla="*/ 311804 w 405506"/>
              <a:gd name="connsiteY10" fmla="*/ 121 h 353773"/>
              <a:gd name="connsiteX11" fmla="*/ 405511 w 405506"/>
              <a:gd name="connsiteY11" fmla="*/ 55981 h 353773"/>
              <a:gd name="connsiteX12" fmla="*/ 390736 w 405506"/>
              <a:gd name="connsiteY12" fmla="*/ 124187 h 3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506" h="353773">
                <a:moveTo>
                  <a:pt x="390736" y="124187"/>
                </a:moveTo>
                <a:cubicBezTo>
                  <a:pt x="362219" y="176627"/>
                  <a:pt x="324049" y="223177"/>
                  <a:pt x="278206" y="261409"/>
                </a:cubicBezTo>
                <a:cubicBezTo>
                  <a:pt x="254122" y="282660"/>
                  <a:pt x="228823" y="302899"/>
                  <a:pt x="203524" y="322127"/>
                </a:cubicBezTo>
                <a:cubicBezTo>
                  <a:pt x="194558" y="329696"/>
                  <a:pt x="184924" y="336456"/>
                  <a:pt x="174784" y="342366"/>
                </a:cubicBezTo>
                <a:cubicBezTo>
                  <a:pt x="137746" y="358031"/>
                  <a:pt x="95811" y="357221"/>
                  <a:pt x="59421" y="340139"/>
                </a:cubicBezTo>
                <a:cubicBezTo>
                  <a:pt x="36793" y="333318"/>
                  <a:pt x="17525" y="318321"/>
                  <a:pt x="5382" y="298042"/>
                </a:cubicBezTo>
                <a:cubicBezTo>
                  <a:pt x="-1904" y="276690"/>
                  <a:pt x="-669" y="253333"/>
                  <a:pt x="8823" y="232872"/>
                </a:cubicBezTo>
                <a:cubicBezTo>
                  <a:pt x="23880" y="196643"/>
                  <a:pt x="45476" y="163491"/>
                  <a:pt x="72576" y="135116"/>
                </a:cubicBezTo>
                <a:lnTo>
                  <a:pt x="90184" y="114877"/>
                </a:lnTo>
                <a:cubicBezTo>
                  <a:pt x="112286" y="90266"/>
                  <a:pt x="136391" y="67517"/>
                  <a:pt x="162236" y="46873"/>
                </a:cubicBezTo>
                <a:cubicBezTo>
                  <a:pt x="204839" y="13782"/>
                  <a:pt x="257947" y="-2834"/>
                  <a:pt x="311804" y="121"/>
                </a:cubicBezTo>
                <a:cubicBezTo>
                  <a:pt x="347020" y="1740"/>
                  <a:pt x="397820" y="15705"/>
                  <a:pt x="405511" y="55981"/>
                </a:cubicBezTo>
                <a:cubicBezTo>
                  <a:pt x="408183" y="79721"/>
                  <a:pt x="402981" y="103685"/>
                  <a:pt x="390736" y="124187"/>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94" name="Freeform: Shape 93">
            <a:extLst>
              <a:ext uri="{FF2B5EF4-FFF2-40B4-BE49-F238E27FC236}">
                <a16:creationId xmlns="" xmlns:a16="http://schemas.microsoft.com/office/drawing/2014/main" id="{77453738-CE67-41CB-8947-7C446A8230C6}"/>
              </a:ext>
            </a:extLst>
          </p:cNvPr>
          <p:cNvSpPr/>
          <p:nvPr userDrawn="1"/>
        </p:nvSpPr>
        <p:spPr>
          <a:xfrm>
            <a:off x="4787534" y="1091690"/>
            <a:ext cx="185391" cy="141877"/>
          </a:xfrm>
          <a:custGeom>
            <a:avLst/>
            <a:gdLst>
              <a:gd name="connsiteX0" fmla="*/ 688 w 185391"/>
              <a:gd name="connsiteY0" fmla="*/ -215 h 141877"/>
              <a:gd name="connsiteX1" fmla="*/ 135077 w 185391"/>
              <a:gd name="connsiteY1" fmla="*/ 46335 h 141877"/>
              <a:gd name="connsiteX2" fmla="*/ 166853 w 185391"/>
              <a:gd name="connsiteY2" fmla="*/ 70825 h 141877"/>
              <a:gd name="connsiteX3" fmla="*/ 175151 w 185391"/>
              <a:gd name="connsiteY3" fmla="*/ 93492 h 141877"/>
              <a:gd name="connsiteX4" fmla="*/ 186080 w 185391"/>
              <a:gd name="connsiteY4" fmla="*/ 141662 h 14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91" h="141877">
                <a:moveTo>
                  <a:pt x="688" y="-215"/>
                </a:moveTo>
                <a:cubicBezTo>
                  <a:pt x="46814" y="11180"/>
                  <a:pt x="91785" y="26764"/>
                  <a:pt x="135077" y="46335"/>
                </a:cubicBezTo>
                <a:cubicBezTo>
                  <a:pt x="147727" y="51395"/>
                  <a:pt x="158737" y="59876"/>
                  <a:pt x="166853" y="70825"/>
                </a:cubicBezTo>
                <a:cubicBezTo>
                  <a:pt x="170738" y="77929"/>
                  <a:pt x="173531" y="85559"/>
                  <a:pt x="175151" y="93492"/>
                </a:cubicBezTo>
                <a:cubicBezTo>
                  <a:pt x="179198" y="109279"/>
                  <a:pt x="182841" y="125471"/>
                  <a:pt x="186080" y="141662"/>
                </a:cubicBezTo>
              </a:path>
            </a:pathLst>
          </a:custGeom>
          <a:noFill/>
          <a:ln w="20234" cap="rnd">
            <a:solidFill>
              <a:srgbClr val="190B0B"/>
            </a:solidFill>
            <a:prstDash val="solid"/>
            <a:round/>
          </a:ln>
        </p:spPr>
        <p:txBody>
          <a:bodyPr rtlCol="0" anchor="ctr"/>
          <a:lstStyle/>
          <a:p>
            <a:endParaRPr lang="en-US"/>
          </a:p>
        </p:txBody>
      </p:sp>
      <p:sp>
        <p:nvSpPr>
          <p:cNvPr id="95" name="Freeform: Shape 94">
            <a:extLst>
              <a:ext uri="{FF2B5EF4-FFF2-40B4-BE49-F238E27FC236}">
                <a16:creationId xmlns="" xmlns:a16="http://schemas.microsoft.com/office/drawing/2014/main" id="{4844B7E4-04B0-4F42-A2DF-3E556CAFA26B}"/>
              </a:ext>
            </a:extLst>
          </p:cNvPr>
          <p:cNvSpPr/>
          <p:nvPr userDrawn="1"/>
        </p:nvSpPr>
        <p:spPr>
          <a:xfrm>
            <a:off x="4685247" y="1077523"/>
            <a:ext cx="297797" cy="259668"/>
          </a:xfrm>
          <a:custGeom>
            <a:avLst/>
            <a:gdLst>
              <a:gd name="connsiteX0" fmla="*/ 135561 w 297797"/>
              <a:gd name="connsiteY0" fmla="*/ 259454 h 259668"/>
              <a:gd name="connsiteX1" fmla="*/ 66140 w 297797"/>
              <a:gd name="connsiteY1" fmla="*/ 244881 h 259668"/>
              <a:gd name="connsiteX2" fmla="*/ 6434 w 297797"/>
              <a:gd name="connsiteY2" fmla="*/ 197522 h 259668"/>
              <a:gd name="connsiteX3" fmla="*/ 9673 w 297797"/>
              <a:gd name="connsiteY3" fmla="*/ 124458 h 259668"/>
              <a:gd name="connsiteX4" fmla="*/ 75450 w 297797"/>
              <a:gd name="connsiteY4" fmla="*/ 23262 h 259668"/>
              <a:gd name="connsiteX5" fmla="*/ 95689 w 297797"/>
              <a:gd name="connsiteY5" fmla="*/ -215 h 259668"/>
              <a:gd name="connsiteX6" fmla="*/ 103178 w 297797"/>
              <a:gd name="connsiteY6" fmla="*/ -215 h 259668"/>
              <a:gd name="connsiteX7" fmla="*/ 246472 w 297797"/>
              <a:gd name="connsiteY7" fmla="*/ 52002 h 259668"/>
              <a:gd name="connsiteX8" fmla="*/ 249305 w 297797"/>
              <a:gd name="connsiteY8" fmla="*/ 54228 h 259668"/>
              <a:gd name="connsiteX9" fmla="*/ 282699 w 297797"/>
              <a:gd name="connsiteY9" fmla="*/ 83777 h 259668"/>
              <a:gd name="connsiteX10" fmla="*/ 294438 w 297797"/>
              <a:gd name="connsiteY10" fmla="*/ 139840 h 259668"/>
              <a:gd name="connsiteX11" fmla="*/ 298486 w 297797"/>
              <a:gd name="connsiteY11" fmla="*/ 156032 h 259668"/>
              <a:gd name="connsiteX12" fmla="*/ 294438 w 297797"/>
              <a:gd name="connsiteY12" fmla="*/ 162508 h 259668"/>
              <a:gd name="connsiteX13" fmla="*/ 219351 w 297797"/>
              <a:gd name="connsiteY13" fmla="*/ 224238 h 259668"/>
              <a:gd name="connsiteX14" fmla="*/ 188992 w 297797"/>
              <a:gd name="connsiteY14" fmla="*/ 244477 h 259668"/>
              <a:gd name="connsiteX15" fmla="*/ 135561 w 297797"/>
              <a:gd name="connsiteY15" fmla="*/ 259454 h 2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797" h="259668">
                <a:moveTo>
                  <a:pt x="135561" y="259454"/>
                </a:moveTo>
                <a:cubicBezTo>
                  <a:pt x="111719" y="259008"/>
                  <a:pt x="88160" y="254050"/>
                  <a:pt x="66140" y="244881"/>
                </a:cubicBezTo>
                <a:cubicBezTo>
                  <a:pt x="40679" y="237778"/>
                  <a:pt x="19144" y="220695"/>
                  <a:pt x="6434" y="197522"/>
                </a:cubicBezTo>
                <a:cubicBezTo>
                  <a:pt x="-2228" y="173700"/>
                  <a:pt x="-1054" y="147410"/>
                  <a:pt x="9673" y="124458"/>
                </a:cubicBezTo>
                <a:cubicBezTo>
                  <a:pt x="25237" y="86995"/>
                  <a:pt x="47520" y="52690"/>
                  <a:pt x="75450" y="23262"/>
                </a:cubicBezTo>
                <a:lnTo>
                  <a:pt x="95689" y="-215"/>
                </a:lnTo>
                <a:lnTo>
                  <a:pt x="103178" y="-215"/>
                </a:lnTo>
                <a:lnTo>
                  <a:pt x="246472" y="52002"/>
                </a:lnTo>
                <a:lnTo>
                  <a:pt x="249305" y="54228"/>
                </a:lnTo>
                <a:lnTo>
                  <a:pt x="282699" y="83777"/>
                </a:lnTo>
                <a:lnTo>
                  <a:pt x="294438" y="139840"/>
                </a:lnTo>
                <a:lnTo>
                  <a:pt x="298486" y="156032"/>
                </a:lnTo>
                <a:lnTo>
                  <a:pt x="294438" y="162508"/>
                </a:lnTo>
                <a:cubicBezTo>
                  <a:pt x="270556" y="183759"/>
                  <a:pt x="245257" y="202986"/>
                  <a:pt x="219351" y="224238"/>
                </a:cubicBezTo>
                <a:cubicBezTo>
                  <a:pt x="209838" y="231867"/>
                  <a:pt x="199678" y="238648"/>
                  <a:pt x="188992" y="244477"/>
                </a:cubicBezTo>
                <a:cubicBezTo>
                  <a:pt x="172679" y="253787"/>
                  <a:pt x="154322" y="258927"/>
                  <a:pt x="135561" y="259454"/>
                </a:cubicBezTo>
                <a:close/>
              </a:path>
            </a:pathLst>
          </a:custGeom>
          <a:solidFill>
            <a:srgbClr val="63D1E1"/>
          </a:solidFill>
          <a:ln w="20234"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57F2DC55-7B81-4027-BF92-593EB39BC7C8}"/>
              </a:ext>
            </a:extLst>
          </p:cNvPr>
          <p:cNvSpPr/>
          <p:nvPr userDrawn="1"/>
        </p:nvSpPr>
        <p:spPr>
          <a:xfrm>
            <a:off x="4674475" y="1062141"/>
            <a:ext cx="321523" cy="283159"/>
          </a:xfrm>
          <a:custGeom>
            <a:avLst/>
            <a:gdLst>
              <a:gd name="connsiteX0" fmla="*/ 111319 w 321523"/>
              <a:gd name="connsiteY0" fmla="*/ 26298 h 283159"/>
              <a:gd name="connsiteX1" fmla="*/ 138845 w 321523"/>
              <a:gd name="connsiteY1" fmla="*/ 36215 h 283159"/>
              <a:gd name="connsiteX2" fmla="*/ 250161 w 321523"/>
              <a:gd name="connsiteY2" fmla="*/ 76694 h 283159"/>
              <a:gd name="connsiteX3" fmla="*/ 252994 w 321523"/>
              <a:gd name="connsiteY3" fmla="*/ 77706 h 283159"/>
              <a:gd name="connsiteX4" fmla="*/ 254208 w 321523"/>
              <a:gd name="connsiteY4" fmla="*/ 78718 h 283159"/>
              <a:gd name="connsiteX5" fmla="*/ 278293 w 321523"/>
              <a:gd name="connsiteY5" fmla="*/ 98957 h 283159"/>
              <a:gd name="connsiteX6" fmla="*/ 281126 w 321523"/>
              <a:gd name="connsiteY6" fmla="*/ 101385 h 283159"/>
              <a:gd name="connsiteX7" fmla="*/ 285174 w 321523"/>
              <a:gd name="connsiteY7" fmla="*/ 105029 h 283159"/>
              <a:gd name="connsiteX8" fmla="*/ 291448 w 321523"/>
              <a:gd name="connsiteY8" fmla="*/ 135388 h 283159"/>
              <a:gd name="connsiteX9" fmla="*/ 296103 w 321523"/>
              <a:gd name="connsiteY9" fmla="*/ 157650 h 283159"/>
              <a:gd name="connsiteX10" fmla="*/ 298734 w 321523"/>
              <a:gd name="connsiteY10" fmla="*/ 168378 h 283159"/>
              <a:gd name="connsiteX11" fmla="*/ 298734 w 321523"/>
              <a:gd name="connsiteY11" fmla="*/ 169997 h 283159"/>
              <a:gd name="connsiteX12" fmla="*/ 298734 w 321523"/>
              <a:gd name="connsiteY12" fmla="*/ 169997 h 283159"/>
              <a:gd name="connsiteX13" fmla="*/ 224052 w 321523"/>
              <a:gd name="connsiteY13" fmla="*/ 230714 h 283159"/>
              <a:gd name="connsiteX14" fmla="*/ 195312 w 321523"/>
              <a:gd name="connsiteY14" fmla="*/ 250953 h 283159"/>
              <a:gd name="connsiteX15" fmla="*/ 145726 w 321523"/>
              <a:gd name="connsiteY15" fmla="*/ 262490 h 283159"/>
              <a:gd name="connsiteX16" fmla="*/ 79949 w 321523"/>
              <a:gd name="connsiteY16" fmla="*/ 248727 h 283159"/>
              <a:gd name="connsiteX17" fmla="*/ 25910 w 321523"/>
              <a:gd name="connsiteY17" fmla="*/ 206630 h 283159"/>
              <a:gd name="connsiteX18" fmla="*/ 29351 w 321523"/>
              <a:gd name="connsiteY18" fmla="*/ 141459 h 283159"/>
              <a:gd name="connsiteX19" fmla="*/ 93104 w 321523"/>
              <a:gd name="connsiteY19" fmla="*/ 43704 h 283159"/>
              <a:gd name="connsiteX20" fmla="*/ 110712 w 321523"/>
              <a:gd name="connsiteY20" fmla="*/ 23465 h 283159"/>
              <a:gd name="connsiteX21" fmla="*/ 104843 w 321523"/>
              <a:gd name="connsiteY21" fmla="*/ -215 h 283159"/>
              <a:gd name="connsiteX22" fmla="*/ 95735 w 321523"/>
              <a:gd name="connsiteY22" fmla="*/ 9904 h 283159"/>
              <a:gd name="connsiteX23" fmla="*/ 77925 w 321523"/>
              <a:gd name="connsiteY23" fmla="*/ 30144 h 283159"/>
              <a:gd name="connsiteX24" fmla="*/ 10326 w 321523"/>
              <a:gd name="connsiteY24" fmla="*/ 133971 h 283159"/>
              <a:gd name="connsiteX25" fmla="*/ 7290 w 321523"/>
              <a:gd name="connsiteY25" fmla="*/ 214928 h 283159"/>
              <a:gd name="connsiteX26" fmla="*/ 72460 w 321523"/>
              <a:gd name="connsiteY26" fmla="*/ 267752 h 283159"/>
              <a:gd name="connsiteX27" fmla="*/ 145726 w 321523"/>
              <a:gd name="connsiteY27" fmla="*/ 282931 h 283159"/>
              <a:gd name="connsiteX28" fmla="*/ 204622 w 321523"/>
              <a:gd name="connsiteY28" fmla="*/ 268966 h 283159"/>
              <a:gd name="connsiteX29" fmla="*/ 236195 w 321523"/>
              <a:gd name="connsiteY29" fmla="*/ 247311 h 283159"/>
              <a:gd name="connsiteX30" fmla="*/ 312295 w 321523"/>
              <a:gd name="connsiteY30" fmla="*/ 184973 h 283159"/>
              <a:gd name="connsiteX31" fmla="*/ 322212 w 321523"/>
              <a:gd name="connsiteY31" fmla="*/ 176068 h 283159"/>
              <a:gd name="connsiteX32" fmla="*/ 317962 w 321523"/>
              <a:gd name="connsiteY32" fmla="*/ 163723 h 283159"/>
              <a:gd name="connsiteX33" fmla="*/ 317962 w 321523"/>
              <a:gd name="connsiteY33" fmla="*/ 163723 h 283159"/>
              <a:gd name="connsiteX34" fmla="*/ 315128 w 321523"/>
              <a:gd name="connsiteY34" fmla="*/ 152793 h 283159"/>
              <a:gd name="connsiteX35" fmla="*/ 310676 w 321523"/>
              <a:gd name="connsiteY35" fmla="*/ 131340 h 283159"/>
              <a:gd name="connsiteX36" fmla="*/ 304401 w 321523"/>
              <a:gd name="connsiteY36" fmla="*/ 100778 h 283159"/>
              <a:gd name="connsiteX37" fmla="*/ 302985 w 321523"/>
              <a:gd name="connsiteY37" fmla="*/ 94302 h 283159"/>
              <a:gd name="connsiteX38" fmla="*/ 297925 w 321523"/>
              <a:gd name="connsiteY38" fmla="*/ 89647 h 283159"/>
              <a:gd name="connsiteX39" fmla="*/ 293877 w 321523"/>
              <a:gd name="connsiteY39" fmla="*/ 86206 h 283159"/>
              <a:gd name="connsiteX40" fmla="*/ 290841 w 321523"/>
              <a:gd name="connsiteY40" fmla="*/ 83575 h 283159"/>
              <a:gd name="connsiteX41" fmla="*/ 266959 w 321523"/>
              <a:gd name="connsiteY41" fmla="*/ 63336 h 283159"/>
              <a:gd name="connsiteX42" fmla="*/ 266959 w 321523"/>
              <a:gd name="connsiteY42" fmla="*/ 63336 h 283159"/>
              <a:gd name="connsiteX43" fmla="*/ 266959 w 321523"/>
              <a:gd name="connsiteY43" fmla="*/ 63336 h 283159"/>
              <a:gd name="connsiteX44" fmla="*/ 265744 w 321523"/>
              <a:gd name="connsiteY44" fmla="*/ 62324 h 283159"/>
              <a:gd name="connsiteX45" fmla="*/ 263113 w 321523"/>
              <a:gd name="connsiteY45" fmla="*/ 60098 h 283159"/>
              <a:gd name="connsiteX46" fmla="*/ 260078 w 321523"/>
              <a:gd name="connsiteY46" fmla="*/ 60098 h 283159"/>
              <a:gd name="connsiteX47" fmla="*/ 257244 w 321523"/>
              <a:gd name="connsiteY47" fmla="*/ 59086 h 283159"/>
              <a:gd name="connsiteX48" fmla="*/ 145929 w 321523"/>
              <a:gd name="connsiteY48" fmla="*/ 18607 h 283159"/>
              <a:gd name="connsiteX49" fmla="*/ 118403 w 321523"/>
              <a:gd name="connsiteY49" fmla="*/ 8690 h 283159"/>
              <a:gd name="connsiteX50" fmla="*/ 105652 w 321523"/>
              <a:gd name="connsiteY50" fmla="*/ 4035 h 28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1523" h="283159">
                <a:moveTo>
                  <a:pt x="111319" y="26298"/>
                </a:moveTo>
                <a:lnTo>
                  <a:pt x="138845" y="36215"/>
                </a:lnTo>
                <a:lnTo>
                  <a:pt x="250161" y="76694"/>
                </a:lnTo>
                <a:lnTo>
                  <a:pt x="252994" y="77706"/>
                </a:lnTo>
                <a:lnTo>
                  <a:pt x="254208" y="78718"/>
                </a:lnTo>
                <a:lnTo>
                  <a:pt x="278293" y="98957"/>
                </a:lnTo>
                <a:lnTo>
                  <a:pt x="281126" y="101385"/>
                </a:lnTo>
                <a:lnTo>
                  <a:pt x="285174" y="105029"/>
                </a:lnTo>
                <a:lnTo>
                  <a:pt x="291448" y="135388"/>
                </a:lnTo>
                <a:lnTo>
                  <a:pt x="296103" y="157650"/>
                </a:lnTo>
                <a:lnTo>
                  <a:pt x="298734" y="168378"/>
                </a:lnTo>
                <a:lnTo>
                  <a:pt x="298734" y="169997"/>
                </a:lnTo>
                <a:lnTo>
                  <a:pt x="298734" y="169997"/>
                </a:lnTo>
                <a:cubicBezTo>
                  <a:pt x="274650" y="191248"/>
                  <a:pt x="249351" y="211487"/>
                  <a:pt x="224052" y="230714"/>
                </a:cubicBezTo>
                <a:cubicBezTo>
                  <a:pt x="215086" y="238284"/>
                  <a:pt x="205452" y="245044"/>
                  <a:pt x="195312" y="250953"/>
                </a:cubicBezTo>
                <a:cubicBezTo>
                  <a:pt x="179971" y="258765"/>
                  <a:pt x="162949" y="262712"/>
                  <a:pt x="145726" y="262490"/>
                </a:cubicBezTo>
                <a:cubicBezTo>
                  <a:pt x="123160" y="261903"/>
                  <a:pt x="100856" y="257248"/>
                  <a:pt x="79949" y="248727"/>
                </a:cubicBezTo>
                <a:cubicBezTo>
                  <a:pt x="57321" y="241907"/>
                  <a:pt x="38053" y="226909"/>
                  <a:pt x="25910" y="206630"/>
                </a:cubicBezTo>
                <a:cubicBezTo>
                  <a:pt x="18624" y="185277"/>
                  <a:pt x="19859" y="161921"/>
                  <a:pt x="29351" y="141459"/>
                </a:cubicBezTo>
                <a:cubicBezTo>
                  <a:pt x="44408" y="105231"/>
                  <a:pt x="66004" y="72079"/>
                  <a:pt x="93104" y="43704"/>
                </a:cubicBezTo>
                <a:lnTo>
                  <a:pt x="110712" y="23465"/>
                </a:lnTo>
                <a:moveTo>
                  <a:pt x="104843" y="-215"/>
                </a:moveTo>
                <a:lnTo>
                  <a:pt x="95735" y="9904"/>
                </a:lnTo>
                <a:lnTo>
                  <a:pt x="77925" y="30144"/>
                </a:lnTo>
                <a:cubicBezTo>
                  <a:pt x="49286" y="60381"/>
                  <a:pt x="26396" y="95557"/>
                  <a:pt x="10326" y="133971"/>
                </a:cubicBezTo>
                <a:cubicBezTo>
                  <a:pt x="-1372" y="159492"/>
                  <a:pt x="-2465" y="188617"/>
                  <a:pt x="7290" y="214928"/>
                </a:cubicBezTo>
                <a:cubicBezTo>
                  <a:pt x="21053" y="240571"/>
                  <a:pt x="44530" y="259596"/>
                  <a:pt x="72460" y="267752"/>
                </a:cubicBezTo>
                <a:cubicBezTo>
                  <a:pt x="95756" y="277224"/>
                  <a:pt x="120589" y="282365"/>
                  <a:pt x="145726" y="282931"/>
                </a:cubicBezTo>
                <a:cubicBezTo>
                  <a:pt x="166208" y="283235"/>
                  <a:pt x="186447" y="278438"/>
                  <a:pt x="204622" y="268966"/>
                </a:cubicBezTo>
                <a:cubicBezTo>
                  <a:pt x="215855" y="262834"/>
                  <a:pt x="226440" y="255588"/>
                  <a:pt x="236195" y="247311"/>
                </a:cubicBezTo>
                <a:cubicBezTo>
                  <a:pt x="262709" y="227071"/>
                  <a:pt x="288008" y="206832"/>
                  <a:pt x="312295" y="184973"/>
                </a:cubicBezTo>
                <a:lnTo>
                  <a:pt x="322212" y="176068"/>
                </a:lnTo>
                <a:lnTo>
                  <a:pt x="317962" y="163723"/>
                </a:lnTo>
                <a:lnTo>
                  <a:pt x="317962" y="163723"/>
                </a:lnTo>
                <a:lnTo>
                  <a:pt x="315128" y="152793"/>
                </a:lnTo>
                <a:lnTo>
                  <a:pt x="310676" y="131340"/>
                </a:lnTo>
                <a:lnTo>
                  <a:pt x="304401" y="100778"/>
                </a:lnTo>
                <a:lnTo>
                  <a:pt x="302985" y="94302"/>
                </a:lnTo>
                <a:lnTo>
                  <a:pt x="297925" y="89647"/>
                </a:lnTo>
                <a:lnTo>
                  <a:pt x="293877" y="86206"/>
                </a:lnTo>
                <a:lnTo>
                  <a:pt x="290841" y="83575"/>
                </a:lnTo>
                <a:lnTo>
                  <a:pt x="266959" y="63336"/>
                </a:lnTo>
                <a:lnTo>
                  <a:pt x="266959" y="63336"/>
                </a:lnTo>
                <a:lnTo>
                  <a:pt x="266959" y="63336"/>
                </a:lnTo>
                <a:lnTo>
                  <a:pt x="265744" y="62324"/>
                </a:lnTo>
                <a:lnTo>
                  <a:pt x="263113" y="60098"/>
                </a:lnTo>
                <a:lnTo>
                  <a:pt x="260078" y="60098"/>
                </a:lnTo>
                <a:lnTo>
                  <a:pt x="257244" y="59086"/>
                </a:lnTo>
                <a:lnTo>
                  <a:pt x="145929" y="18607"/>
                </a:lnTo>
                <a:lnTo>
                  <a:pt x="118403" y="8690"/>
                </a:lnTo>
                <a:lnTo>
                  <a:pt x="105652" y="4035"/>
                </a:lnTo>
                <a:close/>
              </a:path>
            </a:pathLst>
          </a:custGeom>
          <a:solidFill>
            <a:srgbClr val="190B0B"/>
          </a:solidFill>
          <a:ln w="20234"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6BD7FF18-C528-4373-BFBB-1E5DC9197377}"/>
              </a:ext>
            </a:extLst>
          </p:cNvPr>
          <p:cNvSpPr/>
          <p:nvPr userDrawn="1"/>
        </p:nvSpPr>
        <p:spPr>
          <a:xfrm>
            <a:off x="4741794" y="1038056"/>
            <a:ext cx="310469" cy="243108"/>
          </a:xfrm>
          <a:custGeom>
            <a:avLst/>
            <a:gdLst>
              <a:gd name="connsiteX0" fmla="*/ 311158 w 310469"/>
              <a:gd name="connsiteY0" fmla="*/ -215 h 243108"/>
              <a:gd name="connsiteX1" fmla="*/ 293752 w 310469"/>
              <a:gd name="connsiteY1" fmla="*/ 28120 h 243108"/>
              <a:gd name="connsiteX2" fmla="*/ 201461 w 310469"/>
              <a:gd name="connsiteY2" fmla="*/ 133768 h 243108"/>
              <a:gd name="connsiteX3" fmla="*/ 47441 w 310469"/>
              <a:gd name="connsiteY3" fmla="*/ 242858 h 243108"/>
              <a:gd name="connsiteX4" fmla="*/ 688 w 310469"/>
              <a:gd name="connsiteY4" fmla="*/ 236584 h 2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469" h="243108">
                <a:moveTo>
                  <a:pt x="311158" y="-215"/>
                </a:moveTo>
                <a:cubicBezTo>
                  <a:pt x="306503" y="9884"/>
                  <a:pt x="300653" y="19397"/>
                  <a:pt x="293752" y="28120"/>
                </a:cubicBezTo>
                <a:cubicBezTo>
                  <a:pt x="265862" y="65744"/>
                  <a:pt x="234998" y="101082"/>
                  <a:pt x="201461" y="133768"/>
                </a:cubicBezTo>
                <a:cubicBezTo>
                  <a:pt x="160983" y="174247"/>
                  <a:pt x="108766" y="238608"/>
                  <a:pt x="47441" y="242858"/>
                </a:cubicBezTo>
                <a:cubicBezTo>
                  <a:pt x="31634" y="243202"/>
                  <a:pt x="15847" y="241077"/>
                  <a:pt x="688" y="236584"/>
                </a:cubicBezTo>
              </a:path>
            </a:pathLst>
          </a:custGeom>
          <a:noFill/>
          <a:ln w="20234" cap="rnd">
            <a:solidFill>
              <a:srgbClr val="190B0B"/>
            </a:solidFill>
            <a:prstDash val="solid"/>
            <a:round/>
          </a:ln>
        </p:spPr>
        <p:txBody>
          <a:bodyPr rtlCol="0" anchor="ctr"/>
          <a:lstStyle/>
          <a:p>
            <a:endParaRPr lang="en-US"/>
          </a:p>
        </p:txBody>
      </p:sp>
      <p:grpSp>
        <p:nvGrpSpPr>
          <p:cNvPr id="98" name="Group 97">
            <a:extLst>
              <a:ext uri="{FF2B5EF4-FFF2-40B4-BE49-F238E27FC236}">
                <a16:creationId xmlns="" xmlns:a16="http://schemas.microsoft.com/office/drawing/2014/main" id="{774CB9FF-B5EB-4D27-8713-2D274A98B32E}"/>
              </a:ext>
            </a:extLst>
          </p:cNvPr>
          <p:cNvGrpSpPr/>
          <p:nvPr userDrawn="1"/>
        </p:nvGrpSpPr>
        <p:grpSpPr>
          <a:xfrm>
            <a:off x="-223896" y="1190389"/>
            <a:ext cx="1277548" cy="1438063"/>
            <a:chOff x="-223896" y="1190389"/>
            <a:chExt cx="1277548" cy="1438063"/>
          </a:xfrm>
        </p:grpSpPr>
        <p:sp>
          <p:nvSpPr>
            <p:cNvPr id="99" name="Freeform: Shape 98">
              <a:extLst>
                <a:ext uri="{FF2B5EF4-FFF2-40B4-BE49-F238E27FC236}">
                  <a16:creationId xmlns="" xmlns:a16="http://schemas.microsoft.com/office/drawing/2014/main" id="{5E405A3F-683E-41E5-99E6-AA0F8CCC97C2}"/>
                </a:ext>
              </a:extLst>
            </p:cNvPr>
            <p:cNvSpPr/>
            <p:nvPr/>
          </p:nvSpPr>
          <p:spPr>
            <a:xfrm>
              <a:off x="-76957" y="1311087"/>
              <a:ext cx="1130609" cy="1317365"/>
            </a:xfrm>
            <a:custGeom>
              <a:avLst/>
              <a:gdLst>
                <a:gd name="connsiteX0" fmla="*/ 1105344 w 1130609"/>
                <a:gd name="connsiteY0" fmla="*/ 211887 h 1317365"/>
                <a:gd name="connsiteX1" fmla="*/ 1127001 w 1130609"/>
                <a:gd name="connsiteY1" fmla="*/ 223828 h 1317365"/>
                <a:gd name="connsiteX2" fmla="*/ 1128620 w 1130609"/>
                <a:gd name="connsiteY2" fmla="*/ 255604 h 1317365"/>
                <a:gd name="connsiteX3" fmla="*/ 855592 w 1130609"/>
                <a:gd name="connsiteY3" fmla="*/ 1292256 h 1317365"/>
                <a:gd name="connsiteX4" fmla="*/ 839806 w 1130609"/>
                <a:gd name="connsiteY4" fmla="*/ 1315936 h 1317365"/>
                <a:gd name="connsiteX5" fmla="*/ 822401 w 1130609"/>
                <a:gd name="connsiteY5" fmla="*/ 1315936 h 1317365"/>
                <a:gd name="connsiteX6" fmla="*/ 688 w 1130609"/>
                <a:gd name="connsiteY6" fmla="*/ 1139855 h 1317365"/>
                <a:gd name="connsiteX7" fmla="*/ 178389 w 1130609"/>
                <a:gd name="connsiteY7" fmla="*/ 344049 h 1317365"/>
                <a:gd name="connsiteX8" fmla="*/ 244167 w 1130609"/>
                <a:gd name="connsiteY8" fmla="*/ 104822 h 1317365"/>
                <a:gd name="connsiteX9" fmla="*/ 274931 w 1130609"/>
                <a:gd name="connsiteY9" fmla="*/ 7269 h 1317365"/>
                <a:gd name="connsiteX10" fmla="*/ 368436 w 1130609"/>
                <a:gd name="connsiteY10" fmla="*/ 16579 h 1317365"/>
                <a:gd name="connsiteX11" fmla="*/ 838592 w 1130609"/>
                <a:gd name="connsiteY11" fmla="*/ 136800 h 1317365"/>
                <a:gd name="connsiteX12" fmla="*/ 1105344 w 1130609"/>
                <a:gd name="connsiteY12" fmla="*/ 211887 h 131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609" h="1317365">
                  <a:moveTo>
                    <a:pt x="1105344" y="211887"/>
                  </a:moveTo>
                  <a:cubicBezTo>
                    <a:pt x="1113622" y="213507"/>
                    <a:pt x="1121212" y="217696"/>
                    <a:pt x="1127001" y="223828"/>
                  </a:cubicBezTo>
                  <a:cubicBezTo>
                    <a:pt x="1132101" y="233685"/>
                    <a:pt x="1132688" y="245282"/>
                    <a:pt x="1128620" y="255604"/>
                  </a:cubicBezTo>
                  <a:cubicBezTo>
                    <a:pt x="1044222" y="614243"/>
                    <a:pt x="952944" y="958106"/>
                    <a:pt x="855592" y="1292256"/>
                  </a:cubicBezTo>
                  <a:cubicBezTo>
                    <a:pt x="852760" y="1301566"/>
                    <a:pt x="848914" y="1312495"/>
                    <a:pt x="839806" y="1315936"/>
                  </a:cubicBezTo>
                  <a:cubicBezTo>
                    <a:pt x="834119" y="1317555"/>
                    <a:pt x="828088" y="1317555"/>
                    <a:pt x="822401" y="1315936"/>
                  </a:cubicBezTo>
                  <a:cubicBezTo>
                    <a:pt x="546944" y="1263921"/>
                    <a:pt x="271287" y="1211906"/>
                    <a:pt x="688" y="1139855"/>
                  </a:cubicBezTo>
                  <a:cubicBezTo>
                    <a:pt x="33678" y="869864"/>
                    <a:pt x="106135" y="606349"/>
                    <a:pt x="178389" y="344049"/>
                  </a:cubicBezTo>
                  <a:cubicBezTo>
                    <a:pt x="200248" y="264307"/>
                    <a:pt x="222166" y="184564"/>
                    <a:pt x="244167" y="104822"/>
                  </a:cubicBezTo>
                  <a:cubicBezTo>
                    <a:pt x="250643" y="81345"/>
                    <a:pt x="255298" y="23865"/>
                    <a:pt x="274931" y="7269"/>
                  </a:cubicBezTo>
                  <a:cubicBezTo>
                    <a:pt x="297800" y="-11554"/>
                    <a:pt x="342326" y="10305"/>
                    <a:pt x="368436" y="16579"/>
                  </a:cubicBezTo>
                  <a:cubicBezTo>
                    <a:pt x="525633" y="54224"/>
                    <a:pt x="682345" y="94297"/>
                    <a:pt x="838592" y="136800"/>
                  </a:cubicBezTo>
                  <a:cubicBezTo>
                    <a:pt x="927645" y="160945"/>
                    <a:pt x="1016555" y="185981"/>
                    <a:pt x="1105344" y="211887"/>
                  </a:cubicBezTo>
                  <a:close/>
                </a:path>
              </a:pathLst>
            </a:custGeom>
            <a:solidFill>
              <a:srgbClr val="000000">
                <a:alpha val="15000"/>
              </a:srgbClr>
            </a:solidFill>
            <a:ln w="20234" cap="flat">
              <a:no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7D10292A-321E-4BDC-9FBF-E56235284B27}"/>
                </a:ext>
              </a:extLst>
            </p:cNvPr>
            <p:cNvSpPr/>
            <p:nvPr/>
          </p:nvSpPr>
          <p:spPr>
            <a:xfrm>
              <a:off x="-144758" y="1226212"/>
              <a:ext cx="1130632" cy="1317438"/>
            </a:xfrm>
            <a:custGeom>
              <a:avLst/>
              <a:gdLst>
                <a:gd name="connsiteX0" fmla="*/ 1105344 w 1130632"/>
                <a:gd name="connsiteY0" fmla="*/ 212163 h 1317438"/>
                <a:gd name="connsiteX1" fmla="*/ 1127202 w 1130632"/>
                <a:gd name="connsiteY1" fmla="*/ 224104 h 1317438"/>
                <a:gd name="connsiteX2" fmla="*/ 1128821 w 1130632"/>
                <a:gd name="connsiteY2" fmla="*/ 255880 h 1317438"/>
                <a:gd name="connsiteX3" fmla="*/ 855592 w 1130632"/>
                <a:gd name="connsiteY3" fmla="*/ 1292329 h 1317438"/>
                <a:gd name="connsiteX4" fmla="*/ 839806 w 1130632"/>
                <a:gd name="connsiteY4" fmla="*/ 1316009 h 1317438"/>
                <a:gd name="connsiteX5" fmla="*/ 822400 w 1130632"/>
                <a:gd name="connsiteY5" fmla="*/ 1316009 h 1317438"/>
                <a:gd name="connsiteX6" fmla="*/ 688 w 1130632"/>
                <a:gd name="connsiteY6" fmla="*/ 1139725 h 1317438"/>
                <a:gd name="connsiteX7" fmla="*/ 178388 w 1130632"/>
                <a:gd name="connsiteY7" fmla="*/ 343920 h 1317438"/>
                <a:gd name="connsiteX8" fmla="*/ 244165 w 1130632"/>
                <a:gd name="connsiteY8" fmla="*/ 104895 h 1317438"/>
                <a:gd name="connsiteX9" fmla="*/ 274929 w 1130632"/>
                <a:gd name="connsiteY9" fmla="*/ 7140 h 1317438"/>
                <a:gd name="connsiteX10" fmla="*/ 368434 w 1130632"/>
                <a:gd name="connsiteY10" fmla="*/ 16652 h 1317438"/>
                <a:gd name="connsiteX11" fmla="*/ 838592 w 1130632"/>
                <a:gd name="connsiteY11" fmla="*/ 136670 h 1317438"/>
                <a:gd name="connsiteX12" fmla="*/ 1105344 w 1130632"/>
                <a:gd name="connsiteY12" fmla="*/ 212163 h 13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632" h="1317438">
                  <a:moveTo>
                    <a:pt x="1105344" y="212163"/>
                  </a:moveTo>
                  <a:cubicBezTo>
                    <a:pt x="1113743" y="213600"/>
                    <a:pt x="1121434" y="217809"/>
                    <a:pt x="1127202" y="224104"/>
                  </a:cubicBezTo>
                  <a:cubicBezTo>
                    <a:pt x="1132060" y="234021"/>
                    <a:pt x="1132647" y="245517"/>
                    <a:pt x="1128821" y="255880"/>
                  </a:cubicBezTo>
                  <a:cubicBezTo>
                    <a:pt x="1046913" y="603589"/>
                    <a:pt x="955837" y="949072"/>
                    <a:pt x="855592" y="1292329"/>
                  </a:cubicBezTo>
                  <a:cubicBezTo>
                    <a:pt x="852961" y="1301841"/>
                    <a:pt x="848913" y="1312568"/>
                    <a:pt x="839806" y="1316009"/>
                  </a:cubicBezTo>
                  <a:cubicBezTo>
                    <a:pt x="834119" y="1317628"/>
                    <a:pt x="828087" y="1317628"/>
                    <a:pt x="822400" y="1316009"/>
                  </a:cubicBezTo>
                  <a:cubicBezTo>
                    <a:pt x="547147" y="1263994"/>
                    <a:pt x="271287" y="1211777"/>
                    <a:pt x="688" y="1139725"/>
                  </a:cubicBezTo>
                  <a:cubicBezTo>
                    <a:pt x="33678" y="869937"/>
                    <a:pt x="106135" y="606423"/>
                    <a:pt x="178388" y="343920"/>
                  </a:cubicBezTo>
                  <a:cubicBezTo>
                    <a:pt x="200510" y="264178"/>
                    <a:pt x="222449" y="184496"/>
                    <a:pt x="244165" y="104895"/>
                  </a:cubicBezTo>
                  <a:cubicBezTo>
                    <a:pt x="250642" y="81418"/>
                    <a:pt x="255298" y="23938"/>
                    <a:pt x="274929" y="7140"/>
                  </a:cubicBezTo>
                  <a:cubicBezTo>
                    <a:pt x="297800" y="-11481"/>
                    <a:pt x="342529" y="10378"/>
                    <a:pt x="368434" y="16652"/>
                  </a:cubicBezTo>
                  <a:cubicBezTo>
                    <a:pt x="525754" y="54155"/>
                    <a:pt x="682487" y="94168"/>
                    <a:pt x="838592" y="136670"/>
                  </a:cubicBezTo>
                  <a:cubicBezTo>
                    <a:pt x="927907" y="160958"/>
                    <a:pt x="1016837" y="186115"/>
                    <a:pt x="1105344" y="212163"/>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01" name="Freeform: Shape 100">
              <a:extLst>
                <a:ext uri="{FF2B5EF4-FFF2-40B4-BE49-F238E27FC236}">
                  <a16:creationId xmlns="" xmlns:a16="http://schemas.microsoft.com/office/drawing/2014/main" id="{A11C97CB-9CB5-4F65-9915-7051A10F4A45}"/>
                </a:ext>
              </a:extLst>
            </p:cNvPr>
            <p:cNvSpPr/>
            <p:nvPr/>
          </p:nvSpPr>
          <p:spPr>
            <a:xfrm>
              <a:off x="-187867" y="1190389"/>
              <a:ext cx="1130406" cy="1317438"/>
            </a:xfrm>
            <a:custGeom>
              <a:avLst/>
              <a:gdLst>
                <a:gd name="connsiteX0" fmla="*/ 1105142 w 1130406"/>
                <a:gd name="connsiteY0" fmla="*/ 211151 h 1317438"/>
                <a:gd name="connsiteX1" fmla="*/ 1126798 w 1130406"/>
                <a:gd name="connsiteY1" fmla="*/ 223092 h 1317438"/>
                <a:gd name="connsiteX2" fmla="*/ 1128416 w 1130406"/>
                <a:gd name="connsiteY2" fmla="*/ 254867 h 1317438"/>
                <a:gd name="connsiteX3" fmla="*/ 855795 w 1130406"/>
                <a:gd name="connsiteY3" fmla="*/ 1292126 h 1317438"/>
                <a:gd name="connsiteX4" fmla="*/ 839806 w 1130406"/>
                <a:gd name="connsiteY4" fmla="*/ 1316009 h 1317438"/>
                <a:gd name="connsiteX5" fmla="*/ 822602 w 1130406"/>
                <a:gd name="connsiteY5" fmla="*/ 1316009 h 1317438"/>
                <a:gd name="connsiteX6" fmla="*/ 688 w 1130406"/>
                <a:gd name="connsiteY6" fmla="*/ 1139725 h 1317438"/>
                <a:gd name="connsiteX7" fmla="*/ 178591 w 1130406"/>
                <a:gd name="connsiteY7" fmla="*/ 344122 h 1317438"/>
                <a:gd name="connsiteX8" fmla="*/ 244368 w 1130406"/>
                <a:gd name="connsiteY8" fmla="*/ 104895 h 1317438"/>
                <a:gd name="connsiteX9" fmla="*/ 275132 w 1130406"/>
                <a:gd name="connsiteY9" fmla="*/ 7140 h 1317438"/>
                <a:gd name="connsiteX10" fmla="*/ 368434 w 1130406"/>
                <a:gd name="connsiteY10" fmla="*/ 16652 h 1317438"/>
                <a:gd name="connsiteX11" fmla="*/ 838592 w 1130406"/>
                <a:gd name="connsiteY11" fmla="*/ 136873 h 1317438"/>
                <a:gd name="connsiteX12" fmla="*/ 1105142 w 1130406"/>
                <a:gd name="connsiteY12" fmla="*/ 211151 h 13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406" h="1317438">
                  <a:moveTo>
                    <a:pt x="1105142" y="211151"/>
                  </a:moveTo>
                  <a:cubicBezTo>
                    <a:pt x="1113480" y="212628"/>
                    <a:pt x="1121111" y="216817"/>
                    <a:pt x="1126798" y="223092"/>
                  </a:cubicBezTo>
                  <a:cubicBezTo>
                    <a:pt x="1131899" y="232948"/>
                    <a:pt x="1132485" y="244545"/>
                    <a:pt x="1128416" y="254867"/>
                  </a:cubicBezTo>
                  <a:cubicBezTo>
                    <a:pt x="1046508" y="602577"/>
                    <a:pt x="955634" y="948323"/>
                    <a:pt x="855795" y="1292126"/>
                  </a:cubicBezTo>
                  <a:cubicBezTo>
                    <a:pt x="852961" y="1301639"/>
                    <a:pt x="849115" y="1312366"/>
                    <a:pt x="839806" y="1316009"/>
                  </a:cubicBezTo>
                  <a:cubicBezTo>
                    <a:pt x="834179" y="1317628"/>
                    <a:pt x="828229" y="1317628"/>
                    <a:pt x="822602" y="1316009"/>
                  </a:cubicBezTo>
                  <a:cubicBezTo>
                    <a:pt x="547147" y="1263994"/>
                    <a:pt x="271489" y="1211979"/>
                    <a:pt x="688" y="1139725"/>
                  </a:cubicBezTo>
                  <a:cubicBezTo>
                    <a:pt x="33881" y="869937"/>
                    <a:pt x="106337" y="606422"/>
                    <a:pt x="178591" y="344122"/>
                  </a:cubicBezTo>
                  <a:cubicBezTo>
                    <a:pt x="200449" y="264380"/>
                    <a:pt x="222369" y="184637"/>
                    <a:pt x="244368" y="104895"/>
                  </a:cubicBezTo>
                  <a:cubicBezTo>
                    <a:pt x="250845" y="81417"/>
                    <a:pt x="255501" y="23938"/>
                    <a:pt x="275132" y="7140"/>
                  </a:cubicBezTo>
                  <a:cubicBezTo>
                    <a:pt x="297800" y="-11481"/>
                    <a:pt x="342529" y="10378"/>
                    <a:pt x="368434" y="16652"/>
                  </a:cubicBezTo>
                  <a:cubicBezTo>
                    <a:pt x="525896" y="54034"/>
                    <a:pt x="682608" y="94107"/>
                    <a:pt x="838592" y="136873"/>
                  </a:cubicBezTo>
                  <a:cubicBezTo>
                    <a:pt x="927503" y="160492"/>
                    <a:pt x="1016352" y="185244"/>
                    <a:pt x="1105142" y="211151"/>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02" name="Freeform: Shape 101">
              <a:extLst>
                <a:ext uri="{FF2B5EF4-FFF2-40B4-BE49-F238E27FC236}">
                  <a16:creationId xmlns="" xmlns:a16="http://schemas.microsoft.com/office/drawing/2014/main" id="{C0BD75ED-9359-4C9C-B7F1-015A4B8F69D7}"/>
                </a:ext>
              </a:extLst>
            </p:cNvPr>
            <p:cNvSpPr/>
            <p:nvPr/>
          </p:nvSpPr>
          <p:spPr>
            <a:xfrm>
              <a:off x="177722" y="1438210"/>
              <a:ext cx="552800" cy="296470"/>
            </a:xfrm>
            <a:custGeom>
              <a:avLst/>
              <a:gdLst>
                <a:gd name="connsiteX0" fmla="*/ 2237 w 552800"/>
                <a:gd name="connsiteY0" fmla="*/ 146696 h 296470"/>
                <a:gd name="connsiteX1" fmla="*/ 1023 w 552800"/>
                <a:gd name="connsiteY1" fmla="*/ 157221 h 296470"/>
                <a:gd name="connsiteX2" fmla="*/ 17011 w 552800"/>
                <a:gd name="connsiteY2" fmla="*/ 169364 h 296470"/>
                <a:gd name="connsiteX3" fmla="*/ 160709 w 552800"/>
                <a:gd name="connsiteY3" fmla="*/ 215105 h 296470"/>
                <a:gd name="connsiteX4" fmla="*/ 486966 w 552800"/>
                <a:gd name="connsiteY4" fmla="*/ 296062 h 296470"/>
                <a:gd name="connsiteX5" fmla="*/ 501943 w 552800"/>
                <a:gd name="connsiteY5" fmla="*/ 293026 h 296470"/>
                <a:gd name="connsiteX6" fmla="*/ 509634 w 552800"/>
                <a:gd name="connsiteY6" fmla="*/ 279061 h 296470"/>
                <a:gd name="connsiteX7" fmla="*/ 552945 w 552800"/>
                <a:gd name="connsiteY7" fmla="*/ 135363 h 296470"/>
                <a:gd name="connsiteX8" fmla="*/ 541207 w 552800"/>
                <a:gd name="connsiteY8" fmla="*/ 115123 h 296470"/>
                <a:gd name="connsiteX9" fmla="*/ 133792 w 552800"/>
                <a:gd name="connsiteY9" fmla="*/ 10487 h 296470"/>
                <a:gd name="connsiteX10" fmla="*/ 47370 w 552800"/>
                <a:gd name="connsiteY10" fmla="*/ 25666 h 296470"/>
                <a:gd name="connsiteX11" fmla="*/ 2237 w 552800"/>
                <a:gd name="connsiteY11" fmla="*/ 146696 h 2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800" h="296470">
                  <a:moveTo>
                    <a:pt x="2237" y="146696"/>
                  </a:moveTo>
                  <a:cubicBezTo>
                    <a:pt x="739" y="149995"/>
                    <a:pt x="314" y="153679"/>
                    <a:pt x="1023" y="157221"/>
                  </a:cubicBezTo>
                  <a:cubicBezTo>
                    <a:pt x="2641" y="164103"/>
                    <a:pt x="10332" y="167138"/>
                    <a:pt x="17011" y="169364"/>
                  </a:cubicBezTo>
                  <a:lnTo>
                    <a:pt x="160709" y="215105"/>
                  </a:lnTo>
                  <a:cubicBezTo>
                    <a:pt x="206855" y="229677"/>
                    <a:pt x="422807" y="293633"/>
                    <a:pt x="486966" y="296062"/>
                  </a:cubicBezTo>
                  <a:cubicBezTo>
                    <a:pt x="492147" y="296730"/>
                    <a:pt x="497429" y="295657"/>
                    <a:pt x="501943" y="293026"/>
                  </a:cubicBezTo>
                  <a:cubicBezTo>
                    <a:pt x="506052" y="289403"/>
                    <a:pt x="508784" y="284465"/>
                    <a:pt x="509634" y="279061"/>
                  </a:cubicBezTo>
                  <a:cubicBezTo>
                    <a:pt x="525825" y="224820"/>
                    <a:pt x="537766" y="186568"/>
                    <a:pt x="552945" y="135363"/>
                  </a:cubicBezTo>
                  <a:cubicBezTo>
                    <a:pt x="555253" y="126538"/>
                    <a:pt x="550011" y="117491"/>
                    <a:pt x="541207" y="115123"/>
                  </a:cubicBezTo>
                  <a:lnTo>
                    <a:pt x="133792" y="10487"/>
                  </a:lnTo>
                  <a:cubicBezTo>
                    <a:pt x="96754" y="975"/>
                    <a:pt x="65990" y="-13598"/>
                    <a:pt x="47370" y="25666"/>
                  </a:cubicBezTo>
                  <a:cubicBezTo>
                    <a:pt x="29357" y="64829"/>
                    <a:pt x="14259" y="105287"/>
                    <a:pt x="2237" y="146696"/>
                  </a:cubicBezTo>
                  <a:close/>
                </a:path>
              </a:pathLst>
            </a:custGeom>
            <a:solidFill>
              <a:srgbClr val="FFFFFF"/>
            </a:solidFill>
            <a:ln w="17806" cap="rnd">
              <a:solidFill>
                <a:srgbClr val="190B0B"/>
              </a:solidFill>
              <a:prstDash val="solid"/>
              <a:round/>
            </a:ln>
          </p:spPr>
          <p:txBody>
            <a:bodyPr rtlCol="0" anchor="ctr"/>
            <a:lstStyle/>
            <a:p>
              <a:endParaRPr lang="en-US"/>
            </a:p>
          </p:txBody>
        </p:sp>
        <p:sp>
          <p:nvSpPr>
            <p:cNvPr id="103" name="Freeform: Shape 102">
              <a:extLst>
                <a:ext uri="{FF2B5EF4-FFF2-40B4-BE49-F238E27FC236}">
                  <a16:creationId xmlns="" xmlns:a16="http://schemas.microsoft.com/office/drawing/2014/main" id="{A94902E8-1139-490F-A978-947C4FF81CC2}"/>
                </a:ext>
              </a:extLst>
            </p:cNvPr>
            <p:cNvSpPr/>
            <p:nvPr/>
          </p:nvSpPr>
          <p:spPr>
            <a:xfrm>
              <a:off x="113771" y="1261000"/>
              <a:ext cx="56401" cy="51296"/>
            </a:xfrm>
            <a:custGeom>
              <a:avLst/>
              <a:gdLst>
                <a:gd name="connsiteX0" fmla="*/ 27937 w 56401"/>
                <a:gd name="connsiteY0" fmla="*/ 1091 h 51296"/>
                <a:gd name="connsiteX1" fmla="*/ 4054 w 56401"/>
                <a:gd name="connsiteY1" fmla="*/ 41570 h 51296"/>
                <a:gd name="connsiteX2" fmla="*/ 44533 w 56401"/>
                <a:gd name="connsiteY2" fmla="*/ 45820 h 51296"/>
                <a:gd name="connsiteX3" fmla="*/ 52851 w 56401"/>
                <a:gd name="connsiteY3" fmla="*/ 8377 h 51296"/>
                <a:gd name="connsiteX4" fmla="*/ 50604 w 56401"/>
                <a:gd name="connsiteY4" fmla="*/ 5341 h 51296"/>
                <a:gd name="connsiteX5" fmla="*/ 27937 w 56401"/>
                <a:gd name="connsiteY5" fmla="*/ 1091 h 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1" h="51296">
                  <a:moveTo>
                    <a:pt x="27937" y="1091"/>
                  </a:moveTo>
                  <a:cubicBezTo>
                    <a:pt x="10126" y="6353"/>
                    <a:pt x="-6673" y="26795"/>
                    <a:pt x="4054" y="41570"/>
                  </a:cubicBezTo>
                  <a:cubicBezTo>
                    <a:pt x="14821" y="52417"/>
                    <a:pt x="31741" y="54199"/>
                    <a:pt x="44533" y="45820"/>
                  </a:cubicBezTo>
                  <a:cubicBezTo>
                    <a:pt x="57161" y="37785"/>
                    <a:pt x="60886" y="21006"/>
                    <a:pt x="52851" y="8377"/>
                  </a:cubicBezTo>
                  <a:cubicBezTo>
                    <a:pt x="52163" y="7325"/>
                    <a:pt x="51413" y="6292"/>
                    <a:pt x="50604" y="5341"/>
                  </a:cubicBezTo>
                  <a:cubicBezTo>
                    <a:pt x="44350" y="-22"/>
                    <a:pt x="35708" y="-1641"/>
                    <a:pt x="27937" y="1091"/>
                  </a:cubicBezTo>
                  <a:close/>
                </a:path>
              </a:pathLst>
            </a:custGeom>
            <a:solidFill>
              <a:srgbClr val="190B0B"/>
            </a:solidFill>
            <a:ln w="20234" cap="flat">
              <a:no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D6A08691-8646-447B-93F7-EA6F79438727}"/>
                </a:ext>
              </a:extLst>
            </p:cNvPr>
            <p:cNvSpPr/>
            <p:nvPr/>
          </p:nvSpPr>
          <p:spPr>
            <a:xfrm>
              <a:off x="87056" y="1358921"/>
              <a:ext cx="45324" cy="41618"/>
            </a:xfrm>
            <a:custGeom>
              <a:avLst/>
              <a:gdLst>
                <a:gd name="connsiteX0" fmla="*/ 23078 w 45324"/>
                <a:gd name="connsiteY0" fmla="*/ 723 h 41618"/>
                <a:gd name="connsiteX1" fmla="*/ 2839 w 45324"/>
                <a:gd name="connsiteY1" fmla="*/ 33511 h 41618"/>
                <a:gd name="connsiteX2" fmla="*/ 35829 w 45324"/>
                <a:gd name="connsiteY2" fmla="*/ 36952 h 41618"/>
                <a:gd name="connsiteX3" fmla="*/ 42709 w 45324"/>
                <a:gd name="connsiteY3" fmla="*/ 7119 h 41618"/>
                <a:gd name="connsiteX4" fmla="*/ 40686 w 45324"/>
                <a:gd name="connsiteY4" fmla="*/ 4367 h 41618"/>
                <a:gd name="connsiteX5" fmla="*/ 23078 w 45324"/>
                <a:gd name="connsiteY5" fmla="*/ 723 h 4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24" h="41618">
                  <a:moveTo>
                    <a:pt x="23078" y="723"/>
                  </a:moveTo>
                  <a:cubicBezTo>
                    <a:pt x="8708" y="4771"/>
                    <a:pt x="-4650" y="20962"/>
                    <a:pt x="2839" y="33511"/>
                  </a:cubicBezTo>
                  <a:cubicBezTo>
                    <a:pt x="11522" y="42558"/>
                    <a:pt x="25466" y="43995"/>
                    <a:pt x="35829" y="36952"/>
                  </a:cubicBezTo>
                  <a:cubicBezTo>
                    <a:pt x="45968" y="30617"/>
                    <a:pt x="49065" y="17259"/>
                    <a:pt x="42709" y="7119"/>
                  </a:cubicBezTo>
                  <a:cubicBezTo>
                    <a:pt x="42123" y="6147"/>
                    <a:pt x="41435" y="5217"/>
                    <a:pt x="40686" y="4367"/>
                  </a:cubicBezTo>
                  <a:cubicBezTo>
                    <a:pt x="35909" y="56"/>
                    <a:pt x="29171" y="-1341"/>
                    <a:pt x="23078" y="723"/>
                  </a:cubicBezTo>
                  <a:close/>
                </a:path>
              </a:pathLst>
            </a:custGeom>
            <a:noFill/>
            <a:ln w="17806" cap="flat">
              <a:solidFill>
                <a:srgbClr val="190B0B"/>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2202B6B0-0641-4B70-B99C-0F697C5986C3}"/>
                </a:ext>
              </a:extLst>
            </p:cNvPr>
            <p:cNvSpPr/>
            <p:nvPr/>
          </p:nvSpPr>
          <p:spPr>
            <a:xfrm>
              <a:off x="53023" y="1462240"/>
              <a:ext cx="48217" cy="43867"/>
            </a:xfrm>
            <a:custGeom>
              <a:avLst/>
              <a:gdLst>
                <a:gd name="connsiteX0" fmla="*/ 23715 w 48217"/>
                <a:gd name="connsiteY0" fmla="*/ 826 h 43867"/>
                <a:gd name="connsiteX1" fmla="*/ 3476 w 48217"/>
                <a:gd name="connsiteY1" fmla="*/ 35435 h 43867"/>
                <a:gd name="connsiteX2" fmla="*/ 38288 w 48217"/>
                <a:gd name="connsiteY2" fmla="*/ 39078 h 43867"/>
                <a:gd name="connsiteX3" fmla="*/ 45251 w 48217"/>
                <a:gd name="connsiteY3" fmla="*/ 7202 h 43867"/>
                <a:gd name="connsiteX4" fmla="*/ 43551 w 48217"/>
                <a:gd name="connsiteY4" fmla="*/ 4874 h 43867"/>
                <a:gd name="connsiteX5" fmla="*/ 23715 w 48217"/>
                <a:gd name="connsiteY5" fmla="*/ 826 h 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7" h="43867">
                  <a:moveTo>
                    <a:pt x="23715" y="826"/>
                  </a:moveTo>
                  <a:cubicBezTo>
                    <a:pt x="8536" y="5279"/>
                    <a:pt x="-5429" y="22280"/>
                    <a:pt x="3476" y="35435"/>
                  </a:cubicBezTo>
                  <a:cubicBezTo>
                    <a:pt x="12705" y="44826"/>
                    <a:pt x="27298" y="46344"/>
                    <a:pt x="38288" y="39078"/>
                  </a:cubicBezTo>
                  <a:cubicBezTo>
                    <a:pt x="49014" y="32197"/>
                    <a:pt x="52131" y="17928"/>
                    <a:pt x="45251" y="7202"/>
                  </a:cubicBezTo>
                  <a:cubicBezTo>
                    <a:pt x="44744" y="6392"/>
                    <a:pt x="44157" y="5623"/>
                    <a:pt x="43551" y="4874"/>
                  </a:cubicBezTo>
                  <a:cubicBezTo>
                    <a:pt x="38146" y="77"/>
                    <a:pt x="30578" y="-1461"/>
                    <a:pt x="23715" y="826"/>
                  </a:cubicBezTo>
                  <a:close/>
                </a:path>
              </a:pathLst>
            </a:custGeom>
            <a:solidFill>
              <a:srgbClr val="190B0B"/>
            </a:solidFill>
            <a:ln w="20234" cap="flat">
              <a:no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643EB9C1-ED04-49A7-BBB6-F4B3A23766C3}"/>
                </a:ext>
              </a:extLst>
            </p:cNvPr>
            <p:cNvSpPr/>
            <p:nvPr/>
          </p:nvSpPr>
          <p:spPr>
            <a:xfrm>
              <a:off x="16503" y="1602057"/>
              <a:ext cx="56429" cy="51270"/>
            </a:xfrm>
            <a:custGeom>
              <a:avLst/>
              <a:gdLst>
                <a:gd name="connsiteX0" fmla="*/ 28056 w 56429"/>
                <a:gd name="connsiteY0" fmla="*/ 1064 h 51270"/>
                <a:gd name="connsiteX1" fmla="*/ 3971 w 56429"/>
                <a:gd name="connsiteY1" fmla="*/ 41543 h 51270"/>
                <a:gd name="connsiteX2" fmla="*/ 44450 w 56429"/>
                <a:gd name="connsiteY2" fmla="*/ 45793 h 51270"/>
                <a:gd name="connsiteX3" fmla="*/ 53032 w 56429"/>
                <a:gd name="connsiteY3" fmla="*/ 8695 h 51270"/>
                <a:gd name="connsiteX4" fmla="*/ 50521 w 56429"/>
                <a:gd name="connsiteY4" fmla="*/ 5315 h 51270"/>
                <a:gd name="connsiteX5" fmla="*/ 28056 w 56429"/>
                <a:gd name="connsiteY5" fmla="*/ 1064 h 5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29" h="51270">
                  <a:moveTo>
                    <a:pt x="28056" y="1064"/>
                  </a:moveTo>
                  <a:cubicBezTo>
                    <a:pt x="10043" y="6327"/>
                    <a:pt x="-6553" y="26769"/>
                    <a:pt x="3971" y="41543"/>
                  </a:cubicBezTo>
                  <a:cubicBezTo>
                    <a:pt x="14738" y="52391"/>
                    <a:pt x="31658" y="54173"/>
                    <a:pt x="44450" y="45793"/>
                  </a:cubicBezTo>
                  <a:cubicBezTo>
                    <a:pt x="57059" y="37920"/>
                    <a:pt x="60904" y="21324"/>
                    <a:pt x="53032" y="8695"/>
                  </a:cubicBezTo>
                  <a:cubicBezTo>
                    <a:pt x="52282" y="7501"/>
                    <a:pt x="51453" y="6368"/>
                    <a:pt x="50521" y="5315"/>
                  </a:cubicBezTo>
                  <a:cubicBezTo>
                    <a:pt x="44329" y="-8"/>
                    <a:pt x="35767" y="-1627"/>
                    <a:pt x="28056" y="1064"/>
                  </a:cubicBezTo>
                  <a:close/>
                </a:path>
              </a:pathLst>
            </a:custGeom>
            <a:solidFill>
              <a:srgbClr val="190B0B"/>
            </a:solidFill>
            <a:ln w="20234" cap="flat">
              <a:no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D4E821A1-FFDF-453F-A55B-5393860C71D5}"/>
                </a:ext>
              </a:extLst>
            </p:cNvPr>
            <p:cNvSpPr/>
            <p:nvPr/>
          </p:nvSpPr>
          <p:spPr>
            <a:xfrm>
              <a:off x="-23660" y="1749221"/>
              <a:ext cx="48673" cy="44058"/>
            </a:xfrm>
            <a:custGeom>
              <a:avLst/>
              <a:gdLst>
                <a:gd name="connsiteX0" fmla="*/ 23693 w 48673"/>
                <a:gd name="connsiteY0" fmla="*/ 1040 h 44058"/>
                <a:gd name="connsiteX1" fmla="*/ 3454 w 48673"/>
                <a:gd name="connsiteY1" fmla="*/ 35446 h 44058"/>
                <a:gd name="connsiteX2" fmla="*/ 38265 w 48673"/>
                <a:gd name="connsiteY2" fmla="*/ 39090 h 44058"/>
                <a:gd name="connsiteX3" fmla="*/ 46098 w 48673"/>
                <a:gd name="connsiteY3" fmla="*/ 7719 h 44058"/>
                <a:gd name="connsiteX4" fmla="*/ 43932 w 48673"/>
                <a:gd name="connsiteY4" fmla="*/ 4683 h 44058"/>
                <a:gd name="connsiteX5" fmla="*/ 23693 w 48673"/>
                <a:gd name="connsiteY5" fmla="*/ 1040 h 4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73" h="44058">
                  <a:moveTo>
                    <a:pt x="23693" y="1040"/>
                  </a:moveTo>
                  <a:cubicBezTo>
                    <a:pt x="8716" y="5290"/>
                    <a:pt x="-5451" y="22493"/>
                    <a:pt x="3454" y="35446"/>
                  </a:cubicBezTo>
                  <a:cubicBezTo>
                    <a:pt x="12582" y="45060"/>
                    <a:pt x="27357" y="46618"/>
                    <a:pt x="38265" y="39090"/>
                  </a:cubicBezTo>
                  <a:cubicBezTo>
                    <a:pt x="49094" y="32593"/>
                    <a:pt x="52594" y="18547"/>
                    <a:pt x="46098" y="7719"/>
                  </a:cubicBezTo>
                  <a:cubicBezTo>
                    <a:pt x="45470" y="6646"/>
                    <a:pt x="44742" y="5634"/>
                    <a:pt x="43932" y="4683"/>
                  </a:cubicBezTo>
                  <a:cubicBezTo>
                    <a:pt x="38346" y="-114"/>
                    <a:pt x="30595" y="-1510"/>
                    <a:pt x="23693" y="1040"/>
                  </a:cubicBezTo>
                  <a:close/>
                </a:path>
              </a:pathLst>
            </a:custGeom>
            <a:solidFill>
              <a:srgbClr val="190B0B"/>
            </a:solidFill>
            <a:ln w="20234" cap="flat">
              <a:no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04D6F7F1-ED83-4755-98DF-784BD3DBC131}"/>
                </a:ext>
              </a:extLst>
            </p:cNvPr>
            <p:cNvSpPr/>
            <p:nvPr/>
          </p:nvSpPr>
          <p:spPr>
            <a:xfrm>
              <a:off x="-51888" y="1870776"/>
              <a:ext cx="45833" cy="41814"/>
            </a:xfrm>
            <a:custGeom>
              <a:avLst/>
              <a:gdLst>
                <a:gd name="connsiteX0" fmla="*/ 22575 w 45833"/>
                <a:gd name="connsiteY0" fmla="*/ 920 h 41814"/>
                <a:gd name="connsiteX1" fmla="*/ 3347 w 45833"/>
                <a:gd name="connsiteY1" fmla="*/ 33707 h 41814"/>
                <a:gd name="connsiteX2" fmla="*/ 36337 w 45833"/>
                <a:gd name="connsiteY2" fmla="*/ 37147 h 41814"/>
                <a:gd name="connsiteX3" fmla="*/ 43219 w 45833"/>
                <a:gd name="connsiteY3" fmla="*/ 7315 h 41814"/>
                <a:gd name="connsiteX4" fmla="*/ 41194 w 45833"/>
                <a:gd name="connsiteY4" fmla="*/ 4563 h 41814"/>
                <a:gd name="connsiteX5" fmla="*/ 22575 w 45833"/>
                <a:gd name="connsiteY5" fmla="*/ 920 h 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33" h="41814">
                  <a:moveTo>
                    <a:pt x="22575" y="920"/>
                  </a:moveTo>
                  <a:cubicBezTo>
                    <a:pt x="8206" y="4967"/>
                    <a:pt x="-5153" y="21159"/>
                    <a:pt x="3347" y="33707"/>
                  </a:cubicBezTo>
                  <a:cubicBezTo>
                    <a:pt x="12030" y="42754"/>
                    <a:pt x="25975" y="44191"/>
                    <a:pt x="36337" y="37147"/>
                  </a:cubicBezTo>
                  <a:cubicBezTo>
                    <a:pt x="46478" y="30813"/>
                    <a:pt x="49573" y="17455"/>
                    <a:pt x="43219" y="7315"/>
                  </a:cubicBezTo>
                  <a:cubicBezTo>
                    <a:pt x="42632" y="6344"/>
                    <a:pt x="41944" y="5412"/>
                    <a:pt x="41194" y="4563"/>
                  </a:cubicBezTo>
                  <a:cubicBezTo>
                    <a:pt x="36156" y="-52"/>
                    <a:pt x="28971" y="-1448"/>
                    <a:pt x="22575" y="920"/>
                  </a:cubicBezTo>
                  <a:close/>
                </a:path>
              </a:pathLst>
            </a:custGeom>
            <a:noFill/>
            <a:ln w="17806" cap="flat">
              <a:solidFill>
                <a:srgbClr val="190B0B"/>
              </a:solid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50660E8D-E92D-4AD9-BE37-C4644C73D507}"/>
                </a:ext>
              </a:extLst>
            </p:cNvPr>
            <p:cNvSpPr/>
            <p:nvPr/>
          </p:nvSpPr>
          <p:spPr>
            <a:xfrm>
              <a:off x="-69496" y="1975617"/>
              <a:ext cx="45819" cy="41777"/>
            </a:xfrm>
            <a:custGeom>
              <a:avLst/>
              <a:gdLst>
                <a:gd name="connsiteX0" fmla="*/ 22575 w 45819"/>
                <a:gd name="connsiteY0" fmla="*/ 918 h 41777"/>
                <a:gd name="connsiteX1" fmla="*/ 3347 w 45819"/>
                <a:gd name="connsiteY1" fmla="*/ 33706 h 41777"/>
                <a:gd name="connsiteX2" fmla="*/ 36540 w 45819"/>
                <a:gd name="connsiteY2" fmla="*/ 37147 h 41777"/>
                <a:gd name="connsiteX3" fmla="*/ 42997 w 45819"/>
                <a:gd name="connsiteY3" fmla="*/ 6909 h 41777"/>
                <a:gd name="connsiteX4" fmla="*/ 41397 w 45819"/>
                <a:gd name="connsiteY4" fmla="*/ 4764 h 41777"/>
                <a:gd name="connsiteX5" fmla="*/ 22575 w 45819"/>
                <a:gd name="connsiteY5" fmla="*/ 918 h 4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19" h="41777">
                  <a:moveTo>
                    <a:pt x="22575" y="918"/>
                  </a:moveTo>
                  <a:cubicBezTo>
                    <a:pt x="8205" y="5168"/>
                    <a:pt x="-5153" y="21157"/>
                    <a:pt x="3347" y="33706"/>
                  </a:cubicBezTo>
                  <a:cubicBezTo>
                    <a:pt x="12132" y="42692"/>
                    <a:pt x="26097" y="44149"/>
                    <a:pt x="36540" y="37147"/>
                  </a:cubicBezTo>
                  <a:cubicBezTo>
                    <a:pt x="46659" y="30569"/>
                    <a:pt x="49554" y="17049"/>
                    <a:pt x="42997" y="6909"/>
                  </a:cubicBezTo>
                  <a:cubicBezTo>
                    <a:pt x="42510" y="6160"/>
                    <a:pt x="41964" y="5452"/>
                    <a:pt x="41397" y="4764"/>
                  </a:cubicBezTo>
                  <a:cubicBezTo>
                    <a:pt x="36358" y="7"/>
                    <a:pt x="29071" y="-1490"/>
                    <a:pt x="22575" y="918"/>
                  </a:cubicBezTo>
                  <a:close/>
                </a:path>
              </a:pathLst>
            </a:custGeom>
            <a:noFill/>
            <a:ln w="17806" cap="flat">
              <a:solidFill>
                <a:srgbClr val="190B0B"/>
              </a:solid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693C14AA-B6CE-4CB1-B2C0-25C6F9235D12}"/>
                </a:ext>
              </a:extLst>
            </p:cNvPr>
            <p:cNvSpPr/>
            <p:nvPr/>
          </p:nvSpPr>
          <p:spPr>
            <a:xfrm>
              <a:off x="-101775" y="2126905"/>
              <a:ext cx="45324" cy="41711"/>
            </a:xfrm>
            <a:custGeom>
              <a:avLst/>
              <a:gdLst>
                <a:gd name="connsiteX0" fmla="*/ 23078 w 45324"/>
                <a:gd name="connsiteY0" fmla="*/ 614 h 41711"/>
                <a:gd name="connsiteX1" fmla="*/ 2839 w 45324"/>
                <a:gd name="connsiteY1" fmla="*/ 33604 h 41711"/>
                <a:gd name="connsiteX2" fmla="*/ 35829 w 45324"/>
                <a:gd name="connsiteY2" fmla="*/ 37045 h 41711"/>
                <a:gd name="connsiteX3" fmla="*/ 42711 w 45324"/>
                <a:gd name="connsiteY3" fmla="*/ 7212 h 41711"/>
                <a:gd name="connsiteX4" fmla="*/ 40686 w 45324"/>
                <a:gd name="connsiteY4" fmla="*/ 4460 h 41711"/>
                <a:gd name="connsiteX5" fmla="*/ 23078 w 45324"/>
                <a:gd name="connsiteY5" fmla="*/ 614 h 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24" h="41711">
                  <a:moveTo>
                    <a:pt x="23078" y="614"/>
                  </a:moveTo>
                  <a:cubicBezTo>
                    <a:pt x="8709" y="4865"/>
                    <a:pt x="-4650" y="20853"/>
                    <a:pt x="2839" y="33604"/>
                  </a:cubicBezTo>
                  <a:cubicBezTo>
                    <a:pt x="11522" y="42651"/>
                    <a:pt x="25467" y="44088"/>
                    <a:pt x="35829" y="37045"/>
                  </a:cubicBezTo>
                  <a:cubicBezTo>
                    <a:pt x="45969" y="30710"/>
                    <a:pt x="49065" y="17352"/>
                    <a:pt x="42711" y="7212"/>
                  </a:cubicBezTo>
                  <a:cubicBezTo>
                    <a:pt x="42124" y="6241"/>
                    <a:pt x="41436" y="5309"/>
                    <a:pt x="40686" y="4460"/>
                  </a:cubicBezTo>
                  <a:cubicBezTo>
                    <a:pt x="35910" y="169"/>
                    <a:pt x="29211" y="-1309"/>
                    <a:pt x="23078" y="614"/>
                  </a:cubicBezTo>
                  <a:close/>
                </a:path>
              </a:pathLst>
            </a:custGeom>
            <a:noFill/>
            <a:ln w="17806" cap="flat">
              <a:solidFill>
                <a:srgbClr val="190B0B"/>
              </a:solid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565AA0BC-0FF0-40C6-B693-416A2875E678}"/>
                </a:ext>
              </a:extLst>
            </p:cNvPr>
            <p:cNvSpPr/>
            <p:nvPr/>
          </p:nvSpPr>
          <p:spPr>
            <a:xfrm>
              <a:off x="1173" y="1235719"/>
              <a:ext cx="152863" cy="106355"/>
            </a:xfrm>
            <a:custGeom>
              <a:avLst/>
              <a:gdLst>
                <a:gd name="connsiteX0" fmla="*/ 19099 w 152863"/>
                <a:gd name="connsiteY0" fmla="*/ 96400 h 106355"/>
                <a:gd name="connsiteX1" fmla="*/ 883 w 152863"/>
                <a:gd name="connsiteY1" fmla="*/ 52076 h 106355"/>
                <a:gd name="connsiteX2" fmla="*/ 41362 w 152863"/>
                <a:gd name="connsiteY2" fmla="*/ 3502 h 106355"/>
                <a:gd name="connsiteX3" fmla="*/ 100258 w 152863"/>
                <a:gd name="connsiteY3" fmla="*/ 6336 h 106355"/>
                <a:gd name="connsiteX4" fmla="*/ 147011 w 152863"/>
                <a:gd name="connsiteY4" fmla="*/ 32242 h 106355"/>
                <a:gd name="connsiteX5" fmla="*/ 151322 w 152863"/>
                <a:gd name="connsiteY5" fmla="*/ 51813 h 106355"/>
                <a:gd name="connsiteX6" fmla="*/ 150856 w 152863"/>
                <a:gd name="connsiteY6" fmla="*/ 52481 h 106355"/>
                <a:gd name="connsiteX7" fmla="*/ 131346 w 152863"/>
                <a:gd name="connsiteY7" fmla="*/ 57014 h 106355"/>
                <a:gd name="connsiteX8" fmla="*/ 130617 w 152863"/>
                <a:gd name="connsiteY8" fmla="*/ 56529 h 106355"/>
                <a:gd name="connsiteX9" fmla="*/ 90139 w 152863"/>
                <a:gd name="connsiteY9" fmla="*/ 33456 h 106355"/>
                <a:gd name="connsiteX10" fmla="*/ 49660 w 152863"/>
                <a:gd name="connsiteY10" fmla="*/ 31027 h 106355"/>
                <a:gd name="connsiteX11" fmla="*/ 28004 w 152863"/>
                <a:gd name="connsiteY11" fmla="*/ 55112 h 106355"/>
                <a:gd name="connsiteX12" fmla="*/ 40350 w 152863"/>
                <a:gd name="connsiteY12" fmla="*/ 77578 h 106355"/>
                <a:gd name="connsiteX13" fmla="*/ 47413 w 152863"/>
                <a:gd name="connsiteY13" fmla="*/ 96319 h 106355"/>
                <a:gd name="connsiteX14" fmla="*/ 46624 w 152863"/>
                <a:gd name="connsiteY14" fmla="*/ 97817 h 106355"/>
                <a:gd name="connsiteX15" fmla="*/ 27862 w 152863"/>
                <a:gd name="connsiteY15" fmla="*/ 104881 h 106355"/>
                <a:gd name="connsiteX16" fmla="*/ 26385 w 152863"/>
                <a:gd name="connsiteY16" fmla="*/ 104091 h 106355"/>
                <a:gd name="connsiteX17" fmla="*/ 19099 w 152863"/>
                <a:gd name="connsiteY17" fmla="*/ 96400 h 1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63" h="106355">
                  <a:moveTo>
                    <a:pt x="19099" y="96400"/>
                  </a:moveTo>
                  <a:cubicBezTo>
                    <a:pt x="6206" y="85450"/>
                    <a:pt x="-573" y="68936"/>
                    <a:pt x="883" y="52076"/>
                  </a:cubicBezTo>
                  <a:cubicBezTo>
                    <a:pt x="4223" y="29591"/>
                    <a:pt x="19828" y="10829"/>
                    <a:pt x="41362" y="3502"/>
                  </a:cubicBezTo>
                  <a:cubicBezTo>
                    <a:pt x="60751" y="-2286"/>
                    <a:pt x="81516" y="-1294"/>
                    <a:pt x="100258" y="6336"/>
                  </a:cubicBezTo>
                  <a:cubicBezTo>
                    <a:pt x="116794" y="13136"/>
                    <a:pt x="132479" y="21839"/>
                    <a:pt x="147011" y="32242"/>
                  </a:cubicBezTo>
                  <a:cubicBezTo>
                    <a:pt x="153609" y="36452"/>
                    <a:pt x="155532" y="45215"/>
                    <a:pt x="151322" y="51813"/>
                  </a:cubicBezTo>
                  <a:cubicBezTo>
                    <a:pt x="151160" y="52036"/>
                    <a:pt x="151018" y="52259"/>
                    <a:pt x="150856" y="52481"/>
                  </a:cubicBezTo>
                  <a:cubicBezTo>
                    <a:pt x="146707" y="59119"/>
                    <a:pt x="137984" y="61143"/>
                    <a:pt x="131346" y="57014"/>
                  </a:cubicBezTo>
                  <a:cubicBezTo>
                    <a:pt x="131103" y="56853"/>
                    <a:pt x="130859" y="56691"/>
                    <a:pt x="130617" y="56529"/>
                  </a:cubicBezTo>
                  <a:cubicBezTo>
                    <a:pt x="118028" y="47340"/>
                    <a:pt x="104447" y="39589"/>
                    <a:pt x="90139" y="33456"/>
                  </a:cubicBezTo>
                  <a:cubicBezTo>
                    <a:pt x="77327" y="28032"/>
                    <a:pt x="63039" y="27182"/>
                    <a:pt x="49660" y="31027"/>
                  </a:cubicBezTo>
                  <a:cubicBezTo>
                    <a:pt x="38549" y="34468"/>
                    <a:pt x="30230" y="43718"/>
                    <a:pt x="28004" y="55112"/>
                  </a:cubicBezTo>
                  <a:cubicBezTo>
                    <a:pt x="27357" y="64382"/>
                    <a:pt x="32193" y="73165"/>
                    <a:pt x="40350" y="77578"/>
                  </a:cubicBezTo>
                  <a:cubicBezTo>
                    <a:pt x="47474" y="80816"/>
                    <a:pt x="50631" y="89195"/>
                    <a:pt x="47413" y="96319"/>
                  </a:cubicBezTo>
                  <a:cubicBezTo>
                    <a:pt x="47171" y="96846"/>
                    <a:pt x="46908" y="97331"/>
                    <a:pt x="46624" y="97817"/>
                  </a:cubicBezTo>
                  <a:cubicBezTo>
                    <a:pt x="43386" y="104941"/>
                    <a:pt x="35007" y="108099"/>
                    <a:pt x="27862" y="104881"/>
                  </a:cubicBezTo>
                  <a:cubicBezTo>
                    <a:pt x="27357" y="104637"/>
                    <a:pt x="26870" y="104374"/>
                    <a:pt x="26385" y="104091"/>
                  </a:cubicBezTo>
                  <a:cubicBezTo>
                    <a:pt x="23652" y="101844"/>
                    <a:pt x="21204" y="99254"/>
                    <a:pt x="19099" y="96400"/>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8195FC5A-657F-471D-B879-8A123302846B}"/>
                </a:ext>
              </a:extLst>
            </p:cNvPr>
            <p:cNvSpPr/>
            <p:nvPr/>
          </p:nvSpPr>
          <p:spPr>
            <a:xfrm>
              <a:off x="-26378" y="1333676"/>
              <a:ext cx="153606" cy="105300"/>
            </a:xfrm>
            <a:custGeom>
              <a:avLst/>
              <a:gdLst>
                <a:gd name="connsiteX0" fmla="*/ 18923 w 153606"/>
                <a:gd name="connsiteY0" fmla="*/ 96400 h 105300"/>
                <a:gd name="connsiteX1" fmla="*/ 910 w 153606"/>
                <a:gd name="connsiteY1" fmla="*/ 52076 h 105300"/>
                <a:gd name="connsiteX2" fmla="*/ 41389 w 153606"/>
                <a:gd name="connsiteY2" fmla="*/ 3502 h 105300"/>
                <a:gd name="connsiteX3" fmla="*/ 100487 w 153606"/>
                <a:gd name="connsiteY3" fmla="*/ 6336 h 105300"/>
                <a:gd name="connsiteX4" fmla="*/ 147847 w 153606"/>
                <a:gd name="connsiteY4" fmla="*/ 31635 h 105300"/>
                <a:gd name="connsiteX5" fmla="*/ 151915 w 153606"/>
                <a:gd name="connsiteY5" fmla="*/ 51550 h 105300"/>
                <a:gd name="connsiteX6" fmla="*/ 151692 w 153606"/>
                <a:gd name="connsiteY6" fmla="*/ 51874 h 105300"/>
                <a:gd name="connsiteX7" fmla="*/ 131837 w 153606"/>
                <a:gd name="connsiteY7" fmla="*/ 56165 h 105300"/>
                <a:gd name="connsiteX8" fmla="*/ 131453 w 153606"/>
                <a:gd name="connsiteY8" fmla="*/ 55922 h 105300"/>
                <a:gd name="connsiteX9" fmla="*/ 90975 w 153606"/>
                <a:gd name="connsiteY9" fmla="*/ 32849 h 105300"/>
                <a:gd name="connsiteX10" fmla="*/ 50496 w 153606"/>
                <a:gd name="connsiteY10" fmla="*/ 30420 h 105300"/>
                <a:gd name="connsiteX11" fmla="*/ 28840 w 153606"/>
                <a:gd name="connsiteY11" fmla="*/ 54505 h 105300"/>
                <a:gd name="connsiteX12" fmla="*/ 41186 w 153606"/>
                <a:gd name="connsiteY12" fmla="*/ 76971 h 105300"/>
                <a:gd name="connsiteX13" fmla="*/ 48047 w 153606"/>
                <a:gd name="connsiteY13" fmla="*/ 96096 h 105300"/>
                <a:gd name="connsiteX14" fmla="*/ 47460 w 153606"/>
                <a:gd name="connsiteY14" fmla="*/ 97210 h 105300"/>
                <a:gd name="connsiteX15" fmla="*/ 28476 w 153606"/>
                <a:gd name="connsiteY15" fmla="*/ 103605 h 105300"/>
                <a:gd name="connsiteX16" fmla="*/ 28234 w 153606"/>
                <a:gd name="connsiteY16" fmla="*/ 103484 h 105300"/>
                <a:gd name="connsiteX17" fmla="*/ 18923 w 153606"/>
                <a:gd name="connsiteY17" fmla="*/ 96400 h 1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606" h="105300">
                  <a:moveTo>
                    <a:pt x="18923" y="96400"/>
                  </a:moveTo>
                  <a:cubicBezTo>
                    <a:pt x="6071" y="85431"/>
                    <a:pt x="-648" y="68895"/>
                    <a:pt x="910" y="52076"/>
                  </a:cubicBezTo>
                  <a:cubicBezTo>
                    <a:pt x="4250" y="29591"/>
                    <a:pt x="19875" y="10829"/>
                    <a:pt x="41389" y="3502"/>
                  </a:cubicBezTo>
                  <a:cubicBezTo>
                    <a:pt x="60838" y="-2286"/>
                    <a:pt x="81685" y="-1294"/>
                    <a:pt x="100487" y="6336"/>
                  </a:cubicBezTo>
                  <a:cubicBezTo>
                    <a:pt x="117205" y="12914"/>
                    <a:pt x="133093" y="21394"/>
                    <a:pt x="147847" y="31635"/>
                  </a:cubicBezTo>
                  <a:cubicBezTo>
                    <a:pt x="154466" y="36006"/>
                    <a:pt x="156287" y="44932"/>
                    <a:pt x="151915" y="51550"/>
                  </a:cubicBezTo>
                  <a:cubicBezTo>
                    <a:pt x="151835" y="51651"/>
                    <a:pt x="151773" y="51773"/>
                    <a:pt x="151692" y="51874"/>
                  </a:cubicBezTo>
                  <a:cubicBezTo>
                    <a:pt x="147402" y="58553"/>
                    <a:pt x="138497" y="60476"/>
                    <a:pt x="131837" y="56165"/>
                  </a:cubicBezTo>
                  <a:cubicBezTo>
                    <a:pt x="131697" y="56084"/>
                    <a:pt x="131574" y="56003"/>
                    <a:pt x="131453" y="55922"/>
                  </a:cubicBezTo>
                  <a:cubicBezTo>
                    <a:pt x="118905" y="46672"/>
                    <a:pt x="105324" y="38941"/>
                    <a:pt x="90975" y="32849"/>
                  </a:cubicBezTo>
                  <a:cubicBezTo>
                    <a:pt x="78164" y="27425"/>
                    <a:pt x="63875" y="26575"/>
                    <a:pt x="50496" y="30420"/>
                  </a:cubicBezTo>
                  <a:cubicBezTo>
                    <a:pt x="39344" y="33780"/>
                    <a:pt x="30986" y="43070"/>
                    <a:pt x="28840" y="54505"/>
                  </a:cubicBezTo>
                  <a:cubicBezTo>
                    <a:pt x="28092" y="63795"/>
                    <a:pt x="32949" y="72619"/>
                    <a:pt x="41186" y="76971"/>
                  </a:cubicBezTo>
                  <a:cubicBezTo>
                    <a:pt x="48372" y="80351"/>
                    <a:pt x="51428" y="88932"/>
                    <a:pt x="48047" y="96096"/>
                  </a:cubicBezTo>
                  <a:cubicBezTo>
                    <a:pt x="47865" y="96481"/>
                    <a:pt x="47663" y="96846"/>
                    <a:pt x="47460" y="97210"/>
                  </a:cubicBezTo>
                  <a:cubicBezTo>
                    <a:pt x="43979" y="104212"/>
                    <a:pt x="35479" y="107087"/>
                    <a:pt x="28476" y="103605"/>
                  </a:cubicBezTo>
                  <a:cubicBezTo>
                    <a:pt x="28396" y="103565"/>
                    <a:pt x="28314" y="103524"/>
                    <a:pt x="28234" y="103484"/>
                  </a:cubicBezTo>
                  <a:cubicBezTo>
                    <a:pt x="24853" y="101501"/>
                    <a:pt x="21736" y="99112"/>
                    <a:pt x="18923" y="96400"/>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C6EF025E-92E1-46D4-962E-8012B77DB738}"/>
                </a:ext>
              </a:extLst>
            </p:cNvPr>
            <p:cNvSpPr/>
            <p:nvPr/>
          </p:nvSpPr>
          <p:spPr>
            <a:xfrm>
              <a:off x="-61189" y="1437236"/>
              <a:ext cx="153092" cy="104954"/>
            </a:xfrm>
            <a:custGeom>
              <a:avLst/>
              <a:gdLst>
                <a:gd name="connsiteX0" fmla="*/ 18922 w 153092"/>
                <a:gd name="connsiteY0" fmla="*/ 96465 h 104954"/>
                <a:gd name="connsiteX1" fmla="*/ 910 w 153092"/>
                <a:gd name="connsiteY1" fmla="*/ 52141 h 104954"/>
                <a:gd name="connsiteX2" fmla="*/ 41389 w 153092"/>
                <a:gd name="connsiteY2" fmla="*/ 3567 h 104954"/>
                <a:gd name="connsiteX3" fmla="*/ 100487 w 153092"/>
                <a:gd name="connsiteY3" fmla="*/ 6199 h 104954"/>
                <a:gd name="connsiteX4" fmla="*/ 147239 w 153092"/>
                <a:gd name="connsiteY4" fmla="*/ 32307 h 104954"/>
                <a:gd name="connsiteX5" fmla="*/ 151551 w 153092"/>
                <a:gd name="connsiteY5" fmla="*/ 51878 h 104954"/>
                <a:gd name="connsiteX6" fmla="*/ 151085 w 153092"/>
                <a:gd name="connsiteY6" fmla="*/ 52547 h 104954"/>
                <a:gd name="connsiteX7" fmla="*/ 130887 w 153092"/>
                <a:gd name="connsiteY7" fmla="*/ 56614 h 104954"/>
                <a:gd name="connsiteX8" fmla="*/ 130846 w 153092"/>
                <a:gd name="connsiteY8" fmla="*/ 56594 h 104954"/>
                <a:gd name="connsiteX9" fmla="*/ 90367 w 153092"/>
                <a:gd name="connsiteY9" fmla="*/ 33522 h 104954"/>
                <a:gd name="connsiteX10" fmla="*/ 49889 w 153092"/>
                <a:gd name="connsiteY10" fmla="*/ 31093 h 104954"/>
                <a:gd name="connsiteX11" fmla="*/ 28233 w 153092"/>
                <a:gd name="connsiteY11" fmla="*/ 55177 h 104954"/>
                <a:gd name="connsiteX12" fmla="*/ 40376 w 153092"/>
                <a:gd name="connsiteY12" fmla="*/ 77643 h 104954"/>
                <a:gd name="connsiteX13" fmla="*/ 46772 w 153092"/>
                <a:gd name="connsiteY13" fmla="*/ 96627 h 104954"/>
                <a:gd name="connsiteX14" fmla="*/ 46651 w 153092"/>
                <a:gd name="connsiteY14" fmla="*/ 96871 h 104954"/>
                <a:gd name="connsiteX15" fmla="*/ 27990 w 153092"/>
                <a:gd name="connsiteY15" fmla="*/ 103327 h 104954"/>
                <a:gd name="connsiteX16" fmla="*/ 27626 w 153092"/>
                <a:gd name="connsiteY16" fmla="*/ 103145 h 104954"/>
                <a:gd name="connsiteX17" fmla="*/ 18922 w 153092"/>
                <a:gd name="connsiteY17" fmla="*/ 96465 h 10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92" h="104954">
                  <a:moveTo>
                    <a:pt x="18922" y="96465"/>
                  </a:moveTo>
                  <a:cubicBezTo>
                    <a:pt x="6072" y="85496"/>
                    <a:pt x="-648" y="68960"/>
                    <a:pt x="910" y="52141"/>
                  </a:cubicBezTo>
                  <a:cubicBezTo>
                    <a:pt x="4249" y="29656"/>
                    <a:pt x="19854" y="10894"/>
                    <a:pt x="41389" y="3567"/>
                  </a:cubicBezTo>
                  <a:cubicBezTo>
                    <a:pt x="60818" y="-2261"/>
                    <a:pt x="81644" y="-1331"/>
                    <a:pt x="100487" y="6199"/>
                  </a:cubicBezTo>
                  <a:cubicBezTo>
                    <a:pt x="116941" y="13242"/>
                    <a:pt x="132606" y="21985"/>
                    <a:pt x="147239" y="32307"/>
                  </a:cubicBezTo>
                  <a:cubicBezTo>
                    <a:pt x="153837" y="36517"/>
                    <a:pt x="155761" y="45281"/>
                    <a:pt x="151551" y="51878"/>
                  </a:cubicBezTo>
                  <a:cubicBezTo>
                    <a:pt x="151389" y="52101"/>
                    <a:pt x="151247" y="52324"/>
                    <a:pt x="151085" y="52547"/>
                  </a:cubicBezTo>
                  <a:cubicBezTo>
                    <a:pt x="146632" y="59246"/>
                    <a:pt x="137586" y="61067"/>
                    <a:pt x="130887" y="56614"/>
                  </a:cubicBezTo>
                  <a:cubicBezTo>
                    <a:pt x="130866" y="56614"/>
                    <a:pt x="130866" y="56594"/>
                    <a:pt x="130846" y="56594"/>
                  </a:cubicBezTo>
                  <a:cubicBezTo>
                    <a:pt x="118237" y="47426"/>
                    <a:pt x="104676" y="39695"/>
                    <a:pt x="90367" y="33522"/>
                  </a:cubicBezTo>
                  <a:cubicBezTo>
                    <a:pt x="77556" y="28097"/>
                    <a:pt x="63267" y="27248"/>
                    <a:pt x="49889" y="31093"/>
                  </a:cubicBezTo>
                  <a:cubicBezTo>
                    <a:pt x="38717" y="34412"/>
                    <a:pt x="30338" y="43722"/>
                    <a:pt x="28233" y="55177"/>
                  </a:cubicBezTo>
                  <a:cubicBezTo>
                    <a:pt x="27383" y="64427"/>
                    <a:pt x="32180" y="73292"/>
                    <a:pt x="40376" y="77643"/>
                  </a:cubicBezTo>
                  <a:cubicBezTo>
                    <a:pt x="47379" y="81124"/>
                    <a:pt x="50253" y="89625"/>
                    <a:pt x="46772" y="96627"/>
                  </a:cubicBezTo>
                  <a:cubicBezTo>
                    <a:pt x="46732" y="96708"/>
                    <a:pt x="46691" y="96789"/>
                    <a:pt x="46651" y="96871"/>
                  </a:cubicBezTo>
                  <a:cubicBezTo>
                    <a:pt x="43270" y="103812"/>
                    <a:pt x="34912" y="106707"/>
                    <a:pt x="27990" y="103327"/>
                  </a:cubicBezTo>
                  <a:cubicBezTo>
                    <a:pt x="27868" y="103266"/>
                    <a:pt x="27747" y="103205"/>
                    <a:pt x="27626" y="103145"/>
                  </a:cubicBezTo>
                  <a:cubicBezTo>
                    <a:pt x="24489" y="101242"/>
                    <a:pt x="21575" y="98995"/>
                    <a:pt x="18922" y="96465"/>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B749916D-259B-4EB9-A6CD-DDF66AF7E73F}"/>
                </a:ext>
              </a:extLst>
            </p:cNvPr>
            <p:cNvSpPr/>
            <p:nvPr/>
          </p:nvSpPr>
          <p:spPr>
            <a:xfrm>
              <a:off x="-93578" y="1581062"/>
              <a:ext cx="153184" cy="105118"/>
            </a:xfrm>
            <a:custGeom>
              <a:avLst/>
              <a:gdLst>
                <a:gd name="connsiteX0" fmla="*/ 18929 w 153184"/>
                <a:gd name="connsiteY0" fmla="*/ 96338 h 105118"/>
                <a:gd name="connsiteX1" fmla="*/ 916 w 153184"/>
                <a:gd name="connsiteY1" fmla="*/ 52014 h 105118"/>
                <a:gd name="connsiteX2" fmla="*/ 41394 w 153184"/>
                <a:gd name="connsiteY2" fmla="*/ 3642 h 105118"/>
                <a:gd name="connsiteX3" fmla="*/ 100493 w 153184"/>
                <a:gd name="connsiteY3" fmla="*/ 6273 h 105118"/>
                <a:gd name="connsiteX4" fmla="*/ 147246 w 153184"/>
                <a:gd name="connsiteY4" fmla="*/ 32382 h 105118"/>
                <a:gd name="connsiteX5" fmla="*/ 151779 w 153184"/>
                <a:gd name="connsiteY5" fmla="*/ 51609 h 105118"/>
                <a:gd name="connsiteX6" fmla="*/ 151091 w 153184"/>
                <a:gd name="connsiteY6" fmla="*/ 52621 h 105118"/>
                <a:gd name="connsiteX7" fmla="*/ 131580 w 153184"/>
                <a:gd name="connsiteY7" fmla="*/ 57155 h 105118"/>
                <a:gd name="connsiteX8" fmla="*/ 130852 w 153184"/>
                <a:gd name="connsiteY8" fmla="*/ 56669 h 105118"/>
                <a:gd name="connsiteX9" fmla="*/ 90374 w 153184"/>
                <a:gd name="connsiteY9" fmla="*/ 33596 h 105118"/>
                <a:gd name="connsiteX10" fmla="*/ 49895 w 153184"/>
                <a:gd name="connsiteY10" fmla="*/ 31167 h 105118"/>
                <a:gd name="connsiteX11" fmla="*/ 28239 w 153184"/>
                <a:gd name="connsiteY11" fmla="*/ 55455 h 105118"/>
                <a:gd name="connsiteX12" fmla="*/ 40382 w 153184"/>
                <a:gd name="connsiteY12" fmla="*/ 77920 h 105118"/>
                <a:gd name="connsiteX13" fmla="*/ 46839 w 153184"/>
                <a:gd name="connsiteY13" fmla="*/ 96580 h 105118"/>
                <a:gd name="connsiteX14" fmla="*/ 46656 w 153184"/>
                <a:gd name="connsiteY14" fmla="*/ 96945 h 105118"/>
                <a:gd name="connsiteX15" fmla="*/ 27713 w 153184"/>
                <a:gd name="connsiteY15" fmla="*/ 103462 h 105118"/>
                <a:gd name="connsiteX16" fmla="*/ 27631 w 153184"/>
                <a:gd name="connsiteY16" fmla="*/ 103422 h 105118"/>
                <a:gd name="connsiteX17" fmla="*/ 18929 w 153184"/>
                <a:gd name="connsiteY17" fmla="*/ 96338 h 1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184" h="105118">
                  <a:moveTo>
                    <a:pt x="18929" y="96338"/>
                  </a:moveTo>
                  <a:cubicBezTo>
                    <a:pt x="6057" y="85388"/>
                    <a:pt x="-663" y="68832"/>
                    <a:pt x="916" y="52014"/>
                  </a:cubicBezTo>
                  <a:cubicBezTo>
                    <a:pt x="4053" y="29467"/>
                    <a:pt x="19759" y="10706"/>
                    <a:pt x="41394" y="3642"/>
                  </a:cubicBezTo>
                  <a:cubicBezTo>
                    <a:pt x="60804" y="-2288"/>
                    <a:pt x="81670" y="-1357"/>
                    <a:pt x="100493" y="6273"/>
                  </a:cubicBezTo>
                  <a:cubicBezTo>
                    <a:pt x="117028" y="13154"/>
                    <a:pt x="132714" y="21918"/>
                    <a:pt x="147246" y="32382"/>
                  </a:cubicBezTo>
                  <a:cubicBezTo>
                    <a:pt x="153803" y="36430"/>
                    <a:pt x="155847" y="45052"/>
                    <a:pt x="151779" y="51609"/>
                  </a:cubicBezTo>
                  <a:cubicBezTo>
                    <a:pt x="151577" y="51953"/>
                    <a:pt x="151333" y="52297"/>
                    <a:pt x="151091" y="52621"/>
                  </a:cubicBezTo>
                  <a:cubicBezTo>
                    <a:pt x="146942" y="59259"/>
                    <a:pt x="138218" y="61284"/>
                    <a:pt x="131580" y="57155"/>
                  </a:cubicBezTo>
                  <a:cubicBezTo>
                    <a:pt x="131338" y="56993"/>
                    <a:pt x="131094" y="56831"/>
                    <a:pt x="130852" y="56669"/>
                  </a:cubicBezTo>
                  <a:cubicBezTo>
                    <a:pt x="118242" y="47501"/>
                    <a:pt x="104682" y="39769"/>
                    <a:pt x="90374" y="33596"/>
                  </a:cubicBezTo>
                  <a:cubicBezTo>
                    <a:pt x="77561" y="28172"/>
                    <a:pt x="63272" y="27322"/>
                    <a:pt x="49895" y="31167"/>
                  </a:cubicBezTo>
                  <a:cubicBezTo>
                    <a:pt x="38683" y="34547"/>
                    <a:pt x="30323" y="43939"/>
                    <a:pt x="28239" y="55455"/>
                  </a:cubicBezTo>
                  <a:cubicBezTo>
                    <a:pt x="27510" y="64684"/>
                    <a:pt x="32266" y="73488"/>
                    <a:pt x="40382" y="77920"/>
                  </a:cubicBezTo>
                  <a:cubicBezTo>
                    <a:pt x="47325" y="81300"/>
                    <a:pt x="50198" y="89639"/>
                    <a:pt x="46839" y="96580"/>
                  </a:cubicBezTo>
                  <a:cubicBezTo>
                    <a:pt x="46777" y="96702"/>
                    <a:pt x="46717" y="96823"/>
                    <a:pt x="46656" y="96945"/>
                  </a:cubicBezTo>
                  <a:cubicBezTo>
                    <a:pt x="43216" y="103968"/>
                    <a:pt x="34736" y="106903"/>
                    <a:pt x="27713" y="103462"/>
                  </a:cubicBezTo>
                  <a:cubicBezTo>
                    <a:pt x="27672" y="103442"/>
                    <a:pt x="27652" y="103442"/>
                    <a:pt x="27631" y="103422"/>
                  </a:cubicBezTo>
                  <a:cubicBezTo>
                    <a:pt x="24515" y="101317"/>
                    <a:pt x="21601" y="98949"/>
                    <a:pt x="18929"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851189AD-46EA-4C79-8335-A39E3FCB4307}"/>
                </a:ext>
              </a:extLst>
            </p:cNvPr>
            <p:cNvSpPr/>
            <p:nvPr/>
          </p:nvSpPr>
          <p:spPr>
            <a:xfrm>
              <a:off x="-135274" y="1710780"/>
              <a:ext cx="153187" cy="105138"/>
            </a:xfrm>
            <a:custGeom>
              <a:avLst/>
              <a:gdLst>
                <a:gd name="connsiteX0" fmla="*/ 19134 w 153187"/>
                <a:gd name="connsiteY0" fmla="*/ 96353 h 105138"/>
                <a:gd name="connsiteX1" fmla="*/ 919 w 153187"/>
                <a:gd name="connsiteY1" fmla="*/ 52029 h 105138"/>
                <a:gd name="connsiteX2" fmla="*/ 41397 w 153187"/>
                <a:gd name="connsiteY2" fmla="*/ 3657 h 105138"/>
                <a:gd name="connsiteX3" fmla="*/ 100496 w 153187"/>
                <a:gd name="connsiteY3" fmla="*/ 6288 h 105138"/>
                <a:gd name="connsiteX4" fmla="*/ 147249 w 153187"/>
                <a:gd name="connsiteY4" fmla="*/ 32397 h 105138"/>
                <a:gd name="connsiteX5" fmla="*/ 151782 w 153187"/>
                <a:gd name="connsiteY5" fmla="*/ 51624 h 105138"/>
                <a:gd name="connsiteX6" fmla="*/ 151094 w 153187"/>
                <a:gd name="connsiteY6" fmla="*/ 52636 h 105138"/>
                <a:gd name="connsiteX7" fmla="*/ 131927 w 153187"/>
                <a:gd name="connsiteY7" fmla="*/ 57392 h 105138"/>
                <a:gd name="connsiteX8" fmla="*/ 130855 w 153187"/>
                <a:gd name="connsiteY8" fmla="*/ 56684 h 105138"/>
                <a:gd name="connsiteX9" fmla="*/ 90377 w 153187"/>
                <a:gd name="connsiteY9" fmla="*/ 33611 h 105138"/>
                <a:gd name="connsiteX10" fmla="*/ 49898 w 153187"/>
                <a:gd name="connsiteY10" fmla="*/ 31182 h 105138"/>
                <a:gd name="connsiteX11" fmla="*/ 28242 w 153187"/>
                <a:gd name="connsiteY11" fmla="*/ 55469 h 105138"/>
                <a:gd name="connsiteX12" fmla="*/ 40588 w 153187"/>
                <a:gd name="connsiteY12" fmla="*/ 77935 h 105138"/>
                <a:gd name="connsiteX13" fmla="*/ 46862 w 153187"/>
                <a:gd name="connsiteY13" fmla="*/ 96960 h 105138"/>
                <a:gd name="connsiteX14" fmla="*/ 27634 w 153187"/>
                <a:gd name="connsiteY14" fmla="*/ 103436 h 105138"/>
                <a:gd name="connsiteX15" fmla="*/ 19134 w 153187"/>
                <a:gd name="connsiteY15" fmla="*/ 96353 h 10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187" h="105138">
                  <a:moveTo>
                    <a:pt x="19134" y="96353"/>
                  </a:moveTo>
                  <a:cubicBezTo>
                    <a:pt x="6120" y="85484"/>
                    <a:pt x="-680" y="68908"/>
                    <a:pt x="919" y="52029"/>
                  </a:cubicBezTo>
                  <a:cubicBezTo>
                    <a:pt x="4056" y="29482"/>
                    <a:pt x="19762" y="10720"/>
                    <a:pt x="41397" y="3657"/>
                  </a:cubicBezTo>
                  <a:cubicBezTo>
                    <a:pt x="60806" y="-2293"/>
                    <a:pt x="81694" y="-1362"/>
                    <a:pt x="100496" y="6288"/>
                  </a:cubicBezTo>
                  <a:cubicBezTo>
                    <a:pt x="117072" y="13068"/>
                    <a:pt x="132777" y="21852"/>
                    <a:pt x="147249" y="32397"/>
                  </a:cubicBezTo>
                  <a:cubicBezTo>
                    <a:pt x="153806" y="36445"/>
                    <a:pt x="155850" y="45067"/>
                    <a:pt x="151782" y="51624"/>
                  </a:cubicBezTo>
                  <a:cubicBezTo>
                    <a:pt x="151580" y="51968"/>
                    <a:pt x="151336" y="52312"/>
                    <a:pt x="151094" y="52636"/>
                  </a:cubicBezTo>
                  <a:cubicBezTo>
                    <a:pt x="147107" y="59254"/>
                    <a:pt x="138525" y="61379"/>
                    <a:pt x="131927" y="57392"/>
                  </a:cubicBezTo>
                  <a:cubicBezTo>
                    <a:pt x="131563" y="57169"/>
                    <a:pt x="131199" y="56947"/>
                    <a:pt x="130855" y="56684"/>
                  </a:cubicBezTo>
                  <a:cubicBezTo>
                    <a:pt x="118266" y="47495"/>
                    <a:pt x="104685" y="39744"/>
                    <a:pt x="90377" y="33611"/>
                  </a:cubicBezTo>
                  <a:cubicBezTo>
                    <a:pt x="77564" y="28187"/>
                    <a:pt x="63275" y="27337"/>
                    <a:pt x="49898" y="31182"/>
                  </a:cubicBezTo>
                  <a:cubicBezTo>
                    <a:pt x="38685" y="34562"/>
                    <a:pt x="30326" y="43953"/>
                    <a:pt x="28242" y="55469"/>
                  </a:cubicBezTo>
                  <a:cubicBezTo>
                    <a:pt x="27695" y="64699"/>
                    <a:pt x="32492" y="73441"/>
                    <a:pt x="40588" y="77935"/>
                  </a:cubicBezTo>
                  <a:cubicBezTo>
                    <a:pt x="47570" y="81457"/>
                    <a:pt x="50384" y="89977"/>
                    <a:pt x="46862" y="96960"/>
                  </a:cubicBezTo>
                  <a:cubicBezTo>
                    <a:pt x="43340" y="104044"/>
                    <a:pt x="34739" y="106938"/>
                    <a:pt x="27634" y="103436"/>
                  </a:cubicBezTo>
                  <a:cubicBezTo>
                    <a:pt x="24559" y="101372"/>
                    <a:pt x="21705" y="99004"/>
                    <a:pt x="19134" y="96353"/>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026FBBD5-8A2A-4979-BE7F-CD1BEE25FF4B}"/>
                </a:ext>
              </a:extLst>
            </p:cNvPr>
            <p:cNvSpPr/>
            <p:nvPr/>
          </p:nvSpPr>
          <p:spPr>
            <a:xfrm>
              <a:off x="-167450" y="1848407"/>
              <a:ext cx="153097" cy="105363"/>
            </a:xfrm>
            <a:custGeom>
              <a:avLst/>
              <a:gdLst>
                <a:gd name="connsiteX0" fmla="*/ 18928 w 153097"/>
                <a:gd name="connsiteY0" fmla="*/ 96352 h 105363"/>
                <a:gd name="connsiteX1" fmla="*/ 916 w 153097"/>
                <a:gd name="connsiteY1" fmla="*/ 52029 h 105363"/>
                <a:gd name="connsiteX2" fmla="*/ 41394 w 153097"/>
                <a:gd name="connsiteY2" fmla="*/ 3657 h 105363"/>
                <a:gd name="connsiteX3" fmla="*/ 100492 w 153097"/>
                <a:gd name="connsiteY3" fmla="*/ 6288 h 105363"/>
                <a:gd name="connsiteX4" fmla="*/ 147245 w 153097"/>
                <a:gd name="connsiteY4" fmla="*/ 32396 h 105363"/>
                <a:gd name="connsiteX5" fmla="*/ 151556 w 153097"/>
                <a:gd name="connsiteY5" fmla="*/ 51968 h 105363"/>
                <a:gd name="connsiteX6" fmla="*/ 151090 w 153097"/>
                <a:gd name="connsiteY6" fmla="*/ 52636 h 105363"/>
                <a:gd name="connsiteX7" fmla="*/ 131863 w 153097"/>
                <a:gd name="connsiteY7" fmla="*/ 57169 h 105363"/>
                <a:gd name="connsiteX8" fmla="*/ 130851 w 153097"/>
                <a:gd name="connsiteY8" fmla="*/ 56481 h 105363"/>
                <a:gd name="connsiteX9" fmla="*/ 90373 w 153097"/>
                <a:gd name="connsiteY9" fmla="*/ 33409 h 105363"/>
                <a:gd name="connsiteX10" fmla="*/ 49894 w 153097"/>
                <a:gd name="connsiteY10" fmla="*/ 30980 h 105363"/>
                <a:gd name="connsiteX11" fmla="*/ 28238 w 153097"/>
                <a:gd name="connsiteY11" fmla="*/ 55267 h 105363"/>
                <a:gd name="connsiteX12" fmla="*/ 40584 w 153097"/>
                <a:gd name="connsiteY12" fmla="*/ 77733 h 105363"/>
                <a:gd name="connsiteX13" fmla="*/ 46858 w 153097"/>
                <a:gd name="connsiteY13" fmla="*/ 96758 h 105363"/>
                <a:gd name="connsiteX14" fmla="*/ 27813 w 153097"/>
                <a:gd name="connsiteY14" fmla="*/ 103841 h 105363"/>
                <a:gd name="connsiteX15" fmla="*/ 26619 w 153097"/>
                <a:gd name="connsiteY15" fmla="*/ 103234 h 105363"/>
                <a:gd name="connsiteX16" fmla="*/ 18928 w 153097"/>
                <a:gd name="connsiteY16" fmla="*/ 96352 h 10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097" h="105363">
                  <a:moveTo>
                    <a:pt x="18928" y="96352"/>
                  </a:moveTo>
                  <a:cubicBezTo>
                    <a:pt x="6056" y="85403"/>
                    <a:pt x="-663" y="68848"/>
                    <a:pt x="916" y="52029"/>
                  </a:cubicBezTo>
                  <a:cubicBezTo>
                    <a:pt x="4315" y="29603"/>
                    <a:pt x="19920" y="10963"/>
                    <a:pt x="41394" y="3657"/>
                  </a:cubicBezTo>
                  <a:cubicBezTo>
                    <a:pt x="60803" y="-2293"/>
                    <a:pt x="81690" y="-1363"/>
                    <a:pt x="100492" y="6288"/>
                  </a:cubicBezTo>
                  <a:cubicBezTo>
                    <a:pt x="117067" y="13068"/>
                    <a:pt x="132773" y="21852"/>
                    <a:pt x="147245" y="32396"/>
                  </a:cubicBezTo>
                  <a:cubicBezTo>
                    <a:pt x="153842" y="36606"/>
                    <a:pt x="155766" y="45370"/>
                    <a:pt x="151556" y="51968"/>
                  </a:cubicBezTo>
                  <a:cubicBezTo>
                    <a:pt x="151394" y="52190"/>
                    <a:pt x="151252" y="52413"/>
                    <a:pt x="151090" y="52636"/>
                  </a:cubicBezTo>
                  <a:cubicBezTo>
                    <a:pt x="147042" y="59193"/>
                    <a:pt x="138421" y="61238"/>
                    <a:pt x="131863" y="57169"/>
                  </a:cubicBezTo>
                  <a:cubicBezTo>
                    <a:pt x="131519" y="56967"/>
                    <a:pt x="131175" y="56724"/>
                    <a:pt x="130851" y="56481"/>
                  </a:cubicBezTo>
                  <a:cubicBezTo>
                    <a:pt x="118221" y="47354"/>
                    <a:pt x="104661" y="39622"/>
                    <a:pt x="90373" y="33409"/>
                  </a:cubicBezTo>
                  <a:cubicBezTo>
                    <a:pt x="77561" y="27985"/>
                    <a:pt x="63272" y="27135"/>
                    <a:pt x="49894" y="30980"/>
                  </a:cubicBezTo>
                  <a:cubicBezTo>
                    <a:pt x="38681" y="34360"/>
                    <a:pt x="30323" y="43751"/>
                    <a:pt x="28238" y="55267"/>
                  </a:cubicBezTo>
                  <a:cubicBezTo>
                    <a:pt x="27651" y="64516"/>
                    <a:pt x="32448" y="73280"/>
                    <a:pt x="40584" y="77733"/>
                  </a:cubicBezTo>
                  <a:cubicBezTo>
                    <a:pt x="47567" y="81254"/>
                    <a:pt x="50380" y="89775"/>
                    <a:pt x="46858" y="96758"/>
                  </a:cubicBezTo>
                  <a:cubicBezTo>
                    <a:pt x="43560" y="103983"/>
                    <a:pt x="35038" y="107140"/>
                    <a:pt x="27813" y="103841"/>
                  </a:cubicBezTo>
                  <a:cubicBezTo>
                    <a:pt x="27408" y="103659"/>
                    <a:pt x="27004" y="103457"/>
                    <a:pt x="26619" y="103234"/>
                  </a:cubicBezTo>
                  <a:cubicBezTo>
                    <a:pt x="23826" y="101210"/>
                    <a:pt x="21256" y="98903"/>
                    <a:pt x="18928" y="96352"/>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E604A34D-483A-4740-BEAE-D0F9AF06E7F6}"/>
                </a:ext>
              </a:extLst>
            </p:cNvPr>
            <p:cNvSpPr/>
            <p:nvPr/>
          </p:nvSpPr>
          <p:spPr>
            <a:xfrm>
              <a:off x="-196572" y="1965000"/>
              <a:ext cx="153005" cy="105118"/>
            </a:xfrm>
            <a:custGeom>
              <a:avLst/>
              <a:gdLst>
                <a:gd name="connsiteX0" fmla="*/ 19108 w 153005"/>
                <a:gd name="connsiteY0" fmla="*/ 96338 h 105118"/>
                <a:gd name="connsiteX1" fmla="*/ 893 w 153005"/>
                <a:gd name="connsiteY1" fmla="*/ 52014 h 105118"/>
                <a:gd name="connsiteX2" fmla="*/ 41371 w 153005"/>
                <a:gd name="connsiteY2" fmla="*/ 3642 h 105118"/>
                <a:gd name="connsiteX3" fmla="*/ 100267 w 153005"/>
                <a:gd name="connsiteY3" fmla="*/ 6273 h 105118"/>
                <a:gd name="connsiteX4" fmla="*/ 147019 w 153005"/>
                <a:gd name="connsiteY4" fmla="*/ 32382 h 105118"/>
                <a:gd name="connsiteX5" fmla="*/ 151553 w 153005"/>
                <a:gd name="connsiteY5" fmla="*/ 51892 h 105118"/>
                <a:gd name="connsiteX6" fmla="*/ 151068 w 153005"/>
                <a:gd name="connsiteY6" fmla="*/ 52621 h 105118"/>
                <a:gd name="connsiteX7" fmla="*/ 131557 w 153005"/>
                <a:gd name="connsiteY7" fmla="*/ 57155 h 105118"/>
                <a:gd name="connsiteX8" fmla="*/ 130828 w 153005"/>
                <a:gd name="connsiteY8" fmla="*/ 56669 h 105118"/>
                <a:gd name="connsiteX9" fmla="*/ 90350 w 153005"/>
                <a:gd name="connsiteY9" fmla="*/ 33596 h 105118"/>
                <a:gd name="connsiteX10" fmla="*/ 49872 w 153005"/>
                <a:gd name="connsiteY10" fmla="*/ 31168 h 105118"/>
                <a:gd name="connsiteX11" fmla="*/ 28215 w 153005"/>
                <a:gd name="connsiteY11" fmla="*/ 55455 h 105118"/>
                <a:gd name="connsiteX12" fmla="*/ 40360 w 153005"/>
                <a:gd name="connsiteY12" fmla="*/ 77920 h 105118"/>
                <a:gd name="connsiteX13" fmla="*/ 46815 w 153005"/>
                <a:gd name="connsiteY13" fmla="*/ 96581 h 105118"/>
                <a:gd name="connsiteX14" fmla="*/ 46634 w 153005"/>
                <a:gd name="connsiteY14" fmla="*/ 96945 h 105118"/>
                <a:gd name="connsiteX15" fmla="*/ 27689 w 153005"/>
                <a:gd name="connsiteY15" fmla="*/ 103462 h 105118"/>
                <a:gd name="connsiteX16" fmla="*/ 27609 w 153005"/>
                <a:gd name="connsiteY16" fmla="*/ 103422 h 105118"/>
                <a:gd name="connsiteX17" fmla="*/ 19108 w 153005"/>
                <a:gd name="connsiteY17" fmla="*/ 96338 h 1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5" h="105118">
                  <a:moveTo>
                    <a:pt x="19108" y="96338"/>
                  </a:moveTo>
                  <a:cubicBezTo>
                    <a:pt x="6195" y="85408"/>
                    <a:pt x="-605" y="68873"/>
                    <a:pt x="893" y="52014"/>
                  </a:cubicBezTo>
                  <a:cubicBezTo>
                    <a:pt x="4293" y="29589"/>
                    <a:pt x="19897" y="10949"/>
                    <a:pt x="41371" y="3642"/>
                  </a:cubicBezTo>
                  <a:cubicBezTo>
                    <a:pt x="60720" y="-2288"/>
                    <a:pt x="81526" y="-1357"/>
                    <a:pt x="100267" y="6273"/>
                  </a:cubicBezTo>
                  <a:cubicBezTo>
                    <a:pt x="116843" y="13054"/>
                    <a:pt x="132549" y="21837"/>
                    <a:pt x="147019" y="32382"/>
                  </a:cubicBezTo>
                  <a:cubicBezTo>
                    <a:pt x="153658" y="36511"/>
                    <a:pt x="155683" y="45254"/>
                    <a:pt x="151553" y="51892"/>
                  </a:cubicBezTo>
                  <a:cubicBezTo>
                    <a:pt x="151391" y="52136"/>
                    <a:pt x="151229" y="52378"/>
                    <a:pt x="151068" y="52621"/>
                  </a:cubicBezTo>
                  <a:cubicBezTo>
                    <a:pt x="146918" y="59260"/>
                    <a:pt x="138196" y="61284"/>
                    <a:pt x="131557" y="57155"/>
                  </a:cubicBezTo>
                  <a:cubicBezTo>
                    <a:pt x="131294" y="56993"/>
                    <a:pt x="131072" y="56831"/>
                    <a:pt x="130828" y="56669"/>
                  </a:cubicBezTo>
                  <a:cubicBezTo>
                    <a:pt x="118220" y="47501"/>
                    <a:pt x="104658" y="39769"/>
                    <a:pt x="90350" y="33596"/>
                  </a:cubicBezTo>
                  <a:cubicBezTo>
                    <a:pt x="77539" y="28172"/>
                    <a:pt x="63250" y="27322"/>
                    <a:pt x="49872" y="31168"/>
                  </a:cubicBezTo>
                  <a:cubicBezTo>
                    <a:pt x="38659" y="34547"/>
                    <a:pt x="30301" y="43939"/>
                    <a:pt x="28215" y="55455"/>
                  </a:cubicBezTo>
                  <a:cubicBezTo>
                    <a:pt x="27487" y="64684"/>
                    <a:pt x="32244" y="73488"/>
                    <a:pt x="40360" y="77920"/>
                  </a:cubicBezTo>
                  <a:cubicBezTo>
                    <a:pt x="47301" y="81300"/>
                    <a:pt x="50175" y="89639"/>
                    <a:pt x="46815" y="96581"/>
                  </a:cubicBezTo>
                  <a:cubicBezTo>
                    <a:pt x="46755" y="96702"/>
                    <a:pt x="46694" y="96823"/>
                    <a:pt x="46634" y="96945"/>
                  </a:cubicBezTo>
                  <a:cubicBezTo>
                    <a:pt x="43192" y="103968"/>
                    <a:pt x="34712" y="106903"/>
                    <a:pt x="27689" y="103462"/>
                  </a:cubicBezTo>
                  <a:cubicBezTo>
                    <a:pt x="27648" y="103441"/>
                    <a:pt x="27629" y="103441"/>
                    <a:pt x="27609" y="103422"/>
                  </a:cubicBezTo>
                  <a:cubicBezTo>
                    <a:pt x="24512" y="101398"/>
                    <a:pt x="21658" y="99030"/>
                    <a:pt x="19108"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0B5F2DDD-D5BA-429B-A0FA-498297AA4E55}"/>
                </a:ext>
              </a:extLst>
            </p:cNvPr>
            <p:cNvSpPr/>
            <p:nvPr/>
          </p:nvSpPr>
          <p:spPr>
            <a:xfrm>
              <a:off x="-223896" y="2104245"/>
              <a:ext cx="152923" cy="104915"/>
            </a:xfrm>
            <a:custGeom>
              <a:avLst/>
              <a:gdLst>
                <a:gd name="connsiteX0" fmla="*/ 19108 w 152923"/>
                <a:gd name="connsiteY0" fmla="*/ 96338 h 104915"/>
                <a:gd name="connsiteX1" fmla="*/ 893 w 152923"/>
                <a:gd name="connsiteY1" fmla="*/ 52014 h 104915"/>
                <a:gd name="connsiteX2" fmla="*/ 41371 w 152923"/>
                <a:gd name="connsiteY2" fmla="*/ 3642 h 104915"/>
                <a:gd name="connsiteX3" fmla="*/ 100268 w 152923"/>
                <a:gd name="connsiteY3" fmla="*/ 6273 h 104915"/>
                <a:gd name="connsiteX4" fmla="*/ 147020 w 152923"/>
                <a:gd name="connsiteY4" fmla="*/ 32382 h 104915"/>
                <a:gd name="connsiteX5" fmla="*/ 151311 w 152923"/>
                <a:gd name="connsiteY5" fmla="*/ 52236 h 104915"/>
                <a:gd name="connsiteX6" fmla="*/ 151068 w 152923"/>
                <a:gd name="connsiteY6" fmla="*/ 52621 h 104915"/>
                <a:gd name="connsiteX7" fmla="*/ 131153 w 152923"/>
                <a:gd name="connsiteY7" fmla="*/ 56689 h 104915"/>
                <a:gd name="connsiteX8" fmla="*/ 130829 w 152923"/>
                <a:gd name="connsiteY8" fmla="*/ 56467 h 104915"/>
                <a:gd name="connsiteX9" fmla="*/ 90351 w 152923"/>
                <a:gd name="connsiteY9" fmla="*/ 33394 h 104915"/>
                <a:gd name="connsiteX10" fmla="*/ 49872 w 152923"/>
                <a:gd name="connsiteY10" fmla="*/ 30965 h 104915"/>
                <a:gd name="connsiteX11" fmla="*/ 28014 w 152923"/>
                <a:gd name="connsiteY11" fmla="*/ 55252 h 104915"/>
                <a:gd name="connsiteX12" fmla="*/ 40359 w 152923"/>
                <a:gd name="connsiteY12" fmla="*/ 77717 h 104915"/>
                <a:gd name="connsiteX13" fmla="*/ 46816 w 152923"/>
                <a:gd name="connsiteY13" fmla="*/ 96378 h 104915"/>
                <a:gd name="connsiteX14" fmla="*/ 46634 w 152923"/>
                <a:gd name="connsiteY14" fmla="*/ 96742 h 104915"/>
                <a:gd name="connsiteX15" fmla="*/ 27690 w 152923"/>
                <a:gd name="connsiteY15" fmla="*/ 103259 h 104915"/>
                <a:gd name="connsiteX16" fmla="*/ 27609 w 152923"/>
                <a:gd name="connsiteY16" fmla="*/ 103219 h 104915"/>
                <a:gd name="connsiteX17" fmla="*/ 19108 w 152923"/>
                <a:gd name="connsiteY17" fmla="*/ 96338 h 10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923" h="104915">
                  <a:moveTo>
                    <a:pt x="19108" y="96338"/>
                  </a:moveTo>
                  <a:cubicBezTo>
                    <a:pt x="6196" y="85408"/>
                    <a:pt x="-604" y="68873"/>
                    <a:pt x="893" y="52014"/>
                  </a:cubicBezTo>
                  <a:cubicBezTo>
                    <a:pt x="4294" y="29589"/>
                    <a:pt x="19898" y="10949"/>
                    <a:pt x="41371" y="3642"/>
                  </a:cubicBezTo>
                  <a:cubicBezTo>
                    <a:pt x="60720" y="-2288"/>
                    <a:pt x="81526" y="-1357"/>
                    <a:pt x="100268" y="6273"/>
                  </a:cubicBezTo>
                  <a:cubicBezTo>
                    <a:pt x="116843" y="13053"/>
                    <a:pt x="132549" y="21837"/>
                    <a:pt x="147020" y="32382"/>
                  </a:cubicBezTo>
                  <a:cubicBezTo>
                    <a:pt x="153700" y="36673"/>
                    <a:pt x="155622" y="45578"/>
                    <a:pt x="151311" y="52236"/>
                  </a:cubicBezTo>
                  <a:cubicBezTo>
                    <a:pt x="151230" y="52378"/>
                    <a:pt x="151149" y="52499"/>
                    <a:pt x="151068" y="52621"/>
                  </a:cubicBezTo>
                  <a:cubicBezTo>
                    <a:pt x="146697" y="59239"/>
                    <a:pt x="137770" y="61061"/>
                    <a:pt x="131153" y="56689"/>
                  </a:cubicBezTo>
                  <a:cubicBezTo>
                    <a:pt x="131052" y="56608"/>
                    <a:pt x="130931" y="56547"/>
                    <a:pt x="130829" y="56467"/>
                  </a:cubicBezTo>
                  <a:cubicBezTo>
                    <a:pt x="118200" y="47338"/>
                    <a:pt x="104640" y="39607"/>
                    <a:pt x="90351" y="33394"/>
                  </a:cubicBezTo>
                  <a:cubicBezTo>
                    <a:pt x="77540" y="27969"/>
                    <a:pt x="63250" y="27119"/>
                    <a:pt x="49872" y="30965"/>
                  </a:cubicBezTo>
                  <a:cubicBezTo>
                    <a:pt x="38660" y="34406"/>
                    <a:pt x="30261" y="43736"/>
                    <a:pt x="28014" y="55252"/>
                  </a:cubicBezTo>
                  <a:cubicBezTo>
                    <a:pt x="27427" y="64502"/>
                    <a:pt x="32224" y="73265"/>
                    <a:pt x="40359" y="77717"/>
                  </a:cubicBezTo>
                  <a:cubicBezTo>
                    <a:pt x="47302" y="81097"/>
                    <a:pt x="50175" y="89436"/>
                    <a:pt x="46816" y="96378"/>
                  </a:cubicBezTo>
                  <a:cubicBezTo>
                    <a:pt x="46755" y="96500"/>
                    <a:pt x="46694" y="96621"/>
                    <a:pt x="46634" y="96742"/>
                  </a:cubicBezTo>
                  <a:cubicBezTo>
                    <a:pt x="43193" y="103766"/>
                    <a:pt x="34713" y="106700"/>
                    <a:pt x="27690" y="103259"/>
                  </a:cubicBezTo>
                  <a:cubicBezTo>
                    <a:pt x="27649" y="103239"/>
                    <a:pt x="27630" y="103239"/>
                    <a:pt x="27609" y="103219"/>
                  </a:cubicBezTo>
                  <a:cubicBezTo>
                    <a:pt x="24472" y="101317"/>
                    <a:pt x="21619" y="99009"/>
                    <a:pt x="19108"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6B2EF318-5F9D-47D3-A462-3B9263EF3A35}"/>
                </a:ext>
              </a:extLst>
            </p:cNvPr>
            <p:cNvSpPr/>
            <p:nvPr/>
          </p:nvSpPr>
          <p:spPr>
            <a:xfrm>
              <a:off x="183282" y="1266833"/>
              <a:ext cx="666737" cy="241405"/>
            </a:xfrm>
            <a:custGeom>
              <a:avLst/>
              <a:gdLst>
                <a:gd name="connsiteX0" fmla="*/ 622675 w 666737"/>
                <a:gd name="connsiteY0" fmla="*/ 147660 h 241405"/>
                <a:gd name="connsiteX1" fmla="*/ 666999 w 666737"/>
                <a:gd name="connsiteY1" fmla="*/ 178019 h 241405"/>
                <a:gd name="connsiteX2" fmla="*/ 646760 w 666737"/>
                <a:gd name="connsiteY2" fmla="*/ 225378 h 241405"/>
                <a:gd name="connsiteX3" fmla="*/ 624295 w 666737"/>
                <a:gd name="connsiteY3" fmla="*/ 239748 h 241405"/>
                <a:gd name="connsiteX4" fmla="*/ 596365 w 666737"/>
                <a:gd name="connsiteY4" fmla="*/ 239748 h 241405"/>
                <a:gd name="connsiteX5" fmla="*/ 282049 w 666737"/>
                <a:gd name="connsiteY5" fmla="*/ 160815 h 241405"/>
                <a:gd name="connsiteX6" fmla="*/ 79657 w 666737"/>
                <a:gd name="connsiteY6" fmla="*/ 96455 h 241405"/>
                <a:gd name="connsiteX7" fmla="*/ 725 w 666737"/>
                <a:gd name="connsiteY7" fmla="*/ 53142 h 241405"/>
                <a:gd name="connsiteX8" fmla="*/ 32702 w 666737"/>
                <a:gd name="connsiteY8" fmla="*/ 1937 h 241405"/>
                <a:gd name="connsiteX9" fmla="*/ 90587 w 666737"/>
                <a:gd name="connsiteY9" fmla="*/ 7200 h 241405"/>
                <a:gd name="connsiteX10" fmla="*/ 177818 w 666737"/>
                <a:gd name="connsiteY10" fmla="*/ 30677 h 241405"/>
                <a:gd name="connsiteX11" fmla="*/ 388103 w 666737"/>
                <a:gd name="connsiteY11" fmla="*/ 84311 h 241405"/>
                <a:gd name="connsiteX12" fmla="*/ 622675 w 666737"/>
                <a:gd name="connsiteY12" fmla="*/ 147660 h 24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37" h="241405">
                  <a:moveTo>
                    <a:pt x="622675" y="147660"/>
                  </a:moveTo>
                  <a:cubicBezTo>
                    <a:pt x="640890" y="152517"/>
                    <a:pt x="661534" y="160005"/>
                    <a:pt x="666999" y="178019"/>
                  </a:cubicBezTo>
                  <a:cubicBezTo>
                    <a:pt x="669387" y="196315"/>
                    <a:pt x="661636" y="214469"/>
                    <a:pt x="646760" y="225378"/>
                  </a:cubicBezTo>
                  <a:cubicBezTo>
                    <a:pt x="640465" y="231835"/>
                    <a:pt x="632795" y="236752"/>
                    <a:pt x="624295" y="239748"/>
                  </a:cubicBezTo>
                  <a:cubicBezTo>
                    <a:pt x="615086" y="241671"/>
                    <a:pt x="605573" y="241671"/>
                    <a:pt x="596365" y="239748"/>
                  </a:cubicBezTo>
                  <a:cubicBezTo>
                    <a:pt x="489421" y="222969"/>
                    <a:pt x="384237" y="196537"/>
                    <a:pt x="282049" y="160815"/>
                  </a:cubicBezTo>
                  <a:lnTo>
                    <a:pt x="79657" y="96455"/>
                  </a:lnTo>
                  <a:cubicBezTo>
                    <a:pt x="56787" y="89168"/>
                    <a:pt x="5380" y="82894"/>
                    <a:pt x="725" y="53142"/>
                  </a:cubicBezTo>
                  <a:cubicBezTo>
                    <a:pt x="-85" y="31142"/>
                    <a:pt x="12585" y="10863"/>
                    <a:pt x="32702" y="1937"/>
                  </a:cubicBezTo>
                  <a:cubicBezTo>
                    <a:pt x="52092" y="-2192"/>
                    <a:pt x="72270" y="-350"/>
                    <a:pt x="90587" y="7200"/>
                  </a:cubicBezTo>
                  <a:cubicBezTo>
                    <a:pt x="119529" y="15295"/>
                    <a:pt x="148471" y="23391"/>
                    <a:pt x="177818" y="30677"/>
                  </a:cubicBezTo>
                  <a:cubicBezTo>
                    <a:pt x="248108" y="48224"/>
                    <a:pt x="318217" y="66096"/>
                    <a:pt x="388103" y="84311"/>
                  </a:cubicBezTo>
                  <a:cubicBezTo>
                    <a:pt x="465964" y="105218"/>
                    <a:pt x="544147" y="126348"/>
                    <a:pt x="622675" y="147660"/>
                  </a:cubicBezTo>
                  <a:close/>
                </a:path>
              </a:pathLst>
            </a:custGeom>
            <a:solidFill>
              <a:srgbClr val="EFA43B"/>
            </a:solidFill>
            <a:ln w="20234"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05A85578-62BA-425F-9893-88F78D034037}"/>
                </a:ext>
              </a:extLst>
            </p:cNvPr>
            <p:cNvSpPr/>
            <p:nvPr/>
          </p:nvSpPr>
          <p:spPr>
            <a:xfrm>
              <a:off x="296050" y="1493843"/>
              <a:ext cx="298933" cy="82778"/>
            </a:xfrm>
            <a:custGeom>
              <a:avLst/>
              <a:gdLst>
                <a:gd name="connsiteX0" fmla="*/ 688 w 298933"/>
                <a:gd name="connsiteY0" fmla="*/ -215 h 82778"/>
                <a:gd name="connsiteX1" fmla="*/ 299622 w 298933"/>
                <a:gd name="connsiteY1" fmla="*/ 82563 h 82778"/>
              </a:gdLst>
              <a:ahLst/>
              <a:cxnLst>
                <a:cxn ang="0">
                  <a:pos x="connsiteX0" y="connsiteY0"/>
                </a:cxn>
                <a:cxn ang="0">
                  <a:pos x="connsiteX1" y="connsiteY1"/>
                </a:cxn>
              </a:cxnLst>
              <a:rect l="l" t="t" r="r" b="b"/>
              <a:pathLst>
                <a:path w="298933" h="82778">
                  <a:moveTo>
                    <a:pt x="688" y="-215"/>
                  </a:moveTo>
                  <a:lnTo>
                    <a:pt x="299622" y="82563"/>
                  </a:lnTo>
                </a:path>
              </a:pathLst>
            </a:custGeom>
            <a:noFill/>
            <a:ln w="17806" cap="rnd">
              <a:solidFill>
                <a:srgbClr val="190B0B"/>
              </a:solidFill>
              <a:prstDash val="solid"/>
              <a:round/>
            </a:ln>
          </p:spPr>
          <p:txBody>
            <a:bodyPr rtlCol="0" anchor="ctr"/>
            <a:lstStyle/>
            <a:p>
              <a:endParaRPr lang="en-US"/>
            </a:p>
          </p:txBody>
        </p:sp>
        <p:sp>
          <p:nvSpPr>
            <p:cNvPr id="121" name="Freeform: Shape 120">
              <a:extLst>
                <a:ext uri="{FF2B5EF4-FFF2-40B4-BE49-F238E27FC236}">
                  <a16:creationId xmlns="" xmlns:a16="http://schemas.microsoft.com/office/drawing/2014/main" id="{8D833AAC-89E0-47B6-823D-4E96DEB33AE1}"/>
                </a:ext>
              </a:extLst>
            </p:cNvPr>
            <p:cNvSpPr/>
            <p:nvPr/>
          </p:nvSpPr>
          <p:spPr>
            <a:xfrm>
              <a:off x="365472" y="1577026"/>
              <a:ext cx="129327" cy="40478"/>
            </a:xfrm>
            <a:custGeom>
              <a:avLst/>
              <a:gdLst>
                <a:gd name="connsiteX0" fmla="*/ 688 w 129327"/>
                <a:gd name="connsiteY0" fmla="*/ -215 h 40478"/>
                <a:gd name="connsiteX1" fmla="*/ 130016 w 129327"/>
                <a:gd name="connsiteY1" fmla="*/ 40263 h 40478"/>
              </a:gdLst>
              <a:ahLst/>
              <a:cxnLst>
                <a:cxn ang="0">
                  <a:pos x="connsiteX0" y="connsiteY0"/>
                </a:cxn>
                <a:cxn ang="0">
                  <a:pos x="connsiteX1" y="connsiteY1"/>
                </a:cxn>
              </a:cxnLst>
              <a:rect l="l" t="t" r="r" b="b"/>
              <a:pathLst>
                <a:path w="129327" h="40478">
                  <a:moveTo>
                    <a:pt x="688" y="-215"/>
                  </a:moveTo>
                  <a:cubicBezTo>
                    <a:pt x="43009" y="15693"/>
                    <a:pt x="86179" y="29213"/>
                    <a:pt x="130016" y="40263"/>
                  </a:cubicBezTo>
                </a:path>
              </a:pathLst>
            </a:custGeom>
            <a:noFill/>
            <a:ln w="17806" cap="rnd">
              <a:solidFill>
                <a:srgbClr val="190B0B"/>
              </a:solidFill>
              <a:prstDash val="solid"/>
              <a:round/>
            </a:ln>
          </p:spPr>
          <p:txBody>
            <a:bodyPr rtlCol="0" anchor="ctr"/>
            <a:lstStyle/>
            <a:p>
              <a:endParaRPr lang="en-US"/>
            </a:p>
          </p:txBody>
        </p:sp>
      </p:grpSp>
      <p:grpSp>
        <p:nvGrpSpPr>
          <p:cNvPr id="122" name="Group 121">
            <a:extLst>
              <a:ext uri="{FF2B5EF4-FFF2-40B4-BE49-F238E27FC236}">
                <a16:creationId xmlns="" xmlns:a16="http://schemas.microsoft.com/office/drawing/2014/main" id="{1C8C1161-E65D-40B8-A1F9-B0E9C6FB7CA2}"/>
              </a:ext>
            </a:extLst>
          </p:cNvPr>
          <p:cNvGrpSpPr/>
          <p:nvPr userDrawn="1"/>
        </p:nvGrpSpPr>
        <p:grpSpPr>
          <a:xfrm>
            <a:off x="3028553" y="-226049"/>
            <a:ext cx="1423136" cy="1356162"/>
            <a:chOff x="3028553" y="-226049"/>
            <a:chExt cx="1423136" cy="1356162"/>
          </a:xfrm>
        </p:grpSpPr>
        <p:sp>
          <p:nvSpPr>
            <p:cNvPr id="123" name="Freeform: Shape 122">
              <a:extLst>
                <a:ext uri="{FF2B5EF4-FFF2-40B4-BE49-F238E27FC236}">
                  <a16:creationId xmlns="" xmlns:a16="http://schemas.microsoft.com/office/drawing/2014/main" id="{5614F0A1-D807-4382-9DF1-A003F81CE554}"/>
                </a:ext>
              </a:extLst>
            </p:cNvPr>
            <p:cNvSpPr/>
            <p:nvPr/>
          </p:nvSpPr>
          <p:spPr>
            <a:xfrm>
              <a:off x="3082808" y="-123449"/>
              <a:ext cx="1368881" cy="1253562"/>
            </a:xfrm>
            <a:custGeom>
              <a:avLst/>
              <a:gdLst>
                <a:gd name="connsiteX0" fmla="*/ 1367825 w 1368881"/>
                <a:gd name="connsiteY0" fmla="*/ 448466 h 1253562"/>
                <a:gd name="connsiteX1" fmla="*/ 1299619 w 1368881"/>
                <a:gd name="connsiteY1" fmla="*/ 370950 h 1253562"/>
                <a:gd name="connsiteX2" fmla="*/ 1118478 w 1368881"/>
                <a:gd name="connsiteY2" fmla="*/ 279873 h 1253562"/>
                <a:gd name="connsiteX3" fmla="*/ 743851 w 1368881"/>
                <a:gd name="connsiteY3" fmla="*/ 122615 h 1253562"/>
                <a:gd name="connsiteX4" fmla="*/ 362544 w 1368881"/>
                <a:gd name="connsiteY4" fmla="*/ 2799 h 1253562"/>
                <a:gd name="connsiteX5" fmla="*/ 256288 w 1368881"/>
                <a:gd name="connsiteY5" fmla="*/ 71814 h 1253562"/>
                <a:gd name="connsiteX6" fmla="*/ 145985 w 1368881"/>
                <a:gd name="connsiteY6" fmla="*/ 271778 h 1253562"/>
                <a:gd name="connsiteX7" fmla="*/ 54301 w 1368881"/>
                <a:gd name="connsiteY7" fmla="*/ 506350 h 1253562"/>
                <a:gd name="connsiteX8" fmla="*/ 1881 w 1368881"/>
                <a:gd name="connsiteY8" fmla="*/ 707325 h 1253562"/>
                <a:gd name="connsiteX9" fmla="*/ 38717 w 1368881"/>
                <a:gd name="connsiteY9" fmla="*/ 820260 h 1253562"/>
                <a:gd name="connsiteX10" fmla="*/ 211358 w 1368881"/>
                <a:gd name="connsiteY10" fmla="*/ 908098 h 1253562"/>
                <a:gd name="connsiteX11" fmla="*/ 994614 w 1368881"/>
                <a:gd name="connsiteY11" fmla="*/ 1247105 h 1253562"/>
                <a:gd name="connsiteX12" fmla="*/ 1106537 w 1368881"/>
                <a:gd name="connsiteY12" fmla="*/ 1198531 h 1253562"/>
                <a:gd name="connsiteX13" fmla="*/ 1224937 w 1368881"/>
                <a:gd name="connsiteY13" fmla="*/ 971245 h 1253562"/>
                <a:gd name="connsiteX14" fmla="*/ 1369445 w 1368881"/>
                <a:gd name="connsiteY14" fmla="*/ 454538 h 1253562"/>
                <a:gd name="connsiteX15" fmla="*/ 1367825 w 1368881"/>
                <a:gd name="connsiteY15" fmla="*/ 448466 h 125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881" h="1253562">
                  <a:moveTo>
                    <a:pt x="1367825" y="448466"/>
                  </a:moveTo>
                  <a:cubicBezTo>
                    <a:pt x="1369242" y="401916"/>
                    <a:pt x="1332407" y="389772"/>
                    <a:pt x="1299619" y="370950"/>
                  </a:cubicBezTo>
                  <a:cubicBezTo>
                    <a:pt x="1241128" y="337150"/>
                    <a:pt x="1179398" y="308613"/>
                    <a:pt x="1118478" y="279873"/>
                  </a:cubicBezTo>
                  <a:cubicBezTo>
                    <a:pt x="996031" y="221787"/>
                    <a:pt x="870548" y="170177"/>
                    <a:pt x="743851" y="122615"/>
                  </a:cubicBezTo>
                  <a:cubicBezTo>
                    <a:pt x="619238" y="75174"/>
                    <a:pt x="491913" y="35161"/>
                    <a:pt x="362544" y="2799"/>
                  </a:cubicBezTo>
                  <a:cubicBezTo>
                    <a:pt x="309113" y="-10357"/>
                    <a:pt x="287659" y="20812"/>
                    <a:pt x="256288" y="71814"/>
                  </a:cubicBezTo>
                  <a:cubicBezTo>
                    <a:pt x="216053" y="136499"/>
                    <a:pt x="179237" y="203248"/>
                    <a:pt x="145985" y="271778"/>
                  </a:cubicBezTo>
                  <a:cubicBezTo>
                    <a:pt x="109614" y="347573"/>
                    <a:pt x="78973" y="425980"/>
                    <a:pt x="54301" y="506350"/>
                  </a:cubicBezTo>
                  <a:cubicBezTo>
                    <a:pt x="34062" y="572127"/>
                    <a:pt x="8560" y="639524"/>
                    <a:pt x="1881" y="707325"/>
                  </a:cubicBezTo>
                  <a:cubicBezTo>
                    <a:pt x="-2774" y="754482"/>
                    <a:pt x="5525" y="793747"/>
                    <a:pt x="38717" y="820260"/>
                  </a:cubicBezTo>
                  <a:cubicBezTo>
                    <a:pt x="88100" y="859524"/>
                    <a:pt x="155092" y="880977"/>
                    <a:pt x="211358" y="908098"/>
                  </a:cubicBezTo>
                  <a:cubicBezTo>
                    <a:pt x="466979" y="1029533"/>
                    <a:pt x="726850" y="1154005"/>
                    <a:pt x="994614" y="1247105"/>
                  </a:cubicBezTo>
                  <a:cubicBezTo>
                    <a:pt x="1042177" y="1263701"/>
                    <a:pt x="1074357" y="1247105"/>
                    <a:pt x="1106537" y="1198531"/>
                  </a:cubicBezTo>
                  <a:cubicBezTo>
                    <a:pt x="1152116" y="1126115"/>
                    <a:pt x="1191724" y="1050097"/>
                    <a:pt x="1224937" y="971245"/>
                  </a:cubicBezTo>
                  <a:cubicBezTo>
                    <a:pt x="1295774" y="809331"/>
                    <a:pt x="1355682" y="627178"/>
                    <a:pt x="1369445" y="454538"/>
                  </a:cubicBezTo>
                  <a:cubicBezTo>
                    <a:pt x="1369849" y="452372"/>
                    <a:pt x="1369262" y="450146"/>
                    <a:pt x="1367825" y="448466"/>
                  </a:cubicBezTo>
                  <a:close/>
                </a:path>
              </a:pathLst>
            </a:custGeom>
            <a:solidFill>
              <a:srgbClr val="000000"/>
            </a:solidFill>
            <a:ln w="20234" cap="flat">
              <a:no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7775E029-48F7-4089-BF02-D559DADD778B}"/>
                </a:ext>
              </a:extLst>
            </p:cNvPr>
            <p:cNvSpPr/>
            <p:nvPr/>
          </p:nvSpPr>
          <p:spPr>
            <a:xfrm>
              <a:off x="3028553" y="-226049"/>
              <a:ext cx="1368617" cy="1253749"/>
            </a:xfrm>
            <a:custGeom>
              <a:avLst/>
              <a:gdLst>
                <a:gd name="connsiteX0" fmla="*/ 1367435 w 1368617"/>
                <a:gd name="connsiteY0" fmla="*/ 448454 h 1253749"/>
                <a:gd name="connsiteX1" fmla="*/ 1299026 w 1368617"/>
                <a:gd name="connsiteY1" fmla="*/ 370937 h 1253749"/>
                <a:gd name="connsiteX2" fmla="*/ 1117885 w 1368617"/>
                <a:gd name="connsiteY2" fmla="*/ 279861 h 1253749"/>
                <a:gd name="connsiteX3" fmla="*/ 743257 w 1368617"/>
                <a:gd name="connsiteY3" fmla="*/ 122602 h 1253749"/>
                <a:gd name="connsiteX4" fmla="*/ 361951 w 1368617"/>
                <a:gd name="connsiteY4" fmla="*/ 2786 h 1253749"/>
                <a:gd name="connsiteX5" fmla="*/ 255696 w 1368617"/>
                <a:gd name="connsiteY5" fmla="*/ 71802 h 1253749"/>
                <a:gd name="connsiteX6" fmla="*/ 145392 w 1368617"/>
                <a:gd name="connsiteY6" fmla="*/ 271766 h 1253749"/>
                <a:gd name="connsiteX7" fmla="*/ 54113 w 1368617"/>
                <a:gd name="connsiteY7" fmla="*/ 506540 h 1253749"/>
                <a:gd name="connsiteX8" fmla="*/ 1895 w 1368617"/>
                <a:gd name="connsiteY8" fmla="*/ 707516 h 1253749"/>
                <a:gd name="connsiteX9" fmla="*/ 38731 w 1368617"/>
                <a:gd name="connsiteY9" fmla="*/ 820248 h 1253749"/>
                <a:gd name="connsiteX10" fmla="*/ 211372 w 1368617"/>
                <a:gd name="connsiteY10" fmla="*/ 908288 h 1253749"/>
                <a:gd name="connsiteX11" fmla="*/ 994426 w 1368617"/>
                <a:gd name="connsiteY11" fmla="*/ 1247295 h 1253749"/>
                <a:gd name="connsiteX12" fmla="*/ 1106551 w 1368617"/>
                <a:gd name="connsiteY12" fmla="*/ 1198519 h 1253749"/>
                <a:gd name="connsiteX13" fmla="*/ 1224748 w 1368617"/>
                <a:gd name="connsiteY13" fmla="*/ 971232 h 1253749"/>
                <a:gd name="connsiteX14" fmla="*/ 1369256 w 1368617"/>
                <a:gd name="connsiteY14" fmla="*/ 454525 h 1253749"/>
                <a:gd name="connsiteX15" fmla="*/ 1367435 w 1368617"/>
                <a:gd name="connsiteY15" fmla="*/ 448454 h 12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617" h="1253749">
                  <a:moveTo>
                    <a:pt x="1367435" y="448454"/>
                  </a:moveTo>
                  <a:cubicBezTo>
                    <a:pt x="1368649" y="401903"/>
                    <a:pt x="1331814" y="389962"/>
                    <a:pt x="1299026" y="370937"/>
                  </a:cubicBezTo>
                  <a:cubicBezTo>
                    <a:pt x="1240535" y="337340"/>
                    <a:pt x="1178805" y="308803"/>
                    <a:pt x="1117885" y="279861"/>
                  </a:cubicBezTo>
                  <a:cubicBezTo>
                    <a:pt x="996450" y="221977"/>
                    <a:pt x="869955" y="170367"/>
                    <a:pt x="743257" y="122602"/>
                  </a:cubicBezTo>
                  <a:cubicBezTo>
                    <a:pt x="618604" y="75243"/>
                    <a:pt x="491280" y="35250"/>
                    <a:pt x="361951" y="2786"/>
                  </a:cubicBezTo>
                  <a:cubicBezTo>
                    <a:pt x="308520" y="-10369"/>
                    <a:pt x="287269" y="21002"/>
                    <a:pt x="255696" y="71802"/>
                  </a:cubicBezTo>
                  <a:cubicBezTo>
                    <a:pt x="215459" y="136487"/>
                    <a:pt x="178645" y="203236"/>
                    <a:pt x="145392" y="271766"/>
                  </a:cubicBezTo>
                  <a:cubicBezTo>
                    <a:pt x="109244" y="347683"/>
                    <a:pt x="78743" y="426150"/>
                    <a:pt x="54113" y="506540"/>
                  </a:cubicBezTo>
                  <a:cubicBezTo>
                    <a:pt x="33874" y="572115"/>
                    <a:pt x="8575" y="639512"/>
                    <a:pt x="1895" y="707516"/>
                  </a:cubicBezTo>
                  <a:cubicBezTo>
                    <a:pt x="-2759" y="754470"/>
                    <a:pt x="5337" y="793734"/>
                    <a:pt x="38731" y="820248"/>
                  </a:cubicBezTo>
                  <a:cubicBezTo>
                    <a:pt x="88114" y="859512"/>
                    <a:pt x="155106" y="880966"/>
                    <a:pt x="211372" y="908288"/>
                  </a:cubicBezTo>
                  <a:cubicBezTo>
                    <a:pt x="466992" y="1029723"/>
                    <a:pt x="726662" y="1154195"/>
                    <a:pt x="994426" y="1247295"/>
                  </a:cubicBezTo>
                  <a:cubicBezTo>
                    <a:pt x="1042191" y="1263891"/>
                    <a:pt x="1074168" y="1247295"/>
                    <a:pt x="1106551" y="1198519"/>
                  </a:cubicBezTo>
                  <a:cubicBezTo>
                    <a:pt x="1152110" y="1126123"/>
                    <a:pt x="1191637" y="1050105"/>
                    <a:pt x="1224748" y="971232"/>
                  </a:cubicBezTo>
                  <a:cubicBezTo>
                    <a:pt x="1295788" y="809319"/>
                    <a:pt x="1355493" y="627166"/>
                    <a:pt x="1369256" y="454525"/>
                  </a:cubicBezTo>
                  <a:cubicBezTo>
                    <a:pt x="1369499" y="452340"/>
                    <a:pt x="1368851" y="450154"/>
                    <a:pt x="1367435" y="448454"/>
                  </a:cubicBezTo>
                  <a:close/>
                </a:path>
              </a:pathLst>
            </a:custGeom>
            <a:solidFill>
              <a:srgbClr val="FFE21A"/>
            </a:solidFill>
            <a:ln w="20234" cap="flat">
              <a:no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E909EACE-40BC-48A5-87DA-27645362B9B7}"/>
                </a:ext>
              </a:extLst>
            </p:cNvPr>
            <p:cNvSpPr/>
            <p:nvPr/>
          </p:nvSpPr>
          <p:spPr>
            <a:xfrm>
              <a:off x="3043950" y="-225455"/>
              <a:ext cx="1370374" cy="1253563"/>
            </a:xfrm>
            <a:custGeom>
              <a:avLst/>
              <a:gdLst>
                <a:gd name="connsiteX0" fmla="*/ 1368229 w 1370374"/>
                <a:gd name="connsiteY0" fmla="*/ 454336 h 1253563"/>
                <a:gd name="connsiteX1" fmla="*/ 1300226 w 1370374"/>
                <a:gd name="connsiteY1" fmla="*/ 370951 h 1253563"/>
                <a:gd name="connsiteX2" fmla="*/ 1118073 w 1370374"/>
                <a:gd name="connsiteY2" fmla="*/ 279874 h 1253563"/>
                <a:gd name="connsiteX3" fmla="*/ 743445 w 1370374"/>
                <a:gd name="connsiteY3" fmla="*/ 122615 h 1253563"/>
                <a:gd name="connsiteX4" fmla="*/ 362138 w 1370374"/>
                <a:gd name="connsiteY4" fmla="*/ 2799 h 1253563"/>
                <a:gd name="connsiteX5" fmla="*/ 255882 w 1370374"/>
                <a:gd name="connsiteY5" fmla="*/ 71613 h 1253563"/>
                <a:gd name="connsiteX6" fmla="*/ 145579 w 1370374"/>
                <a:gd name="connsiteY6" fmla="*/ 271779 h 1253563"/>
                <a:gd name="connsiteX7" fmla="*/ 54300 w 1370374"/>
                <a:gd name="connsiteY7" fmla="*/ 506351 h 1253563"/>
                <a:gd name="connsiteX8" fmla="*/ 1880 w 1370374"/>
                <a:gd name="connsiteY8" fmla="*/ 707326 h 1253563"/>
                <a:gd name="connsiteX9" fmla="*/ 38918 w 1370374"/>
                <a:gd name="connsiteY9" fmla="*/ 820261 h 1253563"/>
                <a:gd name="connsiteX10" fmla="*/ 211357 w 1370374"/>
                <a:gd name="connsiteY10" fmla="*/ 908099 h 1253563"/>
                <a:gd name="connsiteX11" fmla="*/ 994613 w 1370374"/>
                <a:gd name="connsiteY11" fmla="*/ 1247106 h 1253563"/>
                <a:gd name="connsiteX12" fmla="*/ 1106536 w 1370374"/>
                <a:gd name="connsiteY12" fmla="*/ 1198532 h 1253563"/>
                <a:gd name="connsiteX13" fmla="*/ 1226555 w 1370374"/>
                <a:gd name="connsiteY13" fmla="*/ 971245 h 1253563"/>
                <a:gd name="connsiteX14" fmla="*/ 1371063 w 1370374"/>
                <a:gd name="connsiteY14" fmla="*/ 454539 h 1253563"/>
                <a:gd name="connsiteX15" fmla="*/ 1357907 w 1370374"/>
                <a:gd name="connsiteY15" fmla="*/ 453324 h 1253563"/>
                <a:gd name="connsiteX16" fmla="*/ 1236472 w 1370374"/>
                <a:gd name="connsiteY16" fmla="*/ 866608 h 1253563"/>
                <a:gd name="connsiteX17" fmla="*/ 1164825 w 1370374"/>
                <a:gd name="connsiteY17" fmla="*/ 1033784 h 1253563"/>
                <a:gd name="connsiteX18" fmla="*/ 1115643 w 1370374"/>
                <a:gd name="connsiteY18" fmla="*/ 1131135 h 1253563"/>
                <a:gd name="connsiteX19" fmla="*/ 1037318 w 1370374"/>
                <a:gd name="connsiteY19" fmla="*/ 1232331 h 1253563"/>
                <a:gd name="connsiteX20" fmla="*/ 868928 w 1370374"/>
                <a:gd name="connsiteY20" fmla="*/ 1185174 h 1253563"/>
                <a:gd name="connsiteX21" fmla="*/ 703978 w 1370374"/>
                <a:gd name="connsiteY21" fmla="*/ 1118384 h 1253563"/>
                <a:gd name="connsiteX22" fmla="*/ 370841 w 1370374"/>
                <a:gd name="connsiteY22" fmla="*/ 971448 h 1253563"/>
                <a:gd name="connsiteX23" fmla="*/ 217428 w 1370374"/>
                <a:gd name="connsiteY23" fmla="*/ 898384 h 1253563"/>
                <a:gd name="connsiteX24" fmla="*/ 42966 w 1370374"/>
                <a:gd name="connsiteY24" fmla="*/ 806093 h 1253563"/>
                <a:gd name="connsiteX25" fmla="*/ 40335 w 1370374"/>
                <a:gd name="connsiteY25" fmla="*/ 621512 h 1253563"/>
                <a:gd name="connsiteX26" fmla="*/ 116839 w 1370374"/>
                <a:gd name="connsiteY26" fmla="*/ 421751 h 1253563"/>
                <a:gd name="connsiteX27" fmla="*/ 203666 w 1370374"/>
                <a:gd name="connsiteY27" fmla="*/ 235955 h 1253563"/>
                <a:gd name="connsiteX28" fmla="*/ 246977 w 1370374"/>
                <a:gd name="connsiteY28" fmla="*/ 153784 h 1253563"/>
                <a:gd name="connsiteX29" fmla="*/ 309112 w 1370374"/>
                <a:gd name="connsiteY29" fmla="*/ 49147 h 1253563"/>
                <a:gd name="connsiteX30" fmla="*/ 407271 w 1370374"/>
                <a:gd name="connsiteY30" fmla="*/ 53195 h 1253563"/>
                <a:gd name="connsiteX31" fmla="*/ 478109 w 1370374"/>
                <a:gd name="connsiteY31" fmla="*/ 74649 h 1253563"/>
                <a:gd name="connsiteX32" fmla="*/ 650142 w 1370374"/>
                <a:gd name="connsiteY32" fmla="*/ 131116 h 1253563"/>
                <a:gd name="connsiteX33" fmla="*/ 1000482 w 1370374"/>
                <a:gd name="connsiteY33" fmla="*/ 266921 h 1253563"/>
                <a:gd name="connsiteX34" fmla="*/ 1174945 w 1370374"/>
                <a:gd name="connsiteY34" fmla="*/ 342616 h 1253563"/>
                <a:gd name="connsiteX35" fmla="*/ 1257318 w 1370374"/>
                <a:gd name="connsiteY35" fmla="*/ 378642 h 1253563"/>
                <a:gd name="connsiteX36" fmla="*/ 1359728 w 1370374"/>
                <a:gd name="connsiteY36" fmla="*/ 455348 h 1253563"/>
                <a:gd name="connsiteX37" fmla="*/ 1368229 w 1370374"/>
                <a:gd name="connsiteY37" fmla="*/ 454336 h 1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70374" h="1253563">
                  <a:moveTo>
                    <a:pt x="1368229" y="454336"/>
                  </a:moveTo>
                  <a:cubicBezTo>
                    <a:pt x="1373086" y="402726"/>
                    <a:pt x="1334429" y="390583"/>
                    <a:pt x="1300226" y="370951"/>
                  </a:cubicBezTo>
                  <a:cubicBezTo>
                    <a:pt x="1241734" y="337151"/>
                    <a:pt x="1180005" y="308614"/>
                    <a:pt x="1118073" y="279874"/>
                  </a:cubicBezTo>
                  <a:cubicBezTo>
                    <a:pt x="996637" y="221788"/>
                    <a:pt x="870142" y="170178"/>
                    <a:pt x="743445" y="122615"/>
                  </a:cubicBezTo>
                  <a:cubicBezTo>
                    <a:pt x="618832" y="75175"/>
                    <a:pt x="491507" y="35162"/>
                    <a:pt x="362138" y="2799"/>
                  </a:cubicBezTo>
                  <a:cubicBezTo>
                    <a:pt x="308707" y="-10356"/>
                    <a:pt x="287254" y="20812"/>
                    <a:pt x="255882" y="71613"/>
                  </a:cubicBezTo>
                  <a:cubicBezTo>
                    <a:pt x="215647" y="136358"/>
                    <a:pt x="178831" y="203168"/>
                    <a:pt x="145579" y="271779"/>
                  </a:cubicBezTo>
                  <a:cubicBezTo>
                    <a:pt x="109432" y="347615"/>
                    <a:pt x="78931" y="426022"/>
                    <a:pt x="54300" y="506351"/>
                  </a:cubicBezTo>
                  <a:cubicBezTo>
                    <a:pt x="34061" y="572128"/>
                    <a:pt x="8762" y="639525"/>
                    <a:pt x="1880" y="707326"/>
                  </a:cubicBezTo>
                  <a:cubicBezTo>
                    <a:pt x="-2774" y="754483"/>
                    <a:pt x="5523" y="793747"/>
                    <a:pt x="38918" y="820261"/>
                  </a:cubicBezTo>
                  <a:cubicBezTo>
                    <a:pt x="88302" y="859525"/>
                    <a:pt x="155294" y="880979"/>
                    <a:pt x="211357" y="908099"/>
                  </a:cubicBezTo>
                  <a:cubicBezTo>
                    <a:pt x="466977" y="1029534"/>
                    <a:pt x="726849" y="1154005"/>
                    <a:pt x="994613" y="1247106"/>
                  </a:cubicBezTo>
                  <a:cubicBezTo>
                    <a:pt x="1042176" y="1263702"/>
                    <a:pt x="1074356" y="1247106"/>
                    <a:pt x="1106536" y="1198532"/>
                  </a:cubicBezTo>
                  <a:cubicBezTo>
                    <a:pt x="1152641" y="1126156"/>
                    <a:pt x="1192775" y="1050138"/>
                    <a:pt x="1226555" y="971245"/>
                  </a:cubicBezTo>
                  <a:cubicBezTo>
                    <a:pt x="1297392" y="809332"/>
                    <a:pt x="1357300" y="628191"/>
                    <a:pt x="1371063" y="454539"/>
                  </a:cubicBezTo>
                  <a:cubicBezTo>
                    <a:pt x="1371063" y="444824"/>
                    <a:pt x="1360335" y="443609"/>
                    <a:pt x="1357907" y="453324"/>
                  </a:cubicBezTo>
                  <a:cubicBezTo>
                    <a:pt x="1321072" y="592772"/>
                    <a:pt x="1288689" y="731006"/>
                    <a:pt x="1236472" y="866608"/>
                  </a:cubicBezTo>
                  <a:cubicBezTo>
                    <a:pt x="1214613" y="923279"/>
                    <a:pt x="1190731" y="979138"/>
                    <a:pt x="1164825" y="1033784"/>
                  </a:cubicBezTo>
                  <a:cubicBezTo>
                    <a:pt x="1149241" y="1066774"/>
                    <a:pt x="1132644" y="1098955"/>
                    <a:pt x="1115643" y="1131135"/>
                  </a:cubicBezTo>
                  <a:cubicBezTo>
                    <a:pt x="1095404" y="1169185"/>
                    <a:pt x="1078809" y="1218973"/>
                    <a:pt x="1037318" y="1232331"/>
                  </a:cubicBezTo>
                  <a:cubicBezTo>
                    <a:pt x="984089" y="1248927"/>
                    <a:pt x="914668" y="1203389"/>
                    <a:pt x="868928" y="1185174"/>
                  </a:cubicBezTo>
                  <a:cubicBezTo>
                    <a:pt x="813735" y="1163457"/>
                    <a:pt x="758766" y="1141194"/>
                    <a:pt x="703978" y="1118384"/>
                  </a:cubicBezTo>
                  <a:cubicBezTo>
                    <a:pt x="591853" y="1072037"/>
                    <a:pt x="481347" y="1022451"/>
                    <a:pt x="370841" y="971448"/>
                  </a:cubicBezTo>
                  <a:cubicBezTo>
                    <a:pt x="319433" y="947565"/>
                    <a:pt x="268229" y="923076"/>
                    <a:pt x="217428" y="898384"/>
                  </a:cubicBezTo>
                  <a:cubicBezTo>
                    <a:pt x="162377" y="871668"/>
                    <a:pt x="87897" y="849203"/>
                    <a:pt x="42966" y="806093"/>
                  </a:cubicBezTo>
                  <a:cubicBezTo>
                    <a:pt x="-6013" y="759139"/>
                    <a:pt x="20500" y="684658"/>
                    <a:pt x="40335" y="621512"/>
                  </a:cubicBezTo>
                  <a:cubicBezTo>
                    <a:pt x="61910" y="553488"/>
                    <a:pt x="87452" y="486780"/>
                    <a:pt x="116839" y="421751"/>
                  </a:cubicBezTo>
                  <a:cubicBezTo>
                    <a:pt x="144972" y="359414"/>
                    <a:pt x="172699" y="296875"/>
                    <a:pt x="203666" y="235955"/>
                  </a:cubicBezTo>
                  <a:cubicBezTo>
                    <a:pt x="217165" y="208167"/>
                    <a:pt x="231596" y="180763"/>
                    <a:pt x="246977" y="153784"/>
                  </a:cubicBezTo>
                  <a:cubicBezTo>
                    <a:pt x="264383" y="122413"/>
                    <a:pt x="284015" y="75256"/>
                    <a:pt x="309112" y="49147"/>
                  </a:cubicBezTo>
                  <a:cubicBezTo>
                    <a:pt x="338863" y="17979"/>
                    <a:pt x="378127" y="43480"/>
                    <a:pt x="407271" y="53195"/>
                  </a:cubicBezTo>
                  <a:cubicBezTo>
                    <a:pt x="430749" y="61088"/>
                    <a:pt x="454631" y="67565"/>
                    <a:pt x="478109" y="74649"/>
                  </a:cubicBezTo>
                  <a:cubicBezTo>
                    <a:pt x="535790" y="92459"/>
                    <a:pt x="593068" y="111484"/>
                    <a:pt x="650142" y="131116"/>
                  </a:cubicBezTo>
                  <a:cubicBezTo>
                    <a:pt x="768541" y="171594"/>
                    <a:pt x="885322" y="217942"/>
                    <a:pt x="1000482" y="266921"/>
                  </a:cubicBezTo>
                  <a:cubicBezTo>
                    <a:pt x="1058974" y="291815"/>
                    <a:pt x="1117060" y="317317"/>
                    <a:pt x="1174945" y="342616"/>
                  </a:cubicBezTo>
                  <a:lnTo>
                    <a:pt x="1257318" y="378642"/>
                  </a:lnTo>
                  <a:cubicBezTo>
                    <a:pt x="1289903" y="393011"/>
                    <a:pt x="1360335" y="403333"/>
                    <a:pt x="1359728" y="455348"/>
                  </a:cubicBezTo>
                  <a:cubicBezTo>
                    <a:pt x="1359526" y="461420"/>
                    <a:pt x="1368229" y="460206"/>
                    <a:pt x="1368229" y="454336"/>
                  </a:cubicBezTo>
                  <a:close/>
                </a:path>
              </a:pathLst>
            </a:custGeom>
            <a:solidFill>
              <a:srgbClr val="190B0B"/>
            </a:solidFill>
            <a:ln w="20234" cap="flat">
              <a:noFill/>
              <a:prstDash val="solid"/>
              <a:miter/>
            </a:ln>
          </p:spPr>
          <p:txBody>
            <a:bodyPr rtlCol="0" anchor="ctr"/>
            <a:lstStyle/>
            <a:p>
              <a:endParaRPr lang="en-US"/>
            </a:p>
          </p:txBody>
        </p:sp>
        <p:sp>
          <p:nvSpPr>
            <p:cNvPr id="126" name="Freeform: Shape 125">
              <a:extLst>
                <a:ext uri="{FF2B5EF4-FFF2-40B4-BE49-F238E27FC236}">
                  <a16:creationId xmlns="" xmlns:a16="http://schemas.microsoft.com/office/drawing/2014/main" id="{99577A77-8620-46D8-B01D-4166EE96C4B5}"/>
                </a:ext>
              </a:extLst>
            </p:cNvPr>
            <p:cNvSpPr/>
            <p:nvPr/>
          </p:nvSpPr>
          <p:spPr>
            <a:xfrm>
              <a:off x="3354285" y="-213881"/>
              <a:ext cx="1051965" cy="754859"/>
            </a:xfrm>
            <a:custGeom>
              <a:avLst/>
              <a:gdLst>
                <a:gd name="connsiteX0" fmla="*/ 1051215 w 1051965"/>
                <a:gd name="connsiteY0" fmla="*/ 414629 h 754859"/>
                <a:gd name="connsiteX1" fmla="*/ 684278 w 1051965"/>
                <a:gd name="connsiteY1" fmla="*/ 584841 h 754859"/>
                <a:gd name="connsiteX2" fmla="*/ 501113 w 1051965"/>
                <a:gd name="connsiteY2" fmla="*/ 672476 h 754859"/>
                <a:gd name="connsiteX3" fmla="*/ 411656 w 1051965"/>
                <a:gd name="connsiteY3" fmla="*/ 718622 h 754859"/>
                <a:gd name="connsiteX4" fmla="*/ 341628 w 1051965"/>
                <a:gd name="connsiteY4" fmla="*/ 659726 h 754859"/>
                <a:gd name="connsiteX5" fmla="*/ 175870 w 1051965"/>
                <a:gd name="connsiteY5" fmla="*/ 313433 h 754859"/>
                <a:gd name="connsiteX6" fmla="*/ 98151 w 1051965"/>
                <a:gd name="connsiteY6" fmla="*/ 155365 h 754859"/>
                <a:gd name="connsiteX7" fmla="*/ 13956 w 1051965"/>
                <a:gd name="connsiteY7" fmla="*/ 2154 h 754859"/>
                <a:gd name="connsiteX8" fmla="*/ 1205 w 1051965"/>
                <a:gd name="connsiteY8" fmla="*/ 10655 h 754859"/>
                <a:gd name="connsiteX9" fmla="*/ 77709 w 1051965"/>
                <a:gd name="connsiteY9" fmla="*/ 172568 h 754859"/>
                <a:gd name="connsiteX10" fmla="*/ 164738 w 1051965"/>
                <a:gd name="connsiteY10" fmla="*/ 362817 h 754859"/>
                <a:gd name="connsiteX11" fmla="*/ 253993 w 1051965"/>
                <a:gd name="connsiteY11" fmla="*/ 551041 h 754859"/>
                <a:gd name="connsiteX12" fmla="*/ 346486 w 1051965"/>
                <a:gd name="connsiteY12" fmla="*/ 731373 h 754859"/>
                <a:gd name="connsiteX13" fmla="*/ 448896 w 1051965"/>
                <a:gd name="connsiteY13" fmla="*/ 727932 h 754859"/>
                <a:gd name="connsiteX14" fmla="*/ 645014 w 1051965"/>
                <a:gd name="connsiteY14" fmla="*/ 628355 h 754859"/>
                <a:gd name="connsiteX15" fmla="*/ 1052024 w 1051965"/>
                <a:gd name="connsiteY15" fmla="*/ 416855 h 754859"/>
                <a:gd name="connsiteX16" fmla="*/ 1052024 w 1051965"/>
                <a:gd name="connsiteY16" fmla="*/ 414427 h 75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65" h="754859">
                  <a:moveTo>
                    <a:pt x="1051215" y="414629"/>
                  </a:moveTo>
                  <a:cubicBezTo>
                    <a:pt x="929780" y="475347"/>
                    <a:pt x="806523" y="528373"/>
                    <a:pt x="684278" y="584841"/>
                  </a:cubicBezTo>
                  <a:cubicBezTo>
                    <a:pt x="623561" y="613176"/>
                    <a:pt x="561831" y="642118"/>
                    <a:pt x="501113" y="672476"/>
                  </a:cubicBezTo>
                  <a:cubicBezTo>
                    <a:pt x="472556" y="690206"/>
                    <a:pt x="442643" y="705628"/>
                    <a:pt x="411656" y="718622"/>
                  </a:cubicBezTo>
                  <a:cubicBezTo>
                    <a:pt x="369761" y="731170"/>
                    <a:pt x="358224" y="692513"/>
                    <a:pt x="341628" y="659726"/>
                  </a:cubicBezTo>
                  <a:cubicBezTo>
                    <a:pt x="283744" y="546184"/>
                    <a:pt x="230515" y="429201"/>
                    <a:pt x="175870" y="313433"/>
                  </a:cubicBezTo>
                  <a:cubicBezTo>
                    <a:pt x="150571" y="260204"/>
                    <a:pt x="124867" y="207582"/>
                    <a:pt x="98151" y="155365"/>
                  </a:cubicBezTo>
                  <a:cubicBezTo>
                    <a:pt x="71435" y="103148"/>
                    <a:pt x="48362" y="45871"/>
                    <a:pt x="13956" y="2154"/>
                  </a:cubicBezTo>
                  <a:cubicBezTo>
                    <a:pt x="9301" y="-3715"/>
                    <a:pt x="-1830" y="2154"/>
                    <a:pt x="1205" y="10655"/>
                  </a:cubicBezTo>
                  <a:cubicBezTo>
                    <a:pt x="23954" y="65887"/>
                    <a:pt x="49496" y="119926"/>
                    <a:pt x="77709" y="172568"/>
                  </a:cubicBezTo>
                  <a:cubicBezTo>
                    <a:pt x="106854" y="235714"/>
                    <a:pt x="135391" y="299468"/>
                    <a:pt x="164738" y="362817"/>
                  </a:cubicBezTo>
                  <a:cubicBezTo>
                    <a:pt x="194085" y="426165"/>
                    <a:pt x="223229" y="488907"/>
                    <a:pt x="253993" y="551041"/>
                  </a:cubicBezTo>
                  <a:cubicBezTo>
                    <a:pt x="281073" y="612994"/>
                    <a:pt x="311978" y="673225"/>
                    <a:pt x="346486" y="731373"/>
                  </a:cubicBezTo>
                  <a:cubicBezTo>
                    <a:pt x="374214" y="773470"/>
                    <a:pt x="408418" y="749790"/>
                    <a:pt x="448896" y="727932"/>
                  </a:cubicBezTo>
                  <a:cubicBezTo>
                    <a:pt x="513661" y="693121"/>
                    <a:pt x="579237" y="660535"/>
                    <a:pt x="645014" y="628355"/>
                  </a:cubicBezTo>
                  <a:cubicBezTo>
                    <a:pt x="782033" y="561161"/>
                    <a:pt x="918243" y="493967"/>
                    <a:pt x="1052024" y="416855"/>
                  </a:cubicBezTo>
                  <a:cubicBezTo>
                    <a:pt x="1053441" y="416855"/>
                    <a:pt x="1052024" y="413819"/>
                    <a:pt x="1052024" y="414427"/>
                  </a:cubicBezTo>
                  <a:close/>
                </a:path>
              </a:pathLst>
            </a:custGeom>
            <a:solidFill>
              <a:srgbClr val="190B0B"/>
            </a:solidFill>
            <a:ln w="20234" cap="flat">
              <a:no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47BCD0BE-0487-450E-B91B-C85A951BEA7D}"/>
                </a:ext>
              </a:extLst>
            </p:cNvPr>
            <p:cNvSpPr/>
            <p:nvPr/>
          </p:nvSpPr>
          <p:spPr>
            <a:xfrm>
              <a:off x="3105783" y="414689"/>
              <a:ext cx="64554" cy="145828"/>
            </a:xfrm>
            <a:custGeom>
              <a:avLst/>
              <a:gdLst>
                <a:gd name="connsiteX0" fmla="*/ 22218 w 64554"/>
                <a:gd name="connsiteY0" fmla="*/ 797 h 145828"/>
                <a:gd name="connsiteX1" fmla="*/ 5622 w 64554"/>
                <a:gd name="connsiteY1" fmla="*/ 47144 h 145828"/>
                <a:gd name="connsiteX2" fmla="*/ 1372 w 64554"/>
                <a:gd name="connsiteY2" fmla="*/ 70622 h 145828"/>
                <a:gd name="connsiteX3" fmla="*/ 1372 w 64554"/>
                <a:gd name="connsiteY3" fmla="*/ 95314 h 145828"/>
                <a:gd name="connsiteX4" fmla="*/ 22826 w 64554"/>
                <a:gd name="connsiteY4" fmla="*/ 140245 h 145828"/>
                <a:gd name="connsiteX5" fmla="*/ 63304 w 64554"/>
                <a:gd name="connsiteY5" fmla="*/ 137411 h 145828"/>
                <a:gd name="connsiteX6" fmla="*/ 63142 w 64554"/>
                <a:gd name="connsiteY6" fmla="*/ 127676 h 145828"/>
                <a:gd name="connsiteX7" fmla="*/ 60470 w 64554"/>
                <a:gd name="connsiteY7" fmla="*/ 126077 h 145828"/>
                <a:gd name="connsiteX8" fmla="*/ 50957 w 64554"/>
                <a:gd name="connsiteY8" fmla="*/ 120005 h 145828"/>
                <a:gd name="connsiteX9" fmla="*/ 40838 w 64554"/>
                <a:gd name="connsiteY9" fmla="*/ 108064 h 145828"/>
                <a:gd name="connsiteX10" fmla="*/ 35577 w 64554"/>
                <a:gd name="connsiteY10" fmla="*/ 97135 h 145828"/>
                <a:gd name="connsiteX11" fmla="*/ 31528 w 64554"/>
                <a:gd name="connsiteY11" fmla="*/ 80337 h 145828"/>
                <a:gd name="connsiteX12" fmla="*/ 24849 w 64554"/>
                <a:gd name="connsiteY12" fmla="*/ 42489 h 145828"/>
                <a:gd name="connsiteX13" fmla="*/ 22218 w 64554"/>
                <a:gd name="connsiteY13" fmla="*/ 22250 h 145828"/>
                <a:gd name="connsiteX14" fmla="*/ 24444 w 64554"/>
                <a:gd name="connsiteY14" fmla="*/ 999 h 145828"/>
                <a:gd name="connsiteX15" fmla="*/ 23230 w 64554"/>
                <a:gd name="connsiteY15" fmla="*/ -215 h 145828"/>
                <a:gd name="connsiteX16" fmla="*/ 22015 w 64554"/>
                <a:gd name="connsiteY16" fmla="*/ 999 h 1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554" h="145828">
                  <a:moveTo>
                    <a:pt x="22218" y="797"/>
                  </a:moveTo>
                  <a:cubicBezTo>
                    <a:pt x="17361" y="16583"/>
                    <a:pt x="11289" y="31763"/>
                    <a:pt x="5622" y="47144"/>
                  </a:cubicBezTo>
                  <a:cubicBezTo>
                    <a:pt x="3415" y="54795"/>
                    <a:pt x="1979" y="62668"/>
                    <a:pt x="1372" y="70622"/>
                  </a:cubicBezTo>
                  <a:cubicBezTo>
                    <a:pt x="461" y="78819"/>
                    <a:pt x="461" y="87117"/>
                    <a:pt x="1372" y="95314"/>
                  </a:cubicBezTo>
                  <a:cubicBezTo>
                    <a:pt x="1534" y="112719"/>
                    <a:pt x="9387" y="129174"/>
                    <a:pt x="22826" y="140245"/>
                  </a:cubicBezTo>
                  <a:cubicBezTo>
                    <a:pt x="35454" y="148341"/>
                    <a:pt x="51910" y="147187"/>
                    <a:pt x="63304" y="137411"/>
                  </a:cubicBezTo>
                  <a:cubicBezTo>
                    <a:pt x="65955" y="134679"/>
                    <a:pt x="65874" y="130328"/>
                    <a:pt x="63142" y="127676"/>
                  </a:cubicBezTo>
                  <a:cubicBezTo>
                    <a:pt x="62392" y="126948"/>
                    <a:pt x="61462" y="126401"/>
                    <a:pt x="60470" y="126077"/>
                  </a:cubicBezTo>
                  <a:cubicBezTo>
                    <a:pt x="55208" y="126077"/>
                    <a:pt x="54803" y="123649"/>
                    <a:pt x="50957" y="120005"/>
                  </a:cubicBezTo>
                  <a:cubicBezTo>
                    <a:pt x="47275" y="116302"/>
                    <a:pt x="43894" y="112294"/>
                    <a:pt x="40838" y="108064"/>
                  </a:cubicBezTo>
                  <a:cubicBezTo>
                    <a:pt x="38450" y="104766"/>
                    <a:pt x="36669" y="101062"/>
                    <a:pt x="35577" y="97135"/>
                  </a:cubicBezTo>
                  <a:cubicBezTo>
                    <a:pt x="33916" y="91610"/>
                    <a:pt x="32560" y="86004"/>
                    <a:pt x="31528" y="80337"/>
                  </a:cubicBezTo>
                  <a:cubicBezTo>
                    <a:pt x="29100" y="67788"/>
                    <a:pt x="27075" y="55038"/>
                    <a:pt x="24849" y="42489"/>
                  </a:cubicBezTo>
                  <a:cubicBezTo>
                    <a:pt x="23311" y="35851"/>
                    <a:pt x="22421" y="29071"/>
                    <a:pt x="22218" y="22250"/>
                  </a:cubicBezTo>
                  <a:cubicBezTo>
                    <a:pt x="22360" y="15126"/>
                    <a:pt x="23109" y="8002"/>
                    <a:pt x="24444" y="999"/>
                  </a:cubicBezTo>
                  <a:cubicBezTo>
                    <a:pt x="24444" y="331"/>
                    <a:pt x="23898" y="-215"/>
                    <a:pt x="23230" y="-215"/>
                  </a:cubicBezTo>
                  <a:cubicBezTo>
                    <a:pt x="22563" y="-215"/>
                    <a:pt x="22015" y="331"/>
                    <a:pt x="22015" y="999"/>
                  </a:cubicBezTo>
                  <a:close/>
                </a:path>
              </a:pathLst>
            </a:custGeom>
            <a:solidFill>
              <a:srgbClr val="000000"/>
            </a:solidFill>
            <a:ln w="20234" cap="flat">
              <a:no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65CF64BE-57AC-4AC8-A335-B7C6734D18CA}"/>
                </a:ext>
              </a:extLst>
            </p:cNvPr>
            <p:cNvSpPr/>
            <p:nvPr/>
          </p:nvSpPr>
          <p:spPr>
            <a:xfrm>
              <a:off x="3124858" y="354578"/>
              <a:ext cx="18317" cy="37847"/>
            </a:xfrm>
            <a:custGeom>
              <a:avLst/>
              <a:gdLst>
                <a:gd name="connsiteX0" fmla="*/ 16905 w 18317"/>
                <a:gd name="connsiteY0" fmla="*/ -215 h 37847"/>
                <a:gd name="connsiteX1" fmla="*/ 13667 w 18317"/>
                <a:gd name="connsiteY1" fmla="*/ 3225 h 37847"/>
                <a:gd name="connsiteX2" fmla="*/ 11036 w 18317"/>
                <a:gd name="connsiteY2" fmla="*/ 7071 h 37847"/>
                <a:gd name="connsiteX3" fmla="*/ 12453 w 18317"/>
                <a:gd name="connsiteY3" fmla="*/ 5654 h 37847"/>
                <a:gd name="connsiteX4" fmla="*/ 6988 w 18317"/>
                <a:gd name="connsiteY4" fmla="*/ 12738 h 37847"/>
                <a:gd name="connsiteX5" fmla="*/ 9013 w 18317"/>
                <a:gd name="connsiteY5" fmla="*/ 10714 h 37847"/>
                <a:gd name="connsiteX6" fmla="*/ 3142 w 18317"/>
                <a:gd name="connsiteY6" fmla="*/ 19214 h 37847"/>
                <a:gd name="connsiteX7" fmla="*/ 916 w 18317"/>
                <a:gd name="connsiteY7" fmla="*/ 25691 h 37847"/>
                <a:gd name="connsiteX8" fmla="*/ 916 w 18317"/>
                <a:gd name="connsiteY8" fmla="*/ 30548 h 37847"/>
                <a:gd name="connsiteX9" fmla="*/ 5368 w 18317"/>
                <a:gd name="connsiteY9" fmla="*/ 36215 h 37847"/>
                <a:gd name="connsiteX10" fmla="*/ 2940 w 18317"/>
                <a:gd name="connsiteY10" fmla="*/ 33584 h 37847"/>
                <a:gd name="connsiteX11" fmla="*/ 9013 w 18317"/>
                <a:gd name="connsiteY11" fmla="*/ 37632 h 37847"/>
                <a:gd name="connsiteX12" fmla="*/ 15084 w 18317"/>
                <a:gd name="connsiteY12" fmla="*/ 33584 h 37847"/>
                <a:gd name="connsiteX13" fmla="*/ 12453 w 18317"/>
                <a:gd name="connsiteY13" fmla="*/ 36215 h 37847"/>
                <a:gd name="connsiteX14" fmla="*/ 17513 w 18317"/>
                <a:gd name="connsiteY14" fmla="*/ 29941 h 37847"/>
                <a:gd name="connsiteX15" fmla="*/ 17513 w 18317"/>
                <a:gd name="connsiteY15" fmla="*/ 23465 h 37847"/>
                <a:gd name="connsiteX16" fmla="*/ 17513 w 18317"/>
                <a:gd name="connsiteY16" fmla="*/ 23465 h 37847"/>
                <a:gd name="connsiteX17" fmla="*/ 17513 w 18317"/>
                <a:gd name="connsiteY17" fmla="*/ 23060 h 37847"/>
                <a:gd name="connsiteX18" fmla="*/ 17513 w 18317"/>
                <a:gd name="connsiteY18" fmla="*/ 20226 h 37847"/>
                <a:gd name="connsiteX19" fmla="*/ 17513 w 18317"/>
                <a:gd name="connsiteY19" fmla="*/ 17595 h 37847"/>
                <a:gd name="connsiteX20" fmla="*/ 17513 w 18317"/>
                <a:gd name="connsiteY20" fmla="*/ 15167 h 37847"/>
                <a:gd name="connsiteX21" fmla="*/ 17513 w 18317"/>
                <a:gd name="connsiteY21" fmla="*/ 15167 h 37847"/>
                <a:gd name="connsiteX22" fmla="*/ 17513 w 18317"/>
                <a:gd name="connsiteY22" fmla="*/ 15167 h 37847"/>
                <a:gd name="connsiteX23" fmla="*/ 17513 w 18317"/>
                <a:gd name="connsiteY23" fmla="*/ 13750 h 37847"/>
                <a:gd name="connsiteX24" fmla="*/ 17513 w 18317"/>
                <a:gd name="connsiteY24" fmla="*/ 9500 h 37847"/>
                <a:gd name="connsiteX25" fmla="*/ 17513 w 18317"/>
                <a:gd name="connsiteY25" fmla="*/ 11523 h 37847"/>
                <a:gd name="connsiteX26" fmla="*/ 18930 w 18317"/>
                <a:gd name="connsiteY26" fmla="*/ 7476 h 37847"/>
                <a:gd name="connsiteX27" fmla="*/ 18930 w 18317"/>
                <a:gd name="connsiteY27" fmla="*/ 3428 h 37847"/>
                <a:gd name="connsiteX28" fmla="*/ 15488 w 18317"/>
                <a:gd name="connsiteY28" fmla="*/ 1404 h 3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17" h="37847">
                  <a:moveTo>
                    <a:pt x="16905" y="-215"/>
                  </a:moveTo>
                  <a:cubicBezTo>
                    <a:pt x="15671" y="776"/>
                    <a:pt x="14578" y="1930"/>
                    <a:pt x="13667" y="3225"/>
                  </a:cubicBezTo>
                  <a:cubicBezTo>
                    <a:pt x="12675" y="4419"/>
                    <a:pt x="11785" y="5715"/>
                    <a:pt x="11036" y="7071"/>
                  </a:cubicBezTo>
                  <a:lnTo>
                    <a:pt x="12453" y="5654"/>
                  </a:lnTo>
                  <a:cubicBezTo>
                    <a:pt x="9822" y="6868"/>
                    <a:pt x="8607" y="10512"/>
                    <a:pt x="6988" y="12738"/>
                  </a:cubicBezTo>
                  <a:lnTo>
                    <a:pt x="9013" y="10714"/>
                  </a:lnTo>
                  <a:cubicBezTo>
                    <a:pt x="6421" y="13041"/>
                    <a:pt x="4397" y="15956"/>
                    <a:pt x="3142" y="19214"/>
                  </a:cubicBezTo>
                  <a:cubicBezTo>
                    <a:pt x="2111" y="21258"/>
                    <a:pt x="1361" y="23444"/>
                    <a:pt x="916" y="25691"/>
                  </a:cubicBezTo>
                  <a:cubicBezTo>
                    <a:pt x="612" y="27290"/>
                    <a:pt x="612" y="28949"/>
                    <a:pt x="916" y="30548"/>
                  </a:cubicBezTo>
                  <a:cubicBezTo>
                    <a:pt x="1604" y="32957"/>
                    <a:pt x="3203" y="34981"/>
                    <a:pt x="5368" y="36215"/>
                  </a:cubicBezTo>
                  <a:lnTo>
                    <a:pt x="2940" y="33584"/>
                  </a:lnTo>
                  <a:cubicBezTo>
                    <a:pt x="4094" y="35932"/>
                    <a:pt x="6401" y="37470"/>
                    <a:pt x="9013" y="37632"/>
                  </a:cubicBezTo>
                  <a:cubicBezTo>
                    <a:pt x="11603" y="37430"/>
                    <a:pt x="13890" y="35892"/>
                    <a:pt x="15084" y="33584"/>
                  </a:cubicBezTo>
                  <a:lnTo>
                    <a:pt x="12453" y="36215"/>
                  </a:lnTo>
                  <a:cubicBezTo>
                    <a:pt x="15003" y="35001"/>
                    <a:pt x="16865" y="32694"/>
                    <a:pt x="17513" y="29941"/>
                  </a:cubicBezTo>
                  <a:cubicBezTo>
                    <a:pt x="18018" y="27816"/>
                    <a:pt x="18018" y="25590"/>
                    <a:pt x="17513" y="23465"/>
                  </a:cubicBezTo>
                  <a:cubicBezTo>
                    <a:pt x="17513" y="22048"/>
                    <a:pt x="17513" y="24881"/>
                    <a:pt x="17513" y="23465"/>
                  </a:cubicBezTo>
                  <a:lnTo>
                    <a:pt x="17513" y="23060"/>
                  </a:lnTo>
                  <a:cubicBezTo>
                    <a:pt x="17513" y="22048"/>
                    <a:pt x="17513" y="21238"/>
                    <a:pt x="17513" y="20226"/>
                  </a:cubicBezTo>
                  <a:lnTo>
                    <a:pt x="17513" y="17595"/>
                  </a:lnTo>
                  <a:cubicBezTo>
                    <a:pt x="17513" y="17595"/>
                    <a:pt x="17513" y="15976"/>
                    <a:pt x="17513" y="15167"/>
                  </a:cubicBezTo>
                  <a:lnTo>
                    <a:pt x="17513" y="15167"/>
                  </a:lnTo>
                  <a:cubicBezTo>
                    <a:pt x="17513" y="15167"/>
                    <a:pt x="17513" y="15167"/>
                    <a:pt x="17513" y="15167"/>
                  </a:cubicBezTo>
                  <a:lnTo>
                    <a:pt x="17513" y="13750"/>
                  </a:lnTo>
                  <a:cubicBezTo>
                    <a:pt x="17918" y="12353"/>
                    <a:pt x="17918" y="10896"/>
                    <a:pt x="17513" y="9500"/>
                  </a:cubicBezTo>
                  <a:lnTo>
                    <a:pt x="17513" y="11523"/>
                  </a:lnTo>
                  <a:cubicBezTo>
                    <a:pt x="17897" y="10147"/>
                    <a:pt x="18363" y="8791"/>
                    <a:pt x="18930" y="7476"/>
                  </a:cubicBezTo>
                  <a:cubicBezTo>
                    <a:pt x="19031" y="6119"/>
                    <a:pt x="19031" y="4784"/>
                    <a:pt x="18930" y="3428"/>
                  </a:cubicBezTo>
                  <a:cubicBezTo>
                    <a:pt x="18930" y="1201"/>
                    <a:pt x="17107" y="189"/>
                    <a:pt x="15488" y="1404"/>
                  </a:cubicBezTo>
                  <a:close/>
                </a:path>
              </a:pathLst>
            </a:custGeom>
            <a:solidFill>
              <a:srgbClr val="000000"/>
            </a:solidFill>
            <a:ln w="20234" cap="flat">
              <a:noFill/>
              <a:prstDash val="solid"/>
              <a:miter/>
            </a:ln>
          </p:spPr>
          <p:txBody>
            <a:bodyPr rtlCol="0" anchor="ctr"/>
            <a:lstStyle/>
            <a:p>
              <a:endParaRPr lang="en-US"/>
            </a:p>
          </p:txBody>
        </p:sp>
      </p:grpSp>
      <p:grpSp>
        <p:nvGrpSpPr>
          <p:cNvPr id="129" name="Group 128">
            <a:extLst>
              <a:ext uri="{FF2B5EF4-FFF2-40B4-BE49-F238E27FC236}">
                <a16:creationId xmlns="" xmlns:a16="http://schemas.microsoft.com/office/drawing/2014/main" id="{36D12752-87FC-4938-96E9-28B5EE5DC4AA}"/>
              </a:ext>
            </a:extLst>
          </p:cNvPr>
          <p:cNvGrpSpPr/>
          <p:nvPr userDrawn="1"/>
        </p:nvGrpSpPr>
        <p:grpSpPr>
          <a:xfrm>
            <a:off x="3736781" y="5995118"/>
            <a:ext cx="1222642" cy="676808"/>
            <a:chOff x="3736781" y="5995118"/>
            <a:chExt cx="1222642" cy="676808"/>
          </a:xfrm>
        </p:grpSpPr>
        <p:sp>
          <p:nvSpPr>
            <p:cNvPr id="130" name="Freeform: Shape 129">
              <a:extLst>
                <a:ext uri="{FF2B5EF4-FFF2-40B4-BE49-F238E27FC236}">
                  <a16:creationId xmlns="" xmlns:a16="http://schemas.microsoft.com/office/drawing/2014/main" id="{E577D22D-3073-4D91-AB4D-E83B9F286A70}"/>
                </a:ext>
              </a:extLst>
            </p:cNvPr>
            <p:cNvSpPr/>
            <p:nvPr/>
          </p:nvSpPr>
          <p:spPr>
            <a:xfrm>
              <a:off x="3739953" y="6005993"/>
              <a:ext cx="1219470" cy="664111"/>
            </a:xfrm>
            <a:custGeom>
              <a:avLst/>
              <a:gdLst>
                <a:gd name="connsiteX0" fmla="*/ 1117487 w 1219470"/>
                <a:gd name="connsiteY0" fmla="*/ 369 h 664111"/>
                <a:gd name="connsiteX1" fmla="*/ 1045031 w 1219470"/>
                <a:gd name="connsiteY1" fmla="*/ 31538 h 664111"/>
                <a:gd name="connsiteX2" fmla="*/ 1045031 w 1219470"/>
                <a:gd name="connsiteY2" fmla="*/ 31538 h 664111"/>
                <a:gd name="connsiteX3" fmla="*/ 990588 w 1219470"/>
                <a:gd name="connsiteY3" fmla="*/ 5429 h 664111"/>
                <a:gd name="connsiteX4" fmla="*/ 595923 w 1219470"/>
                <a:gd name="connsiteY4" fmla="*/ 167343 h 664111"/>
                <a:gd name="connsiteX5" fmla="*/ 408913 w 1219470"/>
                <a:gd name="connsiteY5" fmla="*/ 241419 h 664111"/>
                <a:gd name="connsiteX6" fmla="*/ 410734 w 1219470"/>
                <a:gd name="connsiteY6" fmla="*/ 243442 h 664111"/>
                <a:gd name="connsiteX7" fmla="*/ 164019 w 1219470"/>
                <a:gd name="connsiteY7" fmla="*/ 344638 h 664111"/>
                <a:gd name="connsiteX8" fmla="*/ 146006 w 1219470"/>
                <a:gd name="connsiteY8" fmla="*/ 428631 h 664111"/>
                <a:gd name="connsiteX9" fmla="*/ 147423 w 1219470"/>
                <a:gd name="connsiteY9" fmla="*/ 432072 h 664111"/>
                <a:gd name="connsiteX10" fmla="*/ 81645 w 1219470"/>
                <a:gd name="connsiteY10" fmla="*/ 459193 h 664111"/>
                <a:gd name="connsiteX11" fmla="*/ 81645 w 1219470"/>
                <a:gd name="connsiteY11" fmla="*/ 459193 h 664111"/>
                <a:gd name="connsiteX12" fmla="*/ 77800 w 1219470"/>
                <a:gd name="connsiteY12" fmla="*/ 459193 h 664111"/>
                <a:gd name="connsiteX13" fmla="*/ 67073 w 1219470"/>
                <a:gd name="connsiteY13" fmla="*/ 503111 h 664111"/>
                <a:gd name="connsiteX14" fmla="*/ 62418 w 1219470"/>
                <a:gd name="connsiteY14" fmla="*/ 506957 h 664111"/>
                <a:gd name="connsiteX15" fmla="*/ 28213 w 1219470"/>
                <a:gd name="connsiteY15" fmla="*/ 534685 h 664111"/>
                <a:gd name="connsiteX16" fmla="*/ 688 w 1219470"/>
                <a:gd name="connsiteY16" fmla="*/ 587103 h 664111"/>
                <a:gd name="connsiteX17" fmla="*/ 108361 w 1219470"/>
                <a:gd name="connsiteY17" fmla="*/ 608760 h 664111"/>
                <a:gd name="connsiteX18" fmla="*/ 148840 w 1219470"/>
                <a:gd name="connsiteY18" fmla="*/ 640333 h 664111"/>
                <a:gd name="connsiteX19" fmla="*/ 148840 w 1219470"/>
                <a:gd name="connsiteY19" fmla="*/ 640333 h 664111"/>
                <a:gd name="connsiteX20" fmla="*/ 152280 w 1219470"/>
                <a:gd name="connsiteY20" fmla="*/ 640333 h 664111"/>
                <a:gd name="connsiteX21" fmla="*/ 155114 w 1219470"/>
                <a:gd name="connsiteY21" fmla="*/ 638714 h 664111"/>
                <a:gd name="connsiteX22" fmla="*/ 221700 w 1219470"/>
                <a:gd name="connsiteY22" fmla="*/ 611593 h 664111"/>
                <a:gd name="connsiteX23" fmla="*/ 223522 w 1219470"/>
                <a:gd name="connsiteY23" fmla="*/ 615844 h 664111"/>
                <a:gd name="connsiteX24" fmla="*/ 294966 w 1219470"/>
                <a:gd name="connsiteY24" fmla="*/ 662191 h 664111"/>
                <a:gd name="connsiteX25" fmla="*/ 294966 w 1219470"/>
                <a:gd name="connsiteY25" fmla="*/ 662191 h 664111"/>
                <a:gd name="connsiteX26" fmla="*/ 549778 w 1219470"/>
                <a:gd name="connsiteY26" fmla="*/ 557352 h 664111"/>
                <a:gd name="connsiteX27" fmla="*/ 891618 w 1219470"/>
                <a:gd name="connsiteY27" fmla="*/ 419523 h 664111"/>
                <a:gd name="connsiteX28" fmla="*/ 891618 w 1219470"/>
                <a:gd name="connsiteY28" fmla="*/ 416690 h 664111"/>
                <a:gd name="connsiteX29" fmla="*/ 1121738 w 1219470"/>
                <a:gd name="connsiteY29" fmla="*/ 322173 h 664111"/>
                <a:gd name="connsiteX30" fmla="*/ 1141977 w 1219470"/>
                <a:gd name="connsiteY30" fmla="*/ 256193 h 664111"/>
                <a:gd name="connsiteX31" fmla="*/ 1045639 w 1219470"/>
                <a:gd name="connsiteY31" fmla="*/ 29919 h 664111"/>
                <a:gd name="connsiteX32" fmla="*/ 1112225 w 1219470"/>
                <a:gd name="connsiteY32" fmla="*/ 140223 h 664111"/>
                <a:gd name="connsiteX33" fmla="*/ 1141977 w 1219470"/>
                <a:gd name="connsiteY33" fmla="*/ 256193 h 664111"/>
                <a:gd name="connsiteX34" fmla="*/ 1210183 w 1219470"/>
                <a:gd name="connsiteY34" fmla="*/ 228465 h 664111"/>
                <a:gd name="connsiteX35" fmla="*/ 1200266 w 1219470"/>
                <a:gd name="connsiteY35" fmla="*/ 101768 h 664111"/>
                <a:gd name="connsiteX36" fmla="*/ 1117487 w 1219470"/>
                <a:gd name="connsiteY36" fmla="*/ 369 h 6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470" h="664111">
                  <a:moveTo>
                    <a:pt x="1117487" y="369"/>
                  </a:moveTo>
                  <a:lnTo>
                    <a:pt x="1045031" y="31538"/>
                  </a:lnTo>
                  <a:lnTo>
                    <a:pt x="1045031" y="31538"/>
                  </a:lnTo>
                  <a:cubicBezTo>
                    <a:pt x="1024792" y="9882"/>
                    <a:pt x="1004553" y="-440"/>
                    <a:pt x="990588" y="5429"/>
                  </a:cubicBezTo>
                  <a:lnTo>
                    <a:pt x="595923" y="167343"/>
                  </a:lnTo>
                  <a:cubicBezTo>
                    <a:pt x="501609" y="204987"/>
                    <a:pt x="408913" y="241419"/>
                    <a:pt x="408913" y="241419"/>
                  </a:cubicBezTo>
                  <a:lnTo>
                    <a:pt x="410734" y="243442"/>
                  </a:lnTo>
                  <a:lnTo>
                    <a:pt x="164019" y="344638"/>
                  </a:lnTo>
                  <a:cubicBezTo>
                    <a:pt x="145601" y="352329"/>
                    <a:pt x="139732" y="385117"/>
                    <a:pt x="146006" y="428631"/>
                  </a:cubicBezTo>
                  <a:lnTo>
                    <a:pt x="147423" y="432072"/>
                  </a:lnTo>
                  <a:lnTo>
                    <a:pt x="81645" y="459193"/>
                  </a:lnTo>
                  <a:lnTo>
                    <a:pt x="81645" y="459193"/>
                  </a:lnTo>
                  <a:cubicBezTo>
                    <a:pt x="80370" y="458990"/>
                    <a:pt x="79075" y="458990"/>
                    <a:pt x="77800" y="459193"/>
                  </a:cubicBezTo>
                  <a:cubicBezTo>
                    <a:pt x="67883" y="463240"/>
                    <a:pt x="64442" y="479432"/>
                    <a:pt x="67073" y="503111"/>
                  </a:cubicBezTo>
                  <a:lnTo>
                    <a:pt x="62418" y="506957"/>
                  </a:lnTo>
                  <a:cubicBezTo>
                    <a:pt x="50052" y="514951"/>
                    <a:pt x="38596" y="524241"/>
                    <a:pt x="28213" y="534685"/>
                  </a:cubicBezTo>
                  <a:cubicBezTo>
                    <a:pt x="12083" y="547516"/>
                    <a:pt x="2105" y="566541"/>
                    <a:pt x="688" y="587103"/>
                  </a:cubicBezTo>
                  <a:cubicBezTo>
                    <a:pt x="2510" y="606331"/>
                    <a:pt x="53108" y="616653"/>
                    <a:pt x="108361" y="608760"/>
                  </a:cubicBezTo>
                  <a:cubicBezTo>
                    <a:pt x="122731" y="628999"/>
                    <a:pt x="137708" y="641547"/>
                    <a:pt x="148840" y="640333"/>
                  </a:cubicBezTo>
                  <a:lnTo>
                    <a:pt x="148840" y="640333"/>
                  </a:lnTo>
                  <a:cubicBezTo>
                    <a:pt x="149973" y="640535"/>
                    <a:pt x="151147" y="640535"/>
                    <a:pt x="152280" y="640333"/>
                  </a:cubicBezTo>
                  <a:lnTo>
                    <a:pt x="155114" y="638714"/>
                  </a:lnTo>
                  <a:lnTo>
                    <a:pt x="221700" y="611593"/>
                  </a:lnTo>
                  <a:lnTo>
                    <a:pt x="223522" y="615844"/>
                  </a:lnTo>
                  <a:cubicBezTo>
                    <a:pt x="249833" y="651060"/>
                    <a:pt x="276549" y="669882"/>
                    <a:pt x="294966" y="662191"/>
                  </a:cubicBezTo>
                  <a:lnTo>
                    <a:pt x="294966" y="662191"/>
                  </a:lnTo>
                  <a:lnTo>
                    <a:pt x="549778" y="557352"/>
                  </a:lnTo>
                  <a:cubicBezTo>
                    <a:pt x="628913" y="524970"/>
                    <a:pt x="891618" y="419523"/>
                    <a:pt x="891618" y="419523"/>
                  </a:cubicBezTo>
                  <a:cubicBezTo>
                    <a:pt x="891618" y="419523"/>
                    <a:pt x="891618" y="419523"/>
                    <a:pt x="891618" y="416690"/>
                  </a:cubicBezTo>
                  <a:lnTo>
                    <a:pt x="1121738" y="322173"/>
                  </a:lnTo>
                  <a:cubicBezTo>
                    <a:pt x="1137524" y="315494"/>
                    <a:pt x="1144001" y="290802"/>
                    <a:pt x="1141977" y="256193"/>
                  </a:cubicBezTo>
                  <a:cubicBezTo>
                    <a:pt x="1131736" y="173213"/>
                    <a:pt x="1098361" y="94806"/>
                    <a:pt x="1045639" y="29919"/>
                  </a:cubicBezTo>
                  <a:cubicBezTo>
                    <a:pt x="1074135" y="62504"/>
                    <a:pt x="1096662" y="99825"/>
                    <a:pt x="1112225" y="140223"/>
                  </a:cubicBezTo>
                  <a:cubicBezTo>
                    <a:pt x="1128052" y="177119"/>
                    <a:pt x="1138091" y="216241"/>
                    <a:pt x="1141977" y="256193"/>
                  </a:cubicBezTo>
                  <a:lnTo>
                    <a:pt x="1210183" y="228465"/>
                  </a:lnTo>
                  <a:cubicBezTo>
                    <a:pt x="1227589" y="221382"/>
                    <a:pt x="1220910" y="151557"/>
                    <a:pt x="1200266" y="101768"/>
                  </a:cubicBezTo>
                  <a:cubicBezTo>
                    <a:pt x="1179622" y="51979"/>
                    <a:pt x="1134691" y="-6714"/>
                    <a:pt x="1117487" y="369"/>
                  </a:cubicBezTo>
                  <a:close/>
                </a:path>
              </a:pathLst>
            </a:custGeom>
            <a:solidFill>
              <a:srgbClr val="63D1E1"/>
            </a:solidFill>
            <a:ln w="20234" cap="flat">
              <a:no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7A0277ED-BE5A-458C-9F5F-59F03C843120}"/>
                </a:ext>
              </a:extLst>
            </p:cNvPr>
            <p:cNvSpPr/>
            <p:nvPr/>
          </p:nvSpPr>
          <p:spPr>
            <a:xfrm>
              <a:off x="3882905" y="6350220"/>
              <a:ext cx="172166" cy="321706"/>
            </a:xfrm>
            <a:custGeom>
              <a:avLst/>
              <a:gdLst>
                <a:gd name="connsiteX0" fmla="*/ 3054 w 172166"/>
                <a:gd name="connsiteY0" fmla="*/ 85416 h 321706"/>
                <a:gd name="connsiteX1" fmla="*/ 21067 w 172166"/>
                <a:gd name="connsiteY1" fmla="*/ 1422 h 321706"/>
                <a:gd name="connsiteX2" fmla="*/ 142502 w 172166"/>
                <a:gd name="connsiteY2" fmla="*/ 137633 h 321706"/>
                <a:gd name="connsiteX3" fmla="*/ 152419 w 172166"/>
                <a:gd name="connsiteY3" fmla="*/ 319786 h 321706"/>
                <a:gd name="connsiteX4" fmla="*/ 80975 w 172166"/>
                <a:gd name="connsiteY4" fmla="*/ 273437 h 32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66" h="321706">
                  <a:moveTo>
                    <a:pt x="3054" y="85416"/>
                  </a:moveTo>
                  <a:cubicBezTo>
                    <a:pt x="-3220" y="41497"/>
                    <a:pt x="3054" y="9113"/>
                    <a:pt x="21067" y="1422"/>
                  </a:cubicBezTo>
                  <a:cubicBezTo>
                    <a:pt x="51831" y="-11126"/>
                    <a:pt x="106072" y="49794"/>
                    <a:pt x="142502" y="137633"/>
                  </a:cubicBezTo>
                  <a:cubicBezTo>
                    <a:pt x="178933" y="225471"/>
                    <a:pt x="182981" y="307035"/>
                    <a:pt x="152419" y="319786"/>
                  </a:cubicBezTo>
                  <a:cubicBezTo>
                    <a:pt x="134002" y="327477"/>
                    <a:pt x="107286" y="308653"/>
                    <a:pt x="80975" y="273437"/>
                  </a:cubicBezTo>
                </a:path>
              </a:pathLst>
            </a:custGeom>
            <a:solidFill>
              <a:srgbClr val="160A0A"/>
            </a:solidFill>
            <a:ln w="20234" cap="flat">
              <a:no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8A618088-FD60-4CE3-B54B-151CEE45CA11}"/>
                </a:ext>
              </a:extLst>
            </p:cNvPr>
            <p:cNvSpPr/>
            <p:nvPr/>
          </p:nvSpPr>
          <p:spPr>
            <a:xfrm>
              <a:off x="4148380" y="6108179"/>
              <a:ext cx="482707" cy="460239"/>
            </a:xfrm>
            <a:custGeom>
              <a:avLst/>
              <a:gdLst>
                <a:gd name="connsiteX0" fmla="*/ 688 w 482707"/>
                <a:gd name="connsiteY0" fmla="*/ 139840 h 460239"/>
                <a:gd name="connsiteX1" fmla="*/ 133862 w 482707"/>
                <a:gd name="connsiteY1" fmla="*/ 460024 h 460239"/>
                <a:gd name="connsiteX2" fmla="*/ 483394 w 482707"/>
                <a:gd name="connsiteY2" fmla="*/ 318350 h 460239"/>
                <a:gd name="connsiteX3" fmla="*/ 349410 w 482707"/>
                <a:gd name="connsiteY3" fmla="*/ -215 h 460239"/>
                <a:gd name="connsiteX4" fmla="*/ 688 w 482707"/>
                <a:gd name="connsiteY4" fmla="*/ 139840 h 4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07" h="460239">
                  <a:moveTo>
                    <a:pt x="688" y="139840"/>
                  </a:moveTo>
                  <a:cubicBezTo>
                    <a:pt x="688" y="139840"/>
                    <a:pt x="133053" y="290622"/>
                    <a:pt x="133862" y="460024"/>
                  </a:cubicBezTo>
                  <a:cubicBezTo>
                    <a:pt x="201866" y="432094"/>
                    <a:pt x="483394" y="318350"/>
                    <a:pt x="483394" y="318350"/>
                  </a:cubicBezTo>
                  <a:cubicBezTo>
                    <a:pt x="483394" y="318350"/>
                    <a:pt x="485620" y="106041"/>
                    <a:pt x="349410" y="-215"/>
                  </a:cubicBezTo>
                  <a:cubicBezTo>
                    <a:pt x="252869" y="40263"/>
                    <a:pt x="688" y="139840"/>
                    <a:pt x="688" y="139840"/>
                  </a:cubicBezTo>
                  <a:close/>
                </a:path>
              </a:pathLst>
            </a:custGeom>
            <a:solidFill>
              <a:srgbClr val="FFE21A"/>
            </a:solidFill>
            <a:ln w="20234" cap="flat">
              <a:noFill/>
              <a:prstDash val="solid"/>
              <a:miter/>
            </a:ln>
          </p:spPr>
          <p:txBody>
            <a:bodyPr rtlCol="0" anchor="ctr"/>
            <a:lstStyle/>
            <a:p>
              <a:endParaRPr lang="en-US"/>
            </a:p>
          </p:txBody>
        </p:sp>
        <p:sp>
          <p:nvSpPr>
            <p:cNvPr id="133" name="Freeform: Shape 132">
              <a:extLst>
                <a:ext uri="{FF2B5EF4-FFF2-40B4-BE49-F238E27FC236}">
                  <a16:creationId xmlns="" xmlns:a16="http://schemas.microsoft.com/office/drawing/2014/main" id="{C739D895-D2A6-4060-91C8-9951605F8AF9}"/>
                </a:ext>
              </a:extLst>
            </p:cNvPr>
            <p:cNvSpPr/>
            <p:nvPr/>
          </p:nvSpPr>
          <p:spPr>
            <a:xfrm>
              <a:off x="4784094" y="6006007"/>
              <a:ext cx="174407" cy="258013"/>
            </a:xfrm>
            <a:custGeom>
              <a:avLst/>
              <a:gdLst>
                <a:gd name="connsiteX0" fmla="*/ 155316 w 174407"/>
                <a:gd name="connsiteY0" fmla="*/ 103373 h 258013"/>
                <a:gd name="connsiteX1" fmla="*/ 165233 w 174407"/>
                <a:gd name="connsiteY1" fmla="*/ 230071 h 258013"/>
                <a:gd name="connsiteX2" fmla="*/ 97027 w 174407"/>
                <a:gd name="connsiteY2" fmla="*/ 257798 h 258013"/>
                <a:gd name="connsiteX3" fmla="*/ 67276 w 174407"/>
                <a:gd name="connsiteY3" fmla="*/ 141827 h 258013"/>
                <a:gd name="connsiteX4" fmla="*/ 688 w 174407"/>
                <a:gd name="connsiteY4" fmla="*/ 31524 h 258013"/>
                <a:gd name="connsiteX5" fmla="*/ 73145 w 174407"/>
                <a:gd name="connsiteY5" fmla="*/ 355 h 258013"/>
                <a:gd name="connsiteX6" fmla="*/ 155316 w 174407"/>
                <a:gd name="connsiteY6" fmla="*/ 103373 h 25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07" h="258013">
                  <a:moveTo>
                    <a:pt x="155316" y="103373"/>
                  </a:moveTo>
                  <a:cubicBezTo>
                    <a:pt x="175555" y="153161"/>
                    <a:pt x="182639" y="222986"/>
                    <a:pt x="165233" y="230071"/>
                  </a:cubicBezTo>
                  <a:lnTo>
                    <a:pt x="97027" y="257798"/>
                  </a:lnTo>
                  <a:cubicBezTo>
                    <a:pt x="93141" y="217846"/>
                    <a:pt x="83102" y="178723"/>
                    <a:pt x="67276" y="141827"/>
                  </a:cubicBezTo>
                  <a:cubicBezTo>
                    <a:pt x="51711" y="101430"/>
                    <a:pt x="29185" y="64109"/>
                    <a:pt x="688" y="31524"/>
                  </a:cubicBezTo>
                  <a:lnTo>
                    <a:pt x="73145" y="355"/>
                  </a:lnTo>
                  <a:cubicBezTo>
                    <a:pt x="90551" y="-6728"/>
                    <a:pt x="134065" y="53584"/>
                    <a:pt x="155316" y="103373"/>
                  </a:cubicBezTo>
                  <a:close/>
                </a:path>
              </a:pathLst>
            </a:custGeom>
            <a:solidFill>
              <a:srgbClr val="160A0A"/>
            </a:solidFill>
            <a:ln w="20234" cap="flat">
              <a:no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3DFED4BD-D0D1-4FEA-BB29-926F2080B7C1}"/>
                </a:ext>
              </a:extLst>
            </p:cNvPr>
            <p:cNvSpPr/>
            <p:nvPr/>
          </p:nvSpPr>
          <p:spPr>
            <a:xfrm>
              <a:off x="3901462" y="5995118"/>
              <a:ext cx="985446" cy="676721"/>
            </a:xfrm>
            <a:custGeom>
              <a:avLst/>
              <a:gdLst>
                <a:gd name="connsiteX0" fmla="*/ 132648 w 985446"/>
                <a:gd name="connsiteY0" fmla="*/ 673066 h 676721"/>
                <a:gd name="connsiteX1" fmla="*/ 378959 w 985446"/>
                <a:gd name="connsiteY1" fmla="*/ 558108 h 676721"/>
                <a:gd name="connsiteX2" fmla="*/ 629723 w 985446"/>
                <a:gd name="connsiteY2" fmla="*/ 453472 h 676721"/>
                <a:gd name="connsiteX3" fmla="*/ 884535 w 985446"/>
                <a:gd name="connsiteY3" fmla="*/ 358752 h 676721"/>
                <a:gd name="connsiteX4" fmla="*/ 947681 w 985446"/>
                <a:gd name="connsiteY4" fmla="*/ 333453 h 676721"/>
                <a:gd name="connsiteX5" fmla="*/ 961443 w 985446"/>
                <a:gd name="connsiteY5" fmla="*/ 326977 h 676721"/>
                <a:gd name="connsiteX6" fmla="*/ 969337 w 985446"/>
                <a:gd name="connsiteY6" fmla="*/ 315440 h 676721"/>
                <a:gd name="connsiteX7" fmla="*/ 973992 w 985446"/>
                <a:gd name="connsiteY7" fmla="*/ 284271 h 676721"/>
                <a:gd name="connsiteX8" fmla="*/ 940192 w 985446"/>
                <a:gd name="connsiteY8" fmla="*/ 156764 h 676721"/>
                <a:gd name="connsiteX9" fmla="*/ 908215 w 985446"/>
                <a:gd name="connsiteY9" fmla="*/ 98678 h 676721"/>
                <a:gd name="connsiteX10" fmla="*/ 867736 w 985446"/>
                <a:gd name="connsiteY10" fmla="*/ 48080 h 676721"/>
                <a:gd name="connsiteX11" fmla="*/ 844461 w 985446"/>
                <a:gd name="connsiteY11" fmla="*/ 32091 h 676721"/>
                <a:gd name="connsiteX12" fmla="*/ 835758 w 985446"/>
                <a:gd name="connsiteY12" fmla="*/ 30674 h 676721"/>
                <a:gd name="connsiteX13" fmla="*/ 831913 w 985446"/>
                <a:gd name="connsiteY13" fmla="*/ 32294 h 676721"/>
                <a:gd name="connsiteX14" fmla="*/ 824222 w 985446"/>
                <a:gd name="connsiteY14" fmla="*/ 35734 h 676721"/>
                <a:gd name="connsiteX15" fmla="*/ 761885 w 985446"/>
                <a:gd name="connsiteY15" fmla="*/ 62653 h 676721"/>
                <a:gd name="connsiteX16" fmla="*/ 511526 w 985446"/>
                <a:gd name="connsiteY16" fmla="*/ 168301 h 676721"/>
                <a:gd name="connsiteX17" fmla="*/ 2105 w 985446"/>
                <a:gd name="connsiteY17" fmla="*/ 358347 h 676721"/>
                <a:gd name="connsiteX18" fmla="*/ 688 w 985446"/>
                <a:gd name="connsiteY18" fmla="*/ 354704 h 676721"/>
                <a:gd name="connsiteX19" fmla="*/ 496347 w 985446"/>
                <a:gd name="connsiteY19" fmla="*/ 132073 h 676721"/>
                <a:gd name="connsiteX20" fmla="*/ 748527 w 985446"/>
                <a:gd name="connsiteY20" fmla="*/ 30877 h 676721"/>
                <a:gd name="connsiteX21" fmla="*/ 811673 w 985446"/>
                <a:gd name="connsiteY21" fmla="*/ 6184 h 676721"/>
                <a:gd name="connsiteX22" fmla="*/ 819769 w 985446"/>
                <a:gd name="connsiteY22" fmla="*/ 3149 h 676721"/>
                <a:gd name="connsiteX23" fmla="*/ 832115 w 985446"/>
                <a:gd name="connsiteY23" fmla="*/ -90 h 676721"/>
                <a:gd name="connsiteX24" fmla="*/ 856402 w 985446"/>
                <a:gd name="connsiteY24" fmla="*/ 4566 h 676721"/>
                <a:gd name="connsiteX25" fmla="*/ 887976 w 985446"/>
                <a:gd name="connsiteY25" fmla="*/ 28246 h 676721"/>
                <a:gd name="connsiteX26" fmla="*/ 910036 w 985446"/>
                <a:gd name="connsiteY26" fmla="*/ 56985 h 676721"/>
                <a:gd name="connsiteX27" fmla="*/ 928251 w 985446"/>
                <a:gd name="connsiteY27" fmla="*/ 86939 h 676721"/>
                <a:gd name="connsiteX28" fmla="*/ 957396 w 985446"/>
                <a:gd name="connsiteY28" fmla="*/ 150085 h 676721"/>
                <a:gd name="connsiteX29" fmla="*/ 977635 w 985446"/>
                <a:gd name="connsiteY29" fmla="*/ 216470 h 676721"/>
                <a:gd name="connsiteX30" fmla="*/ 986135 w 985446"/>
                <a:gd name="connsiteY30" fmla="*/ 285284 h 676721"/>
                <a:gd name="connsiteX31" fmla="*/ 979861 w 985446"/>
                <a:gd name="connsiteY31" fmla="*/ 320702 h 676721"/>
                <a:gd name="connsiteX32" fmla="*/ 968325 w 985446"/>
                <a:gd name="connsiteY32" fmla="*/ 336894 h 676721"/>
                <a:gd name="connsiteX33" fmla="*/ 951729 w 985446"/>
                <a:gd name="connsiteY33" fmla="*/ 344787 h 676721"/>
                <a:gd name="connsiteX34" fmla="*/ 889190 w 985446"/>
                <a:gd name="connsiteY34" fmla="*/ 371098 h 676721"/>
                <a:gd name="connsiteX35" fmla="*/ 641462 w 985446"/>
                <a:gd name="connsiteY35" fmla="*/ 483425 h 676721"/>
                <a:gd name="connsiteX36" fmla="*/ 389889 w 985446"/>
                <a:gd name="connsiteY36" fmla="*/ 584621 h 676721"/>
                <a:gd name="connsiteX37" fmla="*/ 133863 w 985446"/>
                <a:gd name="connsiteY37" fmla="*/ 676507 h 67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5446" h="676721">
                  <a:moveTo>
                    <a:pt x="132648" y="673066"/>
                  </a:moveTo>
                  <a:cubicBezTo>
                    <a:pt x="213605" y="632588"/>
                    <a:pt x="295979" y="594538"/>
                    <a:pt x="378959" y="558108"/>
                  </a:cubicBezTo>
                  <a:cubicBezTo>
                    <a:pt x="461940" y="521678"/>
                    <a:pt x="545325" y="486056"/>
                    <a:pt x="629723" y="453472"/>
                  </a:cubicBezTo>
                  <a:cubicBezTo>
                    <a:pt x="714120" y="420885"/>
                    <a:pt x="800137" y="391540"/>
                    <a:pt x="884535" y="358752"/>
                  </a:cubicBezTo>
                  <a:lnTo>
                    <a:pt x="947681" y="333453"/>
                  </a:lnTo>
                  <a:cubicBezTo>
                    <a:pt x="952498" y="331813"/>
                    <a:pt x="957112" y="329647"/>
                    <a:pt x="961443" y="326977"/>
                  </a:cubicBezTo>
                  <a:cubicBezTo>
                    <a:pt x="964986" y="323839"/>
                    <a:pt x="967698" y="319872"/>
                    <a:pt x="969337" y="315440"/>
                  </a:cubicBezTo>
                  <a:cubicBezTo>
                    <a:pt x="972777" y="305422"/>
                    <a:pt x="974356" y="294856"/>
                    <a:pt x="973992" y="284271"/>
                  </a:cubicBezTo>
                  <a:cubicBezTo>
                    <a:pt x="970713" y="240048"/>
                    <a:pt x="959258" y="196818"/>
                    <a:pt x="940192" y="156764"/>
                  </a:cubicBezTo>
                  <a:cubicBezTo>
                    <a:pt x="931024" y="136626"/>
                    <a:pt x="920338" y="117196"/>
                    <a:pt x="908215" y="98678"/>
                  </a:cubicBezTo>
                  <a:cubicBezTo>
                    <a:pt x="896334" y="80584"/>
                    <a:pt x="882794" y="63643"/>
                    <a:pt x="867736" y="48080"/>
                  </a:cubicBezTo>
                  <a:cubicBezTo>
                    <a:pt x="861037" y="41340"/>
                    <a:pt x="853144" y="35937"/>
                    <a:pt x="844461" y="32091"/>
                  </a:cubicBezTo>
                  <a:cubicBezTo>
                    <a:pt x="841709" y="30978"/>
                    <a:pt x="838733" y="30512"/>
                    <a:pt x="835758" y="30674"/>
                  </a:cubicBezTo>
                  <a:lnTo>
                    <a:pt x="831913" y="32294"/>
                  </a:lnTo>
                  <a:lnTo>
                    <a:pt x="824222" y="35734"/>
                  </a:lnTo>
                  <a:lnTo>
                    <a:pt x="761885" y="62653"/>
                  </a:lnTo>
                  <a:cubicBezTo>
                    <a:pt x="678500" y="98273"/>
                    <a:pt x="595519" y="134096"/>
                    <a:pt x="511526" y="168301"/>
                  </a:cubicBezTo>
                  <a:cubicBezTo>
                    <a:pt x="343339" y="235495"/>
                    <a:pt x="174139" y="300261"/>
                    <a:pt x="2105" y="358347"/>
                  </a:cubicBezTo>
                  <a:lnTo>
                    <a:pt x="688" y="354704"/>
                  </a:lnTo>
                  <a:cubicBezTo>
                    <a:pt x="163816" y="273747"/>
                    <a:pt x="329576" y="201898"/>
                    <a:pt x="496347" y="132073"/>
                  </a:cubicBezTo>
                  <a:cubicBezTo>
                    <a:pt x="579935" y="97261"/>
                    <a:pt x="664332" y="64271"/>
                    <a:pt x="748527" y="30877"/>
                  </a:cubicBezTo>
                  <a:lnTo>
                    <a:pt x="811673" y="6184"/>
                  </a:lnTo>
                  <a:lnTo>
                    <a:pt x="819769" y="3149"/>
                  </a:lnTo>
                  <a:cubicBezTo>
                    <a:pt x="823695" y="1448"/>
                    <a:pt x="827865" y="376"/>
                    <a:pt x="832115" y="-90"/>
                  </a:cubicBezTo>
                  <a:cubicBezTo>
                    <a:pt x="840474" y="-696"/>
                    <a:pt x="848853" y="902"/>
                    <a:pt x="856402" y="4566"/>
                  </a:cubicBezTo>
                  <a:cubicBezTo>
                    <a:pt x="868303" y="10435"/>
                    <a:pt x="879009" y="18450"/>
                    <a:pt x="887976" y="28246"/>
                  </a:cubicBezTo>
                  <a:cubicBezTo>
                    <a:pt x="896253" y="37069"/>
                    <a:pt x="903640" y="46704"/>
                    <a:pt x="910036" y="56985"/>
                  </a:cubicBezTo>
                  <a:cubicBezTo>
                    <a:pt x="916512" y="66699"/>
                    <a:pt x="922584" y="77224"/>
                    <a:pt x="928251" y="86939"/>
                  </a:cubicBezTo>
                  <a:cubicBezTo>
                    <a:pt x="939484" y="107259"/>
                    <a:pt x="949219" y="128368"/>
                    <a:pt x="957396" y="150085"/>
                  </a:cubicBezTo>
                  <a:cubicBezTo>
                    <a:pt x="965977" y="171620"/>
                    <a:pt x="972737" y="193822"/>
                    <a:pt x="977635" y="216470"/>
                  </a:cubicBezTo>
                  <a:cubicBezTo>
                    <a:pt x="982917" y="239037"/>
                    <a:pt x="985771" y="262110"/>
                    <a:pt x="986135" y="285284"/>
                  </a:cubicBezTo>
                  <a:cubicBezTo>
                    <a:pt x="986115" y="297366"/>
                    <a:pt x="983990" y="309348"/>
                    <a:pt x="979861" y="320702"/>
                  </a:cubicBezTo>
                  <a:cubicBezTo>
                    <a:pt x="977493" y="327016"/>
                    <a:pt x="973527" y="332602"/>
                    <a:pt x="968325" y="336894"/>
                  </a:cubicBezTo>
                  <a:cubicBezTo>
                    <a:pt x="963083" y="340112"/>
                    <a:pt x="957537" y="342762"/>
                    <a:pt x="951729" y="344787"/>
                  </a:cubicBezTo>
                  <a:lnTo>
                    <a:pt x="889190" y="371098"/>
                  </a:lnTo>
                  <a:cubicBezTo>
                    <a:pt x="806006" y="407326"/>
                    <a:pt x="724240" y="446590"/>
                    <a:pt x="641462" y="483425"/>
                  </a:cubicBezTo>
                  <a:cubicBezTo>
                    <a:pt x="558683" y="520261"/>
                    <a:pt x="474286" y="553048"/>
                    <a:pt x="389889" y="584621"/>
                  </a:cubicBezTo>
                  <a:cubicBezTo>
                    <a:pt x="305491" y="616194"/>
                    <a:pt x="220082" y="648173"/>
                    <a:pt x="133863" y="676507"/>
                  </a:cubicBezTo>
                  <a:close/>
                </a:path>
              </a:pathLst>
            </a:custGeom>
            <a:solidFill>
              <a:srgbClr val="160A0A"/>
            </a:solidFill>
            <a:ln w="20234" cap="flat">
              <a:noFill/>
              <a:prstDash val="solid"/>
              <a:miter/>
            </a:ln>
          </p:spPr>
          <p:txBody>
            <a:bodyPr rtlCol="0" anchor="ctr"/>
            <a:lstStyle/>
            <a:p>
              <a:endParaRPr lang="en-US"/>
            </a:p>
          </p:txBody>
        </p:sp>
        <p:sp>
          <p:nvSpPr>
            <p:cNvPr id="135" name="Freeform: Shape 134">
              <a:extLst>
                <a:ext uri="{FF2B5EF4-FFF2-40B4-BE49-F238E27FC236}">
                  <a16:creationId xmlns="" xmlns:a16="http://schemas.microsoft.com/office/drawing/2014/main" id="{949A6823-48B9-42B1-9AE4-F6DB21E64CCF}"/>
                </a:ext>
              </a:extLst>
            </p:cNvPr>
            <p:cNvSpPr/>
            <p:nvPr/>
          </p:nvSpPr>
          <p:spPr>
            <a:xfrm>
              <a:off x="3820708" y="6423549"/>
              <a:ext cx="187003" cy="225420"/>
            </a:xfrm>
            <a:custGeom>
              <a:avLst/>
              <a:gdLst>
                <a:gd name="connsiteX0" fmla="*/ 688 w 187003"/>
                <a:gd name="connsiteY0" fmla="*/ 42649 h 225420"/>
                <a:gd name="connsiteX1" fmla="*/ 101884 w 187003"/>
                <a:gd name="connsiteY1" fmla="*/ 753 h 225420"/>
                <a:gd name="connsiteX2" fmla="*/ 170496 w 187003"/>
                <a:gd name="connsiteY2" fmla="*/ 77865 h 225420"/>
                <a:gd name="connsiteX3" fmla="*/ 176163 w 187003"/>
                <a:gd name="connsiteY3" fmla="*/ 181084 h 225420"/>
                <a:gd name="connsiteX4" fmla="*/ 67276 w 187003"/>
                <a:gd name="connsiteY4" fmla="*/ 225206 h 22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03" h="225420">
                  <a:moveTo>
                    <a:pt x="688" y="42649"/>
                  </a:moveTo>
                  <a:lnTo>
                    <a:pt x="101884" y="753"/>
                  </a:lnTo>
                  <a:cubicBezTo>
                    <a:pt x="119291" y="-6532"/>
                    <a:pt x="150054" y="28076"/>
                    <a:pt x="170496" y="77865"/>
                  </a:cubicBezTo>
                  <a:cubicBezTo>
                    <a:pt x="190937" y="127654"/>
                    <a:pt x="193568" y="173798"/>
                    <a:pt x="176163" y="181084"/>
                  </a:cubicBezTo>
                  <a:lnTo>
                    <a:pt x="67276" y="225206"/>
                  </a:lnTo>
                </a:path>
              </a:pathLst>
            </a:custGeom>
            <a:solidFill>
              <a:srgbClr val="FFFFFF"/>
            </a:solidFill>
            <a:ln w="20234" cap="flat">
              <a:no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B857501D-4A77-4C28-ABC6-719A224141DB}"/>
                </a:ext>
              </a:extLst>
            </p:cNvPr>
            <p:cNvSpPr/>
            <p:nvPr/>
          </p:nvSpPr>
          <p:spPr>
            <a:xfrm>
              <a:off x="3820303" y="6416085"/>
              <a:ext cx="197562" cy="233897"/>
            </a:xfrm>
            <a:custGeom>
              <a:avLst/>
              <a:gdLst>
                <a:gd name="connsiteX0" fmla="*/ 688 w 197562"/>
                <a:gd name="connsiteY0" fmla="*/ 49302 h 233897"/>
                <a:gd name="connsiteX1" fmla="*/ 49870 w 197562"/>
                <a:gd name="connsiteY1" fmla="*/ 22182 h 233897"/>
                <a:gd name="connsiteX2" fmla="*/ 102289 w 197562"/>
                <a:gd name="connsiteY2" fmla="*/ 121 h 233897"/>
                <a:gd name="connsiteX3" fmla="*/ 120707 w 197562"/>
                <a:gd name="connsiteY3" fmla="*/ 4169 h 233897"/>
                <a:gd name="connsiteX4" fmla="*/ 132445 w 197562"/>
                <a:gd name="connsiteY4" fmla="*/ 14289 h 233897"/>
                <a:gd name="connsiteX5" fmla="*/ 149447 w 197562"/>
                <a:gd name="connsiteY5" fmla="*/ 37766 h 233897"/>
                <a:gd name="connsiteX6" fmla="*/ 177983 w 197562"/>
                <a:gd name="connsiteY6" fmla="*/ 86745 h 233897"/>
                <a:gd name="connsiteX7" fmla="*/ 196401 w 197562"/>
                <a:gd name="connsiteY7" fmla="*/ 141391 h 233897"/>
                <a:gd name="connsiteX8" fmla="*/ 197616 w 197562"/>
                <a:gd name="connsiteY8" fmla="*/ 171952 h 233897"/>
                <a:gd name="connsiteX9" fmla="*/ 191544 w 197562"/>
                <a:gd name="connsiteY9" fmla="*/ 188953 h 233897"/>
                <a:gd name="connsiteX10" fmla="*/ 182841 w 197562"/>
                <a:gd name="connsiteY10" fmla="*/ 196847 h 233897"/>
                <a:gd name="connsiteX11" fmla="*/ 175555 w 197562"/>
                <a:gd name="connsiteY11" fmla="*/ 199882 h 233897"/>
                <a:gd name="connsiteX12" fmla="*/ 68692 w 197562"/>
                <a:gd name="connsiteY12" fmla="*/ 233682 h 233897"/>
                <a:gd name="connsiteX13" fmla="*/ 68692 w 197562"/>
                <a:gd name="connsiteY13" fmla="*/ 231860 h 233897"/>
                <a:gd name="connsiteX14" fmla="*/ 168876 w 197562"/>
                <a:gd name="connsiteY14" fmla="*/ 181667 h 233897"/>
                <a:gd name="connsiteX15" fmla="*/ 174341 w 197562"/>
                <a:gd name="connsiteY15" fmla="*/ 179036 h 233897"/>
                <a:gd name="connsiteX16" fmla="*/ 175757 w 197562"/>
                <a:gd name="connsiteY16" fmla="*/ 177619 h 233897"/>
                <a:gd name="connsiteX17" fmla="*/ 178996 w 197562"/>
                <a:gd name="connsiteY17" fmla="*/ 168714 h 233897"/>
                <a:gd name="connsiteX18" fmla="*/ 178996 w 197562"/>
                <a:gd name="connsiteY18" fmla="*/ 143617 h 233897"/>
                <a:gd name="connsiteX19" fmla="*/ 168269 w 197562"/>
                <a:gd name="connsiteY19" fmla="*/ 90793 h 233897"/>
                <a:gd name="connsiteX20" fmla="*/ 144791 w 197562"/>
                <a:gd name="connsiteY20" fmla="*/ 41207 h 233897"/>
                <a:gd name="connsiteX21" fmla="*/ 125767 w 197562"/>
                <a:gd name="connsiteY21" fmla="*/ 21980 h 233897"/>
                <a:gd name="connsiteX22" fmla="*/ 106539 w 197562"/>
                <a:gd name="connsiteY22" fmla="*/ 15098 h 233897"/>
                <a:gd name="connsiteX23" fmla="*/ 1498 w 197562"/>
                <a:gd name="connsiteY23" fmla="*/ 50922 h 2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562" h="233897">
                  <a:moveTo>
                    <a:pt x="688" y="49302"/>
                  </a:moveTo>
                  <a:cubicBezTo>
                    <a:pt x="16495" y="39244"/>
                    <a:pt x="32929" y="30197"/>
                    <a:pt x="49870" y="22182"/>
                  </a:cubicBezTo>
                  <a:cubicBezTo>
                    <a:pt x="66870" y="13743"/>
                    <a:pt x="84377" y="6375"/>
                    <a:pt x="102289" y="121"/>
                  </a:cubicBezTo>
                  <a:cubicBezTo>
                    <a:pt x="108725" y="-931"/>
                    <a:pt x="115303" y="506"/>
                    <a:pt x="120707" y="4169"/>
                  </a:cubicBezTo>
                  <a:cubicBezTo>
                    <a:pt x="125058" y="7003"/>
                    <a:pt x="129005" y="10402"/>
                    <a:pt x="132445" y="14289"/>
                  </a:cubicBezTo>
                  <a:cubicBezTo>
                    <a:pt x="138719" y="21656"/>
                    <a:pt x="144407" y="29509"/>
                    <a:pt x="149447" y="37766"/>
                  </a:cubicBezTo>
                  <a:cubicBezTo>
                    <a:pt x="159829" y="53573"/>
                    <a:pt x="169341" y="69927"/>
                    <a:pt x="177983" y="86745"/>
                  </a:cubicBezTo>
                  <a:cubicBezTo>
                    <a:pt x="186909" y="103888"/>
                    <a:pt x="193123" y="122326"/>
                    <a:pt x="196401" y="141391"/>
                  </a:cubicBezTo>
                  <a:cubicBezTo>
                    <a:pt x="198344" y="151449"/>
                    <a:pt x="198769" y="161752"/>
                    <a:pt x="197616" y="171952"/>
                  </a:cubicBezTo>
                  <a:cubicBezTo>
                    <a:pt x="196887" y="178003"/>
                    <a:pt x="194822" y="183812"/>
                    <a:pt x="191544" y="188953"/>
                  </a:cubicBezTo>
                  <a:cubicBezTo>
                    <a:pt x="189358" y="192272"/>
                    <a:pt x="186363" y="194984"/>
                    <a:pt x="182841" y="196847"/>
                  </a:cubicBezTo>
                  <a:cubicBezTo>
                    <a:pt x="178996" y="198668"/>
                    <a:pt x="177983" y="198870"/>
                    <a:pt x="175555" y="199882"/>
                  </a:cubicBezTo>
                  <a:cubicBezTo>
                    <a:pt x="140703" y="213422"/>
                    <a:pt x="105001" y="224715"/>
                    <a:pt x="68692" y="233682"/>
                  </a:cubicBezTo>
                  <a:lnTo>
                    <a:pt x="68692" y="231860"/>
                  </a:lnTo>
                  <a:cubicBezTo>
                    <a:pt x="100973" y="212997"/>
                    <a:pt x="134449" y="196239"/>
                    <a:pt x="168876" y="181667"/>
                  </a:cubicBezTo>
                  <a:cubicBezTo>
                    <a:pt x="170495" y="181667"/>
                    <a:pt x="173936" y="179440"/>
                    <a:pt x="174341" y="179036"/>
                  </a:cubicBezTo>
                  <a:cubicBezTo>
                    <a:pt x="174746" y="178631"/>
                    <a:pt x="174341" y="179036"/>
                    <a:pt x="175757" y="177619"/>
                  </a:cubicBezTo>
                  <a:cubicBezTo>
                    <a:pt x="177478" y="174927"/>
                    <a:pt x="178591" y="171891"/>
                    <a:pt x="178996" y="168714"/>
                  </a:cubicBezTo>
                  <a:cubicBezTo>
                    <a:pt x="180129" y="160395"/>
                    <a:pt x="180129" y="151936"/>
                    <a:pt x="178996" y="143617"/>
                  </a:cubicBezTo>
                  <a:cubicBezTo>
                    <a:pt x="176870" y="125746"/>
                    <a:pt x="173268" y="108077"/>
                    <a:pt x="168269" y="90793"/>
                  </a:cubicBezTo>
                  <a:cubicBezTo>
                    <a:pt x="163411" y="73022"/>
                    <a:pt x="155458" y="56245"/>
                    <a:pt x="144791" y="41207"/>
                  </a:cubicBezTo>
                  <a:cubicBezTo>
                    <a:pt x="139509" y="33840"/>
                    <a:pt x="133093" y="27343"/>
                    <a:pt x="125767" y="21980"/>
                  </a:cubicBezTo>
                  <a:cubicBezTo>
                    <a:pt x="119088" y="16717"/>
                    <a:pt x="109777" y="13074"/>
                    <a:pt x="106539" y="15098"/>
                  </a:cubicBezTo>
                  <a:cubicBezTo>
                    <a:pt x="72902" y="30764"/>
                    <a:pt x="37686" y="42786"/>
                    <a:pt x="1498" y="50922"/>
                  </a:cubicBezTo>
                  <a:close/>
                </a:path>
              </a:pathLst>
            </a:custGeom>
            <a:solidFill>
              <a:srgbClr val="160A0A"/>
            </a:solidFill>
            <a:ln w="20234" cap="flat">
              <a:noFill/>
              <a:prstDash val="solid"/>
              <a:miter/>
            </a:ln>
          </p:spPr>
          <p:txBody>
            <a:bodyPr rtlCol="0" anchor="ctr"/>
            <a:lstStyle/>
            <a:p>
              <a:endParaRPr lang="en-US"/>
            </a:p>
          </p:txBody>
        </p:sp>
        <p:sp>
          <p:nvSpPr>
            <p:cNvPr id="137" name="Freeform: Shape 136">
              <a:extLst>
                <a:ext uri="{FF2B5EF4-FFF2-40B4-BE49-F238E27FC236}">
                  <a16:creationId xmlns="" xmlns:a16="http://schemas.microsoft.com/office/drawing/2014/main" id="{55E72DEB-3C89-4A56-A181-DEEA34E16337}"/>
                </a:ext>
              </a:extLst>
            </p:cNvPr>
            <p:cNvSpPr/>
            <p:nvPr/>
          </p:nvSpPr>
          <p:spPr>
            <a:xfrm>
              <a:off x="3805535" y="6466906"/>
              <a:ext cx="97336" cy="182223"/>
            </a:xfrm>
            <a:custGeom>
              <a:avLst/>
              <a:gdLst>
                <a:gd name="connsiteX0" fmla="*/ 86496 w 97336"/>
                <a:gd name="connsiteY0" fmla="*/ 181040 h 182223"/>
                <a:gd name="connsiteX1" fmla="*/ 17885 w 97336"/>
                <a:gd name="connsiteY1" fmla="*/ 103928 h 182223"/>
                <a:gd name="connsiteX2" fmla="*/ 12218 w 97336"/>
                <a:gd name="connsiteY2" fmla="*/ 709 h 182223"/>
                <a:gd name="connsiteX3" fmla="*/ 80829 w 97336"/>
                <a:gd name="connsiteY3" fmla="*/ 78022 h 182223"/>
                <a:gd name="connsiteX4" fmla="*/ 86496 w 97336"/>
                <a:gd name="connsiteY4" fmla="*/ 181040 h 18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6" h="182223">
                  <a:moveTo>
                    <a:pt x="86496" y="181040"/>
                  </a:moveTo>
                  <a:cubicBezTo>
                    <a:pt x="69090" y="188325"/>
                    <a:pt x="38327" y="153717"/>
                    <a:pt x="17885" y="103928"/>
                  </a:cubicBezTo>
                  <a:cubicBezTo>
                    <a:pt x="-2557" y="54139"/>
                    <a:pt x="-5188" y="7792"/>
                    <a:pt x="12218" y="709"/>
                  </a:cubicBezTo>
                  <a:cubicBezTo>
                    <a:pt x="29624" y="-6376"/>
                    <a:pt x="60388" y="28031"/>
                    <a:pt x="80829" y="78022"/>
                  </a:cubicBezTo>
                  <a:cubicBezTo>
                    <a:pt x="101270" y="128013"/>
                    <a:pt x="103902" y="173956"/>
                    <a:pt x="86496" y="181040"/>
                  </a:cubicBezTo>
                  <a:close/>
                </a:path>
              </a:pathLst>
            </a:custGeom>
            <a:solidFill>
              <a:srgbClr val="FFFFFF"/>
            </a:solidFill>
            <a:ln w="20234" cap="flat">
              <a:no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05653E1E-6E6D-4C26-8BD3-E0B088E2DDC5}"/>
                </a:ext>
              </a:extLst>
            </p:cNvPr>
            <p:cNvSpPr/>
            <p:nvPr/>
          </p:nvSpPr>
          <p:spPr>
            <a:xfrm>
              <a:off x="3802661" y="6462147"/>
              <a:ext cx="104589" cy="188355"/>
            </a:xfrm>
            <a:custGeom>
              <a:avLst/>
              <a:gdLst>
                <a:gd name="connsiteX0" fmla="*/ 89775 w 104589"/>
                <a:gd name="connsiteY0" fmla="*/ 186607 h 188355"/>
                <a:gd name="connsiteX1" fmla="*/ 75607 w 104589"/>
                <a:gd name="connsiteY1" fmla="*/ 186607 h 188355"/>
                <a:gd name="connsiteX2" fmla="*/ 63262 w 104589"/>
                <a:gd name="connsiteY2" fmla="*/ 179727 h 188355"/>
                <a:gd name="connsiteX3" fmla="*/ 42010 w 104589"/>
                <a:gd name="connsiteY3" fmla="*/ 160904 h 188355"/>
                <a:gd name="connsiteX4" fmla="*/ 13473 w 104589"/>
                <a:gd name="connsiteY4" fmla="*/ 112330 h 188355"/>
                <a:gd name="connsiteX5" fmla="*/ 2342 w 104589"/>
                <a:gd name="connsiteY5" fmla="*/ 57481 h 188355"/>
                <a:gd name="connsiteX6" fmla="*/ 723 w 104589"/>
                <a:gd name="connsiteY6" fmla="*/ 29552 h 188355"/>
                <a:gd name="connsiteX7" fmla="*/ 2746 w 104589"/>
                <a:gd name="connsiteY7" fmla="*/ 14979 h 188355"/>
                <a:gd name="connsiteX8" fmla="*/ 13271 w 104589"/>
                <a:gd name="connsiteY8" fmla="*/ 1622 h 188355"/>
                <a:gd name="connsiteX9" fmla="*/ 30879 w 104589"/>
                <a:gd name="connsiteY9" fmla="*/ 1622 h 188355"/>
                <a:gd name="connsiteX10" fmla="*/ 44641 w 104589"/>
                <a:gd name="connsiteY10" fmla="*/ 9313 h 188355"/>
                <a:gd name="connsiteX11" fmla="*/ 64881 w 104589"/>
                <a:gd name="connsiteY11" fmla="*/ 29552 h 188355"/>
                <a:gd name="connsiteX12" fmla="*/ 93013 w 104589"/>
                <a:gd name="connsiteY12" fmla="*/ 78936 h 188355"/>
                <a:gd name="connsiteX13" fmla="*/ 105156 w 104589"/>
                <a:gd name="connsiteY13" fmla="*/ 134189 h 188355"/>
                <a:gd name="connsiteX14" fmla="*/ 103335 w 104589"/>
                <a:gd name="connsiteY14" fmla="*/ 162523 h 188355"/>
                <a:gd name="connsiteX15" fmla="*/ 89775 w 104589"/>
                <a:gd name="connsiteY15" fmla="*/ 186607 h 188355"/>
                <a:gd name="connsiteX16" fmla="*/ 89775 w 104589"/>
                <a:gd name="connsiteY16" fmla="*/ 184989 h 188355"/>
                <a:gd name="connsiteX17" fmla="*/ 98882 w 104589"/>
                <a:gd name="connsiteY17" fmla="*/ 162119 h 188355"/>
                <a:gd name="connsiteX18" fmla="*/ 93823 w 104589"/>
                <a:gd name="connsiteY18" fmla="*/ 136009 h 188355"/>
                <a:gd name="connsiteX19" fmla="*/ 75405 w 104589"/>
                <a:gd name="connsiteY19" fmla="*/ 86424 h 188355"/>
                <a:gd name="connsiteX20" fmla="*/ 51523 w 104589"/>
                <a:gd name="connsiteY20" fmla="*/ 39873 h 188355"/>
                <a:gd name="connsiteX21" fmla="*/ 35736 w 104589"/>
                <a:gd name="connsiteY21" fmla="*/ 19634 h 188355"/>
                <a:gd name="connsiteX22" fmla="*/ 17926 w 104589"/>
                <a:gd name="connsiteY22" fmla="*/ 9920 h 188355"/>
                <a:gd name="connsiteX23" fmla="*/ 7806 w 104589"/>
                <a:gd name="connsiteY23" fmla="*/ 28944 h 188355"/>
                <a:gd name="connsiteX24" fmla="*/ 9223 w 104589"/>
                <a:gd name="connsiteY24" fmla="*/ 55458 h 188355"/>
                <a:gd name="connsiteX25" fmla="*/ 29462 w 104589"/>
                <a:gd name="connsiteY25" fmla="*/ 105449 h 188355"/>
                <a:gd name="connsiteX26" fmla="*/ 53142 w 104589"/>
                <a:gd name="connsiteY26" fmla="*/ 153011 h 188355"/>
                <a:gd name="connsiteX27" fmla="*/ 67916 w 104589"/>
                <a:gd name="connsiteY27" fmla="*/ 175072 h 188355"/>
                <a:gd name="connsiteX28" fmla="*/ 88965 w 104589"/>
                <a:gd name="connsiteY28" fmla="*/ 184989 h 18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589" h="188355">
                  <a:moveTo>
                    <a:pt x="89775" y="186607"/>
                  </a:moveTo>
                  <a:cubicBezTo>
                    <a:pt x="85282" y="188652"/>
                    <a:pt x="80101" y="188652"/>
                    <a:pt x="75607" y="186607"/>
                  </a:cubicBezTo>
                  <a:cubicBezTo>
                    <a:pt x="71216" y="184847"/>
                    <a:pt x="67066" y="182520"/>
                    <a:pt x="63262" y="179727"/>
                  </a:cubicBezTo>
                  <a:cubicBezTo>
                    <a:pt x="55490" y="174283"/>
                    <a:pt x="48365" y="167968"/>
                    <a:pt x="42010" y="160904"/>
                  </a:cubicBezTo>
                  <a:cubicBezTo>
                    <a:pt x="29199" y="146879"/>
                    <a:pt x="19484" y="130343"/>
                    <a:pt x="13473" y="112330"/>
                  </a:cubicBezTo>
                  <a:cubicBezTo>
                    <a:pt x="8150" y="94418"/>
                    <a:pt x="4426" y="76061"/>
                    <a:pt x="2342" y="57481"/>
                  </a:cubicBezTo>
                  <a:cubicBezTo>
                    <a:pt x="1086" y="48232"/>
                    <a:pt x="540" y="38882"/>
                    <a:pt x="723" y="29552"/>
                  </a:cubicBezTo>
                  <a:cubicBezTo>
                    <a:pt x="804" y="24633"/>
                    <a:pt x="1492" y="19735"/>
                    <a:pt x="2746" y="14979"/>
                  </a:cubicBezTo>
                  <a:cubicBezTo>
                    <a:pt x="4123" y="9191"/>
                    <a:pt x="7968" y="4314"/>
                    <a:pt x="13271" y="1622"/>
                  </a:cubicBezTo>
                  <a:cubicBezTo>
                    <a:pt x="18877" y="-828"/>
                    <a:pt x="25272" y="-828"/>
                    <a:pt x="30879" y="1622"/>
                  </a:cubicBezTo>
                  <a:cubicBezTo>
                    <a:pt x="35858" y="3402"/>
                    <a:pt x="40512" y="5994"/>
                    <a:pt x="44641" y="9313"/>
                  </a:cubicBezTo>
                  <a:cubicBezTo>
                    <a:pt x="52231" y="15141"/>
                    <a:pt x="59052" y="21963"/>
                    <a:pt x="64881" y="29552"/>
                  </a:cubicBezTo>
                  <a:cubicBezTo>
                    <a:pt x="76417" y="44691"/>
                    <a:pt x="85889" y="61287"/>
                    <a:pt x="93013" y="78936"/>
                  </a:cubicBezTo>
                  <a:cubicBezTo>
                    <a:pt x="100279" y="96503"/>
                    <a:pt x="104387" y="115204"/>
                    <a:pt x="105156" y="134189"/>
                  </a:cubicBezTo>
                  <a:cubicBezTo>
                    <a:pt x="105562" y="143681"/>
                    <a:pt x="104954" y="153173"/>
                    <a:pt x="103335" y="162523"/>
                  </a:cubicBezTo>
                  <a:cubicBezTo>
                    <a:pt x="101312" y="171428"/>
                    <a:pt x="99085" y="182358"/>
                    <a:pt x="89775" y="186607"/>
                  </a:cubicBezTo>
                  <a:close/>
                  <a:moveTo>
                    <a:pt x="89775" y="184989"/>
                  </a:moveTo>
                  <a:cubicBezTo>
                    <a:pt x="96919" y="179727"/>
                    <a:pt x="100461" y="170862"/>
                    <a:pt x="98882" y="162119"/>
                  </a:cubicBezTo>
                  <a:cubicBezTo>
                    <a:pt x="98316" y="153233"/>
                    <a:pt x="96616" y="144470"/>
                    <a:pt x="93823" y="136009"/>
                  </a:cubicBezTo>
                  <a:cubicBezTo>
                    <a:pt x="88156" y="119212"/>
                    <a:pt x="82287" y="102615"/>
                    <a:pt x="75405" y="86424"/>
                  </a:cubicBezTo>
                  <a:cubicBezTo>
                    <a:pt x="68666" y="70314"/>
                    <a:pt x="60691" y="54750"/>
                    <a:pt x="51523" y="39873"/>
                  </a:cubicBezTo>
                  <a:cubicBezTo>
                    <a:pt x="46807" y="32708"/>
                    <a:pt x="41525" y="25949"/>
                    <a:pt x="35736" y="19634"/>
                  </a:cubicBezTo>
                  <a:cubicBezTo>
                    <a:pt x="29867" y="13968"/>
                    <a:pt x="22985" y="8705"/>
                    <a:pt x="17926" y="9920"/>
                  </a:cubicBezTo>
                  <a:cubicBezTo>
                    <a:pt x="12866" y="11134"/>
                    <a:pt x="8413" y="20647"/>
                    <a:pt x="7806" y="28944"/>
                  </a:cubicBezTo>
                  <a:cubicBezTo>
                    <a:pt x="6956" y="37809"/>
                    <a:pt x="7442" y="46735"/>
                    <a:pt x="9223" y="55458"/>
                  </a:cubicBezTo>
                  <a:cubicBezTo>
                    <a:pt x="13736" y="72945"/>
                    <a:pt x="20536" y="89744"/>
                    <a:pt x="29462" y="105449"/>
                  </a:cubicBezTo>
                  <a:lnTo>
                    <a:pt x="53142" y="153011"/>
                  </a:lnTo>
                  <a:cubicBezTo>
                    <a:pt x="57210" y="160904"/>
                    <a:pt x="62169" y="168311"/>
                    <a:pt x="67916" y="175072"/>
                  </a:cubicBezTo>
                  <a:cubicBezTo>
                    <a:pt x="72653" y="181892"/>
                    <a:pt x="80688" y="185677"/>
                    <a:pt x="88965" y="184989"/>
                  </a:cubicBezTo>
                  <a:close/>
                </a:path>
              </a:pathLst>
            </a:custGeom>
            <a:solidFill>
              <a:srgbClr val="160A0A"/>
            </a:solidFill>
            <a:ln w="20234" cap="flat">
              <a:no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5FB0AB55-F536-4E74-96D7-FB33A804E416}"/>
                </a:ext>
              </a:extLst>
            </p:cNvPr>
            <p:cNvSpPr/>
            <p:nvPr/>
          </p:nvSpPr>
          <p:spPr>
            <a:xfrm>
              <a:off x="3739953" y="6503085"/>
              <a:ext cx="132672" cy="116951"/>
            </a:xfrm>
            <a:custGeom>
              <a:avLst/>
              <a:gdLst>
                <a:gd name="connsiteX0" fmla="*/ 75169 w 132672"/>
                <a:gd name="connsiteY0" fmla="*/ 2377 h 116951"/>
                <a:gd name="connsiteX1" fmla="*/ 62418 w 132672"/>
                <a:gd name="connsiteY1" fmla="*/ 12294 h 116951"/>
                <a:gd name="connsiteX2" fmla="*/ 28213 w 132672"/>
                <a:gd name="connsiteY2" fmla="*/ 40021 h 116951"/>
                <a:gd name="connsiteX3" fmla="*/ 688 w 132672"/>
                <a:gd name="connsiteY3" fmla="*/ 92440 h 116951"/>
                <a:gd name="connsiteX4" fmla="*/ 115850 w 132672"/>
                <a:gd name="connsiteY4" fmla="*/ 112679 h 116951"/>
                <a:gd name="connsiteX5" fmla="*/ 127385 w 132672"/>
                <a:gd name="connsiteY5" fmla="*/ 67546 h 116951"/>
                <a:gd name="connsiteX6" fmla="*/ 107146 w 132672"/>
                <a:gd name="connsiteY6" fmla="*/ 18973 h 116951"/>
                <a:gd name="connsiteX7" fmla="*/ 78002 w 132672"/>
                <a:gd name="connsiteY7" fmla="*/ 960 h 11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72" h="116951">
                  <a:moveTo>
                    <a:pt x="75169" y="2377"/>
                  </a:moveTo>
                  <a:cubicBezTo>
                    <a:pt x="70736" y="5433"/>
                    <a:pt x="66486" y="8752"/>
                    <a:pt x="62418" y="12294"/>
                  </a:cubicBezTo>
                  <a:cubicBezTo>
                    <a:pt x="50052" y="20288"/>
                    <a:pt x="38596" y="29578"/>
                    <a:pt x="28213" y="40021"/>
                  </a:cubicBezTo>
                  <a:cubicBezTo>
                    <a:pt x="12083" y="52852"/>
                    <a:pt x="2105" y="71877"/>
                    <a:pt x="688" y="92440"/>
                  </a:cubicBezTo>
                  <a:cubicBezTo>
                    <a:pt x="2713" y="112679"/>
                    <a:pt x="57763" y="123001"/>
                    <a:pt x="115850" y="112679"/>
                  </a:cubicBezTo>
                  <a:cubicBezTo>
                    <a:pt x="129409" y="109644"/>
                    <a:pt x="140743" y="110049"/>
                    <a:pt x="127385" y="67546"/>
                  </a:cubicBezTo>
                  <a:cubicBezTo>
                    <a:pt x="122650" y="50586"/>
                    <a:pt x="115850" y="34273"/>
                    <a:pt x="107146" y="18973"/>
                  </a:cubicBezTo>
                  <a:cubicBezTo>
                    <a:pt x="101277" y="9257"/>
                    <a:pt x="91158" y="-4303"/>
                    <a:pt x="78002" y="960"/>
                  </a:cubicBezTo>
                  <a:close/>
                </a:path>
              </a:pathLst>
            </a:custGeom>
            <a:solidFill>
              <a:srgbClr val="160A0A"/>
            </a:solidFill>
            <a:ln w="20234" cap="flat">
              <a:noFill/>
              <a:prstDash val="solid"/>
              <a:miter/>
            </a:ln>
          </p:spPr>
          <p:txBody>
            <a:bodyPr rtlCol="0" anchor="ctr"/>
            <a:lstStyle/>
            <a:p>
              <a:endParaRPr lang="en-US"/>
            </a:p>
          </p:txBody>
        </p:sp>
        <p:sp>
          <p:nvSpPr>
            <p:cNvPr id="140" name="Freeform: Shape 139">
              <a:extLst>
                <a:ext uri="{FF2B5EF4-FFF2-40B4-BE49-F238E27FC236}">
                  <a16:creationId xmlns="" xmlns:a16="http://schemas.microsoft.com/office/drawing/2014/main" id="{B5CAC2AB-E8AB-4A34-B953-C04774DE4C45}"/>
                </a:ext>
              </a:extLst>
            </p:cNvPr>
            <p:cNvSpPr/>
            <p:nvPr/>
          </p:nvSpPr>
          <p:spPr>
            <a:xfrm>
              <a:off x="3736781" y="6499273"/>
              <a:ext cx="142869" cy="126675"/>
            </a:xfrm>
            <a:custGeom>
              <a:avLst/>
              <a:gdLst>
                <a:gd name="connsiteX0" fmla="*/ 77936 w 142869"/>
                <a:gd name="connsiteY0" fmla="*/ 5378 h 126675"/>
                <a:gd name="connsiteX1" fmla="*/ 57697 w 142869"/>
                <a:gd name="connsiteY1" fmla="*/ 19951 h 126675"/>
                <a:gd name="connsiteX2" fmla="*/ 35434 w 142869"/>
                <a:gd name="connsiteY2" fmla="*/ 37357 h 126675"/>
                <a:gd name="connsiteX3" fmla="*/ 4670 w 142869"/>
                <a:gd name="connsiteY3" fmla="*/ 76013 h 126675"/>
                <a:gd name="connsiteX4" fmla="*/ 6087 w 142869"/>
                <a:gd name="connsiteY4" fmla="*/ 107385 h 126675"/>
                <a:gd name="connsiteX5" fmla="*/ 33814 w 142869"/>
                <a:gd name="connsiteY5" fmla="*/ 121147 h 126675"/>
                <a:gd name="connsiteX6" fmla="*/ 82389 w 142869"/>
                <a:gd name="connsiteY6" fmla="*/ 126410 h 126675"/>
                <a:gd name="connsiteX7" fmla="*/ 127320 w 142869"/>
                <a:gd name="connsiteY7" fmla="*/ 121956 h 126675"/>
                <a:gd name="connsiteX8" fmla="*/ 139058 w 142869"/>
                <a:gd name="connsiteY8" fmla="*/ 74597 h 126675"/>
                <a:gd name="connsiteX9" fmla="*/ 113962 w 142869"/>
                <a:gd name="connsiteY9" fmla="*/ 17320 h 126675"/>
                <a:gd name="connsiteX10" fmla="*/ 77531 w 142869"/>
                <a:gd name="connsiteY10" fmla="*/ 3355 h 126675"/>
                <a:gd name="connsiteX11" fmla="*/ 79959 w 142869"/>
                <a:gd name="connsiteY11" fmla="*/ 9224 h 126675"/>
                <a:gd name="connsiteX12" fmla="*/ 106271 w 142869"/>
                <a:gd name="connsiteY12" fmla="*/ 29463 h 126675"/>
                <a:gd name="connsiteX13" fmla="*/ 124081 w 142869"/>
                <a:gd name="connsiteY13" fmla="*/ 72573 h 126675"/>
                <a:gd name="connsiteX14" fmla="*/ 130153 w 142869"/>
                <a:gd name="connsiteY14" fmla="*/ 104146 h 126675"/>
                <a:gd name="connsiteX15" fmla="*/ 123069 w 142869"/>
                <a:gd name="connsiteY15" fmla="*/ 109408 h 126675"/>
                <a:gd name="connsiteX16" fmla="*/ 45553 w 142869"/>
                <a:gd name="connsiteY16" fmla="*/ 113456 h 126675"/>
                <a:gd name="connsiteX17" fmla="*/ 16004 w 142869"/>
                <a:gd name="connsiteY17" fmla="*/ 104956 h 126675"/>
                <a:gd name="connsiteX18" fmla="*/ 9527 w 142869"/>
                <a:gd name="connsiteY18" fmla="*/ 81478 h 126675"/>
                <a:gd name="connsiteX19" fmla="*/ 38469 w 142869"/>
                <a:gd name="connsiteY19" fmla="*/ 40999 h 126675"/>
                <a:gd name="connsiteX20" fmla="*/ 58709 w 142869"/>
                <a:gd name="connsiteY20" fmla="*/ 23391 h 126675"/>
                <a:gd name="connsiteX21" fmla="*/ 78948 w 142869"/>
                <a:gd name="connsiteY21" fmla="*/ 7403 h 126675"/>
                <a:gd name="connsiteX22" fmla="*/ 77936 w 142869"/>
                <a:gd name="connsiteY22" fmla="*/ 5378 h 12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69" h="126675">
                  <a:moveTo>
                    <a:pt x="77936" y="5378"/>
                  </a:moveTo>
                  <a:cubicBezTo>
                    <a:pt x="70650" y="9426"/>
                    <a:pt x="63971" y="15295"/>
                    <a:pt x="57697" y="19951"/>
                  </a:cubicBezTo>
                  <a:cubicBezTo>
                    <a:pt x="49925" y="25294"/>
                    <a:pt x="42497" y="31102"/>
                    <a:pt x="35434" y="37357"/>
                  </a:cubicBezTo>
                  <a:cubicBezTo>
                    <a:pt x="22480" y="47841"/>
                    <a:pt x="11976" y="61036"/>
                    <a:pt x="4670" y="76013"/>
                  </a:cubicBezTo>
                  <a:cubicBezTo>
                    <a:pt x="-1118" y="85830"/>
                    <a:pt x="-552" y="98135"/>
                    <a:pt x="6087" y="107385"/>
                  </a:cubicBezTo>
                  <a:cubicBezTo>
                    <a:pt x="13879" y="114448"/>
                    <a:pt x="23472" y="119204"/>
                    <a:pt x="33814" y="121147"/>
                  </a:cubicBezTo>
                  <a:cubicBezTo>
                    <a:pt x="49702" y="125012"/>
                    <a:pt x="66035" y="126794"/>
                    <a:pt x="82389" y="126410"/>
                  </a:cubicBezTo>
                  <a:cubicBezTo>
                    <a:pt x="97487" y="126753"/>
                    <a:pt x="112585" y="125256"/>
                    <a:pt x="127320" y="121956"/>
                  </a:cubicBezTo>
                  <a:cubicBezTo>
                    <a:pt x="149785" y="116491"/>
                    <a:pt x="143915" y="91395"/>
                    <a:pt x="139058" y="74597"/>
                  </a:cubicBezTo>
                  <a:cubicBezTo>
                    <a:pt x="133998" y="54216"/>
                    <a:pt x="125498" y="34867"/>
                    <a:pt x="113962" y="17320"/>
                  </a:cubicBezTo>
                  <a:cubicBezTo>
                    <a:pt x="105664" y="5581"/>
                    <a:pt x="91901" y="-6360"/>
                    <a:pt x="77531" y="3355"/>
                  </a:cubicBezTo>
                  <a:cubicBezTo>
                    <a:pt x="74698" y="5378"/>
                    <a:pt x="76317" y="10235"/>
                    <a:pt x="79959" y="9224"/>
                  </a:cubicBezTo>
                  <a:cubicBezTo>
                    <a:pt x="93115" y="5176"/>
                    <a:pt x="100199" y="19343"/>
                    <a:pt x="106271" y="29463"/>
                  </a:cubicBezTo>
                  <a:cubicBezTo>
                    <a:pt x="113334" y="43348"/>
                    <a:pt x="119285" y="57758"/>
                    <a:pt x="124081" y="72573"/>
                  </a:cubicBezTo>
                  <a:cubicBezTo>
                    <a:pt x="128493" y="82490"/>
                    <a:pt x="130578" y="93297"/>
                    <a:pt x="130153" y="104146"/>
                  </a:cubicBezTo>
                  <a:cubicBezTo>
                    <a:pt x="130153" y="107789"/>
                    <a:pt x="127724" y="108194"/>
                    <a:pt x="123069" y="109408"/>
                  </a:cubicBezTo>
                  <a:cubicBezTo>
                    <a:pt x="97689" y="115399"/>
                    <a:pt x="71419" y="116775"/>
                    <a:pt x="45553" y="113456"/>
                  </a:cubicBezTo>
                  <a:cubicBezTo>
                    <a:pt x="35231" y="112687"/>
                    <a:pt x="25172" y="109792"/>
                    <a:pt x="16004" y="104956"/>
                  </a:cubicBezTo>
                  <a:cubicBezTo>
                    <a:pt x="6896" y="99694"/>
                    <a:pt x="6694" y="91395"/>
                    <a:pt x="9527" y="81478"/>
                  </a:cubicBezTo>
                  <a:cubicBezTo>
                    <a:pt x="15761" y="65854"/>
                    <a:pt x="25698" y="51949"/>
                    <a:pt x="38469" y="40999"/>
                  </a:cubicBezTo>
                  <a:cubicBezTo>
                    <a:pt x="44946" y="34725"/>
                    <a:pt x="52232" y="29059"/>
                    <a:pt x="58709" y="23391"/>
                  </a:cubicBezTo>
                  <a:cubicBezTo>
                    <a:pt x="65185" y="17725"/>
                    <a:pt x="71864" y="12058"/>
                    <a:pt x="78948" y="7403"/>
                  </a:cubicBezTo>
                  <a:cubicBezTo>
                    <a:pt x="79758" y="6391"/>
                    <a:pt x="78948" y="4974"/>
                    <a:pt x="77936" y="5378"/>
                  </a:cubicBezTo>
                  <a:close/>
                </a:path>
              </a:pathLst>
            </a:custGeom>
            <a:solidFill>
              <a:srgbClr val="570D0C"/>
            </a:solidFill>
            <a:ln w="20234" cap="flat">
              <a:noFill/>
              <a:prstDash val="solid"/>
              <a:miter/>
            </a:ln>
          </p:spPr>
          <p:txBody>
            <a:bodyPr rtlCol="0" anchor="ctr"/>
            <a:lstStyle/>
            <a:p>
              <a:endParaRPr lang="en-US"/>
            </a:p>
          </p:txBody>
        </p:sp>
        <p:sp>
          <p:nvSpPr>
            <p:cNvPr id="141" name="Freeform: Shape 140">
              <a:extLst>
                <a:ext uri="{FF2B5EF4-FFF2-40B4-BE49-F238E27FC236}">
                  <a16:creationId xmlns="" xmlns:a16="http://schemas.microsoft.com/office/drawing/2014/main" id="{617A1541-3CB3-42BA-88F4-82548782737D}"/>
                </a:ext>
              </a:extLst>
            </p:cNvPr>
            <p:cNvSpPr/>
            <p:nvPr/>
          </p:nvSpPr>
          <p:spPr>
            <a:xfrm>
              <a:off x="4152135" y="6256368"/>
              <a:ext cx="137909" cy="310414"/>
            </a:xfrm>
            <a:custGeom>
              <a:avLst/>
              <a:gdLst>
                <a:gd name="connsiteX0" fmla="*/ 982 w 137909"/>
                <a:gd name="connsiteY0" fmla="*/ 2580 h 310414"/>
                <a:gd name="connsiteX1" fmla="*/ 82950 w 137909"/>
                <a:gd name="connsiteY1" fmla="*/ 149516 h 310414"/>
                <a:gd name="connsiteX2" fmla="*/ 105415 w 137909"/>
                <a:gd name="connsiteY2" fmla="*/ 226627 h 310414"/>
                <a:gd name="connsiteX3" fmla="*/ 125655 w 137909"/>
                <a:gd name="connsiteY3" fmla="*/ 307584 h 310414"/>
                <a:gd name="connsiteX4" fmla="*/ 130533 w 137909"/>
                <a:gd name="connsiteY4" fmla="*/ 309993 h 310414"/>
                <a:gd name="connsiteX5" fmla="*/ 132941 w 137909"/>
                <a:gd name="connsiteY5" fmla="*/ 307584 h 310414"/>
                <a:gd name="connsiteX6" fmla="*/ 106832 w 137909"/>
                <a:gd name="connsiteY6" fmla="*/ 139396 h 310414"/>
                <a:gd name="connsiteX7" fmla="*/ 3208 w 137909"/>
                <a:gd name="connsiteY7" fmla="*/ 353 h 310414"/>
                <a:gd name="connsiteX8" fmla="*/ 982 w 137909"/>
                <a:gd name="connsiteY8" fmla="*/ 2580 h 3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09" h="310414">
                  <a:moveTo>
                    <a:pt x="982" y="2580"/>
                  </a:moveTo>
                  <a:cubicBezTo>
                    <a:pt x="36238" y="46702"/>
                    <a:pt x="63925" y="96348"/>
                    <a:pt x="82950" y="149516"/>
                  </a:cubicBezTo>
                  <a:cubicBezTo>
                    <a:pt x="91653" y="175017"/>
                    <a:pt x="98939" y="200316"/>
                    <a:pt x="105415" y="226627"/>
                  </a:cubicBezTo>
                  <a:cubicBezTo>
                    <a:pt x="111892" y="252939"/>
                    <a:pt x="116547" y="281476"/>
                    <a:pt x="125655" y="307584"/>
                  </a:cubicBezTo>
                  <a:cubicBezTo>
                    <a:pt x="126343" y="309588"/>
                    <a:pt x="128509" y="310681"/>
                    <a:pt x="130533" y="309993"/>
                  </a:cubicBezTo>
                  <a:cubicBezTo>
                    <a:pt x="131666" y="309609"/>
                    <a:pt x="132556" y="308718"/>
                    <a:pt x="132941" y="307584"/>
                  </a:cubicBezTo>
                  <a:cubicBezTo>
                    <a:pt x="148323" y="253546"/>
                    <a:pt x="129905" y="188780"/>
                    <a:pt x="106832" y="139396"/>
                  </a:cubicBezTo>
                  <a:cubicBezTo>
                    <a:pt x="82404" y="86309"/>
                    <a:pt x="47107" y="38929"/>
                    <a:pt x="3208" y="353"/>
                  </a:cubicBezTo>
                  <a:cubicBezTo>
                    <a:pt x="1791" y="-1064"/>
                    <a:pt x="-31" y="353"/>
                    <a:pt x="982" y="2580"/>
                  </a:cubicBezTo>
                  <a:close/>
                </a:path>
              </a:pathLst>
            </a:custGeom>
            <a:solidFill>
              <a:srgbClr val="160A0A"/>
            </a:solidFill>
            <a:ln w="20234" cap="flat">
              <a:noFill/>
              <a:prstDash val="solid"/>
              <a:miter/>
            </a:ln>
          </p:spPr>
          <p:txBody>
            <a:bodyPr rtlCol="0" anchor="ctr"/>
            <a:lstStyle/>
            <a:p>
              <a:endParaRPr lang="en-US"/>
            </a:p>
          </p:txBody>
        </p:sp>
        <p:sp>
          <p:nvSpPr>
            <p:cNvPr id="142" name="Freeform: Shape 141">
              <a:extLst>
                <a:ext uri="{FF2B5EF4-FFF2-40B4-BE49-F238E27FC236}">
                  <a16:creationId xmlns="" xmlns:a16="http://schemas.microsoft.com/office/drawing/2014/main" id="{E87CB58D-DE3F-4111-B0FA-5C91F4424C6D}"/>
                </a:ext>
              </a:extLst>
            </p:cNvPr>
            <p:cNvSpPr/>
            <p:nvPr/>
          </p:nvSpPr>
          <p:spPr>
            <a:xfrm>
              <a:off x="4503591" y="6109507"/>
              <a:ext cx="138008" cy="310338"/>
            </a:xfrm>
            <a:custGeom>
              <a:avLst/>
              <a:gdLst>
                <a:gd name="connsiteX0" fmla="*/ 2092 w 138008"/>
                <a:gd name="connsiteY0" fmla="*/ 2302 h 310338"/>
                <a:gd name="connsiteX1" fmla="*/ 83049 w 138008"/>
                <a:gd name="connsiteY1" fmla="*/ 149441 h 310338"/>
                <a:gd name="connsiteX2" fmla="*/ 105515 w 138008"/>
                <a:gd name="connsiteY2" fmla="*/ 226552 h 310338"/>
                <a:gd name="connsiteX3" fmla="*/ 125754 w 138008"/>
                <a:gd name="connsiteY3" fmla="*/ 307509 h 310338"/>
                <a:gd name="connsiteX4" fmla="*/ 130631 w 138008"/>
                <a:gd name="connsiteY4" fmla="*/ 309917 h 310338"/>
                <a:gd name="connsiteX5" fmla="*/ 133040 w 138008"/>
                <a:gd name="connsiteY5" fmla="*/ 307509 h 310338"/>
                <a:gd name="connsiteX6" fmla="*/ 106931 w 138008"/>
                <a:gd name="connsiteY6" fmla="*/ 139321 h 310338"/>
                <a:gd name="connsiteX7" fmla="*/ 3306 w 138008"/>
                <a:gd name="connsiteY7" fmla="*/ 277 h 310338"/>
                <a:gd name="connsiteX8" fmla="*/ 1182 w 138008"/>
                <a:gd name="connsiteY8" fmla="*/ 177 h 310338"/>
                <a:gd name="connsiteX9" fmla="*/ 1080 w 138008"/>
                <a:gd name="connsiteY9" fmla="*/ 2302 h 31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008" h="310338">
                  <a:moveTo>
                    <a:pt x="2092" y="2302"/>
                  </a:moveTo>
                  <a:cubicBezTo>
                    <a:pt x="37025" y="46544"/>
                    <a:pt x="64388" y="96251"/>
                    <a:pt x="83049" y="149441"/>
                  </a:cubicBezTo>
                  <a:cubicBezTo>
                    <a:pt x="91853" y="174740"/>
                    <a:pt x="99362" y="200484"/>
                    <a:pt x="105515" y="226552"/>
                  </a:cubicBezTo>
                  <a:cubicBezTo>
                    <a:pt x="111991" y="253470"/>
                    <a:pt x="116848" y="281400"/>
                    <a:pt x="125754" y="307509"/>
                  </a:cubicBezTo>
                  <a:cubicBezTo>
                    <a:pt x="126442" y="309513"/>
                    <a:pt x="128607" y="310605"/>
                    <a:pt x="130631" y="309917"/>
                  </a:cubicBezTo>
                  <a:cubicBezTo>
                    <a:pt x="131765" y="309533"/>
                    <a:pt x="132655" y="308642"/>
                    <a:pt x="133040" y="307509"/>
                  </a:cubicBezTo>
                  <a:cubicBezTo>
                    <a:pt x="148422" y="253267"/>
                    <a:pt x="130004" y="188705"/>
                    <a:pt x="106931" y="139321"/>
                  </a:cubicBezTo>
                  <a:cubicBezTo>
                    <a:pt x="82442" y="86274"/>
                    <a:pt x="47145" y="38915"/>
                    <a:pt x="3306" y="277"/>
                  </a:cubicBezTo>
                  <a:cubicBezTo>
                    <a:pt x="2740" y="-330"/>
                    <a:pt x="1789" y="-390"/>
                    <a:pt x="1182" y="177"/>
                  </a:cubicBezTo>
                  <a:cubicBezTo>
                    <a:pt x="574" y="743"/>
                    <a:pt x="513" y="1694"/>
                    <a:pt x="1080" y="2302"/>
                  </a:cubicBezTo>
                  <a:close/>
                </a:path>
              </a:pathLst>
            </a:custGeom>
            <a:solidFill>
              <a:srgbClr val="160A0A"/>
            </a:solidFill>
            <a:ln w="20234" cap="flat">
              <a:noFill/>
              <a:prstDash val="solid"/>
              <a:miter/>
            </a:ln>
          </p:spPr>
          <p:txBody>
            <a:bodyPr rtlCol="0" anchor="ctr"/>
            <a:lstStyle/>
            <a:p>
              <a:endParaRPr lang="en-US"/>
            </a:p>
          </p:txBody>
        </p:sp>
        <p:sp>
          <p:nvSpPr>
            <p:cNvPr id="143" name="Freeform: Shape 142">
              <a:extLst>
                <a:ext uri="{FF2B5EF4-FFF2-40B4-BE49-F238E27FC236}">
                  <a16:creationId xmlns="" xmlns:a16="http://schemas.microsoft.com/office/drawing/2014/main" id="{7C6B8924-8939-453A-A8EB-D596FD12BA79}"/>
                </a:ext>
              </a:extLst>
            </p:cNvPr>
            <p:cNvSpPr/>
            <p:nvPr/>
          </p:nvSpPr>
          <p:spPr>
            <a:xfrm>
              <a:off x="4022552" y="6143997"/>
              <a:ext cx="499798" cy="280830"/>
            </a:xfrm>
            <a:custGeom>
              <a:avLst/>
              <a:gdLst>
                <a:gd name="connsiteX0" fmla="*/ 458439 w 499798"/>
                <a:gd name="connsiteY0" fmla="*/ 75687 h 280830"/>
                <a:gd name="connsiteX1" fmla="*/ 497703 w 499798"/>
                <a:gd name="connsiteY1" fmla="*/ 3028 h 280830"/>
                <a:gd name="connsiteX2" fmla="*/ 457225 w 499798"/>
                <a:gd name="connsiteY2" fmla="*/ 5254 h 280830"/>
                <a:gd name="connsiteX3" fmla="*/ 104658 w 499798"/>
                <a:gd name="connsiteY3" fmla="*/ 139036 h 280830"/>
                <a:gd name="connsiteX4" fmla="*/ 52845 w 499798"/>
                <a:gd name="connsiteY4" fmla="*/ 162310 h 280830"/>
                <a:gd name="connsiteX5" fmla="*/ 11355 w 499798"/>
                <a:gd name="connsiteY5" fmla="*/ 199551 h 280830"/>
                <a:gd name="connsiteX6" fmla="*/ 31595 w 499798"/>
                <a:gd name="connsiteY6" fmla="*/ 280508 h 280830"/>
                <a:gd name="connsiteX7" fmla="*/ 79561 w 499798"/>
                <a:gd name="connsiteY7" fmla="*/ 258649 h 280830"/>
                <a:gd name="connsiteX8" fmla="*/ 132588 w 499798"/>
                <a:gd name="connsiteY8" fmla="*/ 233147 h 280830"/>
                <a:gd name="connsiteX9" fmla="*/ 340445 w 499798"/>
                <a:gd name="connsiteY9" fmla="*/ 133166 h 28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798" h="280830">
                  <a:moveTo>
                    <a:pt x="458439" y="75687"/>
                  </a:moveTo>
                  <a:cubicBezTo>
                    <a:pt x="482727" y="63948"/>
                    <a:pt x="509240" y="44114"/>
                    <a:pt x="497703" y="3028"/>
                  </a:cubicBezTo>
                  <a:cubicBezTo>
                    <a:pt x="484507" y="-1971"/>
                    <a:pt x="469794" y="-1161"/>
                    <a:pt x="457225" y="5254"/>
                  </a:cubicBezTo>
                  <a:lnTo>
                    <a:pt x="104658" y="139036"/>
                  </a:lnTo>
                  <a:cubicBezTo>
                    <a:pt x="86666" y="145086"/>
                    <a:pt x="69321" y="152879"/>
                    <a:pt x="52845" y="162310"/>
                  </a:cubicBezTo>
                  <a:cubicBezTo>
                    <a:pt x="36877" y="172106"/>
                    <a:pt x="22811" y="184715"/>
                    <a:pt x="11355" y="199551"/>
                  </a:cubicBezTo>
                  <a:cubicBezTo>
                    <a:pt x="-1395" y="215945"/>
                    <a:pt x="-10503" y="275852"/>
                    <a:pt x="31595" y="280508"/>
                  </a:cubicBezTo>
                  <a:cubicBezTo>
                    <a:pt x="48798" y="282126"/>
                    <a:pt x="66001" y="265126"/>
                    <a:pt x="79561" y="258649"/>
                  </a:cubicBezTo>
                  <a:lnTo>
                    <a:pt x="132588" y="233147"/>
                  </a:lnTo>
                  <a:lnTo>
                    <a:pt x="340445" y="133166"/>
                  </a:lnTo>
                  <a:close/>
                </a:path>
              </a:pathLst>
            </a:custGeom>
            <a:solidFill>
              <a:srgbClr val="000000">
                <a:alpha val="8000"/>
              </a:srgbClr>
            </a:solidFill>
            <a:ln w="20234" cap="flat">
              <a:noFill/>
              <a:prstDash val="solid"/>
              <a:miter/>
            </a:ln>
          </p:spPr>
          <p:txBody>
            <a:bodyPr rtlCol="0" anchor="ctr"/>
            <a:lstStyle/>
            <a:p>
              <a:endParaRPr lang="en-US"/>
            </a:p>
          </p:txBody>
        </p:sp>
        <p:sp>
          <p:nvSpPr>
            <p:cNvPr id="144" name="Freeform: Shape 143">
              <a:extLst>
                <a:ext uri="{FF2B5EF4-FFF2-40B4-BE49-F238E27FC236}">
                  <a16:creationId xmlns="" xmlns:a16="http://schemas.microsoft.com/office/drawing/2014/main" id="{4336431C-D09D-462C-BAF6-029A24DC10BD}"/>
                </a:ext>
              </a:extLst>
            </p:cNvPr>
            <p:cNvSpPr/>
            <p:nvPr/>
          </p:nvSpPr>
          <p:spPr>
            <a:xfrm>
              <a:off x="4043421" y="6461949"/>
              <a:ext cx="94494" cy="160116"/>
            </a:xfrm>
            <a:custGeom>
              <a:avLst/>
              <a:gdLst>
                <a:gd name="connsiteX0" fmla="*/ 35013 w 94494"/>
                <a:gd name="connsiteY0" fmla="*/ 146935 h 160116"/>
                <a:gd name="connsiteX1" fmla="*/ 27322 w 94494"/>
                <a:gd name="connsiteY1" fmla="*/ 86217 h 160116"/>
                <a:gd name="connsiteX2" fmla="*/ 4249 w 94494"/>
                <a:gd name="connsiteY2" fmla="*/ 28940 h 160116"/>
                <a:gd name="connsiteX3" fmla="*/ 1416 w 94494"/>
                <a:gd name="connsiteY3" fmla="*/ 9915 h 160116"/>
                <a:gd name="connsiteX4" fmla="*/ 19631 w 94494"/>
                <a:gd name="connsiteY4" fmla="*/ -204 h 160116"/>
                <a:gd name="connsiteX5" fmla="*/ 66788 w 94494"/>
                <a:gd name="connsiteY5" fmla="*/ 28940 h 160116"/>
                <a:gd name="connsiteX6" fmla="*/ 95123 w 94494"/>
                <a:gd name="connsiteY6" fmla="*/ 120219 h 160116"/>
                <a:gd name="connsiteX7" fmla="*/ 91885 w 94494"/>
                <a:gd name="connsiteY7" fmla="*/ 137422 h 160116"/>
                <a:gd name="connsiteX8" fmla="*/ 69015 w 94494"/>
                <a:gd name="connsiteY8" fmla="*/ 156043 h 160116"/>
                <a:gd name="connsiteX9" fmla="*/ 38656 w 94494"/>
                <a:gd name="connsiteY9" fmla="*/ 159888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94" h="160116">
                  <a:moveTo>
                    <a:pt x="35013" y="146935"/>
                  </a:moveTo>
                  <a:cubicBezTo>
                    <a:pt x="36692" y="126392"/>
                    <a:pt x="34062" y="105708"/>
                    <a:pt x="27322" y="86217"/>
                  </a:cubicBezTo>
                  <a:cubicBezTo>
                    <a:pt x="21048" y="65978"/>
                    <a:pt x="12345" y="47965"/>
                    <a:pt x="4249" y="28940"/>
                  </a:cubicBezTo>
                  <a:cubicBezTo>
                    <a:pt x="849" y="23213"/>
                    <a:pt x="-163" y="16392"/>
                    <a:pt x="1416" y="9915"/>
                  </a:cubicBezTo>
                  <a:cubicBezTo>
                    <a:pt x="5160" y="3438"/>
                    <a:pt x="12163" y="-447"/>
                    <a:pt x="19631" y="-204"/>
                  </a:cubicBezTo>
                  <a:cubicBezTo>
                    <a:pt x="39122" y="1354"/>
                    <a:pt x="56689" y="12203"/>
                    <a:pt x="66788" y="28940"/>
                  </a:cubicBezTo>
                  <a:cubicBezTo>
                    <a:pt x="86076" y="55393"/>
                    <a:pt x="96054" y="87492"/>
                    <a:pt x="95123" y="120219"/>
                  </a:cubicBezTo>
                  <a:cubicBezTo>
                    <a:pt x="95164" y="126109"/>
                    <a:pt x="94071" y="131958"/>
                    <a:pt x="91885" y="137422"/>
                  </a:cubicBezTo>
                  <a:cubicBezTo>
                    <a:pt x="87290" y="146631"/>
                    <a:pt x="78952" y="153412"/>
                    <a:pt x="69015" y="156043"/>
                  </a:cubicBezTo>
                  <a:cubicBezTo>
                    <a:pt x="59118" y="158754"/>
                    <a:pt x="48897" y="160050"/>
                    <a:pt x="38656" y="159888"/>
                  </a:cubicBezTo>
                </a:path>
              </a:pathLst>
            </a:custGeom>
            <a:solidFill>
              <a:srgbClr val="FFFFFF">
                <a:alpha val="40000"/>
              </a:srgbClr>
            </a:solidFill>
            <a:ln w="20234" cap="flat">
              <a:noFill/>
              <a:prstDash val="solid"/>
              <a:miter/>
            </a:ln>
          </p:spPr>
          <p:txBody>
            <a:bodyPr rtlCol="0" anchor="ctr"/>
            <a:lstStyle/>
            <a:p>
              <a:endParaRPr lang="en-US"/>
            </a:p>
          </p:txBody>
        </p:sp>
      </p:grpSp>
      <p:grpSp>
        <p:nvGrpSpPr>
          <p:cNvPr id="145" name="Group 144">
            <a:extLst>
              <a:ext uri="{FF2B5EF4-FFF2-40B4-BE49-F238E27FC236}">
                <a16:creationId xmlns="" xmlns:a16="http://schemas.microsoft.com/office/drawing/2014/main" id="{03A75618-792B-4CE6-AC83-1283BE0BECCE}"/>
              </a:ext>
            </a:extLst>
          </p:cNvPr>
          <p:cNvGrpSpPr/>
          <p:nvPr userDrawn="1"/>
        </p:nvGrpSpPr>
        <p:grpSpPr>
          <a:xfrm>
            <a:off x="5928790" y="5863083"/>
            <a:ext cx="1479647" cy="1132233"/>
            <a:chOff x="5928790" y="5863083"/>
            <a:chExt cx="1479647" cy="1132233"/>
          </a:xfrm>
        </p:grpSpPr>
        <p:sp>
          <p:nvSpPr>
            <p:cNvPr id="146" name="Freeform: Shape 145">
              <a:extLst>
                <a:ext uri="{FF2B5EF4-FFF2-40B4-BE49-F238E27FC236}">
                  <a16:creationId xmlns="" xmlns:a16="http://schemas.microsoft.com/office/drawing/2014/main" id="{1610C9E3-9475-43C5-9C87-A5A71DB2F092}"/>
                </a:ext>
              </a:extLst>
            </p:cNvPr>
            <p:cNvSpPr/>
            <p:nvPr/>
          </p:nvSpPr>
          <p:spPr>
            <a:xfrm>
              <a:off x="6765309" y="6540893"/>
              <a:ext cx="626457" cy="437576"/>
            </a:xfrm>
            <a:custGeom>
              <a:avLst/>
              <a:gdLst>
                <a:gd name="connsiteX0" fmla="*/ 688 w 626457"/>
                <a:gd name="connsiteY0" fmla="*/ 103815 h 437576"/>
                <a:gd name="connsiteX1" fmla="*/ 549374 w 626457"/>
                <a:gd name="connsiteY1" fmla="*/ 424606 h 437576"/>
                <a:gd name="connsiteX2" fmla="*/ 587828 w 626457"/>
                <a:gd name="connsiteY2" fmla="*/ 437356 h 437576"/>
                <a:gd name="connsiteX3" fmla="*/ 624461 w 626457"/>
                <a:gd name="connsiteY3" fmla="*/ 364090 h 437576"/>
                <a:gd name="connsiteX4" fmla="*/ 565160 w 626457"/>
                <a:gd name="connsiteY4" fmla="*/ 303373 h 437576"/>
                <a:gd name="connsiteX5" fmla="*/ 50679 w 626457"/>
                <a:gd name="connsiteY5" fmla="*/ -215 h 43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457" h="437576">
                  <a:moveTo>
                    <a:pt x="688" y="103815"/>
                  </a:moveTo>
                  <a:cubicBezTo>
                    <a:pt x="194378" y="219987"/>
                    <a:pt x="355482" y="308433"/>
                    <a:pt x="549374" y="424606"/>
                  </a:cubicBezTo>
                  <a:cubicBezTo>
                    <a:pt x="560404" y="433045"/>
                    <a:pt x="573944" y="437538"/>
                    <a:pt x="587828" y="437356"/>
                  </a:cubicBezTo>
                  <a:cubicBezTo>
                    <a:pt x="617377" y="433916"/>
                    <a:pt x="633973" y="392425"/>
                    <a:pt x="624461" y="364090"/>
                  </a:cubicBezTo>
                  <a:cubicBezTo>
                    <a:pt x="612297" y="337597"/>
                    <a:pt x="591350" y="316143"/>
                    <a:pt x="565160" y="303373"/>
                  </a:cubicBezTo>
                  <a:cubicBezTo>
                    <a:pt x="383007" y="189021"/>
                    <a:pt x="239713" y="103612"/>
                    <a:pt x="50679" y="-215"/>
                  </a:cubicBezTo>
                </a:path>
              </a:pathLst>
            </a:custGeom>
            <a:solidFill>
              <a:srgbClr val="EB871E"/>
            </a:solidFill>
            <a:ln w="20234" cap="flat">
              <a:noFill/>
              <a:prstDash val="solid"/>
              <a:miter/>
            </a:ln>
          </p:spPr>
          <p:txBody>
            <a:bodyPr rtlCol="0" anchor="ctr"/>
            <a:lstStyle/>
            <a:p>
              <a:endParaRPr lang="en-US"/>
            </a:p>
          </p:txBody>
        </p:sp>
        <p:sp>
          <p:nvSpPr>
            <p:cNvPr id="147" name="Freeform: Shape 146">
              <a:extLst>
                <a:ext uri="{FF2B5EF4-FFF2-40B4-BE49-F238E27FC236}">
                  <a16:creationId xmlns="" xmlns:a16="http://schemas.microsoft.com/office/drawing/2014/main" id="{E85E69AE-85EA-4012-BFB4-70EE2CC129A7}"/>
                </a:ext>
              </a:extLst>
            </p:cNvPr>
            <p:cNvSpPr/>
            <p:nvPr/>
          </p:nvSpPr>
          <p:spPr>
            <a:xfrm>
              <a:off x="6761553" y="6531151"/>
              <a:ext cx="646884" cy="464165"/>
            </a:xfrm>
            <a:custGeom>
              <a:avLst/>
              <a:gdLst>
                <a:gd name="connsiteX0" fmla="*/ 2623 w 646884"/>
                <a:gd name="connsiteY0" fmla="*/ 116795 h 464165"/>
                <a:gd name="connsiteX1" fmla="*/ 136606 w 646884"/>
                <a:gd name="connsiteY1" fmla="*/ 210300 h 464165"/>
                <a:gd name="connsiteX2" fmla="*/ 269983 w 646884"/>
                <a:gd name="connsiteY2" fmla="*/ 289030 h 464165"/>
                <a:gd name="connsiteX3" fmla="*/ 541997 w 646884"/>
                <a:gd name="connsiteY3" fmla="*/ 448313 h 464165"/>
                <a:gd name="connsiteX4" fmla="*/ 604334 w 646884"/>
                <a:gd name="connsiteY4" fmla="*/ 462075 h 464165"/>
                <a:gd name="connsiteX5" fmla="*/ 642181 w 646884"/>
                <a:gd name="connsiteY5" fmla="*/ 423014 h 464165"/>
                <a:gd name="connsiteX6" fmla="*/ 609394 w 646884"/>
                <a:gd name="connsiteY6" fmla="*/ 319996 h 464165"/>
                <a:gd name="connsiteX7" fmla="*/ 548676 w 646884"/>
                <a:gd name="connsiteY7" fmla="*/ 279517 h 464165"/>
                <a:gd name="connsiteX8" fmla="*/ 483102 w 646884"/>
                <a:gd name="connsiteY8" fmla="*/ 239039 h 464165"/>
                <a:gd name="connsiteX9" fmla="*/ 356201 w 646884"/>
                <a:gd name="connsiteY9" fmla="*/ 161928 h 464165"/>
                <a:gd name="connsiteX10" fmla="*/ 216754 w 646884"/>
                <a:gd name="connsiteY10" fmla="*/ 80971 h 464165"/>
                <a:gd name="connsiteX11" fmla="*/ 59293 w 646884"/>
                <a:gd name="connsiteY11" fmla="*/ 1027 h 464165"/>
                <a:gd name="connsiteX12" fmla="*/ 45044 w 646884"/>
                <a:gd name="connsiteY12" fmla="*/ 5358 h 464165"/>
                <a:gd name="connsiteX13" fmla="*/ 48768 w 646884"/>
                <a:gd name="connsiteY13" fmla="*/ 19241 h 464165"/>
                <a:gd name="connsiteX14" fmla="*/ 527020 w 646884"/>
                <a:gd name="connsiteY14" fmla="*/ 307853 h 464165"/>
                <a:gd name="connsiteX15" fmla="*/ 582881 w 646884"/>
                <a:gd name="connsiteY15" fmla="*/ 343879 h 464165"/>
                <a:gd name="connsiteX16" fmla="*/ 612834 w 646884"/>
                <a:gd name="connsiteY16" fmla="*/ 385369 h 464165"/>
                <a:gd name="connsiteX17" fmla="*/ 599882 w 646884"/>
                <a:gd name="connsiteY17" fmla="*/ 424228 h 464165"/>
                <a:gd name="connsiteX18" fmla="*/ 552926 w 646884"/>
                <a:gd name="connsiteY18" fmla="*/ 413906 h 464165"/>
                <a:gd name="connsiteX19" fmla="*/ 299127 w 646884"/>
                <a:gd name="connsiteY19" fmla="*/ 265755 h 464165"/>
                <a:gd name="connsiteX20" fmla="*/ 158667 w 646884"/>
                <a:gd name="connsiteY20" fmla="*/ 186012 h 464165"/>
                <a:gd name="connsiteX21" fmla="*/ 5861 w 646884"/>
                <a:gd name="connsiteY21" fmla="*/ 110520 h 464165"/>
                <a:gd name="connsiteX22" fmla="*/ 1024 w 646884"/>
                <a:gd name="connsiteY22" fmla="*/ 112302 h 464165"/>
                <a:gd name="connsiteX23" fmla="*/ 2218 w 646884"/>
                <a:gd name="connsiteY23" fmla="*/ 116795 h 4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6884" h="464165">
                  <a:moveTo>
                    <a:pt x="2623" y="116795"/>
                  </a:moveTo>
                  <a:cubicBezTo>
                    <a:pt x="46542" y="149177"/>
                    <a:pt x="90259" y="181358"/>
                    <a:pt x="136606" y="210300"/>
                  </a:cubicBezTo>
                  <a:cubicBezTo>
                    <a:pt x="182954" y="239242"/>
                    <a:pt x="225254" y="263124"/>
                    <a:pt x="269983" y="289030"/>
                  </a:cubicBezTo>
                  <a:cubicBezTo>
                    <a:pt x="360857" y="341652"/>
                    <a:pt x="452136" y="394274"/>
                    <a:pt x="541997" y="448313"/>
                  </a:cubicBezTo>
                  <a:cubicBezTo>
                    <a:pt x="559666" y="461995"/>
                    <a:pt x="582537" y="467055"/>
                    <a:pt x="604334" y="462075"/>
                  </a:cubicBezTo>
                  <a:cubicBezTo>
                    <a:pt x="621963" y="455072"/>
                    <a:pt x="635745" y="440865"/>
                    <a:pt x="642181" y="423014"/>
                  </a:cubicBezTo>
                  <a:cubicBezTo>
                    <a:pt x="656025" y="385207"/>
                    <a:pt x="642546" y="342846"/>
                    <a:pt x="609394" y="319996"/>
                  </a:cubicBezTo>
                  <a:cubicBezTo>
                    <a:pt x="589944" y="305343"/>
                    <a:pt x="569685" y="291823"/>
                    <a:pt x="548676" y="279517"/>
                  </a:cubicBezTo>
                  <a:lnTo>
                    <a:pt x="483102" y="239039"/>
                  </a:lnTo>
                  <a:cubicBezTo>
                    <a:pt x="441004" y="212991"/>
                    <a:pt x="398704" y="187288"/>
                    <a:pt x="356201" y="161928"/>
                  </a:cubicBezTo>
                  <a:cubicBezTo>
                    <a:pt x="310056" y="134403"/>
                    <a:pt x="263506" y="107080"/>
                    <a:pt x="216754" y="80971"/>
                  </a:cubicBezTo>
                  <a:cubicBezTo>
                    <a:pt x="165548" y="51826"/>
                    <a:pt x="112522" y="26123"/>
                    <a:pt x="59293" y="1027"/>
                  </a:cubicBezTo>
                  <a:cubicBezTo>
                    <a:pt x="54172" y="-1706"/>
                    <a:pt x="47796" y="217"/>
                    <a:pt x="45044" y="5358"/>
                  </a:cubicBezTo>
                  <a:cubicBezTo>
                    <a:pt x="42433" y="10235"/>
                    <a:pt x="44072" y="16306"/>
                    <a:pt x="48768" y="19241"/>
                  </a:cubicBezTo>
                  <a:cubicBezTo>
                    <a:pt x="206431" y="118211"/>
                    <a:pt x="368952" y="209085"/>
                    <a:pt x="527020" y="307853"/>
                  </a:cubicBezTo>
                  <a:cubicBezTo>
                    <a:pt x="545641" y="319592"/>
                    <a:pt x="565273" y="330521"/>
                    <a:pt x="582881" y="343879"/>
                  </a:cubicBezTo>
                  <a:cubicBezTo>
                    <a:pt x="597756" y="353411"/>
                    <a:pt x="608463" y="368247"/>
                    <a:pt x="612834" y="385369"/>
                  </a:cubicBezTo>
                  <a:cubicBezTo>
                    <a:pt x="614757" y="399637"/>
                    <a:pt x="609981" y="413966"/>
                    <a:pt x="599882" y="424228"/>
                  </a:cubicBezTo>
                  <a:cubicBezTo>
                    <a:pt x="585107" y="437384"/>
                    <a:pt x="566284" y="422002"/>
                    <a:pt x="552926" y="413906"/>
                  </a:cubicBezTo>
                  <a:cubicBezTo>
                    <a:pt x="468731" y="363713"/>
                    <a:pt x="383929" y="314735"/>
                    <a:pt x="299127" y="265755"/>
                  </a:cubicBezTo>
                  <a:cubicBezTo>
                    <a:pt x="252374" y="239039"/>
                    <a:pt x="205824" y="211716"/>
                    <a:pt x="158667" y="186012"/>
                  </a:cubicBezTo>
                  <a:cubicBezTo>
                    <a:pt x="111510" y="160309"/>
                    <a:pt x="57471" y="135010"/>
                    <a:pt x="5861" y="110520"/>
                  </a:cubicBezTo>
                  <a:cubicBezTo>
                    <a:pt x="4039" y="109671"/>
                    <a:pt x="1874" y="110460"/>
                    <a:pt x="1024" y="112302"/>
                  </a:cubicBezTo>
                  <a:cubicBezTo>
                    <a:pt x="295" y="113880"/>
                    <a:pt x="781" y="115783"/>
                    <a:pt x="2218" y="116795"/>
                  </a:cubicBezTo>
                  <a:close/>
                </a:path>
              </a:pathLst>
            </a:custGeom>
            <a:solidFill>
              <a:srgbClr val="190B0B"/>
            </a:solidFill>
            <a:ln w="20234" cap="flat">
              <a:noFill/>
              <a:prstDash val="solid"/>
              <a:miter/>
            </a:ln>
          </p:spPr>
          <p:txBody>
            <a:bodyPr rtlCol="0" anchor="ctr"/>
            <a:lstStyle/>
            <a:p>
              <a:endParaRPr lang="en-US"/>
            </a:p>
          </p:txBody>
        </p:sp>
        <p:sp>
          <p:nvSpPr>
            <p:cNvPr id="148" name="Freeform: Shape 147">
              <a:extLst>
                <a:ext uri="{FF2B5EF4-FFF2-40B4-BE49-F238E27FC236}">
                  <a16:creationId xmlns="" xmlns:a16="http://schemas.microsoft.com/office/drawing/2014/main" id="{DC30F9EF-F48C-4AC6-8DA4-BA63700ACEAB}"/>
                </a:ext>
              </a:extLst>
            </p:cNvPr>
            <p:cNvSpPr/>
            <p:nvPr/>
          </p:nvSpPr>
          <p:spPr>
            <a:xfrm>
              <a:off x="5930427" y="5870795"/>
              <a:ext cx="909497" cy="974020"/>
            </a:xfrm>
            <a:custGeom>
              <a:avLst/>
              <a:gdLst>
                <a:gd name="connsiteX0" fmla="*/ 28431 w 909497"/>
                <a:gd name="connsiteY0" fmla="*/ 382891 h 974020"/>
                <a:gd name="connsiteX1" fmla="*/ 21348 w 909497"/>
                <a:gd name="connsiteY1" fmla="*/ 682431 h 974020"/>
                <a:gd name="connsiteX2" fmla="*/ 773234 w 909497"/>
                <a:gd name="connsiteY2" fmla="*/ 848797 h 974020"/>
                <a:gd name="connsiteX3" fmla="*/ 684789 w 909497"/>
                <a:gd name="connsiteY3" fmla="*/ 77278 h 974020"/>
                <a:gd name="connsiteX4" fmla="*/ 638643 w 909497"/>
                <a:gd name="connsiteY4" fmla="*/ 47527 h 974020"/>
                <a:gd name="connsiteX5" fmla="*/ 28431 w 909497"/>
                <a:gd name="connsiteY5" fmla="*/ 382891 h 97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497" h="974020">
                  <a:moveTo>
                    <a:pt x="28431" y="382891"/>
                  </a:moveTo>
                  <a:cubicBezTo>
                    <a:pt x="-5955" y="479412"/>
                    <a:pt x="-8445" y="584412"/>
                    <a:pt x="21348" y="682431"/>
                  </a:cubicBezTo>
                  <a:cubicBezTo>
                    <a:pt x="127198" y="992091"/>
                    <a:pt x="544936" y="1066976"/>
                    <a:pt x="773234" y="848797"/>
                  </a:cubicBezTo>
                  <a:cubicBezTo>
                    <a:pt x="1001532" y="630619"/>
                    <a:pt x="925432" y="252145"/>
                    <a:pt x="684789" y="77278"/>
                  </a:cubicBezTo>
                  <a:cubicBezTo>
                    <a:pt x="669974" y="66512"/>
                    <a:pt x="654551" y="56595"/>
                    <a:pt x="638643" y="47527"/>
                  </a:cubicBezTo>
                  <a:cubicBezTo>
                    <a:pt x="376545" y="-101433"/>
                    <a:pt x="113031" y="122614"/>
                    <a:pt x="28431" y="382891"/>
                  </a:cubicBezTo>
                  <a:close/>
                </a:path>
              </a:pathLst>
            </a:custGeom>
            <a:solidFill>
              <a:srgbClr val="EB871E"/>
            </a:solidFill>
            <a:ln w="20234" cap="flat">
              <a:noFill/>
              <a:prstDash val="solid"/>
              <a:miter/>
            </a:ln>
          </p:spPr>
          <p:txBody>
            <a:bodyPr rtlCol="0" anchor="ctr"/>
            <a:lstStyle/>
            <a:p>
              <a:endParaRPr lang="en-US"/>
            </a:p>
          </p:txBody>
        </p:sp>
        <p:sp>
          <p:nvSpPr>
            <p:cNvPr id="149" name="Freeform: Shape 148">
              <a:extLst>
                <a:ext uri="{FF2B5EF4-FFF2-40B4-BE49-F238E27FC236}">
                  <a16:creationId xmlns="" xmlns:a16="http://schemas.microsoft.com/office/drawing/2014/main" id="{020E60C1-D7F9-44F9-A734-7B3F2718A91A}"/>
                </a:ext>
              </a:extLst>
            </p:cNvPr>
            <p:cNvSpPr/>
            <p:nvPr/>
          </p:nvSpPr>
          <p:spPr>
            <a:xfrm>
              <a:off x="5928790" y="5863083"/>
              <a:ext cx="915767" cy="988647"/>
            </a:xfrm>
            <a:custGeom>
              <a:avLst/>
              <a:gdLst>
                <a:gd name="connsiteX0" fmla="*/ 31080 w 915767"/>
                <a:gd name="connsiteY0" fmla="*/ 390805 h 988647"/>
                <a:gd name="connsiteX1" fmla="*/ 4769 w 915767"/>
                <a:gd name="connsiteY1" fmla="*/ 571744 h 988647"/>
                <a:gd name="connsiteX2" fmla="*/ 53140 w 915767"/>
                <a:gd name="connsiteY2" fmla="*/ 746003 h 988647"/>
                <a:gd name="connsiteX3" fmla="*/ 333453 w 915767"/>
                <a:gd name="connsiteY3" fmla="*/ 959324 h 988647"/>
                <a:gd name="connsiteX4" fmla="*/ 686830 w 915767"/>
                <a:gd name="connsiteY4" fmla="*/ 918845 h 988647"/>
                <a:gd name="connsiteX5" fmla="*/ 761108 w 915767"/>
                <a:gd name="connsiteY5" fmla="*/ 865818 h 988647"/>
                <a:gd name="connsiteX6" fmla="*/ 792883 w 915767"/>
                <a:gd name="connsiteY6" fmla="*/ 833234 h 988647"/>
                <a:gd name="connsiteX7" fmla="*/ 808265 w 915767"/>
                <a:gd name="connsiteY7" fmla="*/ 816232 h 988647"/>
                <a:gd name="connsiteX8" fmla="*/ 821826 w 915767"/>
                <a:gd name="connsiteY8" fmla="*/ 797815 h 988647"/>
                <a:gd name="connsiteX9" fmla="*/ 846922 w 915767"/>
                <a:gd name="connsiteY9" fmla="*/ 759563 h 988647"/>
                <a:gd name="connsiteX10" fmla="*/ 867161 w 915767"/>
                <a:gd name="connsiteY10" fmla="*/ 719084 h 988647"/>
                <a:gd name="connsiteX11" fmla="*/ 882543 w 915767"/>
                <a:gd name="connsiteY11" fmla="*/ 676177 h 988647"/>
                <a:gd name="connsiteX12" fmla="*/ 893674 w 915767"/>
                <a:gd name="connsiteY12" fmla="*/ 632056 h 988647"/>
                <a:gd name="connsiteX13" fmla="*/ 896913 w 915767"/>
                <a:gd name="connsiteY13" fmla="*/ 451117 h 988647"/>
                <a:gd name="connsiteX14" fmla="*/ 839029 w 915767"/>
                <a:gd name="connsiteY14" fmla="*/ 279691 h 988647"/>
                <a:gd name="connsiteX15" fmla="*/ 579562 w 915767"/>
                <a:gd name="connsiteY15" fmla="*/ 38845 h 988647"/>
                <a:gd name="connsiteX16" fmla="*/ 536857 w 915767"/>
                <a:gd name="connsiteY16" fmla="*/ 25689 h 988647"/>
                <a:gd name="connsiteX17" fmla="*/ 492533 w 915767"/>
                <a:gd name="connsiteY17" fmla="*/ 18606 h 988647"/>
                <a:gd name="connsiteX18" fmla="*/ 447805 w 915767"/>
                <a:gd name="connsiteY18" fmla="*/ 18606 h 988647"/>
                <a:gd name="connsiteX19" fmla="*/ 403278 w 915767"/>
                <a:gd name="connsiteY19" fmla="*/ 24070 h 988647"/>
                <a:gd name="connsiteX20" fmla="*/ 239948 w 915767"/>
                <a:gd name="connsiteY20" fmla="*/ 98146 h 988647"/>
                <a:gd name="connsiteX21" fmla="*/ 31080 w 915767"/>
                <a:gd name="connsiteY21" fmla="*/ 390805 h 988647"/>
                <a:gd name="connsiteX22" fmla="*/ 29258 w 915767"/>
                <a:gd name="connsiteY22" fmla="*/ 390805 h 988647"/>
                <a:gd name="connsiteX23" fmla="*/ 110215 w 915767"/>
                <a:gd name="connsiteY23" fmla="*/ 225247 h 988647"/>
                <a:gd name="connsiteX24" fmla="*/ 234079 w 915767"/>
                <a:gd name="connsiteY24" fmla="*/ 88026 h 988647"/>
                <a:gd name="connsiteX25" fmla="*/ 401052 w 915767"/>
                <a:gd name="connsiteY25" fmla="*/ 7069 h 988647"/>
                <a:gd name="connsiteX26" fmla="*/ 587253 w 915767"/>
                <a:gd name="connsiteY26" fmla="*/ 21844 h 988647"/>
                <a:gd name="connsiteX27" fmla="*/ 855017 w 915767"/>
                <a:gd name="connsiteY27" fmla="*/ 272202 h 988647"/>
                <a:gd name="connsiteX28" fmla="*/ 904401 w 915767"/>
                <a:gd name="connsiteY28" fmla="*/ 634282 h 988647"/>
                <a:gd name="connsiteX29" fmla="*/ 892056 w 915767"/>
                <a:gd name="connsiteY29" fmla="*/ 679214 h 988647"/>
                <a:gd name="connsiteX30" fmla="*/ 875257 w 915767"/>
                <a:gd name="connsiteY30" fmla="*/ 722525 h 988647"/>
                <a:gd name="connsiteX31" fmla="*/ 853399 w 915767"/>
                <a:gd name="connsiteY31" fmla="*/ 763003 h 988647"/>
                <a:gd name="connsiteX32" fmla="*/ 827492 w 915767"/>
                <a:gd name="connsiteY32" fmla="*/ 801458 h 988647"/>
                <a:gd name="connsiteX33" fmla="*/ 813730 w 915767"/>
                <a:gd name="connsiteY33" fmla="*/ 820078 h 988647"/>
                <a:gd name="connsiteX34" fmla="*/ 797943 w 915767"/>
                <a:gd name="connsiteY34" fmla="*/ 837079 h 988647"/>
                <a:gd name="connsiteX35" fmla="*/ 765358 w 915767"/>
                <a:gd name="connsiteY35" fmla="*/ 870069 h 988647"/>
                <a:gd name="connsiteX36" fmla="*/ 690473 w 915767"/>
                <a:gd name="connsiteY36" fmla="*/ 924310 h 988647"/>
                <a:gd name="connsiteX37" fmla="*/ 330418 w 915767"/>
                <a:gd name="connsiteY37" fmla="*/ 974503 h 988647"/>
                <a:gd name="connsiteX38" fmla="*/ 162432 w 915767"/>
                <a:gd name="connsiteY38" fmla="*/ 894760 h 988647"/>
                <a:gd name="connsiteX39" fmla="*/ 43831 w 915767"/>
                <a:gd name="connsiteY39" fmla="*/ 752074 h 988647"/>
                <a:gd name="connsiteX40" fmla="*/ 721 w 915767"/>
                <a:gd name="connsiteY40" fmla="*/ 572755 h 988647"/>
                <a:gd name="connsiteX41" fmla="*/ 29258 w 915767"/>
                <a:gd name="connsiteY41" fmla="*/ 390197 h 98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5767" h="988647">
                  <a:moveTo>
                    <a:pt x="31080" y="390805"/>
                  </a:moveTo>
                  <a:cubicBezTo>
                    <a:pt x="11893" y="449134"/>
                    <a:pt x="2988" y="510358"/>
                    <a:pt x="4769" y="571744"/>
                  </a:cubicBezTo>
                  <a:cubicBezTo>
                    <a:pt x="7136" y="632805"/>
                    <a:pt x="23693" y="692470"/>
                    <a:pt x="53140" y="746003"/>
                  </a:cubicBezTo>
                  <a:cubicBezTo>
                    <a:pt x="113069" y="852805"/>
                    <a:pt x="214548" y="930037"/>
                    <a:pt x="333453" y="959324"/>
                  </a:cubicBezTo>
                  <a:cubicBezTo>
                    <a:pt x="452035" y="992132"/>
                    <a:pt x="578732" y="977620"/>
                    <a:pt x="686830" y="918845"/>
                  </a:cubicBezTo>
                  <a:cubicBezTo>
                    <a:pt x="713546" y="904091"/>
                    <a:pt x="738460" y="886280"/>
                    <a:pt x="761108" y="865818"/>
                  </a:cubicBezTo>
                  <a:cubicBezTo>
                    <a:pt x="772401" y="855679"/>
                    <a:pt x="783026" y="844790"/>
                    <a:pt x="792883" y="833234"/>
                  </a:cubicBezTo>
                  <a:lnTo>
                    <a:pt x="808265" y="816232"/>
                  </a:lnTo>
                  <a:cubicBezTo>
                    <a:pt x="813183" y="810404"/>
                    <a:pt x="817717" y="804251"/>
                    <a:pt x="821826" y="797815"/>
                  </a:cubicBezTo>
                  <a:cubicBezTo>
                    <a:pt x="830974" y="785591"/>
                    <a:pt x="839353" y="772820"/>
                    <a:pt x="846922" y="759563"/>
                  </a:cubicBezTo>
                  <a:lnTo>
                    <a:pt x="867161" y="719084"/>
                  </a:lnTo>
                  <a:lnTo>
                    <a:pt x="882543" y="676177"/>
                  </a:lnTo>
                  <a:cubicBezTo>
                    <a:pt x="886996" y="661666"/>
                    <a:pt x="890699" y="646931"/>
                    <a:pt x="893674" y="632056"/>
                  </a:cubicBezTo>
                  <a:cubicBezTo>
                    <a:pt x="905474" y="572411"/>
                    <a:pt x="906567" y="511147"/>
                    <a:pt x="896913" y="451117"/>
                  </a:cubicBezTo>
                  <a:cubicBezTo>
                    <a:pt x="886894" y="391250"/>
                    <a:pt x="867364" y="333366"/>
                    <a:pt x="839029" y="279691"/>
                  </a:cubicBezTo>
                  <a:cubicBezTo>
                    <a:pt x="783897" y="171129"/>
                    <a:pt x="691910" y="85759"/>
                    <a:pt x="579562" y="38845"/>
                  </a:cubicBezTo>
                  <a:cubicBezTo>
                    <a:pt x="565395" y="34594"/>
                    <a:pt x="551227" y="29332"/>
                    <a:pt x="536857" y="25689"/>
                  </a:cubicBezTo>
                  <a:lnTo>
                    <a:pt x="492533" y="18606"/>
                  </a:lnTo>
                  <a:lnTo>
                    <a:pt x="447805" y="18606"/>
                  </a:lnTo>
                  <a:lnTo>
                    <a:pt x="403278" y="24070"/>
                  </a:lnTo>
                  <a:cubicBezTo>
                    <a:pt x="344018" y="36356"/>
                    <a:pt x="288239" y="61655"/>
                    <a:pt x="239948" y="98146"/>
                  </a:cubicBezTo>
                  <a:cubicBezTo>
                    <a:pt x="142436" y="172444"/>
                    <a:pt x="69635" y="274449"/>
                    <a:pt x="31080" y="390805"/>
                  </a:cubicBezTo>
                  <a:close/>
                  <a:moveTo>
                    <a:pt x="29258" y="390805"/>
                  </a:moveTo>
                  <a:cubicBezTo>
                    <a:pt x="48667" y="332212"/>
                    <a:pt x="75889" y="276533"/>
                    <a:pt x="110215" y="225247"/>
                  </a:cubicBezTo>
                  <a:cubicBezTo>
                    <a:pt x="144116" y="173355"/>
                    <a:pt x="185910" y="127047"/>
                    <a:pt x="234079" y="88026"/>
                  </a:cubicBezTo>
                  <a:cubicBezTo>
                    <a:pt x="282673" y="48417"/>
                    <a:pt x="339849" y="20690"/>
                    <a:pt x="401052" y="7069"/>
                  </a:cubicBezTo>
                  <a:cubicBezTo>
                    <a:pt x="463227" y="-6309"/>
                    <a:pt x="527972" y="-1189"/>
                    <a:pt x="587253" y="21844"/>
                  </a:cubicBezTo>
                  <a:cubicBezTo>
                    <a:pt x="704195" y="69629"/>
                    <a:pt x="799481" y="158742"/>
                    <a:pt x="855017" y="272202"/>
                  </a:cubicBezTo>
                  <a:cubicBezTo>
                    <a:pt x="913408" y="383377"/>
                    <a:pt x="930894" y="511531"/>
                    <a:pt x="904401" y="634282"/>
                  </a:cubicBezTo>
                  <a:cubicBezTo>
                    <a:pt x="901102" y="649461"/>
                    <a:pt x="896973" y="664459"/>
                    <a:pt x="892056" y="679214"/>
                  </a:cubicBezTo>
                  <a:lnTo>
                    <a:pt x="875257" y="722525"/>
                  </a:lnTo>
                  <a:lnTo>
                    <a:pt x="853399" y="763003"/>
                  </a:lnTo>
                  <a:cubicBezTo>
                    <a:pt x="845485" y="776301"/>
                    <a:pt x="836843" y="789132"/>
                    <a:pt x="827492" y="801458"/>
                  </a:cubicBezTo>
                  <a:cubicBezTo>
                    <a:pt x="823242" y="807914"/>
                    <a:pt x="818648" y="814127"/>
                    <a:pt x="813730" y="820078"/>
                  </a:cubicBezTo>
                  <a:lnTo>
                    <a:pt x="797943" y="837079"/>
                  </a:lnTo>
                  <a:cubicBezTo>
                    <a:pt x="787803" y="848777"/>
                    <a:pt x="776915" y="859788"/>
                    <a:pt x="765358" y="870069"/>
                  </a:cubicBezTo>
                  <a:cubicBezTo>
                    <a:pt x="742326" y="890673"/>
                    <a:pt x="717229" y="908847"/>
                    <a:pt x="690473" y="924310"/>
                  </a:cubicBezTo>
                  <a:cubicBezTo>
                    <a:pt x="581181" y="986160"/>
                    <a:pt x="452460" y="1004093"/>
                    <a:pt x="330418" y="974503"/>
                  </a:cubicBezTo>
                  <a:cubicBezTo>
                    <a:pt x="269538" y="959729"/>
                    <a:pt x="212362" y="932588"/>
                    <a:pt x="162432" y="894760"/>
                  </a:cubicBezTo>
                  <a:cubicBezTo>
                    <a:pt x="112421" y="856995"/>
                    <a:pt x="71821" y="808157"/>
                    <a:pt x="43831" y="752074"/>
                  </a:cubicBezTo>
                  <a:cubicBezTo>
                    <a:pt x="15779" y="696436"/>
                    <a:pt x="1024" y="635052"/>
                    <a:pt x="721" y="572755"/>
                  </a:cubicBezTo>
                  <a:cubicBezTo>
                    <a:pt x="53" y="510742"/>
                    <a:pt x="9687" y="449053"/>
                    <a:pt x="29258" y="390197"/>
                  </a:cubicBezTo>
                  <a:close/>
                </a:path>
              </a:pathLst>
            </a:custGeom>
            <a:solidFill>
              <a:srgbClr val="190B0B"/>
            </a:solidFill>
            <a:ln w="20234" cap="flat">
              <a:noFill/>
              <a:prstDash val="solid"/>
              <a:miter/>
            </a:ln>
          </p:spPr>
          <p:txBody>
            <a:bodyPr rtlCol="0" anchor="ctr"/>
            <a:lstStyle/>
            <a:p>
              <a:endParaRPr lang="en-US"/>
            </a:p>
          </p:txBody>
        </p:sp>
        <p:sp>
          <p:nvSpPr>
            <p:cNvPr id="150" name="Freeform: Shape 149">
              <a:extLst>
                <a:ext uri="{FF2B5EF4-FFF2-40B4-BE49-F238E27FC236}">
                  <a16:creationId xmlns="" xmlns:a16="http://schemas.microsoft.com/office/drawing/2014/main" id="{A3F357CD-3E91-4EFB-9B76-58708A5DC85C}"/>
                </a:ext>
              </a:extLst>
            </p:cNvPr>
            <p:cNvSpPr/>
            <p:nvPr/>
          </p:nvSpPr>
          <p:spPr>
            <a:xfrm>
              <a:off x="6243340" y="6822622"/>
              <a:ext cx="2023" cy="2024"/>
            </a:xfrm>
            <a:custGeom>
              <a:avLst/>
              <a:gdLst>
                <a:gd name="connsiteX0" fmla="*/ 1700 w 2023"/>
                <a:gd name="connsiteY0" fmla="*/ 1810 h 2024"/>
                <a:gd name="connsiteX1" fmla="*/ 2712 w 2023"/>
                <a:gd name="connsiteY1" fmla="*/ 797 h 2024"/>
                <a:gd name="connsiteX2" fmla="*/ 1700 w 2023"/>
                <a:gd name="connsiteY2" fmla="*/ -215 h 2024"/>
                <a:gd name="connsiteX3" fmla="*/ 688 w 2023"/>
                <a:gd name="connsiteY3" fmla="*/ 797 h 2024"/>
                <a:gd name="connsiteX4" fmla="*/ 1700 w 2023"/>
                <a:gd name="connsiteY4" fmla="*/ 1810 h 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 h="2024">
                  <a:moveTo>
                    <a:pt x="1700" y="1810"/>
                  </a:moveTo>
                  <a:cubicBezTo>
                    <a:pt x="2267" y="1810"/>
                    <a:pt x="2712" y="1364"/>
                    <a:pt x="2712" y="797"/>
                  </a:cubicBezTo>
                  <a:cubicBezTo>
                    <a:pt x="2712" y="231"/>
                    <a:pt x="2267" y="-215"/>
                    <a:pt x="1700" y="-215"/>
                  </a:cubicBezTo>
                  <a:cubicBezTo>
                    <a:pt x="1134" y="-215"/>
                    <a:pt x="688" y="231"/>
                    <a:pt x="688" y="797"/>
                  </a:cubicBezTo>
                  <a:cubicBezTo>
                    <a:pt x="688" y="1364"/>
                    <a:pt x="1134" y="1810"/>
                    <a:pt x="1700" y="1810"/>
                  </a:cubicBezTo>
                  <a:close/>
                </a:path>
              </a:pathLst>
            </a:custGeom>
            <a:solidFill>
              <a:srgbClr val="280E0E"/>
            </a:solidFill>
            <a:ln w="20234" cap="flat">
              <a:noFill/>
              <a:prstDash val="solid"/>
              <a:miter/>
            </a:ln>
          </p:spPr>
          <p:txBody>
            <a:bodyPr rtlCol="0" anchor="ctr"/>
            <a:lstStyle/>
            <a:p>
              <a:endParaRPr lang="en-US"/>
            </a:p>
          </p:txBody>
        </p:sp>
        <p:grpSp>
          <p:nvGrpSpPr>
            <p:cNvPr id="151" name="Graphic 71">
              <a:extLst>
                <a:ext uri="{FF2B5EF4-FFF2-40B4-BE49-F238E27FC236}">
                  <a16:creationId xmlns="" xmlns:a16="http://schemas.microsoft.com/office/drawing/2014/main" id="{7F32B237-8943-4C1B-98ED-8FD5E4C32FD5}"/>
                </a:ext>
              </a:extLst>
            </p:cNvPr>
            <p:cNvGrpSpPr/>
            <p:nvPr/>
          </p:nvGrpSpPr>
          <p:grpSpPr>
            <a:xfrm>
              <a:off x="6007687" y="5943998"/>
              <a:ext cx="762993" cy="829389"/>
              <a:chOff x="6007687" y="5943998"/>
              <a:chExt cx="762993" cy="829389"/>
            </a:xfrm>
          </p:grpSpPr>
          <p:sp>
            <p:nvSpPr>
              <p:cNvPr id="154" name="Freeform: Shape 153">
                <a:extLst>
                  <a:ext uri="{FF2B5EF4-FFF2-40B4-BE49-F238E27FC236}">
                    <a16:creationId xmlns="" xmlns:a16="http://schemas.microsoft.com/office/drawing/2014/main" id="{1F79D951-4D6D-4341-A97A-E29F8E52F09A}"/>
                  </a:ext>
                </a:extLst>
              </p:cNvPr>
              <p:cNvSpPr/>
              <p:nvPr/>
            </p:nvSpPr>
            <p:spPr>
              <a:xfrm>
                <a:off x="6012284" y="5961383"/>
                <a:ext cx="747642" cy="801120"/>
              </a:xfrm>
              <a:custGeom>
                <a:avLst/>
                <a:gdLst>
                  <a:gd name="connsiteX0" fmla="*/ 23484 w 747642"/>
                  <a:gd name="connsiteY0" fmla="*/ 314768 h 801120"/>
                  <a:gd name="connsiteX1" fmla="*/ 17614 w 747642"/>
                  <a:gd name="connsiteY1" fmla="*/ 561079 h 801120"/>
                  <a:gd name="connsiteX2" fmla="*/ 635719 w 747642"/>
                  <a:gd name="connsiteY2" fmla="*/ 697896 h 801120"/>
                  <a:gd name="connsiteX3" fmla="*/ 563061 w 747642"/>
                  <a:gd name="connsiteY3" fmla="*/ 63600 h 801120"/>
                  <a:gd name="connsiteX4" fmla="*/ 525214 w 747642"/>
                  <a:gd name="connsiteY4" fmla="*/ 39111 h 801120"/>
                  <a:gd name="connsiteX5" fmla="*/ 23484 w 747642"/>
                  <a:gd name="connsiteY5" fmla="*/ 314768 h 8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642" h="801120">
                    <a:moveTo>
                      <a:pt x="23484" y="314768"/>
                    </a:moveTo>
                    <a:cubicBezTo>
                      <a:pt x="-4750" y="394127"/>
                      <a:pt x="-6815" y="480467"/>
                      <a:pt x="17614" y="561079"/>
                    </a:cubicBezTo>
                    <a:cubicBezTo>
                      <a:pt x="104643" y="815689"/>
                      <a:pt x="448102" y="877823"/>
                      <a:pt x="635719" y="697896"/>
                    </a:cubicBezTo>
                    <a:cubicBezTo>
                      <a:pt x="823337" y="517970"/>
                      <a:pt x="761000" y="207298"/>
                      <a:pt x="563061" y="63600"/>
                    </a:cubicBezTo>
                    <a:cubicBezTo>
                      <a:pt x="550897" y="54756"/>
                      <a:pt x="538268" y="46579"/>
                      <a:pt x="525214" y="39111"/>
                    </a:cubicBezTo>
                    <a:cubicBezTo>
                      <a:pt x="309666" y="-83539"/>
                      <a:pt x="93107" y="100840"/>
                      <a:pt x="23484" y="314768"/>
                    </a:cubicBezTo>
                    <a:close/>
                  </a:path>
                </a:pathLst>
              </a:custGeom>
              <a:solidFill>
                <a:srgbClr val="FFFFFF"/>
              </a:solidFill>
              <a:ln w="20234" cap="flat">
                <a:noFill/>
                <a:prstDash val="solid"/>
                <a:miter/>
              </a:ln>
            </p:spPr>
            <p:txBody>
              <a:bodyPr rtlCol="0" anchor="ctr"/>
              <a:lstStyle/>
              <a:p>
                <a:endParaRPr lang="en-US"/>
              </a:p>
            </p:txBody>
          </p:sp>
          <p:sp>
            <p:nvSpPr>
              <p:cNvPr id="155" name="Freeform: Shape 154">
                <a:extLst>
                  <a:ext uri="{FF2B5EF4-FFF2-40B4-BE49-F238E27FC236}">
                    <a16:creationId xmlns="" xmlns:a16="http://schemas.microsoft.com/office/drawing/2014/main" id="{00CDDABC-E353-440D-A0D8-B511624CC2FE}"/>
                  </a:ext>
                </a:extLst>
              </p:cNvPr>
              <p:cNvSpPr/>
              <p:nvPr/>
            </p:nvSpPr>
            <p:spPr>
              <a:xfrm>
                <a:off x="6007687" y="5943998"/>
                <a:ext cx="762993" cy="829389"/>
              </a:xfrm>
              <a:custGeom>
                <a:avLst/>
                <a:gdLst>
                  <a:gd name="connsiteX0" fmla="*/ 29699 w 762993"/>
                  <a:gd name="connsiteY0" fmla="*/ 332760 h 829389"/>
                  <a:gd name="connsiteX1" fmla="*/ 9460 w 762993"/>
                  <a:gd name="connsiteY1" fmla="*/ 481113 h 829389"/>
                  <a:gd name="connsiteX2" fmla="*/ 22616 w 762993"/>
                  <a:gd name="connsiteY2" fmla="*/ 554177 h 829389"/>
                  <a:gd name="connsiteX3" fmla="*/ 35973 w 762993"/>
                  <a:gd name="connsiteY3" fmla="*/ 588381 h 829389"/>
                  <a:gd name="connsiteX4" fmla="*/ 52165 w 762993"/>
                  <a:gd name="connsiteY4" fmla="*/ 621371 h 829389"/>
                  <a:gd name="connsiteX5" fmla="*/ 279249 w 762993"/>
                  <a:gd name="connsiteY5" fmla="*/ 791178 h 829389"/>
                  <a:gd name="connsiteX6" fmla="*/ 424768 w 762993"/>
                  <a:gd name="connsiteY6" fmla="*/ 805346 h 829389"/>
                  <a:gd name="connsiteX7" fmla="*/ 566443 w 762993"/>
                  <a:gd name="connsiteY7" fmla="*/ 763045 h 829389"/>
                  <a:gd name="connsiteX8" fmla="*/ 733416 w 762993"/>
                  <a:gd name="connsiteY8" fmla="*/ 528474 h 829389"/>
                  <a:gd name="connsiteX9" fmla="*/ 733416 w 762993"/>
                  <a:gd name="connsiteY9" fmla="*/ 382143 h 829389"/>
                  <a:gd name="connsiteX10" fmla="*/ 685449 w 762993"/>
                  <a:gd name="connsiteY10" fmla="*/ 244314 h 829389"/>
                  <a:gd name="connsiteX11" fmla="*/ 476783 w 762993"/>
                  <a:gd name="connsiteY11" fmla="*/ 52245 h 829389"/>
                  <a:gd name="connsiteX12" fmla="*/ 337335 w 762993"/>
                  <a:gd name="connsiteY12" fmla="*/ 39090 h 829389"/>
                  <a:gd name="connsiteX13" fmla="*/ 205173 w 762993"/>
                  <a:gd name="connsiteY13" fmla="*/ 95962 h 829389"/>
                  <a:gd name="connsiteX14" fmla="*/ 29699 w 762993"/>
                  <a:gd name="connsiteY14" fmla="*/ 332760 h 829389"/>
                  <a:gd name="connsiteX15" fmla="*/ 26461 w 762993"/>
                  <a:gd name="connsiteY15" fmla="*/ 331545 h 829389"/>
                  <a:gd name="connsiteX16" fmla="*/ 191208 w 762993"/>
                  <a:gd name="connsiteY16" fmla="*/ 77746 h 829389"/>
                  <a:gd name="connsiteX17" fmla="*/ 330656 w 762993"/>
                  <a:gd name="connsiteY17" fmla="*/ 6504 h 829389"/>
                  <a:gd name="connsiteX18" fmla="*/ 489332 w 762993"/>
                  <a:gd name="connsiteY18" fmla="*/ 17636 h 829389"/>
                  <a:gd name="connsiteX19" fmla="*/ 714189 w 762993"/>
                  <a:gd name="connsiteY19" fmla="*/ 229338 h 829389"/>
                  <a:gd name="connsiteX20" fmla="*/ 751834 w 762993"/>
                  <a:gd name="connsiteY20" fmla="*/ 532926 h 829389"/>
                  <a:gd name="connsiteX21" fmla="*/ 740905 w 762993"/>
                  <a:gd name="connsiteY21" fmla="*/ 570166 h 829389"/>
                  <a:gd name="connsiteX22" fmla="*/ 726535 w 762993"/>
                  <a:gd name="connsiteY22" fmla="*/ 605989 h 829389"/>
                  <a:gd name="connsiteX23" fmla="*/ 707712 w 762993"/>
                  <a:gd name="connsiteY23" fmla="*/ 639789 h 829389"/>
                  <a:gd name="connsiteX24" fmla="*/ 686057 w 762993"/>
                  <a:gd name="connsiteY24" fmla="*/ 671565 h 829389"/>
                  <a:gd name="connsiteX25" fmla="*/ 661365 w 762993"/>
                  <a:gd name="connsiteY25" fmla="*/ 700911 h 829389"/>
                  <a:gd name="connsiteX26" fmla="*/ 634042 w 762993"/>
                  <a:gd name="connsiteY26" fmla="*/ 727829 h 829389"/>
                  <a:gd name="connsiteX27" fmla="*/ 604290 w 762993"/>
                  <a:gd name="connsiteY27" fmla="*/ 752319 h 829389"/>
                  <a:gd name="connsiteX28" fmla="*/ 572110 w 762993"/>
                  <a:gd name="connsiteY28" fmla="*/ 772558 h 829389"/>
                  <a:gd name="connsiteX29" fmla="*/ 427602 w 762993"/>
                  <a:gd name="connsiteY29" fmla="*/ 824371 h 829389"/>
                  <a:gd name="connsiteX30" fmla="*/ 272569 w 762993"/>
                  <a:gd name="connsiteY30" fmla="*/ 818906 h 829389"/>
                  <a:gd name="connsiteX31" fmla="*/ 33342 w 762993"/>
                  <a:gd name="connsiteY31" fmla="*/ 631288 h 829389"/>
                  <a:gd name="connsiteX32" fmla="*/ 19175 w 762993"/>
                  <a:gd name="connsiteY32" fmla="*/ 594858 h 829389"/>
                  <a:gd name="connsiteX33" fmla="*/ 8245 w 762993"/>
                  <a:gd name="connsiteY33" fmla="*/ 557618 h 829389"/>
                  <a:gd name="connsiteX34" fmla="*/ 757 w 762993"/>
                  <a:gd name="connsiteY34" fmla="*/ 481113 h 829389"/>
                  <a:gd name="connsiteX35" fmla="*/ 26461 w 762993"/>
                  <a:gd name="connsiteY35" fmla="*/ 331545 h 82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2993" h="829389">
                    <a:moveTo>
                      <a:pt x="29699" y="332760"/>
                    </a:moveTo>
                    <a:cubicBezTo>
                      <a:pt x="13609" y="380484"/>
                      <a:pt x="6748" y="430819"/>
                      <a:pt x="9460" y="481113"/>
                    </a:cubicBezTo>
                    <a:cubicBezTo>
                      <a:pt x="10978" y="505907"/>
                      <a:pt x="15390" y="530417"/>
                      <a:pt x="22616" y="554177"/>
                    </a:cubicBezTo>
                    <a:cubicBezTo>
                      <a:pt x="26036" y="565956"/>
                      <a:pt x="30509" y="577392"/>
                      <a:pt x="35973" y="588381"/>
                    </a:cubicBezTo>
                    <a:cubicBezTo>
                      <a:pt x="41438" y="599513"/>
                      <a:pt x="46295" y="610847"/>
                      <a:pt x="52165" y="621371"/>
                    </a:cubicBezTo>
                    <a:cubicBezTo>
                      <a:pt x="102763" y="705465"/>
                      <a:pt x="184286" y="766405"/>
                      <a:pt x="279249" y="791178"/>
                    </a:cubicBezTo>
                    <a:cubicBezTo>
                      <a:pt x="326467" y="804800"/>
                      <a:pt x="375810" y="809596"/>
                      <a:pt x="424768" y="805346"/>
                    </a:cubicBezTo>
                    <a:cubicBezTo>
                      <a:pt x="474354" y="800892"/>
                      <a:pt x="522544" y="786502"/>
                      <a:pt x="566443" y="763045"/>
                    </a:cubicBezTo>
                    <a:cubicBezTo>
                      <a:pt x="654484" y="713885"/>
                      <a:pt x="715788" y="627767"/>
                      <a:pt x="733416" y="528474"/>
                    </a:cubicBezTo>
                    <a:cubicBezTo>
                      <a:pt x="741815" y="480061"/>
                      <a:pt x="741815" y="430556"/>
                      <a:pt x="733416" y="382143"/>
                    </a:cubicBezTo>
                    <a:cubicBezTo>
                      <a:pt x="724855" y="333954"/>
                      <a:pt x="708663" y="287424"/>
                      <a:pt x="685449" y="244314"/>
                    </a:cubicBezTo>
                    <a:cubicBezTo>
                      <a:pt x="640599" y="157772"/>
                      <a:pt x="566726" y="89789"/>
                      <a:pt x="476783" y="52245"/>
                    </a:cubicBezTo>
                    <a:cubicBezTo>
                      <a:pt x="432459" y="34880"/>
                      <a:pt x="384128" y="30325"/>
                      <a:pt x="337335" y="39090"/>
                    </a:cubicBezTo>
                    <a:cubicBezTo>
                      <a:pt x="289793" y="48582"/>
                      <a:pt x="244761" y="67950"/>
                      <a:pt x="205173" y="95962"/>
                    </a:cubicBezTo>
                    <a:cubicBezTo>
                      <a:pt x="123022" y="154251"/>
                      <a:pt x="61555" y="237190"/>
                      <a:pt x="29699" y="332760"/>
                    </a:cubicBezTo>
                    <a:close/>
                    <a:moveTo>
                      <a:pt x="26461" y="331545"/>
                    </a:moveTo>
                    <a:cubicBezTo>
                      <a:pt x="57265" y="233528"/>
                      <a:pt x="114218" y="145790"/>
                      <a:pt x="191208" y="77746"/>
                    </a:cubicBezTo>
                    <a:cubicBezTo>
                      <a:pt x="231221" y="43016"/>
                      <a:pt x="279087" y="18567"/>
                      <a:pt x="330656" y="6504"/>
                    </a:cubicBezTo>
                    <a:cubicBezTo>
                      <a:pt x="383501" y="-5335"/>
                      <a:pt x="438653" y="-1470"/>
                      <a:pt x="489332" y="17636"/>
                    </a:cubicBezTo>
                    <a:cubicBezTo>
                      <a:pt x="587856" y="58033"/>
                      <a:pt x="667942" y="133424"/>
                      <a:pt x="714189" y="229338"/>
                    </a:cubicBezTo>
                    <a:cubicBezTo>
                      <a:pt x="762783" y="322722"/>
                      <a:pt x="776141" y="430496"/>
                      <a:pt x="751834" y="532926"/>
                    </a:cubicBezTo>
                    <a:cubicBezTo>
                      <a:pt x="748838" y="545515"/>
                      <a:pt x="745195" y="557942"/>
                      <a:pt x="740905" y="570166"/>
                    </a:cubicBezTo>
                    <a:lnTo>
                      <a:pt x="726535" y="605989"/>
                    </a:lnTo>
                    <a:lnTo>
                      <a:pt x="707712" y="639789"/>
                    </a:lnTo>
                    <a:cubicBezTo>
                      <a:pt x="701094" y="650778"/>
                      <a:pt x="693869" y="661384"/>
                      <a:pt x="686057" y="671565"/>
                    </a:cubicBezTo>
                    <a:cubicBezTo>
                      <a:pt x="678669" y="682028"/>
                      <a:pt x="670412" y="691844"/>
                      <a:pt x="661365" y="700911"/>
                    </a:cubicBezTo>
                    <a:cubicBezTo>
                      <a:pt x="653026" y="710626"/>
                      <a:pt x="643878" y="719633"/>
                      <a:pt x="634042" y="727829"/>
                    </a:cubicBezTo>
                    <a:cubicBezTo>
                      <a:pt x="623922" y="735925"/>
                      <a:pt x="613803" y="744628"/>
                      <a:pt x="604290" y="752319"/>
                    </a:cubicBezTo>
                    <a:lnTo>
                      <a:pt x="572110" y="772558"/>
                    </a:lnTo>
                    <a:cubicBezTo>
                      <a:pt x="527300" y="798060"/>
                      <a:pt x="478402" y="815586"/>
                      <a:pt x="427602" y="824371"/>
                    </a:cubicBezTo>
                    <a:cubicBezTo>
                      <a:pt x="376032" y="832264"/>
                      <a:pt x="323451" y="830422"/>
                      <a:pt x="272569" y="818906"/>
                    </a:cubicBezTo>
                    <a:cubicBezTo>
                      <a:pt x="168257" y="796421"/>
                      <a:pt x="80054" y="727242"/>
                      <a:pt x="33342" y="631288"/>
                    </a:cubicBezTo>
                    <a:cubicBezTo>
                      <a:pt x="27877" y="619347"/>
                      <a:pt x="23830" y="607002"/>
                      <a:pt x="19175" y="594858"/>
                    </a:cubicBezTo>
                    <a:cubicBezTo>
                      <a:pt x="14317" y="582836"/>
                      <a:pt x="10654" y="570369"/>
                      <a:pt x="8245" y="557618"/>
                    </a:cubicBezTo>
                    <a:cubicBezTo>
                      <a:pt x="2740" y="532501"/>
                      <a:pt x="231" y="506817"/>
                      <a:pt x="757" y="481113"/>
                    </a:cubicBezTo>
                    <a:cubicBezTo>
                      <a:pt x="1749" y="430252"/>
                      <a:pt x="10431" y="379816"/>
                      <a:pt x="26461" y="331545"/>
                    </a:cubicBezTo>
                    <a:close/>
                  </a:path>
                </a:pathLst>
              </a:custGeom>
              <a:solidFill>
                <a:srgbClr val="280E0E"/>
              </a:solidFill>
              <a:ln w="20234" cap="flat">
                <a:noFill/>
                <a:prstDash val="solid"/>
                <a:miter/>
              </a:ln>
            </p:spPr>
            <p:txBody>
              <a:bodyPr rtlCol="0" anchor="ctr"/>
              <a:lstStyle/>
              <a:p>
                <a:endParaRPr lang="en-US"/>
              </a:p>
            </p:txBody>
          </p:sp>
        </p:grpSp>
        <p:sp>
          <p:nvSpPr>
            <p:cNvPr id="152" name="Freeform: Shape 151">
              <a:extLst>
                <a:ext uri="{FF2B5EF4-FFF2-40B4-BE49-F238E27FC236}">
                  <a16:creationId xmlns="" xmlns:a16="http://schemas.microsoft.com/office/drawing/2014/main" id="{C681D887-C328-4858-81F4-760EE4B9EEBE}"/>
                </a:ext>
              </a:extLst>
            </p:cNvPr>
            <p:cNvSpPr/>
            <p:nvPr/>
          </p:nvSpPr>
          <p:spPr>
            <a:xfrm>
              <a:off x="6077988" y="6451784"/>
              <a:ext cx="134547" cy="192125"/>
            </a:xfrm>
            <a:custGeom>
              <a:avLst/>
              <a:gdLst>
                <a:gd name="connsiteX0" fmla="*/ 2306 w 134547"/>
                <a:gd name="connsiteY0" fmla="*/ 852 h 192125"/>
                <a:gd name="connsiteX1" fmla="*/ 27402 w 134547"/>
                <a:gd name="connsiteY1" fmla="*/ 115407 h 192125"/>
                <a:gd name="connsiteX2" fmla="*/ 66666 w 134547"/>
                <a:gd name="connsiteY2" fmla="*/ 163980 h 192125"/>
                <a:gd name="connsiteX3" fmla="*/ 91965 w 134547"/>
                <a:gd name="connsiteY3" fmla="*/ 184220 h 192125"/>
                <a:gd name="connsiteX4" fmla="*/ 122122 w 134547"/>
                <a:gd name="connsiteY4" fmla="*/ 191911 h 192125"/>
                <a:gd name="connsiteX5" fmla="*/ 133456 w 134547"/>
                <a:gd name="connsiteY5" fmla="*/ 177339 h 192125"/>
                <a:gd name="connsiteX6" fmla="*/ 118883 w 134547"/>
                <a:gd name="connsiteY6" fmla="*/ 157100 h 192125"/>
                <a:gd name="connsiteX7" fmla="*/ 96215 w 134547"/>
                <a:gd name="connsiteY7" fmla="*/ 136860 h 192125"/>
                <a:gd name="connsiteX8" fmla="*/ 60392 w 134547"/>
                <a:gd name="connsiteY8" fmla="*/ 96382 h 192125"/>
                <a:gd name="connsiteX9" fmla="*/ 31450 w 134547"/>
                <a:gd name="connsiteY9" fmla="*/ 50035 h 192125"/>
                <a:gd name="connsiteX10" fmla="*/ 6151 w 134547"/>
                <a:gd name="connsiteY10" fmla="*/ 852 h 192125"/>
                <a:gd name="connsiteX11" fmla="*/ 2306 w 134547"/>
                <a:gd name="connsiteY11" fmla="*/ 852 h 19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47" h="192125">
                  <a:moveTo>
                    <a:pt x="2306" y="852"/>
                  </a:moveTo>
                  <a:cubicBezTo>
                    <a:pt x="-3260" y="40805"/>
                    <a:pt x="5645" y="81425"/>
                    <a:pt x="27402" y="115407"/>
                  </a:cubicBezTo>
                  <a:cubicBezTo>
                    <a:pt x="38534" y="133076"/>
                    <a:pt x="51709" y="149389"/>
                    <a:pt x="66666" y="163980"/>
                  </a:cubicBezTo>
                  <a:cubicBezTo>
                    <a:pt x="74114" y="171874"/>
                    <a:pt x="82635" y="178674"/>
                    <a:pt x="91965" y="184220"/>
                  </a:cubicBezTo>
                  <a:cubicBezTo>
                    <a:pt x="101538" y="188410"/>
                    <a:pt x="111719" y="191000"/>
                    <a:pt x="122122" y="191911"/>
                  </a:cubicBezTo>
                  <a:cubicBezTo>
                    <a:pt x="129408" y="191911"/>
                    <a:pt x="139325" y="185232"/>
                    <a:pt x="133456" y="177339"/>
                  </a:cubicBezTo>
                  <a:cubicBezTo>
                    <a:pt x="127586" y="169445"/>
                    <a:pt x="123741" y="163779"/>
                    <a:pt x="118883" y="157100"/>
                  </a:cubicBezTo>
                  <a:cubicBezTo>
                    <a:pt x="112043" y="149590"/>
                    <a:pt x="104433" y="142811"/>
                    <a:pt x="96215" y="136860"/>
                  </a:cubicBezTo>
                  <a:cubicBezTo>
                    <a:pt x="82858" y="124696"/>
                    <a:pt x="70856" y="111116"/>
                    <a:pt x="60392" y="96382"/>
                  </a:cubicBezTo>
                  <a:cubicBezTo>
                    <a:pt x="49868" y="81405"/>
                    <a:pt x="41367" y="65415"/>
                    <a:pt x="31450" y="50035"/>
                  </a:cubicBezTo>
                  <a:cubicBezTo>
                    <a:pt x="21856" y="34267"/>
                    <a:pt x="13417" y="17834"/>
                    <a:pt x="6151" y="852"/>
                  </a:cubicBezTo>
                  <a:cubicBezTo>
                    <a:pt x="6151" y="-766"/>
                    <a:pt x="2710" y="-362"/>
                    <a:pt x="2306" y="852"/>
                  </a:cubicBezTo>
                  <a:close/>
                </a:path>
              </a:pathLst>
            </a:custGeom>
            <a:solidFill>
              <a:srgbClr val="280E0E"/>
            </a:solidFill>
            <a:ln w="20234" cap="flat">
              <a:noFill/>
              <a:prstDash val="solid"/>
              <a:miter/>
            </a:ln>
          </p:spPr>
          <p:txBody>
            <a:bodyPr rtlCol="0" anchor="ctr"/>
            <a:lstStyle/>
            <a:p>
              <a:endParaRPr lang="en-US"/>
            </a:p>
          </p:txBody>
        </p:sp>
        <p:sp>
          <p:nvSpPr>
            <p:cNvPr id="153" name="Freeform: Shape 152">
              <a:extLst>
                <a:ext uri="{FF2B5EF4-FFF2-40B4-BE49-F238E27FC236}">
                  <a16:creationId xmlns="" xmlns:a16="http://schemas.microsoft.com/office/drawing/2014/main" id="{D748A859-AC78-44F8-8660-83356F994D9D}"/>
                </a:ext>
              </a:extLst>
            </p:cNvPr>
            <p:cNvSpPr/>
            <p:nvPr/>
          </p:nvSpPr>
          <p:spPr>
            <a:xfrm>
              <a:off x="6062180" y="6384596"/>
              <a:ext cx="40138" cy="49029"/>
            </a:xfrm>
            <a:custGeom>
              <a:avLst/>
              <a:gdLst>
                <a:gd name="connsiteX0" fmla="*/ 3946 w 40138"/>
                <a:gd name="connsiteY0" fmla="*/ 8942 h 49029"/>
                <a:gd name="connsiteX1" fmla="*/ 1922 w 40138"/>
                <a:gd name="connsiteY1" fmla="*/ 13396 h 49029"/>
                <a:gd name="connsiteX2" fmla="*/ 1922 w 40138"/>
                <a:gd name="connsiteY2" fmla="*/ 13396 h 49029"/>
                <a:gd name="connsiteX3" fmla="*/ 1922 w 40138"/>
                <a:gd name="connsiteY3" fmla="*/ 15217 h 49029"/>
                <a:gd name="connsiteX4" fmla="*/ 708 w 40138"/>
                <a:gd name="connsiteY4" fmla="*/ 23919 h 49029"/>
                <a:gd name="connsiteX5" fmla="*/ 708 w 40138"/>
                <a:gd name="connsiteY5" fmla="*/ 18657 h 49029"/>
                <a:gd name="connsiteX6" fmla="*/ 708 w 40138"/>
                <a:gd name="connsiteY6" fmla="*/ 21896 h 49029"/>
                <a:gd name="connsiteX7" fmla="*/ 708 w 40138"/>
                <a:gd name="connsiteY7" fmla="*/ 23515 h 49029"/>
                <a:gd name="connsiteX8" fmla="*/ 708 w 40138"/>
                <a:gd name="connsiteY8" fmla="*/ 23515 h 49029"/>
                <a:gd name="connsiteX9" fmla="*/ 708 w 40138"/>
                <a:gd name="connsiteY9" fmla="*/ 28979 h 49029"/>
                <a:gd name="connsiteX10" fmla="*/ 2529 w 40138"/>
                <a:gd name="connsiteY10" fmla="*/ 37075 h 49029"/>
                <a:gd name="connsiteX11" fmla="*/ 5363 w 40138"/>
                <a:gd name="connsiteY11" fmla="*/ 41730 h 49029"/>
                <a:gd name="connsiteX12" fmla="*/ 8804 w 40138"/>
                <a:gd name="connsiteY12" fmla="*/ 45171 h 49029"/>
                <a:gd name="connsiteX13" fmla="*/ 15685 w 40138"/>
                <a:gd name="connsiteY13" fmla="*/ 48814 h 49029"/>
                <a:gd name="connsiteX14" fmla="*/ 20745 w 40138"/>
                <a:gd name="connsiteY14" fmla="*/ 48814 h 49029"/>
                <a:gd name="connsiteX15" fmla="*/ 26210 w 40138"/>
                <a:gd name="connsiteY15" fmla="*/ 48814 h 49029"/>
                <a:gd name="connsiteX16" fmla="*/ 30864 w 40138"/>
                <a:gd name="connsiteY16" fmla="*/ 46790 h 49029"/>
                <a:gd name="connsiteX17" fmla="*/ 34912 w 40138"/>
                <a:gd name="connsiteY17" fmla="*/ 43755 h 49029"/>
                <a:gd name="connsiteX18" fmla="*/ 36734 w 40138"/>
                <a:gd name="connsiteY18" fmla="*/ 41326 h 49029"/>
                <a:gd name="connsiteX19" fmla="*/ 38353 w 40138"/>
                <a:gd name="connsiteY19" fmla="*/ 39301 h 49029"/>
                <a:gd name="connsiteX20" fmla="*/ 39365 w 40138"/>
                <a:gd name="connsiteY20" fmla="*/ 36670 h 49029"/>
                <a:gd name="connsiteX21" fmla="*/ 40782 w 40138"/>
                <a:gd name="connsiteY21" fmla="*/ 31610 h 49029"/>
                <a:gd name="connsiteX22" fmla="*/ 40782 w 40138"/>
                <a:gd name="connsiteY22" fmla="*/ 28170 h 49029"/>
                <a:gd name="connsiteX23" fmla="*/ 39770 w 40138"/>
                <a:gd name="connsiteY23" fmla="*/ 20074 h 49029"/>
                <a:gd name="connsiteX24" fmla="*/ 39770 w 40138"/>
                <a:gd name="connsiteY24" fmla="*/ 16836 h 49029"/>
                <a:gd name="connsiteX25" fmla="*/ 37544 w 40138"/>
                <a:gd name="connsiteY25" fmla="*/ 11168 h 49029"/>
                <a:gd name="connsiteX26" fmla="*/ 37544 w 40138"/>
                <a:gd name="connsiteY26" fmla="*/ 9550 h 49029"/>
                <a:gd name="connsiteX27" fmla="*/ 34103 w 40138"/>
                <a:gd name="connsiteY27" fmla="*/ 5097 h 49029"/>
                <a:gd name="connsiteX28" fmla="*/ 34103 w 40138"/>
                <a:gd name="connsiteY28" fmla="*/ 5097 h 49029"/>
                <a:gd name="connsiteX29" fmla="*/ 30257 w 40138"/>
                <a:gd name="connsiteY29" fmla="*/ 2263 h 49029"/>
                <a:gd name="connsiteX30" fmla="*/ 23983 w 40138"/>
                <a:gd name="connsiteY30" fmla="*/ 240 h 49029"/>
                <a:gd name="connsiteX31" fmla="*/ 17507 w 40138"/>
                <a:gd name="connsiteY31" fmla="*/ 240 h 49029"/>
                <a:gd name="connsiteX32" fmla="*/ 13459 w 40138"/>
                <a:gd name="connsiteY32" fmla="*/ 1859 h 49029"/>
                <a:gd name="connsiteX33" fmla="*/ 7387 w 40138"/>
                <a:gd name="connsiteY33" fmla="*/ 7931 h 4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138" h="49029">
                  <a:moveTo>
                    <a:pt x="3946" y="8942"/>
                  </a:moveTo>
                  <a:cubicBezTo>
                    <a:pt x="3198" y="10379"/>
                    <a:pt x="2509" y="11878"/>
                    <a:pt x="1922" y="13396"/>
                  </a:cubicBezTo>
                  <a:lnTo>
                    <a:pt x="1922" y="13396"/>
                  </a:lnTo>
                  <a:cubicBezTo>
                    <a:pt x="1922" y="13396"/>
                    <a:pt x="1922" y="14610"/>
                    <a:pt x="1922" y="15217"/>
                  </a:cubicBezTo>
                  <a:cubicBezTo>
                    <a:pt x="1315" y="18091"/>
                    <a:pt x="911" y="20985"/>
                    <a:pt x="708" y="23919"/>
                  </a:cubicBezTo>
                  <a:lnTo>
                    <a:pt x="708" y="18657"/>
                  </a:lnTo>
                  <a:lnTo>
                    <a:pt x="708" y="21896"/>
                  </a:lnTo>
                  <a:cubicBezTo>
                    <a:pt x="789" y="22422"/>
                    <a:pt x="789" y="22989"/>
                    <a:pt x="708" y="23515"/>
                  </a:cubicBezTo>
                  <a:lnTo>
                    <a:pt x="708" y="23515"/>
                  </a:lnTo>
                  <a:lnTo>
                    <a:pt x="708" y="28979"/>
                  </a:lnTo>
                  <a:cubicBezTo>
                    <a:pt x="567" y="31793"/>
                    <a:pt x="1194" y="34586"/>
                    <a:pt x="2529" y="37075"/>
                  </a:cubicBezTo>
                  <a:cubicBezTo>
                    <a:pt x="3198" y="38775"/>
                    <a:pt x="4149" y="40354"/>
                    <a:pt x="5363" y="41730"/>
                  </a:cubicBezTo>
                  <a:cubicBezTo>
                    <a:pt x="6193" y="43168"/>
                    <a:pt x="7367" y="44341"/>
                    <a:pt x="8804" y="45171"/>
                  </a:cubicBezTo>
                  <a:cubicBezTo>
                    <a:pt x="10747" y="46972"/>
                    <a:pt x="13115" y="48228"/>
                    <a:pt x="15685" y="48814"/>
                  </a:cubicBezTo>
                  <a:lnTo>
                    <a:pt x="20745" y="48814"/>
                  </a:lnTo>
                  <a:lnTo>
                    <a:pt x="26210" y="48814"/>
                  </a:lnTo>
                  <a:lnTo>
                    <a:pt x="30864" y="46790"/>
                  </a:lnTo>
                  <a:lnTo>
                    <a:pt x="34912" y="43755"/>
                  </a:lnTo>
                  <a:cubicBezTo>
                    <a:pt x="35560" y="42985"/>
                    <a:pt x="36167" y="42176"/>
                    <a:pt x="36734" y="41326"/>
                  </a:cubicBezTo>
                  <a:lnTo>
                    <a:pt x="38353" y="39301"/>
                  </a:lnTo>
                  <a:cubicBezTo>
                    <a:pt x="38818" y="38471"/>
                    <a:pt x="39162" y="37582"/>
                    <a:pt x="39365" y="36670"/>
                  </a:cubicBezTo>
                  <a:cubicBezTo>
                    <a:pt x="40316" y="35152"/>
                    <a:pt x="40822" y="33392"/>
                    <a:pt x="40782" y="31610"/>
                  </a:cubicBezTo>
                  <a:cubicBezTo>
                    <a:pt x="40842" y="30456"/>
                    <a:pt x="40842" y="29324"/>
                    <a:pt x="40782" y="28170"/>
                  </a:cubicBezTo>
                  <a:cubicBezTo>
                    <a:pt x="40782" y="25336"/>
                    <a:pt x="40782" y="22705"/>
                    <a:pt x="39770" y="20074"/>
                  </a:cubicBezTo>
                  <a:cubicBezTo>
                    <a:pt x="39891" y="19002"/>
                    <a:pt x="39891" y="17908"/>
                    <a:pt x="39770" y="16836"/>
                  </a:cubicBezTo>
                  <a:cubicBezTo>
                    <a:pt x="39143" y="14893"/>
                    <a:pt x="38414" y="13010"/>
                    <a:pt x="37544" y="11168"/>
                  </a:cubicBezTo>
                  <a:lnTo>
                    <a:pt x="37544" y="9550"/>
                  </a:lnTo>
                  <a:cubicBezTo>
                    <a:pt x="36531" y="7972"/>
                    <a:pt x="35378" y="6473"/>
                    <a:pt x="34103" y="5097"/>
                  </a:cubicBezTo>
                  <a:lnTo>
                    <a:pt x="34103" y="5097"/>
                  </a:lnTo>
                  <a:cubicBezTo>
                    <a:pt x="32909" y="4044"/>
                    <a:pt x="31613" y="3093"/>
                    <a:pt x="30257" y="2263"/>
                  </a:cubicBezTo>
                  <a:cubicBezTo>
                    <a:pt x="28355" y="1090"/>
                    <a:pt x="26210" y="382"/>
                    <a:pt x="23983" y="240"/>
                  </a:cubicBezTo>
                  <a:cubicBezTo>
                    <a:pt x="21858" y="-367"/>
                    <a:pt x="19632" y="-367"/>
                    <a:pt x="17507" y="240"/>
                  </a:cubicBezTo>
                  <a:lnTo>
                    <a:pt x="13459" y="1859"/>
                  </a:lnTo>
                  <a:cubicBezTo>
                    <a:pt x="10868" y="3235"/>
                    <a:pt x="8763" y="5340"/>
                    <a:pt x="7387" y="7931"/>
                  </a:cubicBezTo>
                  <a:close/>
                </a:path>
              </a:pathLst>
            </a:custGeom>
            <a:solidFill>
              <a:srgbClr val="280E0E"/>
            </a:solidFill>
            <a:ln w="20234" cap="flat">
              <a:noFill/>
              <a:prstDash val="solid"/>
              <a:miter/>
            </a:ln>
          </p:spPr>
          <p:txBody>
            <a:bodyPr rtlCol="0" anchor="ctr"/>
            <a:lstStyle/>
            <a:p>
              <a:endParaRPr lang="en-US"/>
            </a:p>
          </p:txBody>
        </p:sp>
      </p:grpSp>
      <p:sp>
        <p:nvSpPr>
          <p:cNvPr id="156" name="Freeform: Shape 155">
            <a:extLst>
              <a:ext uri="{FF2B5EF4-FFF2-40B4-BE49-F238E27FC236}">
                <a16:creationId xmlns="" xmlns:a16="http://schemas.microsoft.com/office/drawing/2014/main" id="{D2280BAF-92FC-4520-A14E-F56A402BD5B1}"/>
              </a:ext>
            </a:extLst>
          </p:cNvPr>
          <p:cNvSpPr/>
          <p:nvPr userDrawn="1"/>
        </p:nvSpPr>
        <p:spPr>
          <a:xfrm>
            <a:off x="1531130" y="1656021"/>
            <a:ext cx="544788" cy="268099"/>
          </a:xfrm>
          <a:custGeom>
            <a:avLst/>
            <a:gdLst>
              <a:gd name="connsiteX0" fmla="*/ 139649 w 544788"/>
              <a:gd name="connsiteY0" fmla="*/ 184506 h 268099"/>
              <a:gd name="connsiteX1" fmla="*/ 408426 w 544788"/>
              <a:gd name="connsiteY1" fmla="*/ 150707 h 268099"/>
              <a:gd name="connsiteX2" fmla="*/ 464084 w 544788"/>
              <a:gd name="connsiteY2" fmla="*/ 120956 h 268099"/>
              <a:gd name="connsiteX3" fmla="*/ 369566 w 544788"/>
              <a:gd name="connsiteY3" fmla="*/ 74202 h 268099"/>
              <a:gd name="connsiteX4" fmla="*/ 261894 w 544788"/>
              <a:gd name="connsiteY4" fmla="*/ 83917 h 268099"/>
              <a:gd name="connsiteX5" fmla="*/ 89253 w 544788"/>
              <a:gd name="connsiteY5" fmla="*/ 115288 h 268099"/>
              <a:gd name="connsiteX6" fmla="*/ 1820 w 544788"/>
              <a:gd name="connsiteY6" fmla="*/ 169731 h 268099"/>
              <a:gd name="connsiteX7" fmla="*/ 22059 w 544788"/>
              <a:gd name="connsiteY7" fmla="*/ 228426 h 268099"/>
              <a:gd name="connsiteX8" fmla="*/ 80551 w 544788"/>
              <a:gd name="connsiteY8" fmla="*/ 256153 h 268099"/>
              <a:gd name="connsiteX9" fmla="*/ 417938 w 544788"/>
              <a:gd name="connsiteY9" fmla="*/ 227616 h 268099"/>
              <a:gd name="connsiteX10" fmla="*/ 543624 w 544788"/>
              <a:gd name="connsiteY10" fmla="*/ 142206 h 268099"/>
              <a:gd name="connsiteX11" fmla="*/ 498288 w 544788"/>
              <a:gd name="connsiteY11" fmla="*/ 37368 h 268099"/>
              <a:gd name="connsiteX12" fmla="*/ 382722 w 544788"/>
              <a:gd name="connsiteY12" fmla="*/ 3163 h 268099"/>
              <a:gd name="connsiteX13" fmla="*/ 154424 w 544788"/>
              <a:gd name="connsiteY13" fmla="*/ 15104 h 26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4788" h="268099">
                <a:moveTo>
                  <a:pt x="139649" y="184506"/>
                </a:moveTo>
                <a:lnTo>
                  <a:pt x="408426" y="150707"/>
                </a:lnTo>
                <a:cubicBezTo>
                  <a:pt x="430486" y="147873"/>
                  <a:pt x="456797" y="142004"/>
                  <a:pt x="464084" y="120956"/>
                </a:cubicBezTo>
                <a:cubicBezTo>
                  <a:pt x="440303" y="93086"/>
                  <a:pt x="406138" y="76186"/>
                  <a:pt x="369566" y="74202"/>
                </a:cubicBezTo>
                <a:cubicBezTo>
                  <a:pt x="333399" y="72381"/>
                  <a:pt x="297150" y="75640"/>
                  <a:pt x="261894" y="83917"/>
                </a:cubicBezTo>
                <a:lnTo>
                  <a:pt x="89253" y="115288"/>
                </a:lnTo>
                <a:cubicBezTo>
                  <a:pt x="53430" y="121765"/>
                  <a:pt x="10725" y="134515"/>
                  <a:pt x="1820" y="169731"/>
                </a:cubicBezTo>
                <a:cubicBezTo>
                  <a:pt x="-2390" y="191509"/>
                  <a:pt x="5322" y="213873"/>
                  <a:pt x="22059" y="228426"/>
                </a:cubicBezTo>
                <a:cubicBezTo>
                  <a:pt x="39040" y="242228"/>
                  <a:pt x="59117" y="251741"/>
                  <a:pt x="80551" y="256153"/>
                </a:cubicBezTo>
                <a:cubicBezTo>
                  <a:pt x="191057" y="284488"/>
                  <a:pt x="307230" y="256153"/>
                  <a:pt x="417938" y="227616"/>
                </a:cubicBezTo>
                <a:cubicBezTo>
                  <a:pt x="469346" y="214461"/>
                  <a:pt x="529253" y="193412"/>
                  <a:pt x="543624" y="142206"/>
                </a:cubicBezTo>
                <a:cubicBezTo>
                  <a:pt x="551557" y="101262"/>
                  <a:pt x="533565" y="59630"/>
                  <a:pt x="498288" y="37368"/>
                </a:cubicBezTo>
                <a:cubicBezTo>
                  <a:pt x="463335" y="16258"/>
                  <a:pt x="423545" y="4479"/>
                  <a:pt x="382722" y="3163"/>
                </a:cubicBezTo>
                <a:cubicBezTo>
                  <a:pt x="306441" y="-3900"/>
                  <a:pt x="229552" y="127"/>
                  <a:pt x="154424" y="15104"/>
                </a:cubicBezTo>
              </a:path>
            </a:pathLst>
          </a:custGeom>
          <a:noFill/>
          <a:ln w="20234" cap="rnd">
            <a:solidFill>
              <a:srgbClr val="190B0B"/>
            </a:solidFill>
            <a:prstDash val="solid"/>
            <a:round/>
          </a:ln>
        </p:spPr>
        <p:txBody>
          <a:bodyPr rtlCol="0" anchor="ctr"/>
          <a:lstStyle/>
          <a:p>
            <a:endParaRPr lang="en-US"/>
          </a:p>
        </p:txBody>
      </p:sp>
      <p:sp>
        <p:nvSpPr>
          <p:cNvPr id="157" name="Freeform: Shape 156">
            <a:extLst>
              <a:ext uri="{FF2B5EF4-FFF2-40B4-BE49-F238E27FC236}">
                <a16:creationId xmlns="" xmlns:a16="http://schemas.microsoft.com/office/drawing/2014/main" id="{EA34B66D-5F21-44AB-87C8-4D015896F88D}"/>
              </a:ext>
            </a:extLst>
          </p:cNvPr>
          <p:cNvSpPr/>
          <p:nvPr userDrawn="1"/>
        </p:nvSpPr>
        <p:spPr>
          <a:xfrm>
            <a:off x="5979959" y="5091624"/>
            <a:ext cx="378415" cy="186832"/>
          </a:xfrm>
          <a:custGeom>
            <a:avLst/>
            <a:gdLst>
              <a:gd name="connsiteX0" fmla="*/ 97096 w 378415"/>
              <a:gd name="connsiteY0" fmla="*/ 128244 h 186832"/>
              <a:gd name="connsiteX1" fmla="*/ 283499 w 378415"/>
              <a:gd name="connsiteY1" fmla="*/ 104766 h 186832"/>
              <a:gd name="connsiteX2" fmla="*/ 322156 w 378415"/>
              <a:gd name="connsiteY2" fmla="*/ 84527 h 186832"/>
              <a:gd name="connsiteX3" fmla="*/ 256581 w 378415"/>
              <a:gd name="connsiteY3" fmla="*/ 52144 h 186832"/>
              <a:gd name="connsiteX4" fmla="*/ 181696 w 378415"/>
              <a:gd name="connsiteY4" fmla="*/ 58823 h 186832"/>
              <a:gd name="connsiteX5" fmla="*/ 62082 w 378415"/>
              <a:gd name="connsiteY5" fmla="*/ 80681 h 186832"/>
              <a:gd name="connsiteX6" fmla="*/ 1365 w 378415"/>
              <a:gd name="connsiteY6" fmla="*/ 118528 h 186832"/>
              <a:gd name="connsiteX7" fmla="*/ 15937 w 378415"/>
              <a:gd name="connsiteY7" fmla="*/ 159007 h 186832"/>
              <a:gd name="connsiteX8" fmla="*/ 56415 w 378415"/>
              <a:gd name="connsiteY8" fmla="*/ 178234 h 186832"/>
              <a:gd name="connsiteX9" fmla="*/ 290583 w 378415"/>
              <a:gd name="connsiteY9" fmla="*/ 157995 h 186832"/>
              <a:gd name="connsiteX10" fmla="*/ 377814 w 378415"/>
              <a:gd name="connsiteY10" fmla="*/ 98694 h 186832"/>
              <a:gd name="connsiteX11" fmla="*/ 346443 w 378415"/>
              <a:gd name="connsiteY11" fmla="*/ 25833 h 186832"/>
              <a:gd name="connsiteX12" fmla="*/ 265486 w 378415"/>
              <a:gd name="connsiteY12" fmla="*/ 2153 h 186832"/>
              <a:gd name="connsiteX13" fmla="*/ 107013 w 378415"/>
              <a:gd name="connsiteY13" fmla="*/ 10451 h 18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8415" h="186832">
                <a:moveTo>
                  <a:pt x="97096" y="128244"/>
                </a:moveTo>
                <a:lnTo>
                  <a:pt x="283499" y="104766"/>
                </a:lnTo>
                <a:cubicBezTo>
                  <a:pt x="298881" y="102742"/>
                  <a:pt x="317096" y="98694"/>
                  <a:pt x="322156" y="84527"/>
                </a:cubicBezTo>
                <a:cubicBezTo>
                  <a:pt x="305580" y="65300"/>
                  <a:pt x="281920" y="53602"/>
                  <a:pt x="256581" y="52144"/>
                </a:cubicBezTo>
                <a:cubicBezTo>
                  <a:pt x="231424" y="51031"/>
                  <a:pt x="206246" y="53277"/>
                  <a:pt x="181696" y="58823"/>
                </a:cubicBezTo>
                <a:lnTo>
                  <a:pt x="62082" y="80681"/>
                </a:lnTo>
                <a:cubicBezTo>
                  <a:pt x="37188" y="85337"/>
                  <a:pt x="7436" y="94039"/>
                  <a:pt x="1365" y="118528"/>
                </a:cubicBezTo>
                <a:cubicBezTo>
                  <a:pt x="-1348" y="133647"/>
                  <a:pt x="4218" y="149070"/>
                  <a:pt x="15937" y="159007"/>
                </a:cubicBezTo>
                <a:cubicBezTo>
                  <a:pt x="27675" y="168581"/>
                  <a:pt x="41559" y="175178"/>
                  <a:pt x="56415" y="178234"/>
                </a:cubicBezTo>
                <a:cubicBezTo>
                  <a:pt x="133324" y="198474"/>
                  <a:pt x="213876" y="178234"/>
                  <a:pt x="290583" y="157995"/>
                </a:cubicBezTo>
                <a:cubicBezTo>
                  <a:pt x="326406" y="148685"/>
                  <a:pt x="367897" y="134113"/>
                  <a:pt x="377814" y="98694"/>
                </a:cubicBezTo>
                <a:cubicBezTo>
                  <a:pt x="383319" y="70258"/>
                  <a:pt x="370892" y="41357"/>
                  <a:pt x="346443" y="25833"/>
                </a:cubicBezTo>
                <a:cubicBezTo>
                  <a:pt x="321994" y="11018"/>
                  <a:pt x="294084" y="2841"/>
                  <a:pt x="265486" y="2153"/>
                </a:cubicBezTo>
                <a:cubicBezTo>
                  <a:pt x="212540" y="-2785"/>
                  <a:pt x="159149" y="8"/>
                  <a:pt x="107013" y="10451"/>
                </a:cubicBezTo>
              </a:path>
            </a:pathLst>
          </a:custGeom>
          <a:noFill/>
          <a:ln w="20234" cap="rnd">
            <a:solidFill>
              <a:srgbClr val="190B0B"/>
            </a:solidFill>
            <a:prstDash val="solid"/>
            <a:round/>
          </a:ln>
        </p:spPr>
        <p:txBody>
          <a:bodyPr rtlCol="0" anchor="ctr"/>
          <a:lstStyle/>
          <a:p>
            <a:endParaRPr lang="en-US"/>
          </a:p>
        </p:txBody>
      </p:sp>
    </p:spTree>
    <p:extLst>
      <p:ext uri="{BB962C8B-B14F-4D97-AF65-F5344CB8AC3E}">
        <p14:creationId xmlns:p14="http://schemas.microsoft.com/office/powerpoint/2010/main" val="997171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456144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172591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29892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638423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3969317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711514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3361708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277752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172633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169290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3007300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3217769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653969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66005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529935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216426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44141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3906550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063869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951849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3296716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412783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13234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89061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3603013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776216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747642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4221109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82552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3477269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39712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601982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12912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405547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40353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4185599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21A9391A-C74F-4908-A3EE-764DB4AE832A}"/>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4" name="Footer Placeholder 3">
            <a:extLst>
              <a:ext uri="{FF2B5EF4-FFF2-40B4-BE49-F238E27FC236}">
                <a16:creationId xmlns="" xmlns:a16="http://schemas.microsoft.com/office/drawing/2014/main" id="{6ED67F0E-EFE7-4BF7-B688-CF166CE5D4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0B5DB77-CFC4-40BB-8AF0-2D439F39C787}"/>
              </a:ext>
            </a:extLst>
          </p:cNvPr>
          <p:cNvSpPr>
            <a:spLocks noGrp="1"/>
          </p:cNvSpPr>
          <p:nvPr>
            <p:ph type="sldNum" sz="quarter" idx="12"/>
          </p:nvPr>
        </p:nvSpPr>
        <p:spPr/>
        <p:txBody>
          <a:bodyPr/>
          <a:lstStyle/>
          <a:p>
            <a:fld id="{91355AF6-A9E0-454B-B4CB-CB1A9B478597}" type="slidenum">
              <a:rPr lang="en-US" smtClean="0"/>
              <a:t>‹#›</a:t>
            </a:fld>
            <a:endParaRPr lang="en-US"/>
          </a:p>
        </p:txBody>
      </p:sp>
      <p:grpSp>
        <p:nvGrpSpPr>
          <p:cNvPr id="6" name="Group 5">
            <a:extLst>
              <a:ext uri="{FF2B5EF4-FFF2-40B4-BE49-F238E27FC236}">
                <a16:creationId xmlns="" xmlns:a16="http://schemas.microsoft.com/office/drawing/2014/main" id="{0ABA77BC-64E2-4388-9D17-04C903CCFACA}"/>
              </a:ext>
            </a:extLst>
          </p:cNvPr>
          <p:cNvGrpSpPr/>
          <p:nvPr userDrawn="1"/>
        </p:nvGrpSpPr>
        <p:grpSpPr>
          <a:xfrm>
            <a:off x="11714074" y="4445567"/>
            <a:ext cx="219627" cy="269168"/>
            <a:chOff x="11714074" y="4445567"/>
            <a:chExt cx="219627" cy="269168"/>
          </a:xfrm>
        </p:grpSpPr>
        <p:sp>
          <p:nvSpPr>
            <p:cNvPr id="7" name="Freeform: Shape 6">
              <a:extLst>
                <a:ext uri="{FF2B5EF4-FFF2-40B4-BE49-F238E27FC236}">
                  <a16:creationId xmlns="" xmlns:a16="http://schemas.microsoft.com/office/drawing/2014/main" id="{2C487B50-8D72-413A-84F3-0580D6016C55}"/>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5DE885A0-B62C-484C-9482-264289E9CCBE}"/>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9" name="Freeform: Shape 8">
            <a:extLst>
              <a:ext uri="{FF2B5EF4-FFF2-40B4-BE49-F238E27FC236}">
                <a16:creationId xmlns="" xmlns:a16="http://schemas.microsoft.com/office/drawing/2014/main" id="{E3F0E3C6-B60F-43D5-8C20-5A1832841082}"/>
              </a:ext>
            </a:extLst>
          </p:cNvPr>
          <p:cNvSpPr/>
          <p:nvPr userDrawn="1"/>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10" name="Freeform: Shape 9">
            <a:extLst>
              <a:ext uri="{FF2B5EF4-FFF2-40B4-BE49-F238E27FC236}">
                <a16:creationId xmlns="" xmlns:a16="http://schemas.microsoft.com/office/drawing/2014/main" id="{3516980A-6185-4545-969A-F5563FF7822C}"/>
              </a:ext>
            </a:extLst>
          </p:cNvPr>
          <p:cNvSpPr/>
          <p:nvPr userDrawn="1"/>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11" name="Group 10">
            <a:extLst>
              <a:ext uri="{FF2B5EF4-FFF2-40B4-BE49-F238E27FC236}">
                <a16:creationId xmlns="" xmlns:a16="http://schemas.microsoft.com/office/drawing/2014/main" id="{C1C94E45-4D52-47B6-9012-0D1958F6A601}"/>
              </a:ext>
            </a:extLst>
          </p:cNvPr>
          <p:cNvGrpSpPr/>
          <p:nvPr userDrawn="1"/>
        </p:nvGrpSpPr>
        <p:grpSpPr>
          <a:xfrm>
            <a:off x="9124131" y="6054406"/>
            <a:ext cx="1864191" cy="1403213"/>
            <a:chOff x="5337376" y="3832625"/>
            <a:chExt cx="1864191" cy="1403213"/>
          </a:xfrm>
        </p:grpSpPr>
        <p:sp>
          <p:nvSpPr>
            <p:cNvPr id="12" name="Freeform: Shape 11">
              <a:extLst>
                <a:ext uri="{FF2B5EF4-FFF2-40B4-BE49-F238E27FC236}">
                  <a16:creationId xmlns="" xmlns:a16="http://schemas.microsoft.com/office/drawing/2014/main" id="{37C2458C-4811-4FCC-9FBF-29AF8AB9BF04}"/>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4D8985D2-68E3-40D9-9BDD-811D62266E4C}"/>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14" name="Freeform: Shape 13">
              <a:extLst>
                <a:ext uri="{FF2B5EF4-FFF2-40B4-BE49-F238E27FC236}">
                  <a16:creationId xmlns="" xmlns:a16="http://schemas.microsoft.com/office/drawing/2014/main" id="{30167F6C-FFA4-4B97-873C-CC0BA5FDE1D7}"/>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15" name="Freeform: Shape 14">
              <a:extLst>
                <a:ext uri="{FF2B5EF4-FFF2-40B4-BE49-F238E27FC236}">
                  <a16:creationId xmlns="" xmlns:a16="http://schemas.microsoft.com/office/drawing/2014/main" id="{ECF2B4BE-EF78-4B0B-A0C7-BF87ABB1ABD6}"/>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16" name="Freeform: Shape 15">
              <a:extLst>
                <a:ext uri="{FF2B5EF4-FFF2-40B4-BE49-F238E27FC236}">
                  <a16:creationId xmlns="" xmlns:a16="http://schemas.microsoft.com/office/drawing/2014/main" id="{A3D235EF-419B-4BAE-9079-5DFA9FBD6E15}"/>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B2788C2E-7813-4522-BB45-47F134226CAA}"/>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DE8EBB5D-C972-4511-88A5-9B5A49425804}"/>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1A44661D-F4A5-4FC1-B089-15F30F6A93B4}"/>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713AD148-80A3-430A-A9F7-945157AE5DB9}"/>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92319F72-7D28-4C74-8B67-8731E2F88C08}"/>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4C14570B-432B-411A-B40F-92FBC2EA4CED}"/>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FC0CAEB4-4425-485B-ABDF-74A88B1E4D5A}"/>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AC253B1A-DD9C-43FB-8AE3-CB6AACBE2D00}"/>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8F9E7541-F629-4116-B461-B8D9C67C22F1}"/>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7D9C0E9B-4EA9-4F50-BDD0-52B9E4597142}"/>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6501E2E2-1ED7-4530-96E5-7BD2AB851F7F}"/>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63112720-6855-4048-BB9E-2D6A8A0B5277}"/>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3AD4FCB3-F4A9-4113-8001-FD0E4D0F6285}"/>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B0A4DAFC-22C3-42AB-97DB-A5AE7755DAA7}"/>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407DB532-CBBA-47EF-A040-854C883F9662}"/>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12B688A3-9E49-4677-A6D0-2620E21FF02D}"/>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56B67CA-7267-4965-AA81-DC9E30D89BB9}"/>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34" name="Freeform: Shape 33">
              <a:extLst>
                <a:ext uri="{FF2B5EF4-FFF2-40B4-BE49-F238E27FC236}">
                  <a16:creationId xmlns="" xmlns:a16="http://schemas.microsoft.com/office/drawing/2014/main" id="{D049B085-0B71-4AD7-AC9F-0977F4534ECF}"/>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35" name="Freeform: Shape 34">
              <a:extLst>
                <a:ext uri="{FF2B5EF4-FFF2-40B4-BE49-F238E27FC236}">
                  <a16:creationId xmlns="" xmlns:a16="http://schemas.microsoft.com/office/drawing/2014/main" id="{E00EE5A4-9862-42EC-8374-4A80E2535DA1}"/>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2EA831BB-87A7-4DAF-846F-15342F607369}"/>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A24B6AA1-4ACF-469E-B4A0-23C698175CF1}"/>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38" name="Freeform: Shape 37">
              <a:extLst>
                <a:ext uri="{FF2B5EF4-FFF2-40B4-BE49-F238E27FC236}">
                  <a16:creationId xmlns="" xmlns:a16="http://schemas.microsoft.com/office/drawing/2014/main" id="{DD1C1143-2B87-46BF-B5BF-1131A7407FC7}"/>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39" name="Freeform: Shape 38">
              <a:extLst>
                <a:ext uri="{FF2B5EF4-FFF2-40B4-BE49-F238E27FC236}">
                  <a16:creationId xmlns="" xmlns:a16="http://schemas.microsoft.com/office/drawing/2014/main" id="{0215B22B-C0A2-4B84-9EA3-ED2A51C324DC}"/>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40" name="Freeform: Shape 39">
              <a:extLst>
                <a:ext uri="{FF2B5EF4-FFF2-40B4-BE49-F238E27FC236}">
                  <a16:creationId xmlns="" xmlns:a16="http://schemas.microsoft.com/office/drawing/2014/main" id="{B1096B18-009A-4DEF-A7B2-409272E9B685}"/>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41" name="Freeform: Shape 40">
              <a:extLst>
                <a:ext uri="{FF2B5EF4-FFF2-40B4-BE49-F238E27FC236}">
                  <a16:creationId xmlns="" xmlns:a16="http://schemas.microsoft.com/office/drawing/2014/main" id="{F7D66808-E6E6-41A5-A1B8-9844FAC1B0EC}"/>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42" name="Freeform: Shape 41">
              <a:extLst>
                <a:ext uri="{FF2B5EF4-FFF2-40B4-BE49-F238E27FC236}">
                  <a16:creationId xmlns="" xmlns:a16="http://schemas.microsoft.com/office/drawing/2014/main" id="{832032C1-61F6-44B8-B92C-10CB1A710161}"/>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43" name="Freeform: Shape 42">
              <a:extLst>
                <a:ext uri="{FF2B5EF4-FFF2-40B4-BE49-F238E27FC236}">
                  <a16:creationId xmlns="" xmlns:a16="http://schemas.microsoft.com/office/drawing/2014/main" id="{2368DEE3-A470-4873-9DDD-C452BB5B1D8F}"/>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 xmlns:a16="http://schemas.microsoft.com/office/drawing/2014/main" id="{DB03CED9-0155-4F4F-BBB6-790F241CD73C}"/>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3DB3B494-3629-4B64-945D-972ECD67D5E2}"/>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46" name="Freeform: Shape 45">
              <a:extLst>
                <a:ext uri="{FF2B5EF4-FFF2-40B4-BE49-F238E27FC236}">
                  <a16:creationId xmlns="" xmlns:a16="http://schemas.microsoft.com/office/drawing/2014/main" id="{996CC6B3-6F88-4E11-A29D-E5D32EA629FD}"/>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 xmlns:a16="http://schemas.microsoft.com/office/drawing/2014/main" id="{1681CAC4-E928-439F-B9FF-726AB7F4E3C6}"/>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 xmlns:a16="http://schemas.microsoft.com/office/drawing/2014/main" id="{4D00B7C3-FA86-4D2B-BDE9-097CED0B00F8}"/>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 xmlns:a16="http://schemas.microsoft.com/office/drawing/2014/main" id="{732B1890-8087-47F7-B9E0-312B8FE0EEC4}"/>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 xmlns:a16="http://schemas.microsoft.com/office/drawing/2014/main" id="{C8B49674-33EC-4844-B163-33B18361BE1A}"/>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 xmlns:a16="http://schemas.microsoft.com/office/drawing/2014/main" id="{27C70447-B1B9-4F74-8A53-71F997E9031E}"/>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 xmlns:a16="http://schemas.microsoft.com/office/drawing/2014/main" id="{09BD0C4C-86F1-4795-B6FB-BA210033C85F}"/>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 xmlns:a16="http://schemas.microsoft.com/office/drawing/2014/main" id="{46358637-6641-479E-A326-C288DDF66731}"/>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54" name="Group 53">
            <a:extLst>
              <a:ext uri="{FF2B5EF4-FFF2-40B4-BE49-F238E27FC236}">
                <a16:creationId xmlns="" xmlns:a16="http://schemas.microsoft.com/office/drawing/2014/main" id="{0CC4966F-2376-4B40-AB1E-5E7DECE70D90}"/>
              </a:ext>
            </a:extLst>
          </p:cNvPr>
          <p:cNvGrpSpPr/>
          <p:nvPr userDrawn="1"/>
        </p:nvGrpSpPr>
        <p:grpSpPr>
          <a:xfrm>
            <a:off x="10960530" y="5247842"/>
            <a:ext cx="1115360" cy="1891197"/>
            <a:chOff x="10947587" y="5253678"/>
            <a:chExt cx="1115360" cy="1891197"/>
          </a:xfrm>
        </p:grpSpPr>
        <p:sp>
          <p:nvSpPr>
            <p:cNvPr id="55" name="Freeform: Shape 54">
              <a:extLst>
                <a:ext uri="{FF2B5EF4-FFF2-40B4-BE49-F238E27FC236}">
                  <a16:creationId xmlns="" xmlns:a16="http://schemas.microsoft.com/office/drawing/2014/main" id="{1CBE1EBE-502A-4888-B985-A07D659B8B46}"/>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7D8AF495-81FC-4057-A6BD-5521FE5EB57F}"/>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57" name="Freeform: Shape 56">
              <a:extLst>
                <a:ext uri="{FF2B5EF4-FFF2-40B4-BE49-F238E27FC236}">
                  <a16:creationId xmlns="" xmlns:a16="http://schemas.microsoft.com/office/drawing/2014/main" id="{C6907D90-99B5-420E-8E82-7F99014A6E15}"/>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 xmlns:a16="http://schemas.microsoft.com/office/drawing/2014/main" id="{E04735E4-7F5D-43F6-9AA9-1FED2954623D}"/>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C2D37EEC-BF93-438D-87E5-97EAB7338769}"/>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00F3B31B-B5B8-46D2-8987-EAF71246AFDF}"/>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 xmlns:a16="http://schemas.microsoft.com/office/drawing/2014/main" id="{47278C9E-F14E-4151-8CEC-B084B34FE2BE}"/>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8698D32C-89D5-44C7-B9D7-15C93D22A764}"/>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43E0BCFA-F7AF-4CFC-B7E1-E269EFBB8F9E}"/>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 xmlns:a16="http://schemas.microsoft.com/office/drawing/2014/main" id="{C8D38C61-7D34-404A-B8B7-375B8EBC7F7A}"/>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82496F66-9B09-4E9F-8E2E-350547887291}"/>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66" name="Freeform: Shape 65">
              <a:extLst>
                <a:ext uri="{FF2B5EF4-FFF2-40B4-BE49-F238E27FC236}">
                  <a16:creationId xmlns="" xmlns:a16="http://schemas.microsoft.com/office/drawing/2014/main" id="{BC216015-7E6F-4955-8905-22336837BF13}"/>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 xmlns:a16="http://schemas.microsoft.com/office/drawing/2014/main" id="{BE0FCC70-9844-43C2-A64A-5FF7F9B63121}"/>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68" name="Freeform: Shape 67">
              <a:extLst>
                <a:ext uri="{FF2B5EF4-FFF2-40B4-BE49-F238E27FC236}">
                  <a16:creationId xmlns="" xmlns:a16="http://schemas.microsoft.com/office/drawing/2014/main" id="{05C6089C-9AB1-45F8-AD8A-B3689E64EB13}"/>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C53D392B-A882-4745-9800-485B0D7BDA03}"/>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 xmlns:a16="http://schemas.microsoft.com/office/drawing/2014/main" id="{1954C9FF-9C9E-47A4-8210-51DF014C1A37}"/>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71" name="Freeform: Shape 70">
              <a:extLst>
                <a:ext uri="{FF2B5EF4-FFF2-40B4-BE49-F238E27FC236}">
                  <a16:creationId xmlns="" xmlns:a16="http://schemas.microsoft.com/office/drawing/2014/main" id="{4EECBF11-19D2-4E74-91A5-C43AD0E17DA9}"/>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6CE0AA20-5D31-4F42-943C-45EB732BD014}"/>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D4F1E4C2-B5FC-4E7F-B223-C78F82664C4F}"/>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74" name="Freeform: Shape 73">
            <a:extLst>
              <a:ext uri="{FF2B5EF4-FFF2-40B4-BE49-F238E27FC236}">
                <a16:creationId xmlns="" xmlns:a16="http://schemas.microsoft.com/office/drawing/2014/main" id="{945A294F-CA0B-4287-839A-6E9E561E4FFE}"/>
              </a:ext>
            </a:extLst>
          </p:cNvPr>
          <p:cNvSpPr/>
          <p:nvPr userDrawn="1"/>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75" name="Group 74">
            <a:extLst>
              <a:ext uri="{FF2B5EF4-FFF2-40B4-BE49-F238E27FC236}">
                <a16:creationId xmlns="" xmlns:a16="http://schemas.microsoft.com/office/drawing/2014/main" id="{6EB1826A-BEF8-44B7-AE1E-9F8C8466C871}"/>
              </a:ext>
            </a:extLst>
          </p:cNvPr>
          <p:cNvGrpSpPr/>
          <p:nvPr userDrawn="1"/>
        </p:nvGrpSpPr>
        <p:grpSpPr>
          <a:xfrm>
            <a:off x="302574" y="1965169"/>
            <a:ext cx="161663" cy="293066"/>
            <a:chOff x="302574" y="1965169"/>
            <a:chExt cx="161663" cy="293066"/>
          </a:xfrm>
        </p:grpSpPr>
        <p:sp>
          <p:nvSpPr>
            <p:cNvPr id="76" name="Freeform: Shape 75">
              <a:extLst>
                <a:ext uri="{FF2B5EF4-FFF2-40B4-BE49-F238E27FC236}">
                  <a16:creationId xmlns="" xmlns:a16="http://schemas.microsoft.com/office/drawing/2014/main" id="{F2674062-0E33-43AE-B540-57EBE2D75701}"/>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95DD0270-7991-4EC8-9CE4-D46170D0B824}"/>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78" name="Group 77">
            <a:extLst>
              <a:ext uri="{FF2B5EF4-FFF2-40B4-BE49-F238E27FC236}">
                <a16:creationId xmlns="" xmlns:a16="http://schemas.microsoft.com/office/drawing/2014/main" id="{EB728367-2DD3-4170-A2BF-496BD73F078F}"/>
              </a:ext>
            </a:extLst>
          </p:cNvPr>
          <p:cNvGrpSpPr/>
          <p:nvPr userDrawn="1"/>
        </p:nvGrpSpPr>
        <p:grpSpPr>
          <a:xfrm>
            <a:off x="2485806" y="193480"/>
            <a:ext cx="258490" cy="315953"/>
            <a:chOff x="2485806" y="193480"/>
            <a:chExt cx="258490" cy="315953"/>
          </a:xfrm>
        </p:grpSpPr>
        <p:sp>
          <p:nvSpPr>
            <p:cNvPr id="79" name="Freeform: Shape 78">
              <a:extLst>
                <a:ext uri="{FF2B5EF4-FFF2-40B4-BE49-F238E27FC236}">
                  <a16:creationId xmlns="" xmlns:a16="http://schemas.microsoft.com/office/drawing/2014/main" id="{89506DF2-2CCF-45B1-A9DA-7446DE6813CF}"/>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98DECCDE-4478-43C7-9386-E6B174676249}"/>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81" name="Group 80">
            <a:extLst>
              <a:ext uri="{FF2B5EF4-FFF2-40B4-BE49-F238E27FC236}">
                <a16:creationId xmlns="" xmlns:a16="http://schemas.microsoft.com/office/drawing/2014/main" id="{95C565F4-B589-4691-A3D1-40030F7C9967}"/>
              </a:ext>
            </a:extLst>
          </p:cNvPr>
          <p:cNvGrpSpPr/>
          <p:nvPr userDrawn="1"/>
        </p:nvGrpSpPr>
        <p:grpSpPr>
          <a:xfrm>
            <a:off x="304495" y="624348"/>
            <a:ext cx="1369514" cy="885063"/>
            <a:chOff x="304495" y="624348"/>
            <a:chExt cx="1369514" cy="885063"/>
          </a:xfrm>
        </p:grpSpPr>
        <p:sp>
          <p:nvSpPr>
            <p:cNvPr id="82" name="Freeform: Shape 81">
              <a:extLst>
                <a:ext uri="{FF2B5EF4-FFF2-40B4-BE49-F238E27FC236}">
                  <a16:creationId xmlns="" xmlns:a16="http://schemas.microsoft.com/office/drawing/2014/main" id="{1F458A87-9D59-49E2-BD18-7C719A389A06}"/>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CF16EBFF-A33E-4460-9687-0E2669915689}"/>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1CF74031-505A-42BD-8F4F-5BD6332A00F6}"/>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E434125E-0E45-48F7-B4EE-398AC876E263}"/>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1F317EAB-1F8C-4D22-92FE-F35655DA4223}"/>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F50D8895-ED0B-464C-8822-495BD8DBF30B}"/>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C7F0F3D0-C3CA-4700-9FE2-009ED1BFE663}"/>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B20953F9-3D12-47E2-9D3B-BEF264323717}"/>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AB657148-9750-47F0-A69F-769100C6AD56}"/>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8720B7EA-5B86-4FCF-ADB7-0AD0079E6E24}"/>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F3CFFC87-0E1D-4470-BD07-7215AF3C09BB}"/>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0F352996-E6DD-4A60-9DE7-264F79DDB661}"/>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636C0E68-D81A-4961-87F7-A4B96BE719D6}"/>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633916C0-ACCD-4CAB-9AD2-EBFD9F823357}"/>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0959703F-A8C6-4529-9378-330913DAB8D5}"/>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3A493387-B002-43BA-BC33-B8006FEDB0A2}"/>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22743A33-9E8E-4197-BB9D-85E56A1EE613}"/>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12FC339B-9D09-4F41-9133-15C928B76E1E}"/>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100" name="Group 99">
            <a:extLst>
              <a:ext uri="{FF2B5EF4-FFF2-40B4-BE49-F238E27FC236}">
                <a16:creationId xmlns="" xmlns:a16="http://schemas.microsoft.com/office/drawing/2014/main" id="{93D1A088-B642-4845-9D8C-E0691E503441}"/>
              </a:ext>
            </a:extLst>
          </p:cNvPr>
          <p:cNvGrpSpPr/>
          <p:nvPr userDrawn="1"/>
        </p:nvGrpSpPr>
        <p:grpSpPr>
          <a:xfrm>
            <a:off x="772158" y="169853"/>
            <a:ext cx="801825" cy="411081"/>
            <a:chOff x="772158" y="169853"/>
            <a:chExt cx="801825" cy="411081"/>
          </a:xfrm>
        </p:grpSpPr>
        <p:sp>
          <p:nvSpPr>
            <p:cNvPr id="101" name="Freeform: Shape 100">
              <a:extLst>
                <a:ext uri="{FF2B5EF4-FFF2-40B4-BE49-F238E27FC236}">
                  <a16:creationId xmlns="" xmlns:a16="http://schemas.microsoft.com/office/drawing/2014/main" id="{D31F2AC3-1B22-4968-B004-E52E102692E5}"/>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1D18577B-D39F-431F-8DF1-11C949B0AAA3}"/>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8B3E6D15-64E5-4175-B343-F34371C39169}"/>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BB5BD2DB-9E88-4754-A718-8788397A66BD}"/>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114BE783-206F-4200-BF7F-24FFC489C133}"/>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2C85A30A-5D95-4402-B016-A7EBF7F7072C}"/>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B2C36D7A-49D5-4232-AA00-C181C1AB5491}"/>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9C257E2F-C88C-47B1-9109-ED05F27DF78C}"/>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A088728D-F046-40E0-BAF5-BDE75F55A6FA}"/>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F859BC39-597D-43DB-9C49-B3A7697CF321}"/>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4E767414-E4DD-47A0-9EF4-D343101E74D0}"/>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D09A15C6-2E86-47EB-AAA1-A0E48B2ED1C6}"/>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spTree>
    <p:extLst>
      <p:ext uri="{BB962C8B-B14F-4D97-AF65-F5344CB8AC3E}">
        <p14:creationId xmlns:p14="http://schemas.microsoft.com/office/powerpoint/2010/main" val="310749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BF1AC58-EC7F-47A2-9630-CFFFC9B8E29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4" name="Footer Placeholder 3">
            <a:extLst>
              <a:ext uri="{FF2B5EF4-FFF2-40B4-BE49-F238E27FC236}">
                <a16:creationId xmlns="" xmlns:a16="http://schemas.microsoft.com/office/drawing/2014/main" id="{A305AF67-ED13-4818-8249-0FFE680499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FAD3433-F21E-454D-BE11-6CB215AA9D01}"/>
              </a:ext>
            </a:extLst>
          </p:cNvPr>
          <p:cNvSpPr>
            <a:spLocks noGrp="1"/>
          </p:cNvSpPr>
          <p:nvPr>
            <p:ph type="sldNum" sz="quarter" idx="12"/>
          </p:nvPr>
        </p:nvSpPr>
        <p:spPr/>
        <p:txBody>
          <a:bodyPr/>
          <a:lstStyle/>
          <a:p>
            <a:fld id="{91355AF6-A9E0-454B-B4CB-CB1A9B478597}" type="slidenum">
              <a:rPr lang="en-US" smtClean="0"/>
              <a:t>‹#›</a:t>
            </a:fld>
            <a:endParaRPr lang="en-US"/>
          </a:p>
        </p:txBody>
      </p:sp>
      <p:sp>
        <p:nvSpPr>
          <p:cNvPr id="6" name="Graphic 115">
            <a:extLst>
              <a:ext uri="{FF2B5EF4-FFF2-40B4-BE49-F238E27FC236}">
                <a16:creationId xmlns="" xmlns:a16="http://schemas.microsoft.com/office/drawing/2014/main" id="{35B3EC62-15F2-4943-BAE0-DF72CFB164A1}"/>
              </a:ext>
            </a:extLst>
          </p:cNvPr>
          <p:cNvSpPr/>
          <p:nvPr userDrawn="1"/>
        </p:nvSpPr>
        <p:spPr>
          <a:xfrm>
            <a:off x="3789803" y="-986182"/>
            <a:ext cx="5321145" cy="2368278"/>
          </a:xfrm>
          <a:custGeom>
            <a:avLst/>
            <a:gdLst>
              <a:gd name="connsiteX0" fmla="*/ 1487246 w 1508490"/>
              <a:gd name="connsiteY0" fmla="*/ 549748 h 1307711"/>
              <a:gd name="connsiteX1" fmla="*/ 1117974 w 1508490"/>
              <a:gd name="connsiteY1" fmla="*/ 103767 h 1307711"/>
              <a:gd name="connsiteX2" fmla="*/ 545558 w 1508490"/>
              <a:gd name="connsiteY2" fmla="*/ 45121 h 1307711"/>
              <a:gd name="connsiteX3" fmla="*/ 394370 w 1508490"/>
              <a:gd name="connsiteY3" fmla="*/ 72103 h 1307711"/>
              <a:gd name="connsiteX4" fmla="*/ 37586 w 1508490"/>
              <a:gd name="connsiteY4" fmla="*/ 471478 h 1307711"/>
              <a:gd name="connsiteX5" fmla="*/ 514562 w 1508490"/>
              <a:gd name="connsiteY5" fmla="*/ 1287846 h 1307711"/>
              <a:gd name="connsiteX6" fmla="*/ 630294 w 1508490"/>
              <a:gd name="connsiteY6" fmla="*/ 1272014 h 1307711"/>
              <a:gd name="connsiteX7" fmla="*/ 768771 w 1508490"/>
              <a:gd name="connsiteY7" fmla="*/ 1304570 h 1307711"/>
              <a:gd name="connsiteX8" fmla="*/ 1251322 w 1508490"/>
              <a:gd name="connsiteY8" fmla="*/ 1193075 h 1307711"/>
              <a:gd name="connsiteX9" fmla="*/ 1487246 w 1508490"/>
              <a:gd name="connsiteY9" fmla="*/ 549748 h 13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490" h="1307711">
                <a:moveTo>
                  <a:pt x="1487246" y="549748"/>
                </a:moveTo>
                <a:cubicBezTo>
                  <a:pt x="1435066" y="364666"/>
                  <a:pt x="1268269" y="205005"/>
                  <a:pt x="1117974" y="103767"/>
                </a:cubicBezTo>
                <a:cubicBezTo>
                  <a:pt x="935345" y="-18431"/>
                  <a:pt x="738890" y="-25790"/>
                  <a:pt x="545558" y="45121"/>
                </a:cubicBezTo>
                <a:cubicBezTo>
                  <a:pt x="494181" y="47351"/>
                  <a:pt x="443339" y="56426"/>
                  <a:pt x="394370" y="72103"/>
                </a:cubicBezTo>
                <a:cubicBezTo>
                  <a:pt x="210403" y="132979"/>
                  <a:pt x="98685" y="285727"/>
                  <a:pt x="37586" y="471478"/>
                </a:cubicBezTo>
                <a:cubicBezTo>
                  <a:pt x="-90411" y="859704"/>
                  <a:pt x="116524" y="1257742"/>
                  <a:pt x="514562" y="1287846"/>
                </a:cubicBezTo>
                <a:cubicBezTo>
                  <a:pt x="553808" y="1290433"/>
                  <a:pt x="593188" y="1285036"/>
                  <a:pt x="630294" y="1272014"/>
                </a:cubicBezTo>
                <a:cubicBezTo>
                  <a:pt x="674334" y="1290433"/>
                  <a:pt x="721140" y="1301426"/>
                  <a:pt x="768771" y="1304570"/>
                </a:cubicBezTo>
                <a:cubicBezTo>
                  <a:pt x="936014" y="1316389"/>
                  <a:pt x="1109500" y="1296543"/>
                  <a:pt x="1251322" y="1193075"/>
                </a:cubicBezTo>
                <a:cubicBezTo>
                  <a:pt x="1447107" y="1052591"/>
                  <a:pt x="1557042" y="798159"/>
                  <a:pt x="1487246" y="549748"/>
                </a:cubicBezTo>
                <a:close/>
              </a:path>
            </a:pathLst>
          </a:custGeom>
          <a:solidFill>
            <a:srgbClr val="FFC000"/>
          </a:solidFill>
          <a:ln w="22225" cap="rnd">
            <a:noFill/>
            <a:prstDash val="solid"/>
            <a:round/>
          </a:ln>
        </p:spPr>
        <p:txBody>
          <a:bodyPr rtlCol="0" anchor="ctr"/>
          <a:lstStyle/>
          <a:p>
            <a:endParaRPr lang="en-US"/>
          </a:p>
        </p:txBody>
      </p:sp>
      <p:sp>
        <p:nvSpPr>
          <p:cNvPr id="7" name="Graphic 115">
            <a:extLst>
              <a:ext uri="{FF2B5EF4-FFF2-40B4-BE49-F238E27FC236}">
                <a16:creationId xmlns="" xmlns:a16="http://schemas.microsoft.com/office/drawing/2014/main" id="{CAA98223-CA64-4A5D-8882-F0C98D9D40C6}"/>
              </a:ext>
            </a:extLst>
          </p:cNvPr>
          <p:cNvSpPr/>
          <p:nvPr userDrawn="1"/>
        </p:nvSpPr>
        <p:spPr>
          <a:xfrm>
            <a:off x="3789803" y="5842789"/>
            <a:ext cx="5321145" cy="2368278"/>
          </a:xfrm>
          <a:custGeom>
            <a:avLst/>
            <a:gdLst>
              <a:gd name="connsiteX0" fmla="*/ 1487246 w 1508490"/>
              <a:gd name="connsiteY0" fmla="*/ 549748 h 1307711"/>
              <a:gd name="connsiteX1" fmla="*/ 1117974 w 1508490"/>
              <a:gd name="connsiteY1" fmla="*/ 103767 h 1307711"/>
              <a:gd name="connsiteX2" fmla="*/ 545558 w 1508490"/>
              <a:gd name="connsiteY2" fmla="*/ 45121 h 1307711"/>
              <a:gd name="connsiteX3" fmla="*/ 394370 w 1508490"/>
              <a:gd name="connsiteY3" fmla="*/ 72103 h 1307711"/>
              <a:gd name="connsiteX4" fmla="*/ 37586 w 1508490"/>
              <a:gd name="connsiteY4" fmla="*/ 471478 h 1307711"/>
              <a:gd name="connsiteX5" fmla="*/ 514562 w 1508490"/>
              <a:gd name="connsiteY5" fmla="*/ 1287846 h 1307711"/>
              <a:gd name="connsiteX6" fmla="*/ 630294 w 1508490"/>
              <a:gd name="connsiteY6" fmla="*/ 1272014 h 1307711"/>
              <a:gd name="connsiteX7" fmla="*/ 768771 w 1508490"/>
              <a:gd name="connsiteY7" fmla="*/ 1304570 h 1307711"/>
              <a:gd name="connsiteX8" fmla="*/ 1251322 w 1508490"/>
              <a:gd name="connsiteY8" fmla="*/ 1193075 h 1307711"/>
              <a:gd name="connsiteX9" fmla="*/ 1487246 w 1508490"/>
              <a:gd name="connsiteY9" fmla="*/ 549748 h 13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490" h="1307711">
                <a:moveTo>
                  <a:pt x="1487246" y="549748"/>
                </a:moveTo>
                <a:cubicBezTo>
                  <a:pt x="1435066" y="364666"/>
                  <a:pt x="1268269" y="205005"/>
                  <a:pt x="1117974" y="103767"/>
                </a:cubicBezTo>
                <a:cubicBezTo>
                  <a:pt x="935345" y="-18431"/>
                  <a:pt x="738890" y="-25790"/>
                  <a:pt x="545558" y="45121"/>
                </a:cubicBezTo>
                <a:cubicBezTo>
                  <a:pt x="494181" y="47351"/>
                  <a:pt x="443339" y="56426"/>
                  <a:pt x="394370" y="72103"/>
                </a:cubicBezTo>
                <a:cubicBezTo>
                  <a:pt x="210403" y="132979"/>
                  <a:pt x="98685" y="285727"/>
                  <a:pt x="37586" y="471478"/>
                </a:cubicBezTo>
                <a:cubicBezTo>
                  <a:pt x="-90411" y="859704"/>
                  <a:pt x="116524" y="1257742"/>
                  <a:pt x="514562" y="1287846"/>
                </a:cubicBezTo>
                <a:cubicBezTo>
                  <a:pt x="553808" y="1290433"/>
                  <a:pt x="593188" y="1285036"/>
                  <a:pt x="630294" y="1272014"/>
                </a:cubicBezTo>
                <a:cubicBezTo>
                  <a:pt x="674334" y="1290433"/>
                  <a:pt x="721140" y="1301426"/>
                  <a:pt x="768771" y="1304570"/>
                </a:cubicBezTo>
                <a:cubicBezTo>
                  <a:pt x="936014" y="1316389"/>
                  <a:pt x="1109500" y="1296543"/>
                  <a:pt x="1251322" y="1193075"/>
                </a:cubicBezTo>
                <a:cubicBezTo>
                  <a:pt x="1447107" y="1052591"/>
                  <a:pt x="1557042" y="798159"/>
                  <a:pt x="1487246" y="549748"/>
                </a:cubicBezTo>
                <a:close/>
              </a:path>
            </a:pathLst>
          </a:custGeom>
          <a:solidFill>
            <a:srgbClr val="FFC000"/>
          </a:solidFill>
          <a:ln w="22225" cap="rnd">
            <a:noFill/>
            <a:prstDash val="solid"/>
            <a:round/>
          </a:ln>
        </p:spPr>
        <p:txBody>
          <a:bodyPr rtlCol="0" anchor="ctr"/>
          <a:lstStyle/>
          <a:p>
            <a:endParaRPr lang="en-US"/>
          </a:p>
        </p:txBody>
      </p:sp>
      <p:grpSp>
        <p:nvGrpSpPr>
          <p:cNvPr id="8" name="Group 7">
            <a:extLst>
              <a:ext uri="{FF2B5EF4-FFF2-40B4-BE49-F238E27FC236}">
                <a16:creationId xmlns="" xmlns:a16="http://schemas.microsoft.com/office/drawing/2014/main" id="{68AED020-A2E7-4E1E-8406-114449AFA7AD}"/>
              </a:ext>
            </a:extLst>
          </p:cNvPr>
          <p:cNvGrpSpPr/>
          <p:nvPr userDrawn="1"/>
        </p:nvGrpSpPr>
        <p:grpSpPr>
          <a:xfrm>
            <a:off x="6088174" y="5286291"/>
            <a:ext cx="1277548" cy="1438063"/>
            <a:chOff x="-223896" y="1190389"/>
            <a:chExt cx="1277548" cy="1438063"/>
          </a:xfrm>
        </p:grpSpPr>
        <p:sp>
          <p:nvSpPr>
            <p:cNvPr id="9" name="Freeform: Shape 8">
              <a:extLst>
                <a:ext uri="{FF2B5EF4-FFF2-40B4-BE49-F238E27FC236}">
                  <a16:creationId xmlns="" xmlns:a16="http://schemas.microsoft.com/office/drawing/2014/main" id="{292DE156-DE75-4AA2-AA14-BEA950E6ECFB}"/>
                </a:ext>
              </a:extLst>
            </p:cNvPr>
            <p:cNvSpPr/>
            <p:nvPr/>
          </p:nvSpPr>
          <p:spPr>
            <a:xfrm>
              <a:off x="-76957" y="1311087"/>
              <a:ext cx="1130609" cy="1317365"/>
            </a:xfrm>
            <a:custGeom>
              <a:avLst/>
              <a:gdLst>
                <a:gd name="connsiteX0" fmla="*/ 1105344 w 1130609"/>
                <a:gd name="connsiteY0" fmla="*/ 211887 h 1317365"/>
                <a:gd name="connsiteX1" fmla="*/ 1127001 w 1130609"/>
                <a:gd name="connsiteY1" fmla="*/ 223828 h 1317365"/>
                <a:gd name="connsiteX2" fmla="*/ 1128620 w 1130609"/>
                <a:gd name="connsiteY2" fmla="*/ 255604 h 1317365"/>
                <a:gd name="connsiteX3" fmla="*/ 855592 w 1130609"/>
                <a:gd name="connsiteY3" fmla="*/ 1292256 h 1317365"/>
                <a:gd name="connsiteX4" fmla="*/ 839806 w 1130609"/>
                <a:gd name="connsiteY4" fmla="*/ 1315936 h 1317365"/>
                <a:gd name="connsiteX5" fmla="*/ 822401 w 1130609"/>
                <a:gd name="connsiteY5" fmla="*/ 1315936 h 1317365"/>
                <a:gd name="connsiteX6" fmla="*/ 688 w 1130609"/>
                <a:gd name="connsiteY6" fmla="*/ 1139855 h 1317365"/>
                <a:gd name="connsiteX7" fmla="*/ 178389 w 1130609"/>
                <a:gd name="connsiteY7" fmla="*/ 344049 h 1317365"/>
                <a:gd name="connsiteX8" fmla="*/ 244167 w 1130609"/>
                <a:gd name="connsiteY8" fmla="*/ 104822 h 1317365"/>
                <a:gd name="connsiteX9" fmla="*/ 274931 w 1130609"/>
                <a:gd name="connsiteY9" fmla="*/ 7269 h 1317365"/>
                <a:gd name="connsiteX10" fmla="*/ 368436 w 1130609"/>
                <a:gd name="connsiteY10" fmla="*/ 16579 h 1317365"/>
                <a:gd name="connsiteX11" fmla="*/ 838592 w 1130609"/>
                <a:gd name="connsiteY11" fmla="*/ 136800 h 1317365"/>
                <a:gd name="connsiteX12" fmla="*/ 1105344 w 1130609"/>
                <a:gd name="connsiteY12" fmla="*/ 211887 h 131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609" h="1317365">
                  <a:moveTo>
                    <a:pt x="1105344" y="211887"/>
                  </a:moveTo>
                  <a:cubicBezTo>
                    <a:pt x="1113622" y="213507"/>
                    <a:pt x="1121212" y="217696"/>
                    <a:pt x="1127001" y="223828"/>
                  </a:cubicBezTo>
                  <a:cubicBezTo>
                    <a:pt x="1132101" y="233685"/>
                    <a:pt x="1132688" y="245282"/>
                    <a:pt x="1128620" y="255604"/>
                  </a:cubicBezTo>
                  <a:cubicBezTo>
                    <a:pt x="1044222" y="614243"/>
                    <a:pt x="952944" y="958106"/>
                    <a:pt x="855592" y="1292256"/>
                  </a:cubicBezTo>
                  <a:cubicBezTo>
                    <a:pt x="852760" y="1301566"/>
                    <a:pt x="848914" y="1312495"/>
                    <a:pt x="839806" y="1315936"/>
                  </a:cubicBezTo>
                  <a:cubicBezTo>
                    <a:pt x="834119" y="1317555"/>
                    <a:pt x="828088" y="1317555"/>
                    <a:pt x="822401" y="1315936"/>
                  </a:cubicBezTo>
                  <a:cubicBezTo>
                    <a:pt x="546944" y="1263921"/>
                    <a:pt x="271287" y="1211906"/>
                    <a:pt x="688" y="1139855"/>
                  </a:cubicBezTo>
                  <a:cubicBezTo>
                    <a:pt x="33678" y="869864"/>
                    <a:pt x="106135" y="606349"/>
                    <a:pt x="178389" y="344049"/>
                  </a:cubicBezTo>
                  <a:cubicBezTo>
                    <a:pt x="200248" y="264307"/>
                    <a:pt x="222166" y="184564"/>
                    <a:pt x="244167" y="104822"/>
                  </a:cubicBezTo>
                  <a:cubicBezTo>
                    <a:pt x="250643" y="81345"/>
                    <a:pt x="255298" y="23865"/>
                    <a:pt x="274931" y="7269"/>
                  </a:cubicBezTo>
                  <a:cubicBezTo>
                    <a:pt x="297800" y="-11554"/>
                    <a:pt x="342326" y="10305"/>
                    <a:pt x="368436" y="16579"/>
                  </a:cubicBezTo>
                  <a:cubicBezTo>
                    <a:pt x="525633" y="54224"/>
                    <a:pt x="682345" y="94297"/>
                    <a:pt x="838592" y="136800"/>
                  </a:cubicBezTo>
                  <a:cubicBezTo>
                    <a:pt x="927645" y="160945"/>
                    <a:pt x="1016555" y="185981"/>
                    <a:pt x="1105344" y="211887"/>
                  </a:cubicBezTo>
                  <a:close/>
                </a:path>
              </a:pathLst>
            </a:custGeom>
            <a:solidFill>
              <a:srgbClr val="000000">
                <a:alpha val="15000"/>
              </a:srgbClr>
            </a:solidFill>
            <a:ln w="20234"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7E986408-17FA-40F9-B08A-9BE658B81D95}"/>
                </a:ext>
              </a:extLst>
            </p:cNvPr>
            <p:cNvSpPr/>
            <p:nvPr/>
          </p:nvSpPr>
          <p:spPr>
            <a:xfrm>
              <a:off x="-144758" y="1226212"/>
              <a:ext cx="1130632" cy="1317438"/>
            </a:xfrm>
            <a:custGeom>
              <a:avLst/>
              <a:gdLst>
                <a:gd name="connsiteX0" fmla="*/ 1105344 w 1130632"/>
                <a:gd name="connsiteY0" fmla="*/ 212163 h 1317438"/>
                <a:gd name="connsiteX1" fmla="*/ 1127202 w 1130632"/>
                <a:gd name="connsiteY1" fmla="*/ 224104 h 1317438"/>
                <a:gd name="connsiteX2" fmla="*/ 1128821 w 1130632"/>
                <a:gd name="connsiteY2" fmla="*/ 255880 h 1317438"/>
                <a:gd name="connsiteX3" fmla="*/ 855592 w 1130632"/>
                <a:gd name="connsiteY3" fmla="*/ 1292329 h 1317438"/>
                <a:gd name="connsiteX4" fmla="*/ 839806 w 1130632"/>
                <a:gd name="connsiteY4" fmla="*/ 1316009 h 1317438"/>
                <a:gd name="connsiteX5" fmla="*/ 822400 w 1130632"/>
                <a:gd name="connsiteY5" fmla="*/ 1316009 h 1317438"/>
                <a:gd name="connsiteX6" fmla="*/ 688 w 1130632"/>
                <a:gd name="connsiteY6" fmla="*/ 1139725 h 1317438"/>
                <a:gd name="connsiteX7" fmla="*/ 178388 w 1130632"/>
                <a:gd name="connsiteY7" fmla="*/ 343920 h 1317438"/>
                <a:gd name="connsiteX8" fmla="*/ 244165 w 1130632"/>
                <a:gd name="connsiteY8" fmla="*/ 104895 h 1317438"/>
                <a:gd name="connsiteX9" fmla="*/ 274929 w 1130632"/>
                <a:gd name="connsiteY9" fmla="*/ 7140 h 1317438"/>
                <a:gd name="connsiteX10" fmla="*/ 368434 w 1130632"/>
                <a:gd name="connsiteY10" fmla="*/ 16652 h 1317438"/>
                <a:gd name="connsiteX11" fmla="*/ 838592 w 1130632"/>
                <a:gd name="connsiteY11" fmla="*/ 136670 h 1317438"/>
                <a:gd name="connsiteX12" fmla="*/ 1105344 w 1130632"/>
                <a:gd name="connsiteY12" fmla="*/ 212163 h 13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632" h="1317438">
                  <a:moveTo>
                    <a:pt x="1105344" y="212163"/>
                  </a:moveTo>
                  <a:cubicBezTo>
                    <a:pt x="1113743" y="213600"/>
                    <a:pt x="1121434" y="217809"/>
                    <a:pt x="1127202" y="224104"/>
                  </a:cubicBezTo>
                  <a:cubicBezTo>
                    <a:pt x="1132060" y="234021"/>
                    <a:pt x="1132647" y="245517"/>
                    <a:pt x="1128821" y="255880"/>
                  </a:cubicBezTo>
                  <a:cubicBezTo>
                    <a:pt x="1046913" y="603589"/>
                    <a:pt x="955837" y="949072"/>
                    <a:pt x="855592" y="1292329"/>
                  </a:cubicBezTo>
                  <a:cubicBezTo>
                    <a:pt x="852961" y="1301841"/>
                    <a:pt x="848913" y="1312568"/>
                    <a:pt x="839806" y="1316009"/>
                  </a:cubicBezTo>
                  <a:cubicBezTo>
                    <a:pt x="834119" y="1317628"/>
                    <a:pt x="828087" y="1317628"/>
                    <a:pt x="822400" y="1316009"/>
                  </a:cubicBezTo>
                  <a:cubicBezTo>
                    <a:pt x="547147" y="1263994"/>
                    <a:pt x="271287" y="1211777"/>
                    <a:pt x="688" y="1139725"/>
                  </a:cubicBezTo>
                  <a:cubicBezTo>
                    <a:pt x="33678" y="869937"/>
                    <a:pt x="106135" y="606423"/>
                    <a:pt x="178388" y="343920"/>
                  </a:cubicBezTo>
                  <a:cubicBezTo>
                    <a:pt x="200510" y="264178"/>
                    <a:pt x="222449" y="184496"/>
                    <a:pt x="244165" y="104895"/>
                  </a:cubicBezTo>
                  <a:cubicBezTo>
                    <a:pt x="250642" y="81418"/>
                    <a:pt x="255298" y="23938"/>
                    <a:pt x="274929" y="7140"/>
                  </a:cubicBezTo>
                  <a:cubicBezTo>
                    <a:pt x="297800" y="-11481"/>
                    <a:pt x="342529" y="10378"/>
                    <a:pt x="368434" y="16652"/>
                  </a:cubicBezTo>
                  <a:cubicBezTo>
                    <a:pt x="525754" y="54155"/>
                    <a:pt x="682487" y="94168"/>
                    <a:pt x="838592" y="136670"/>
                  </a:cubicBezTo>
                  <a:cubicBezTo>
                    <a:pt x="927907" y="160958"/>
                    <a:pt x="1016837" y="186115"/>
                    <a:pt x="1105344" y="212163"/>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1" name="Freeform: Shape 10">
              <a:extLst>
                <a:ext uri="{FF2B5EF4-FFF2-40B4-BE49-F238E27FC236}">
                  <a16:creationId xmlns="" xmlns:a16="http://schemas.microsoft.com/office/drawing/2014/main" id="{B2326211-843D-4BED-881C-6AA9308EB159}"/>
                </a:ext>
              </a:extLst>
            </p:cNvPr>
            <p:cNvSpPr/>
            <p:nvPr/>
          </p:nvSpPr>
          <p:spPr>
            <a:xfrm>
              <a:off x="-187867" y="1190389"/>
              <a:ext cx="1130406" cy="1317438"/>
            </a:xfrm>
            <a:custGeom>
              <a:avLst/>
              <a:gdLst>
                <a:gd name="connsiteX0" fmla="*/ 1105142 w 1130406"/>
                <a:gd name="connsiteY0" fmla="*/ 211151 h 1317438"/>
                <a:gd name="connsiteX1" fmla="*/ 1126798 w 1130406"/>
                <a:gd name="connsiteY1" fmla="*/ 223092 h 1317438"/>
                <a:gd name="connsiteX2" fmla="*/ 1128416 w 1130406"/>
                <a:gd name="connsiteY2" fmla="*/ 254867 h 1317438"/>
                <a:gd name="connsiteX3" fmla="*/ 855795 w 1130406"/>
                <a:gd name="connsiteY3" fmla="*/ 1292126 h 1317438"/>
                <a:gd name="connsiteX4" fmla="*/ 839806 w 1130406"/>
                <a:gd name="connsiteY4" fmla="*/ 1316009 h 1317438"/>
                <a:gd name="connsiteX5" fmla="*/ 822602 w 1130406"/>
                <a:gd name="connsiteY5" fmla="*/ 1316009 h 1317438"/>
                <a:gd name="connsiteX6" fmla="*/ 688 w 1130406"/>
                <a:gd name="connsiteY6" fmla="*/ 1139725 h 1317438"/>
                <a:gd name="connsiteX7" fmla="*/ 178591 w 1130406"/>
                <a:gd name="connsiteY7" fmla="*/ 344122 h 1317438"/>
                <a:gd name="connsiteX8" fmla="*/ 244368 w 1130406"/>
                <a:gd name="connsiteY8" fmla="*/ 104895 h 1317438"/>
                <a:gd name="connsiteX9" fmla="*/ 275132 w 1130406"/>
                <a:gd name="connsiteY9" fmla="*/ 7140 h 1317438"/>
                <a:gd name="connsiteX10" fmla="*/ 368434 w 1130406"/>
                <a:gd name="connsiteY10" fmla="*/ 16652 h 1317438"/>
                <a:gd name="connsiteX11" fmla="*/ 838592 w 1130406"/>
                <a:gd name="connsiteY11" fmla="*/ 136873 h 1317438"/>
                <a:gd name="connsiteX12" fmla="*/ 1105142 w 1130406"/>
                <a:gd name="connsiteY12" fmla="*/ 211151 h 13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406" h="1317438">
                  <a:moveTo>
                    <a:pt x="1105142" y="211151"/>
                  </a:moveTo>
                  <a:cubicBezTo>
                    <a:pt x="1113480" y="212628"/>
                    <a:pt x="1121111" y="216817"/>
                    <a:pt x="1126798" y="223092"/>
                  </a:cubicBezTo>
                  <a:cubicBezTo>
                    <a:pt x="1131899" y="232948"/>
                    <a:pt x="1132485" y="244545"/>
                    <a:pt x="1128416" y="254867"/>
                  </a:cubicBezTo>
                  <a:cubicBezTo>
                    <a:pt x="1046508" y="602577"/>
                    <a:pt x="955634" y="948323"/>
                    <a:pt x="855795" y="1292126"/>
                  </a:cubicBezTo>
                  <a:cubicBezTo>
                    <a:pt x="852961" y="1301639"/>
                    <a:pt x="849115" y="1312366"/>
                    <a:pt x="839806" y="1316009"/>
                  </a:cubicBezTo>
                  <a:cubicBezTo>
                    <a:pt x="834179" y="1317628"/>
                    <a:pt x="828229" y="1317628"/>
                    <a:pt x="822602" y="1316009"/>
                  </a:cubicBezTo>
                  <a:cubicBezTo>
                    <a:pt x="547147" y="1263994"/>
                    <a:pt x="271489" y="1211979"/>
                    <a:pt x="688" y="1139725"/>
                  </a:cubicBezTo>
                  <a:cubicBezTo>
                    <a:pt x="33881" y="869937"/>
                    <a:pt x="106337" y="606422"/>
                    <a:pt x="178591" y="344122"/>
                  </a:cubicBezTo>
                  <a:cubicBezTo>
                    <a:pt x="200449" y="264380"/>
                    <a:pt x="222369" y="184637"/>
                    <a:pt x="244368" y="104895"/>
                  </a:cubicBezTo>
                  <a:cubicBezTo>
                    <a:pt x="250845" y="81417"/>
                    <a:pt x="255501" y="23938"/>
                    <a:pt x="275132" y="7140"/>
                  </a:cubicBezTo>
                  <a:cubicBezTo>
                    <a:pt x="297800" y="-11481"/>
                    <a:pt x="342529" y="10378"/>
                    <a:pt x="368434" y="16652"/>
                  </a:cubicBezTo>
                  <a:cubicBezTo>
                    <a:pt x="525896" y="54034"/>
                    <a:pt x="682608" y="94107"/>
                    <a:pt x="838592" y="136873"/>
                  </a:cubicBezTo>
                  <a:cubicBezTo>
                    <a:pt x="927503" y="160492"/>
                    <a:pt x="1016352" y="185244"/>
                    <a:pt x="1105142" y="211151"/>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2" name="Freeform: Shape 11">
              <a:extLst>
                <a:ext uri="{FF2B5EF4-FFF2-40B4-BE49-F238E27FC236}">
                  <a16:creationId xmlns="" xmlns:a16="http://schemas.microsoft.com/office/drawing/2014/main" id="{C7ED4E5C-748D-4F04-9D50-3EEB5324B837}"/>
                </a:ext>
              </a:extLst>
            </p:cNvPr>
            <p:cNvSpPr/>
            <p:nvPr/>
          </p:nvSpPr>
          <p:spPr>
            <a:xfrm>
              <a:off x="177722" y="1438210"/>
              <a:ext cx="552800" cy="296470"/>
            </a:xfrm>
            <a:custGeom>
              <a:avLst/>
              <a:gdLst>
                <a:gd name="connsiteX0" fmla="*/ 2237 w 552800"/>
                <a:gd name="connsiteY0" fmla="*/ 146696 h 296470"/>
                <a:gd name="connsiteX1" fmla="*/ 1023 w 552800"/>
                <a:gd name="connsiteY1" fmla="*/ 157221 h 296470"/>
                <a:gd name="connsiteX2" fmla="*/ 17011 w 552800"/>
                <a:gd name="connsiteY2" fmla="*/ 169364 h 296470"/>
                <a:gd name="connsiteX3" fmla="*/ 160709 w 552800"/>
                <a:gd name="connsiteY3" fmla="*/ 215105 h 296470"/>
                <a:gd name="connsiteX4" fmla="*/ 486966 w 552800"/>
                <a:gd name="connsiteY4" fmla="*/ 296062 h 296470"/>
                <a:gd name="connsiteX5" fmla="*/ 501943 w 552800"/>
                <a:gd name="connsiteY5" fmla="*/ 293026 h 296470"/>
                <a:gd name="connsiteX6" fmla="*/ 509634 w 552800"/>
                <a:gd name="connsiteY6" fmla="*/ 279061 h 296470"/>
                <a:gd name="connsiteX7" fmla="*/ 552945 w 552800"/>
                <a:gd name="connsiteY7" fmla="*/ 135363 h 296470"/>
                <a:gd name="connsiteX8" fmla="*/ 541207 w 552800"/>
                <a:gd name="connsiteY8" fmla="*/ 115123 h 296470"/>
                <a:gd name="connsiteX9" fmla="*/ 133792 w 552800"/>
                <a:gd name="connsiteY9" fmla="*/ 10487 h 296470"/>
                <a:gd name="connsiteX10" fmla="*/ 47370 w 552800"/>
                <a:gd name="connsiteY10" fmla="*/ 25666 h 296470"/>
                <a:gd name="connsiteX11" fmla="*/ 2237 w 552800"/>
                <a:gd name="connsiteY11" fmla="*/ 146696 h 2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800" h="296470">
                  <a:moveTo>
                    <a:pt x="2237" y="146696"/>
                  </a:moveTo>
                  <a:cubicBezTo>
                    <a:pt x="739" y="149995"/>
                    <a:pt x="314" y="153679"/>
                    <a:pt x="1023" y="157221"/>
                  </a:cubicBezTo>
                  <a:cubicBezTo>
                    <a:pt x="2641" y="164103"/>
                    <a:pt x="10332" y="167138"/>
                    <a:pt x="17011" y="169364"/>
                  </a:cubicBezTo>
                  <a:lnTo>
                    <a:pt x="160709" y="215105"/>
                  </a:lnTo>
                  <a:cubicBezTo>
                    <a:pt x="206855" y="229677"/>
                    <a:pt x="422807" y="293633"/>
                    <a:pt x="486966" y="296062"/>
                  </a:cubicBezTo>
                  <a:cubicBezTo>
                    <a:pt x="492147" y="296730"/>
                    <a:pt x="497429" y="295657"/>
                    <a:pt x="501943" y="293026"/>
                  </a:cubicBezTo>
                  <a:cubicBezTo>
                    <a:pt x="506052" y="289403"/>
                    <a:pt x="508784" y="284465"/>
                    <a:pt x="509634" y="279061"/>
                  </a:cubicBezTo>
                  <a:cubicBezTo>
                    <a:pt x="525825" y="224820"/>
                    <a:pt x="537766" y="186568"/>
                    <a:pt x="552945" y="135363"/>
                  </a:cubicBezTo>
                  <a:cubicBezTo>
                    <a:pt x="555253" y="126538"/>
                    <a:pt x="550011" y="117491"/>
                    <a:pt x="541207" y="115123"/>
                  </a:cubicBezTo>
                  <a:lnTo>
                    <a:pt x="133792" y="10487"/>
                  </a:lnTo>
                  <a:cubicBezTo>
                    <a:pt x="96754" y="975"/>
                    <a:pt x="65990" y="-13598"/>
                    <a:pt x="47370" y="25666"/>
                  </a:cubicBezTo>
                  <a:cubicBezTo>
                    <a:pt x="29357" y="64829"/>
                    <a:pt x="14259" y="105287"/>
                    <a:pt x="2237" y="146696"/>
                  </a:cubicBezTo>
                  <a:close/>
                </a:path>
              </a:pathLst>
            </a:custGeom>
            <a:solidFill>
              <a:srgbClr val="FFFFFF"/>
            </a:solidFill>
            <a:ln w="17806" cap="rnd">
              <a:solidFill>
                <a:srgbClr val="190B0B"/>
              </a:solidFill>
              <a:prstDash val="solid"/>
              <a:round/>
            </a:ln>
          </p:spPr>
          <p:txBody>
            <a:bodyPr rtlCol="0" anchor="ctr"/>
            <a:lstStyle/>
            <a:p>
              <a:endParaRPr lang="en-US"/>
            </a:p>
          </p:txBody>
        </p:sp>
        <p:sp>
          <p:nvSpPr>
            <p:cNvPr id="13" name="Freeform: Shape 12">
              <a:extLst>
                <a:ext uri="{FF2B5EF4-FFF2-40B4-BE49-F238E27FC236}">
                  <a16:creationId xmlns="" xmlns:a16="http://schemas.microsoft.com/office/drawing/2014/main" id="{34A88FCC-54C6-4C4D-BB15-2ABE2C19293C}"/>
                </a:ext>
              </a:extLst>
            </p:cNvPr>
            <p:cNvSpPr/>
            <p:nvPr/>
          </p:nvSpPr>
          <p:spPr>
            <a:xfrm>
              <a:off x="113771" y="1261000"/>
              <a:ext cx="56401" cy="51296"/>
            </a:xfrm>
            <a:custGeom>
              <a:avLst/>
              <a:gdLst>
                <a:gd name="connsiteX0" fmla="*/ 27937 w 56401"/>
                <a:gd name="connsiteY0" fmla="*/ 1091 h 51296"/>
                <a:gd name="connsiteX1" fmla="*/ 4054 w 56401"/>
                <a:gd name="connsiteY1" fmla="*/ 41570 h 51296"/>
                <a:gd name="connsiteX2" fmla="*/ 44533 w 56401"/>
                <a:gd name="connsiteY2" fmla="*/ 45820 h 51296"/>
                <a:gd name="connsiteX3" fmla="*/ 52851 w 56401"/>
                <a:gd name="connsiteY3" fmla="*/ 8377 h 51296"/>
                <a:gd name="connsiteX4" fmla="*/ 50604 w 56401"/>
                <a:gd name="connsiteY4" fmla="*/ 5341 h 51296"/>
                <a:gd name="connsiteX5" fmla="*/ 27937 w 56401"/>
                <a:gd name="connsiteY5" fmla="*/ 1091 h 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1" h="51296">
                  <a:moveTo>
                    <a:pt x="27937" y="1091"/>
                  </a:moveTo>
                  <a:cubicBezTo>
                    <a:pt x="10126" y="6353"/>
                    <a:pt x="-6673" y="26795"/>
                    <a:pt x="4054" y="41570"/>
                  </a:cubicBezTo>
                  <a:cubicBezTo>
                    <a:pt x="14821" y="52417"/>
                    <a:pt x="31741" y="54199"/>
                    <a:pt x="44533" y="45820"/>
                  </a:cubicBezTo>
                  <a:cubicBezTo>
                    <a:pt x="57161" y="37785"/>
                    <a:pt x="60886" y="21006"/>
                    <a:pt x="52851" y="8377"/>
                  </a:cubicBezTo>
                  <a:cubicBezTo>
                    <a:pt x="52163" y="7325"/>
                    <a:pt x="51413" y="6292"/>
                    <a:pt x="50604" y="5341"/>
                  </a:cubicBezTo>
                  <a:cubicBezTo>
                    <a:pt x="44350" y="-22"/>
                    <a:pt x="35708" y="-1641"/>
                    <a:pt x="27937" y="1091"/>
                  </a:cubicBezTo>
                  <a:close/>
                </a:path>
              </a:pathLst>
            </a:custGeom>
            <a:solidFill>
              <a:srgbClr val="190B0B"/>
            </a:solidFill>
            <a:ln w="20234"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9A51FCF5-8EE9-4F63-8C54-6A7A535EECCF}"/>
                </a:ext>
              </a:extLst>
            </p:cNvPr>
            <p:cNvSpPr/>
            <p:nvPr/>
          </p:nvSpPr>
          <p:spPr>
            <a:xfrm>
              <a:off x="87056" y="1358921"/>
              <a:ext cx="45324" cy="41618"/>
            </a:xfrm>
            <a:custGeom>
              <a:avLst/>
              <a:gdLst>
                <a:gd name="connsiteX0" fmla="*/ 23078 w 45324"/>
                <a:gd name="connsiteY0" fmla="*/ 723 h 41618"/>
                <a:gd name="connsiteX1" fmla="*/ 2839 w 45324"/>
                <a:gd name="connsiteY1" fmla="*/ 33511 h 41618"/>
                <a:gd name="connsiteX2" fmla="*/ 35829 w 45324"/>
                <a:gd name="connsiteY2" fmla="*/ 36952 h 41618"/>
                <a:gd name="connsiteX3" fmla="*/ 42709 w 45324"/>
                <a:gd name="connsiteY3" fmla="*/ 7119 h 41618"/>
                <a:gd name="connsiteX4" fmla="*/ 40686 w 45324"/>
                <a:gd name="connsiteY4" fmla="*/ 4367 h 41618"/>
                <a:gd name="connsiteX5" fmla="*/ 23078 w 45324"/>
                <a:gd name="connsiteY5" fmla="*/ 723 h 4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24" h="41618">
                  <a:moveTo>
                    <a:pt x="23078" y="723"/>
                  </a:moveTo>
                  <a:cubicBezTo>
                    <a:pt x="8708" y="4771"/>
                    <a:pt x="-4650" y="20962"/>
                    <a:pt x="2839" y="33511"/>
                  </a:cubicBezTo>
                  <a:cubicBezTo>
                    <a:pt x="11522" y="42558"/>
                    <a:pt x="25466" y="43995"/>
                    <a:pt x="35829" y="36952"/>
                  </a:cubicBezTo>
                  <a:cubicBezTo>
                    <a:pt x="45968" y="30617"/>
                    <a:pt x="49065" y="17259"/>
                    <a:pt x="42709" y="7119"/>
                  </a:cubicBezTo>
                  <a:cubicBezTo>
                    <a:pt x="42123" y="6147"/>
                    <a:pt x="41435" y="5217"/>
                    <a:pt x="40686" y="4367"/>
                  </a:cubicBezTo>
                  <a:cubicBezTo>
                    <a:pt x="35909" y="56"/>
                    <a:pt x="29171" y="-1341"/>
                    <a:pt x="23078" y="723"/>
                  </a:cubicBezTo>
                  <a:close/>
                </a:path>
              </a:pathLst>
            </a:custGeom>
            <a:noFill/>
            <a:ln w="17806" cap="flat">
              <a:solidFill>
                <a:srgbClr val="190B0B"/>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13C3B863-3947-4CC0-9F1D-8B4D87C2B0A9}"/>
                </a:ext>
              </a:extLst>
            </p:cNvPr>
            <p:cNvSpPr/>
            <p:nvPr/>
          </p:nvSpPr>
          <p:spPr>
            <a:xfrm>
              <a:off x="53023" y="1462240"/>
              <a:ext cx="48217" cy="43867"/>
            </a:xfrm>
            <a:custGeom>
              <a:avLst/>
              <a:gdLst>
                <a:gd name="connsiteX0" fmla="*/ 23715 w 48217"/>
                <a:gd name="connsiteY0" fmla="*/ 826 h 43867"/>
                <a:gd name="connsiteX1" fmla="*/ 3476 w 48217"/>
                <a:gd name="connsiteY1" fmla="*/ 35435 h 43867"/>
                <a:gd name="connsiteX2" fmla="*/ 38288 w 48217"/>
                <a:gd name="connsiteY2" fmla="*/ 39078 h 43867"/>
                <a:gd name="connsiteX3" fmla="*/ 45251 w 48217"/>
                <a:gd name="connsiteY3" fmla="*/ 7202 h 43867"/>
                <a:gd name="connsiteX4" fmla="*/ 43551 w 48217"/>
                <a:gd name="connsiteY4" fmla="*/ 4874 h 43867"/>
                <a:gd name="connsiteX5" fmla="*/ 23715 w 48217"/>
                <a:gd name="connsiteY5" fmla="*/ 826 h 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7" h="43867">
                  <a:moveTo>
                    <a:pt x="23715" y="826"/>
                  </a:moveTo>
                  <a:cubicBezTo>
                    <a:pt x="8536" y="5279"/>
                    <a:pt x="-5429" y="22280"/>
                    <a:pt x="3476" y="35435"/>
                  </a:cubicBezTo>
                  <a:cubicBezTo>
                    <a:pt x="12705" y="44826"/>
                    <a:pt x="27298" y="46344"/>
                    <a:pt x="38288" y="39078"/>
                  </a:cubicBezTo>
                  <a:cubicBezTo>
                    <a:pt x="49014" y="32197"/>
                    <a:pt x="52131" y="17928"/>
                    <a:pt x="45251" y="7202"/>
                  </a:cubicBezTo>
                  <a:cubicBezTo>
                    <a:pt x="44744" y="6392"/>
                    <a:pt x="44157" y="5623"/>
                    <a:pt x="43551" y="4874"/>
                  </a:cubicBezTo>
                  <a:cubicBezTo>
                    <a:pt x="38146" y="77"/>
                    <a:pt x="30578" y="-1461"/>
                    <a:pt x="23715" y="826"/>
                  </a:cubicBezTo>
                  <a:close/>
                </a:path>
              </a:pathLst>
            </a:custGeom>
            <a:solidFill>
              <a:srgbClr val="190B0B"/>
            </a:solidFill>
            <a:ln w="20234"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952B57E7-E22D-4B93-964B-8204408CFE84}"/>
                </a:ext>
              </a:extLst>
            </p:cNvPr>
            <p:cNvSpPr/>
            <p:nvPr/>
          </p:nvSpPr>
          <p:spPr>
            <a:xfrm>
              <a:off x="16503" y="1602057"/>
              <a:ext cx="56429" cy="51270"/>
            </a:xfrm>
            <a:custGeom>
              <a:avLst/>
              <a:gdLst>
                <a:gd name="connsiteX0" fmla="*/ 28056 w 56429"/>
                <a:gd name="connsiteY0" fmla="*/ 1064 h 51270"/>
                <a:gd name="connsiteX1" fmla="*/ 3971 w 56429"/>
                <a:gd name="connsiteY1" fmla="*/ 41543 h 51270"/>
                <a:gd name="connsiteX2" fmla="*/ 44450 w 56429"/>
                <a:gd name="connsiteY2" fmla="*/ 45793 h 51270"/>
                <a:gd name="connsiteX3" fmla="*/ 53032 w 56429"/>
                <a:gd name="connsiteY3" fmla="*/ 8695 h 51270"/>
                <a:gd name="connsiteX4" fmla="*/ 50521 w 56429"/>
                <a:gd name="connsiteY4" fmla="*/ 5315 h 51270"/>
                <a:gd name="connsiteX5" fmla="*/ 28056 w 56429"/>
                <a:gd name="connsiteY5" fmla="*/ 1064 h 5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29" h="51270">
                  <a:moveTo>
                    <a:pt x="28056" y="1064"/>
                  </a:moveTo>
                  <a:cubicBezTo>
                    <a:pt x="10043" y="6327"/>
                    <a:pt x="-6553" y="26769"/>
                    <a:pt x="3971" y="41543"/>
                  </a:cubicBezTo>
                  <a:cubicBezTo>
                    <a:pt x="14738" y="52391"/>
                    <a:pt x="31658" y="54173"/>
                    <a:pt x="44450" y="45793"/>
                  </a:cubicBezTo>
                  <a:cubicBezTo>
                    <a:pt x="57059" y="37920"/>
                    <a:pt x="60904" y="21324"/>
                    <a:pt x="53032" y="8695"/>
                  </a:cubicBezTo>
                  <a:cubicBezTo>
                    <a:pt x="52282" y="7501"/>
                    <a:pt x="51453" y="6368"/>
                    <a:pt x="50521" y="5315"/>
                  </a:cubicBezTo>
                  <a:cubicBezTo>
                    <a:pt x="44329" y="-8"/>
                    <a:pt x="35767" y="-1627"/>
                    <a:pt x="28056" y="1064"/>
                  </a:cubicBezTo>
                  <a:close/>
                </a:path>
              </a:pathLst>
            </a:custGeom>
            <a:solidFill>
              <a:srgbClr val="190B0B"/>
            </a:solidFill>
            <a:ln w="20234"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BA82E5B3-532B-49C5-B835-8A4E8ABDAB63}"/>
                </a:ext>
              </a:extLst>
            </p:cNvPr>
            <p:cNvSpPr/>
            <p:nvPr/>
          </p:nvSpPr>
          <p:spPr>
            <a:xfrm>
              <a:off x="-23660" y="1749221"/>
              <a:ext cx="48673" cy="44058"/>
            </a:xfrm>
            <a:custGeom>
              <a:avLst/>
              <a:gdLst>
                <a:gd name="connsiteX0" fmla="*/ 23693 w 48673"/>
                <a:gd name="connsiteY0" fmla="*/ 1040 h 44058"/>
                <a:gd name="connsiteX1" fmla="*/ 3454 w 48673"/>
                <a:gd name="connsiteY1" fmla="*/ 35446 h 44058"/>
                <a:gd name="connsiteX2" fmla="*/ 38265 w 48673"/>
                <a:gd name="connsiteY2" fmla="*/ 39090 h 44058"/>
                <a:gd name="connsiteX3" fmla="*/ 46098 w 48673"/>
                <a:gd name="connsiteY3" fmla="*/ 7719 h 44058"/>
                <a:gd name="connsiteX4" fmla="*/ 43932 w 48673"/>
                <a:gd name="connsiteY4" fmla="*/ 4683 h 44058"/>
                <a:gd name="connsiteX5" fmla="*/ 23693 w 48673"/>
                <a:gd name="connsiteY5" fmla="*/ 1040 h 4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73" h="44058">
                  <a:moveTo>
                    <a:pt x="23693" y="1040"/>
                  </a:moveTo>
                  <a:cubicBezTo>
                    <a:pt x="8716" y="5290"/>
                    <a:pt x="-5451" y="22493"/>
                    <a:pt x="3454" y="35446"/>
                  </a:cubicBezTo>
                  <a:cubicBezTo>
                    <a:pt x="12582" y="45060"/>
                    <a:pt x="27357" y="46618"/>
                    <a:pt x="38265" y="39090"/>
                  </a:cubicBezTo>
                  <a:cubicBezTo>
                    <a:pt x="49094" y="32593"/>
                    <a:pt x="52594" y="18547"/>
                    <a:pt x="46098" y="7719"/>
                  </a:cubicBezTo>
                  <a:cubicBezTo>
                    <a:pt x="45470" y="6646"/>
                    <a:pt x="44742" y="5634"/>
                    <a:pt x="43932" y="4683"/>
                  </a:cubicBezTo>
                  <a:cubicBezTo>
                    <a:pt x="38346" y="-114"/>
                    <a:pt x="30595" y="-1510"/>
                    <a:pt x="23693" y="1040"/>
                  </a:cubicBezTo>
                  <a:close/>
                </a:path>
              </a:pathLst>
            </a:custGeom>
            <a:solidFill>
              <a:srgbClr val="190B0B"/>
            </a:solidFill>
            <a:ln w="20234"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A48ADF69-2BFF-435B-BD38-0BE6C4DCE5A9}"/>
                </a:ext>
              </a:extLst>
            </p:cNvPr>
            <p:cNvSpPr/>
            <p:nvPr/>
          </p:nvSpPr>
          <p:spPr>
            <a:xfrm>
              <a:off x="-51888" y="1870776"/>
              <a:ext cx="45833" cy="41814"/>
            </a:xfrm>
            <a:custGeom>
              <a:avLst/>
              <a:gdLst>
                <a:gd name="connsiteX0" fmla="*/ 22575 w 45833"/>
                <a:gd name="connsiteY0" fmla="*/ 920 h 41814"/>
                <a:gd name="connsiteX1" fmla="*/ 3347 w 45833"/>
                <a:gd name="connsiteY1" fmla="*/ 33707 h 41814"/>
                <a:gd name="connsiteX2" fmla="*/ 36337 w 45833"/>
                <a:gd name="connsiteY2" fmla="*/ 37147 h 41814"/>
                <a:gd name="connsiteX3" fmla="*/ 43219 w 45833"/>
                <a:gd name="connsiteY3" fmla="*/ 7315 h 41814"/>
                <a:gd name="connsiteX4" fmla="*/ 41194 w 45833"/>
                <a:gd name="connsiteY4" fmla="*/ 4563 h 41814"/>
                <a:gd name="connsiteX5" fmla="*/ 22575 w 45833"/>
                <a:gd name="connsiteY5" fmla="*/ 920 h 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33" h="41814">
                  <a:moveTo>
                    <a:pt x="22575" y="920"/>
                  </a:moveTo>
                  <a:cubicBezTo>
                    <a:pt x="8206" y="4967"/>
                    <a:pt x="-5153" y="21159"/>
                    <a:pt x="3347" y="33707"/>
                  </a:cubicBezTo>
                  <a:cubicBezTo>
                    <a:pt x="12030" y="42754"/>
                    <a:pt x="25975" y="44191"/>
                    <a:pt x="36337" y="37147"/>
                  </a:cubicBezTo>
                  <a:cubicBezTo>
                    <a:pt x="46478" y="30813"/>
                    <a:pt x="49573" y="17455"/>
                    <a:pt x="43219" y="7315"/>
                  </a:cubicBezTo>
                  <a:cubicBezTo>
                    <a:pt x="42632" y="6344"/>
                    <a:pt x="41944" y="5412"/>
                    <a:pt x="41194" y="4563"/>
                  </a:cubicBezTo>
                  <a:cubicBezTo>
                    <a:pt x="36156" y="-52"/>
                    <a:pt x="28971" y="-1448"/>
                    <a:pt x="22575" y="920"/>
                  </a:cubicBezTo>
                  <a:close/>
                </a:path>
              </a:pathLst>
            </a:custGeom>
            <a:noFill/>
            <a:ln w="17806" cap="flat">
              <a:solidFill>
                <a:srgbClr val="190B0B"/>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F3895EE5-0585-4D36-971A-B65BEBA3EA17}"/>
                </a:ext>
              </a:extLst>
            </p:cNvPr>
            <p:cNvSpPr/>
            <p:nvPr/>
          </p:nvSpPr>
          <p:spPr>
            <a:xfrm>
              <a:off x="-69496" y="1975617"/>
              <a:ext cx="45819" cy="41777"/>
            </a:xfrm>
            <a:custGeom>
              <a:avLst/>
              <a:gdLst>
                <a:gd name="connsiteX0" fmla="*/ 22575 w 45819"/>
                <a:gd name="connsiteY0" fmla="*/ 918 h 41777"/>
                <a:gd name="connsiteX1" fmla="*/ 3347 w 45819"/>
                <a:gd name="connsiteY1" fmla="*/ 33706 h 41777"/>
                <a:gd name="connsiteX2" fmla="*/ 36540 w 45819"/>
                <a:gd name="connsiteY2" fmla="*/ 37147 h 41777"/>
                <a:gd name="connsiteX3" fmla="*/ 42997 w 45819"/>
                <a:gd name="connsiteY3" fmla="*/ 6909 h 41777"/>
                <a:gd name="connsiteX4" fmla="*/ 41397 w 45819"/>
                <a:gd name="connsiteY4" fmla="*/ 4764 h 41777"/>
                <a:gd name="connsiteX5" fmla="*/ 22575 w 45819"/>
                <a:gd name="connsiteY5" fmla="*/ 918 h 4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19" h="41777">
                  <a:moveTo>
                    <a:pt x="22575" y="918"/>
                  </a:moveTo>
                  <a:cubicBezTo>
                    <a:pt x="8205" y="5168"/>
                    <a:pt x="-5153" y="21157"/>
                    <a:pt x="3347" y="33706"/>
                  </a:cubicBezTo>
                  <a:cubicBezTo>
                    <a:pt x="12132" y="42692"/>
                    <a:pt x="26097" y="44149"/>
                    <a:pt x="36540" y="37147"/>
                  </a:cubicBezTo>
                  <a:cubicBezTo>
                    <a:pt x="46659" y="30569"/>
                    <a:pt x="49554" y="17049"/>
                    <a:pt x="42997" y="6909"/>
                  </a:cubicBezTo>
                  <a:cubicBezTo>
                    <a:pt x="42510" y="6160"/>
                    <a:pt x="41964" y="5452"/>
                    <a:pt x="41397" y="4764"/>
                  </a:cubicBezTo>
                  <a:cubicBezTo>
                    <a:pt x="36358" y="7"/>
                    <a:pt x="29071" y="-1490"/>
                    <a:pt x="22575" y="918"/>
                  </a:cubicBezTo>
                  <a:close/>
                </a:path>
              </a:pathLst>
            </a:custGeom>
            <a:noFill/>
            <a:ln w="17806" cap="flat">
              <a:solidFill>
                <a:srgbClr val="190B0B"/>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0208D3ED-E779-4F5D-BC1E-B1B20AEA99D7}"/>
                </a:ext>
              </a:extLst>
            </p:cNvPr>
            <p:cNvSpPr/>
            <p:nvPr/>
          </p:nvSpPr>
          <p:spPr>
            <a:xfrm>
              <a:off x="-101775" y="2126905"/>
              <a:ext cx="45324" cy="41711"/>
            </a:xfrm>
            <a:custGeom>
              <a:avLst/>
              <a:gdLst>
                <a:gd name="connsiteX0" fmla="*/ 23078 w 45324"/>
                <a:gd name="connsiteY0" fmla="*/ 614 h 41711"/>
                <a:gd name="connsiteX1" fmla="*/ 2839 w 45324"/>
                <a:gd name="connsiteY1" fmla="*/ 33604 h 41711"/>
                <a:gd name="connsiteX2" fmla="*/ 35829 w 45324"/>
                <a:gd name="connsiteY2" fmla="*/ 37045 h 41711"/>
                <a:gd name="connsiteX3" fmla="*/ 42711 w 45324"/>
                <a:gd name="connsiteY3" fmla="*/ 7212 h 41711"/>
                <a:gd name="connsiteX4" fmla="*/ 40686 w 45324"/>
                <a:gd name="connsiteY4" fmla="*/ 4460 h 41711"/>
                <a:gd name="connsiteX5" fmla="*/ 23078 w 45324"/>
                <a:gd name="connsiteY5" fmla="*/ 614 h 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24" h="41711">
                  <a:moveTo>
                    <a:pt x="23078" y="614"/>
                  </a:moveTo>
                  <a:cubicBezTo>
                    <a:pt x="8709" y="4865"/>
                    <a:pt x="-4650" y="20853"/>
                    <a:pt x="2839" y="33604"/>
                  </a:cubicBezTo>
                  <a:cubicBezTo>
                    <a:pt x="11522" y="42651"/>
                    <a:pt x="25467" y="44088"/>
                    <a:pt x="35829" y="37045"/>
                  </a:cubicBezTo>
                  <a:cubicBezTo>
                    <a:pt x="45969" y="30710"/>
                    <a:pt x="49065" y="17352"/>
                    <a:pt x="42711" y="7212"/>
                  </a:cubicBezTo>
                  <a:cubicBezTo>
                    <a:pt x="42124" y="6241"/>
                    <a:pt x="41436" y="5309"/>
                    <a:pt x="40686" y="4460"/>
                  </a:cubicBezTo>
                  <a:cubicBezTo>
                    <a:pt x="35910" y="169"/>
                    <a:pt x="29211" y="-1309"/>
                    <a:pt x="23078" y="614"/>
                  </a:cubicBezTo>
                  <a:close/>
                </a:path>
              </a:pathLst>
            </a:custGeom>
            <a:noFill/>
            <a:ln w="17806" cap="flat">
              <a:solidFill>
                <a:srgbClr val="190B0B"/>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6E40E073-AA52-49A1-9A07-210EE54AB795}"/>
                </a:ext>
              </a:extLst>
            </p:cNvPr>
            <p:cNvSpPr/>
            <p:nvPr/>
          </p:nvSpPr>
          <p:spPr>
            <a:xfrm>
              <a:off x="1173" y="1235719"/>
              <a:ext cx="152863" cy="106355"/>
            </a:xfrm>
            <a:custGeom>
              <a:avLst/>
              <a:gdLst>
                <a:gd name="connsiteX0" fmla="*/ 19099 w 152863"/>
                <a:gd name="connsiteY0" fmla="*/ 96400 h 106355"/>
                <a:gd name="connsiteX1" fmla="*/ 883 w 152863"/>
                <a:gd name="connsiteY1" fmla="*/ 52076 h 106355"/>
                <a:gd name="connsiteX2" fmla="*/ 41362 w 152863"/>
                <a:gd name="connsiteY2" fmla="*/ 3502 h 106355"/>
                <a:gd name="connsiteX3" fmla="*/ 100258 w 152863"/>
                <a:gd name="connsiteY3" fmla="*/ 6336 h 106355"/>
                <a:gd name="connsiteX4" fmla="*/ 147011 w 152863"/>
                <a:gd name="connsiteY4" fmla="*/ 32242 h 106355"/>
                <a:gd name="connsiteX5" fmla="*/ 151322 w 152863"/>
                <a:gd name="connsiteY5" fmla="*/ 51813 h 106355"/>
                <a:gd name="connsiteX6" fmla="*/ 150856 w 152863"/>
                <a:gd name="connsiteY6" fmla="*/ 52481 h 106355"/>
                <a:gd name="connsiteX7" fmla="*/ 131346 w 152863"/>
                <a:gd name="connsiteY7" fmla="*/ 57014 h 106355"/>
                <a:gd name="connsiteX8" fmla="*/ 130617 w 152863"/>
                <a:gd name="connsiteY8" fmla="*/ 56529 h 106355"/>
                <a:gd name="connsiteX9" fmla="*/ 90139 w 152863"/>
                <a:gd name="connsiteY9" fmla="*/ 33456 h 106355"/>
                <a:gd name="connsiteX10" fmla="*/ 49660 w 152863"/>
                <a:gd name="connsiteY10" fmla="*/ 31027 h 106355"/>
                <a:gd name="connsiteX11" fmla="*/ 28004 w 152863"/>
                <a:gd name="connsiteY11" fmla="*/ 55112 h 106355"/>
                <a:gd name="connsiteX12" fmla="*/ 40350 w 152863"/>
                <a:gd name="connsiteY12" fmla="*/ 77578 h 106355"/>
                <a:gd name="connsiteX13" fmla="*/ 47413 w 152863"/>
                <a:gd name="connsiteY13" fmla="*/ 96319 h 106355"/>
                <a:gd name="connsiteX14" fmla="*/ 46624 w 152863"/>
                <a:gd name="connsiteY14" fmla="*/ 97817 h 106355"/>
                <a:gd name="connsiteX15" fmla="*/ 27862 w 152863"/>
                <a:gd name="connsiteY15" fmla="*/ 104881 h 106355"/>
                <a:gd name="connsiteX16" fmla="*/ 26385 w 152863"/>
                <a:gd name="connsiteY16" fmla="*/ 104091 h 106355"/>
                <a:gd name="connsiteX17" fmla="*/ 19099 w 152863"/>
                <a:gd name="connsiteY17" fmla="*/ 96400 h 1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63" h="106355">
                  <a:moveTo>
                    <a:pt x="19099" y="96400"/>
                  </a:moveTo>
                  <a:cubicBezTo>
                    <a:pt x="6206" y="85450"/>
                    <a:pt x="-573" y="68936"/>
                    <a:pt x="883" y="52076"/>
                  </a:cubicBezTo>
                  <a:cubicBezTo>
                    <a:pt x="4223" y="29591"/>
                    <a:pt x="19828" y="10829"/>
                    <a:pt x="41362" y="3502"/>
                  </a:cubicBezTo>
                  <a:cubicBezTo>
                    <a:pt x="60751" y="-2286"/>
                    <a:pt x="81516" y="-1294"/>
                    <a:pt x="100258" y="6336"/>
                  </a:cubicBezTo>
                  <a:cubicBezTo>
                    <a:pt x="116794" y="13136"/>
                    <a:pt x="132479" y="21839"/>
                    <a:pt x="147011" y="32242"/>
                  </a:cubicBezTo>
                  <a:cubicBezTo>
                    <a:pt x="153609" y="36452"/>
                    <a:pt x="155532" y="45215"/>
                    <a:pt x="151322" y="51813"/>
                  </a:cubicBezTo>
                  <a:cubicBezTo>
                    <a:pt x="151160" y="52036"/>
                    <a:pt x="151018" y="52259"/>
                    <a:pt x="150856" y="52481"/>
                  </a:cubicBezTo>
                  <a:cubicBezTo>
                    <a:pt x="146707" y="59119"/>
                    <a:pt x="137984" y="61143"/>
                    <a:pt x="131346" y="57014"/>
                  </a:cubicBezTo>
                  <a:cubicBezTo>
                    <a:pt x="131103" y="56853"/>
                    <a:pt x="130859" y="56691"/>
                    <a:pt x="130617" y="56529"/>
                  </a:cubicBezTo>
                  <a:cubicBezTo>
                    <a:pt x="118028" y="47340"/>
                    <a:pt x="104447" y="39589"/>
                    <a:pt x="90139" y="33456"/>
                  </a:cubicBezTo>
                  <a:cubicBezTo>
                    <a:pt x="77327" y="28032"/>
                    <a:pt x="63039" y="27182"/>
                    <a:pt x="49660" y="31027"/>
                  </a:cubicBezTo>
                  <a:cubicBezTo>
                    <a:pt x="38549" y="34468"/>
                    <a:pt x="30230" y="43718"/>
                    <a:pt x="28004" y="55112"/>
                  </a:cubicBezTo>
                  <a:cubicBezTo>
                    <a:pt x="27357" y="64382"/>
                    <a:pt x="32193" y="73165"/>
                    <a:pt x="40350" y="77578"/>
                  </a:cubicBezTo>
                  <a:cubicBezTo>
                    <a:pt x="47474" y="80816"/>
                    <a:pt x="50631" y="89195"/>
                    <a:pt x="47413" y="96319"/>
                  </a:cubicBezTo>
                  <a:cubicBezTo>
                    <a:pt x="47171" y="96846"/>
                    <a:pt x="46908" y="97331"/>
                    <a:pt x="46624" y="97817"/>
                  </a:cubicBezTo>
                  <a:cubicBezTo>
                    <a:pt x="43386" y="104941"/>
                    <a:pt x="35007" y="108099"/>
                    <a:pt x="27862" y="104881"/>
                  </a:cubicBezTo>
                  <a:cubicBezTo>
                    <a:pt x="27357" y="104637"/>
                    <a:pt x="26870" y="104374"/>
                    <a:pt x="26385" y="104091"/>
                  </a:cubicBezTo>
                  <a:cubicBezTo>
                    <a:pt x="23652" y="101844"/>
                    <a:pt x="21204" y="99254"/>
                    <a:pt x="19099" y="96400"/>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B5A45236-5C07-4959-805C-9F2B1D427C2A}"/>
                </a:ext>
              </a:extLst>
            </p:cNvPr>
            <p:cNvSpPr/>
            <p:nvPr/>
          </p:nvSpPr>
          <p:spPr>
            <a:xfrm>
              <a:off x="-26378" y="1333676"/>
              <a:ext cx="153606" cy="105300"/>
            </a:xfrm>
            <a:custGeom>
              <a:avLst/>
              <a:gdLst>
                <a:gd name="connsiteX0" fmla="*/ 18923 w 153606"/>
                <a:gd name="connsiteY0" fmla="*/ 96400 h 105300"/>
                <a:gd name="connsiteX1" fmla="*/ 910 w 153606"/>
                <a:gd name="connsiteY1" fmla="*/ 52076 h 105300"/>
                <a:gd name="connsiteX2" fmla="*/ 41389 w 153606"/>
                <a:gd name="connsiteY2" fmla="*/ 3502 h 105300"/>
                <a:gd name="connsiteX3" fmla="*/ 100487 w 153606"/>
                <a:gd name="connsiteY3" fmla="*/ 6336 h 105300"/>
                <a:gd name="connsiteX4" fmla="*/ 147847 w 153606"/>
                <a:gd name="connsiteY4" fmla="*/ 31635 h 105300"/>
                <a:gd name="connsiteX5" fmla="*/ 151915 w 153606"/>
                <a:gd name="connsiteY5" fmla="*/ 51550 h 105300"/>
                <a:gd name="connsiteX6" fmla="*/ 151692 w 153606"/>
                <a:gd name="connsiteY6" fmla="*/ 51874 h 105300"/>
                <a:gd name="connsiteX7" fmla="*/ 131837 w 153606"/>
                <a:gd name="connsiteY7" fmla="*/ 56165 h 105300"/>
                <a:gd name="connsiteX8" fmla="*/ 131453 w 153606"/>
                <a:gd name="connsiteY8" fmla="*/ 55922 h 105300"/>
                <a:gd name="connsiteX9" fmla="*/ 90975 w 153606"/>
                <a:gd name="connsiteY9" fmla="*/ 32849 h 105300"/>
                <a:gd name="connsiteX10" fmla="*/ 50496 w 153606"/>
                <a:gd name="connsiteY10" fmla="*/ 30420 h 105300"/>
                <a:gd name="connsiteX11" fmla="*/ 28840 w 153606"/>
                <a:gd name="connsiteY11" fmla="*/ 54505 h 105300"/>
                <a:gd name="connsiteX12" fmla="*/ 41186 w 153606"/>
                <a:gd name="connsiteY12" fmla="*/ 76971 h 105300"/>
                <a:gd name="connsiteX13" fmla="*/ 48047 w 153606"/>
                <a:gd name="connsiteY13" fmla="*/ 96096 h 105300"/>
                <a:gd name="connsiteX14" fmla="*/ 47460 w 153606"/>
                <a:gd name="connsiteY14" fmla="*/ 97210 h 105300"/>
                <a:gd name="connsiteX15" fmla="*/ 28476 w 153606"/>
                <a:gd name="connsiteY15" fmla="*/ 103605 h 105300"/>
                <a:gd name="connsiteX16" fmla="*/ 28234 w 153606"/>
                <a:gd name="connsiteY16" fmla="*/ 103484 h 105300"/>
                <a:gd name="connsiteX17" fmla="*/ 18923 w 153606"/>
                <a:gd name="connsiteY17" fmla="*/ 96400 h 1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606" h="105300">
                  <a:moveTo>
                    <a:pt x="18923" y="96400"/>
                  </a:moveTo>
                  <a:cubicBezTo>
                    <a:pt x="6071" y="85431"/>
                    <a:pt x="-648" y="68895"/>
                    <a:pt x="910" y="52076"/>
                  </a:cubicBezTo>
                  <a:cubicBezTo>
                    <a:pt x="4250" y="29591"/>
                    <a:pt x="19875" y="10829"/>
                    <a:pt x="41389" y="3502"/>
                  </a:cubicBezTo>
                  <a:cubicBezTo>
                    <a:pt x="60838" y="-2286"/>
                    <a:pt x="81685" y="-1294"/>
                    <a:pt x="100487" y="6336"/>
                  </a:cubicBezTo>
                  <a:cubicBezTo>
                    <a:pt x="117205" y="12914"/>
                    <a:pt x="133093" y="21394"/>
                    <a:pt x="147847" y="31635"/>
                  </a:cubicBezTo>
                  <a:cubicBezTo>
                    <a:pt x="154466" y="36006"/>
                    <a:pt x="156287" y="44932"/>
                    <a:pt x="151915" y="51550"/>
                  </a:cubicBezTo>
                  <a:cubicBezTo>
                    <a:pt x="151835" y="51651"/>
                    <a:pt x="151773" y="51773"/>
                    <a:pt x="151692" y="51874"/>
                  </a:cubicBezTo>
                  <a:cubicBezTo>
                    <a:pt x="147402" y="58553"/>
                    <a:pt x="138497" y="60476"/>
                    <a:pt x="131837" y="56165"/>
                  </a:cubicBezTo>
                  <a:cubicBezTo>
                    <a:pt x="131697" y="56084"/>
                    <a:pt x="131574" y="56003"/>
                    <a:pt x="131453" y="55922"/>
                  </a:cubicBezTo>
                  <a:cubicBezTo>
                    <a:pt x="118905" y="46672"/>
                    <a:pt x="105324" y="38941"/>
                    <a:pt x="90975" y="32849"/>
                  </a:cubicBezTo>
                  <a:cubicBezTo>
                    <a:pt x="78164" y="27425"/>
                    <a:pt x="63875" y="26575"/>
                    <a:pt x="50496" y="30420"/>
                  </a:cubicBezTo>
                  <a:cubicBezTo>
                    <a:pt x="39344" y="33780"/>
                    <a:pt x="30986" y="43070"/>
                    <a:pt x="28840" y="54505"/>
                  </a:cubicBezTo>
                  <a:cubicBezTo>
                    <a:pt x="28092" y="63795"/>
                    <a:pt x="32949" y="72619"/>
                    <a:pt x="41186" y="76971"/>
                  </a:cubicBezTo>
                  <a:cubicBezTo>
                    <a:pt x="48372" y="80351"/>
                    <a:pt x="51428" y="88932"/>
                    <a:pt x="48047" y="96096"/>
                  </a:cubicBezTo>
                  <a:cubicBezTo>
                    <a:pt x="47865" y="96481"/>
                    <a:pt x="47663" y="96846"/>
                    <a:pt x="47460" y="97210"/>
                  </a:cubicBezTo>
                  <a:cubicBezTo>
                    <a:pt x="43979" y="104212"/>
                    <a:pt x="35479" y="107087"/>
                    <a:pt x="28476" y="103605"/>
                  </a:cubicBezTo>
                  <a:cubicBezTo>
                    <a:pt x="28396" y="103565"/>
                    <a:pt x="28314" y="103524"/>
                    <a:pt x="28234" y="103484"/>
                  </a:cubicBezTo>
                  <a:cubicBezTo>
                    <a:pt x="24853" y="101501"/>
                    <a:pt x="21736" y="99112"/>
                    <a:pt x="18923" y="96400"/>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81142937-4AE4-46CB-B8C4-E9C2FD065C11}"/>
                </a:ext>
              </a:extLst>
            </p:cNvPr>
            <p:cNvSpPr/>
            <p:nvPr/>
          </p:nvSpPr>
          <p:spPr>
            <a:xfrm>
              <a:off x="-61189" y="1437236"/>
              <a:ext cx="153092" cy="104954"/>
            </a:xfrm>
            <a:custGeom>
              <a:avLst/>
              <a:gdLst>
                <a:gd name="connsiteX0" fmla="*/ 18922 w 153092"/>
                <a:gd name="connsiteY0" fmla="*/ 96465 h 104954"/>
                <a:gd name="connsiteX1" fmla="*/ 910 w 153092"/>
                <a:gd name="connsiteY1" fmla="*/ 52141 h 104954"/>
                <a:gd name="connsiteX2" fmla="*/ 41389 w 153092"/>
                <a:gd name="connsiteY2" fmla="*/ 3567 h 104954"/>
                <a:gd name="connsiteX3" fmla="*/ 100487 w 153092"/>
                <a:gd name="connsiteY3" fmla="*/ 6199 h 104954"/>
                <a:gd name="connsiteX4" fmla="*/ 147239 w 153092"/>
                <a:gd name="connsiteY4" fmla="*/ 32307 h 104954"/>
                <a:gd name="connsiteX5" fmla="*/ 151551 w 153092"/>
                <a:gd name="connsiteY5" fmla="*/ 51878 h 104954"/>
                <a:gd name="connsiteX6" fmla="*/ 151085 w 153092"/>
                <a:gd name="connsiteY6" fmla="*/ 52547 h 104954"/>
                <a:gd name="connsiteX7" fmla="*/ 130887 w 153092"/>
                <a:gd name="connsiteY7" fmla="*/ 56614 h 104954"/>
                <a:gd name="connsiteX8" fmla="*/ 130846 w 153092"/>
                <a:gd name="connsiteY8" fmla="*/ 56594 h 104954"/>
                <a:gd name="connsiteX9" fmla="*/ 90367 w 153092"/>
                <a:gd name="connsiteY9" fmla="*/ 33522 h 104954"/>
                <a:gd name="connsiteX10" fmla="*/ 49889 w 153092"/>
                <a:gd name="connsiteY10" fmla="*/ 31093 h 104954"/>
                <a:gd name="connsiteX11" fmla="*/ 28233 w 153092"/>
                <a:gd name="connsiteY11" fmla="*/ 55177 h 104954"/>
                <a:gd name="connsiteX12" fmla="*/ 40376 w 153092"/>
                <a:gd name="connsiteY12" fmla="*/ 77643 h 104954"/>
                <a:gd name="connsiteX13" fmla="*/ 46772 w 153092"/>
                <a:gd name="connsiteY13" fmla="*/ 96627 h 104954"/>
                <a:gd name="connsiteX14" fmla="*/ 46651 w 153092"/>
                <a:gd name="connsiteY14" fmla="*/ 96871 h 104954"/>
                <a:gd name="connsiteX15" fmla="*/ 27990 w 153092"/>
                <a:gd name="connsiteY15" fmla="*/ 103327 h 104954"/>
                <a:gd name="connsiteX16" fmla="*/ 27626 w 153092"/>
                <a:gd name="connsiteY16" fmla="*/ 103145 h 104954"/>
                <a:gd name="connsiteX17" fmla="*/ 18922 w 153092"/>
                <a:gd name="connsiteY17" fmla="*/ 96465 h 10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92" h="104954">
                  <a:moveTo>
                    <a:pt x="18922" y="96465"/>
                  </a:moveTo>
                  <a:cubicBezTo>
                    <a:pt x="6072" y="85496"/>
                    <a:pt x="-648" y="68960"/>
                    <a:pt x="910" y="52141"/>
                  </a:cubicBezTo>
                  <a:cubicBezTo>
                    <a:pt x="4249" y="29656"/>
                    <a:pt x="19854" y="10894"/>
                    <a:pt x="41389" y="3567"/>
                  </a:cubicBezTo>
                  <a:cubicBezTo>
                    <a:pt x="60818" y="-2261"/>
                    <a:pt x="81644" y="-1331"/>
                    <a:pt x="100487" y="6199"/>
                  </a:cubicBezTo>
                  <a:cubicBezTo>
                    <a:pt x="116941" y="13242"/>
                    <a:pt x="132606" y="21985"/>
                    <a:pt x="147239" y="32307"/>
                  </a:cubicBezTo>
                  <a:cubicBezTo>
                    <a:pt x="153837" y="36517"/>
                    <a:pt x="155761" y="45281"/>
                    <a:pt x="151551" y="51878"/>
                  </a:cubicBezTo>
                  <a:cubicBezTo>
                    <a:pt x="151389" y="52101"/>
                    <a:pt x="151247" y="52324"/>
                    <a:pt x="151085" y="52547"/>
                  </a:cubicBezTo>
                  <a:cubicBezTo>
                    <a:pt x="146632" y="59246"/>
                    <a:pt x="137586" y="61067"/>
                    <a:pt x="130887" y="56614"/>
                  </a:cubicBezTo>
                  <a:cubicBezTo>
                    <a:pt x="130866" y="56614"/>
                    <a:pt x="130866" y="56594"/>
                    <a:pt x="130846" y="56594"/>
                  </a:cubicBezTo>
                  <a:cubicBezTo>
                    <a:pt x="118237" y="47426"/>
                    <a:pt x="104676" y="39695"/>
                    <a:pt x="90367" y="33522"/>
                  </a:cubicBezTo>
                  <a:cubicBezTo>
                    <a:pt x="77556" y="28097"/>
                    <a:pt x="63267" y="27248"/>
                    <a:pt x="49889" y="31093"/>
                  </a:cubicBezTo>
                  <a:cubicBezTo>
                    <a:pt x="38717" y="34412"/>
                    <a:pt x="30338" y="43722"/>
                    <a:pt x="28233" y="55177"/>
                  </a:cubicBezTo>
                  <a:cubicBezTo>
                    <a:pt x="27383" y="64427"/>
                    <a:pt x="32180" y="73292"/>
                    <a:pt x="40376" y="77643"/>
                  </a:cubicBezTo>
                  <a:cubicBezTo>
                    <a:pt x="47379" y="81124"/>
                    <a:pt x="50253" y="89625"/>
                    <a:pt x="46772" y="96627"/>
                  </a:cubicBezTo>
                  <a:cubicBezTo>
                    <a:pt x="46732" y="96708"/>
                    <a:pt x="46691" y="96789"/>
                    <a:pt x="46651" y="96871"/>
                  </a:cubicBezTo>
                  <a:cubicBezTo>
                    <a:pt x="43270" y="103812"/>
                    <a:pt x="34912" y="106707"/>
                    <a:pt x="27990" y="103327"/>
                  </a:cubicBezTo>
                  <a:cubicBezTo>
                    <a:pt x="27868" y="103266"/>
                    <a:pt x="27747" y="103205"/>
                    <a:pt x="27626" y="103145"/>
                  </a:cubicBezTo>
                  <a:cubicBezTo>
                    <a:pt x="24489" y="101242"/>
                    <a:pt x="21575" y="98995"/>
                    <a:pt x="18922" y="96465"/>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B7F34859-5E24-4F98-A4C5-7EC547EC50EC}"/>
                </a:ext>
              </a:extLst>
            </p:cNvPr>
            <p:cNvSpPr/>
            <p:nvPr/>
          </p:nvSpPr>
          <p:spPr>
            <a:xfrm>
              <a:off x="-93578" y="1581062"/>
              <a:ext cx="153184" cy="105118"/>
            </a:xfrm>
            <a:custGeom>
              <a:avLst/>
              <a:gdLst>
                <a:gd name="connsiteX0" fmla="*/ 18929 w 153184"/>
                <a:gd name="connsiteY0" fmla="*/ 96338 h 105118"/>
                <a:gd name="connsiteX1" fmla="*/ 916 w 153184"/>
                <a:gd name="connsiteY1" fmla="*/ 52014 h 105118"/>
                <a:gd name="connsiteX2" fmla="*/ 41394 w 153184"/>
                <a:gd name="connsiteY2" fmla="*/ 3642 h 105118"/>
                <a:gd name="connsiteX3" fmla="*/ 100493 w 153184"/>
                <a:gd name="connsiteY3" fmla="*/ 6273 h 105118"/>
                <a:gd name="connsiteX4" fmla="*/ 147246 w 153184"/>
                <a:gd name="connsiteY4" fmla="*/ 32382 h 105118"/>
                <a:gd name="connsiteX5" fmla="*/ 151779 w 153184"/>
                <a:gd name="connsiteY5" fmla="*/ 51609 h 105118"/>
                <a:gd name="connsiteX6" fmla="*/ 151091 w 153184"/>
                <a:gd name="connsiteY6" fmla="*/ 52621 h 105118"/>
                <a:gd name="connsiteX7" fmla="*/ 131580 w 153184"/>
                <a:gd name="connsiteY7" fmla="*/ 57155 h 105118"/>
                <a:gd name="connsiteX8" fmla="*/ 130852 w 153184"/>
                <a:gd name="connsiteY8" fmla="*/ 56669 h 105118"/>
                <a:gd name="connsiteX9" fmla="*/ 90374 w 153184"/>
                <a:gd name="connsiteY9" fmla="*/ 33596 h 105118"/>
                <a:gd name="connsiteX10" fmla="*/ 49895 w 153184"/>
                <a:gd name="connsiteY10" fmla="*/ 31167 h 105118"/>
                <a:gd name="connsiteX11" fmla="*/ 28239 w 153184"/>
                <a:gd name="connsiteY11" fmla="*/ 55455 h 105118"/>
                <a:gd name="connsiteX12" fmla="*/ 40382 w 153184"/>
                <a:gd name="connsiteY12" fmla="*/ 77920 h 105118"/>
                <a:gd name="connsiteX13" fmla="*/ 46839 w 153184"/>
                <a:gd name="connsiteY13" fmla="*/ 96580 h 105118"/>
                <a:gd name="connsiteX14" fmla="*/ 46656 w 153184"/>
                <a:gd name="connsiteY14" fmla="*/ 96945 h 105118"/>
                <a:gd name="connsiteX15" fmla="*/ 27713 w 153184"/>
                <a:gd name="connsiteY15" fmla="*/ 103462 h 105118"/>
                <a:gd name="connsiteX16" fmla="*/ 27631 w 153184"/>
                <a:gd name="connsiteY16" fmla="*/ 103422 h 105118"/>
                <a:gd name="connsiteX17" fmla="*/ 18929 w 153184"/>
                <a:gd name="connsiteY17" fmla="*/ 96338 h 1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184" h="105118">
                  <a:moveTo>
                    <a:pt x="18929" y="96338"/>
                  </a:moveTo>
                  <a:cubicBezTo>
                    <a:pt x="6057" y="85388"/>
                    <a:pt x="-663" y="68832"/>
                    <a:pt x="916" y="52014"/>
                  </a:cubicBezTo>
                  <a:cubicBezTo>
                    <a:pt x="4053" y="29467"/>
                    <a:pt x="19759" y="10706"/>
                    <a:pt x="41394" y="3642"/>
                  </a:cubicBezTo>
                  <a:cubicBezTo>
                    <a:pt x="60804" y="-2288"/>
                    <a:pt x="81670" y="-1357"/>
                    <a:pt x="100493" y="6273"/>
                  </a:cubicBezTo>
                  <a:cubicBezTo>
                    <a:pt x="117028" y="13154"/>
                    <a:pt x="132714" y="21918"/>
                    <a:pt x="147246" y="32382"/>
                  </a:cubicBezTo>
                  <a:cubicBezTo>
                    <a:pt x="153803" y="36430"/>
                    <a:pt x="155847" y="45052"/>
                    <a:pt x="151779" y="51609"/>
                  </a:cubicBezTo>
                  <a:cubicBezTo>
                    <a:pt x="151577" y="51953"/>
                    <a:pt x="151333" y="52297"/>
                    <a:pt x="151091" y="52621"/>
                  </a:cubicBezTo>
                  <a:cubicBezTo>
                    <a:pt x="146942" y="59259"/>
                    <a:pt x="138218" y="61284"/>
                    <a:pt x="131580" y="57155"/>
                  </a:cubicBezTo>
                  <a:cubicBezTo>
                    <a:pt x="131338" y="56993"/>
                    <a:pt x="131094" y="56831"/>
                    <a:pt x="130852" y="56669"/>
                  </a:cubicBezTo>
                  <a:cubicBezTo>
                    <a:pt x="118242" y="47501"/>
                    <a:pt x="104682" y="39769"/>
                    <a:pt x="90374" y="33596"/>
                  </a:cubicBezTo>
                  <a:cubicBezTo>
                    <a:pt x="77561" y="28172"/>
                    <a:pt x="63272" y="27322"/>
                    <a:pt x="49895" y="31167"/>
                  </a:cubicBezTo>
                  <a:cubicBezTo>
                    <a:pt x="38683" y="34547"/>
                    <a:pt x="30323" y="43939"/>
                    <a:pt x="28239" y="55455"/>
                  </a:cubicBezTo>
                  <a:cubicBezTo>
                    <a:pt x="27510" y="64684"/>
                    <a:pt x="32266" y="73488"/>
                    <a:pt x="40382" y="77920"/>
                  </a:cubicBezTo>
                  <a:cubicBezTo>
                    <a:pt x="47325" y="81300"/>
                    <a:pt x="50198" y="89639"/>
                    <a:pt x="46839" y="96580"/>
                  </a:cubicBezTo>
                  <a:cubicBezTo>
                    <a:pt x="46777" y="96702"/>
                    <a:pt x="46717" y="96823"/>
                    <a:pt x="46656" y="96945"/>
                  </a:cubicBezTo>
                  <a:cubicBezTo>
                    <a:pt x="43216" y="103968"/>
                    <a:pt x="34736" y="106903"/>
                    <a:pt x="27713" y="103462"/>
                  </a:cubicBezTo>
                  <a:cubicBezTo>
                    <a:pt x="27672" y="103442"/>
                    <a:pt x="27652" y="103442"/>
                    <a:pt x="27631" y="103422"/>
                  </a:cubicBezTo>
                  <a:cubicBezTo>
                    <a:pt x="24515" y="101317"/>
                    <a:pt x="21601" y="98949"/>
                    <a:pt x="18929"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9C78F563-B848-4744-A09E-346C7589AEA5}"/>
                </a:ext>
              </a:extLst>
            </p:cNvPr>
            <p:cNvSpPr/>
            <p:nvPr/>
          </p:nvSpPr>
          <p:spPr>
            <a:xfrm>
              <a:off x="-135274" y="1710780"/>
              <a:ext cx="153187" cy="105138"/>
            </a:xfrm>
            <a:custGeom>
              <a:avLst/>
              <a:gdLst>
                <a:gd name="connsiteX0" fmla="*/ 19134 w 153187"/>
                <a:gd name="connsiteY0" fmla="*/ 96353 h 105138"/>
                <a:gd name="connsiteX1" fmla="*/ 919 w 153187"/>
                <a:gd name="connsiteY1" fmla="*/ 52029 h 105138"/>
                <a:gd name="connsiteX2" fmla="*/ 41397 w 153187"/>
                <a:gd name="connsiteY2" fmla="*/ 3657 h 105138"/>
                <a:gd name="connsiteX3" fmla="*/ 100496 w 153187"/>
                <a:gd name="connsiteY3" fmla="*/ 6288 h 105138"/>
                <a:gd name="connsiteX4" fmla="*/ 147249 w 153187"/>
                <a:gd name="connsiteY4" fmla="*/ 32397 h 105138"/>
                <a:gd name="connsiteX5" fmla="*/ 151782 w 153187"/>
                <a:gd name="connsiteY5" fmla="*/ 51624 h 105138"/>
                <a:gd name="connsiteX6" fmla="*/ 151094 w 153187"/>
                <a:gd name="connsiteY6" fmla="*/ 52636 h 105138"/>
                <a:gd name="connsiteX7" fmla="*/ 131927 w 153187"/>
                <a:gd name="connsiteY7" fmla="*/ 57392 h 105138"/>
                <a:gd name="connsiteX8" fmla="*/ 130855 w 153187"/>
                <a:gd name="connsiteY8" fmla="*/ 56684 h 105138"/>
                <a:gd name="connsiteX9" fmla="*/ 90377 w 153187"/>
                <a:gd name="connsiteY9" fmla="*/ 33611 h 105138"/>
                <a:gd name="connsiteX10" fmla="*/ 49898 w 153187"/>
                <a:gd name="connsiteY10" fmla="*/ 31182 h 105138"/>
                <a:gd name="connsiteX11" fmla="*/ 28242 w 153187"/>
                <a:gd name="connsiteY11" fmla="*/ 55469 h 105138"/>
                <a:gd name="connsiteX12" fmla="*/ 40588 w 153187"/>
                <a:gd name="connsiteY12" fmla="*/ 77935 h 105138"/>
                <a:gd name="connsiteX13" fmla="*/ 46862 w 153187"/>
                <a:gd name="connsiteY13" fmla="*/ 96960 h 105138"/>
                <a:gd name="connsiteX14" fmla="*/ 27634 w 153187"/>
                <a:gd name="connsiteY14" fmla="*/ 103436 h 105138"/>
                <a:gd name="connsiteX15" fmla="*/ 19134 w 153187"/>
                <a:gd name="connsiteY15" fmla="*/ 96353 h 10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187" h="105138">
                  <a:moveTo>
                    <a:pt x="19134" y="96353"/>
                  </a:moveTo>
                  <a:cubicBezTo>
                    <a:pt x="6120" y="85484"/>
                    <a:pt x="-680" y="68908"/>
                    <a:pt x="919" y="52029"/>
                  </a:cubicBezTo>
                  <a:cubicBezTo>
                    <a:pt x="4056" y="29482"/>
                    <a:pt x="19762" y="10720"/>
                    <a:pt x="41397" y="3657"/>
                  </a:cubicBezTo>
                  <a:cubicBezTo>
                    <a:pt x="60806" y="-2293"/>
                    <a:pt x="81694" y="-1362"/>
                    <a:pt x="100496" y="6288"/>
                  </a:cubicBezTo>
                  <a:cubicBezTo>
                    <a:pt x="117072" y="13068"/>
                    <a:pt x="132777" y="21852"/>
                    <a:pt x="147249" y="32397"/>
                  </a:cubicBezTo>
                  <a:cubicBezTo>
                    <a:pt x="153806" y="36445"/>
                    <a:pt x="155850" y="45067"/>
                    <a:pt x="151782" y="51624"/>
                  </a:cubicBezTo>
                  <a:cubicBezTo>
                    <a:pt x="151580" y="51968"/>
                    <a:pt x="151336" y="52312"/>
                    <a:pt x="151094" y="52636"/>
                  </a:cubicBezTo>
                  <a:cubicBezTo>
                    <a:pt x="147107" y="59254"/>
                    <a:pt x="138525" y="61379"/>
                    <a:pt x="131927" y="57392"/>
                  </a:cubicBezTo>
                  <a:cubicBezTo>
                    <a:pt x="131563" y="57169"/>
                    <a:pt x="131199" y="56947"/>
                    <a:pt x="130855" y="56684"/>
                  </a:cubicBezTo>
                  <a:cubicBezTo>
                    <a:pt x="118266" y="47495"/>
                    <a:pt x="104685" y="39744"/>
                    <a:pt x="90377" y="33611"/>
                  </a:cubicBezTo>
                  <a:cubicBezTo>
                    <a:pt x="77564" y="28187"/>
                    <a:pt x="63275" y="27337"/>
                    <a:pt x="49898" y="31182"/>
                  </a:cubicBezTo>
                  <a:cubicBezTo>
                    <a:pt x="38685" y="34562"/>
                    <a:pt x="30326" y="43953"/>
                    <a:pt x="28242" y="55469"/>
                  </a:cubicBezTo>
                  <a:cubicBezTo>
                    <a:pt x="27695" y="64699"/>
                    <a:pt x="32492" y="73441"/>
                    <a:pt x="40588" y="77935"/>
                  </a:cubicBezTo>
                  <a:cubicBezTo>
                    <a:pt x="47570" y="81457"/>
                    <a:pt x="50384" y="89977"/>
                    <a:pt x="46862" y="96960"/>
                  </a:cubicBezTo>
                  <a:cubicBezTo>
                    <a:pt x="43340" y="104044"/>
                    <a:pt x="34739" y="106938"/>
                    <a:pt x="27634" y="103436"/>
                  </a:cubicBezTo>
                  <a:cubicBezTo>
                    <a:pt x="24559" y="101372"/>
                    <a:pt x="21705" y="99004"/>
                    <a:pt x="19134" y="96353"/>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8B541C82-10E9-483C-8242-AE7E8BDEDBB7}"/>
                </a:ext>
              </a:extLst>
            </p:cNvPr>
            <p:cNvSpPr/>
            <p:nvPr/>
          </p:nvSpPr>
          <p:spPr>
            <a:xfrm>
              <a:off x="-167450" y="1848407"/>
              <a:ext cx="153097" cy="105363"/>
            </a:xfrm>
            <a:custGeom>
              <a:avLst/>
              <a:gdLst>
                <a:gd name="connsiteX0" fmla="*/ 18928 w 153097"/>
                <a:gd name="connsiteY0" fmla="*/ 96352 h 105363"/>
                <a:gd name="connsiteX1" fmla="*/ 916 w 153097"/>
                <a:gd name="connsiteY1" fmla="*/ 52029 h 105363"/>
                <a:gd name="connsiteX2" fmla="*/ 41394 w 153097"/>
                <a:gd name="connsiteY2" fmla="*/ 3657 h 105363"/>
                <a:gd name="connsiteX3" fmla="*/ 100492 w 153097"/>
                <a:gd name="connsiteY3" fmla="*/ 6288 h 105363"/>
                <a:gd name="connsiteX4" fmla="*/ 147245 w 153097"/>
                <a:gd name="connsiteY4" fmla="*/ 32396 h 105363"/>
                <a:gd name="connsiteX5" fmla="*/ 151556 w 153097"/>
                <a:gd name="connsiteY5" fmla="*/ 51968 h 105363"/>
                <a:gd name="connsiteX6" fmla="*/ 151090 w 153097"/>
                <a:gd name="connsiteY6" fmla="*/ 52636 h 105363"/>
                <a:gd name="connsiteX7" fmla="*/ 131863 w 153097"/>
                <a:gd name="connsiteY7" fmla="*/ 57169 h 105363"/>
                <a:gd name="connsiteX8" fmla="*/ 130851 w 153097"/>
                <a:gd name="connsiteY8" fmla="*/ 56481 h 105363"/>
                <a:gd name="connsiteX9" fmla="*/ 90373 w 153097"/>
                <a:gd name="connsiteY9" fmla="*/ 33409 h 105363"/>
                <a:gd name="connsiteX10" fmla="*/ 49894 w 153097"/>
                <a:gd name="connsiteY10" fmla="*/ 30980 h 105363"/>
                <a:gd name="connsiteX11" fmla="*/ 28238 w 153097"/>
                <a:gd name="connsiteY11" fmla="*/ 55267 h 105363"/>
                <a:gd name="connsiteX12" fmla="*/ 40584 w 153097"/>
                <a:gd name="connsiteY12" fmla="*/ 77733 h 105363"/>
                <a:gd name="connsiteX13" fmla="*/ 46858 w 153097"/>
                <a:gd name="connsiteY13" fmla="*/ 96758 h 105363"/>
                <a:gd name="connsiteX14" fmla="*/ 27813 w 153097"/>
                <a:gd name="connsiteY14" fmla="*/ 103841 h 105363"/>
                <a:gd name="connsiteX15" fmla="*/ 26619 w 153097"/>
                <a:gd name="connsiteY15" fmla="*/ 103234 h 105363"/>
                <a:gd name="connsiteX16" fmla="*/ 18928 w 153097"/>
                <a:gd name="connsiteY16" fmla="*/ 96352 h 10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097" h="105363">
                  <a:moveTo>
                    <a:pt x="18928" y="96352"/>
                  </a:moveTo>
                  <a:cubicBezTo>
                    <a:pt x="6056" y="85403"/>
                    <a:pt x="-663" y="68848"/>
                    <a:pt x="916" y="52029"/>
                  </a:cubicBezTo>
                  <a:cubicBezTo>
                    <a:pt x="4315" y="29603"/>
                    <a:pt x="19920" y="10963"/>
                    <a:pt x="41394" y="3657"/>
                  </a:cubicBezTo>
                  <a:cubicBezTo>
                    <a:pt x="60803" y="-2293"/>
                    <a:pt x="81690" y="-1363"/>
                    <a:pt x="100492" y="6288"/>
                  </a:cubicBezTo>
                  <a:cubicBezTo>
                    <a:pt x="117067" y="13068"/>
                    <a:pt x="132773" y="21852"/>
                    <a:pt x="147245" y="32396"/>
                  </a:cubicBezTo>
                  <a:cubicBezTo>
                    <a:pt x="153842" y="36606"/>
                    <a:pt x="155766" y="45370"/>
                    <a:pt x="151556" y="51968"/>
                  </a:cubicBezTo>
                  <a:cubicBezTo>
                    <a:pt x="151394" y="52190"/>
                    <a:pt x="151252" y="52413"/>
                    <a:pt x="151090" y="52636"/>
                  </a:cubicBezTo>
                  <a:cubicBezTo>
                    <a:pt x="147042" y="59193"/>
                    <a:pt x="138421" y="61238"/>
                    <a:pt x="131863" y="57169"/>
                  </a:cubicBezTo>
                  <a:cubicBezTo>
                    <a:pt x="131519" y="56967"/>
                    <a:pt x="131175" y="56724"/>
                    <a:pt x="130851" y="56481"/>
                  </a:cubicBezTo>
                  <a:cubicBezTo>
                    <a:pt x="118221" y="47354"/>
                    <a:pt x="104661" y="39622"/>
                    <a:pt x="90373" y="33409"/>
                  </a:cubicBezTo>
                  <a:cubicBezTo>
                    <a:pt x="77561" y="27985"/>
                    <a:pt x="63272" y="27135"/>
                    <a:pt x="49894" y="30980"/>
                  </a:cubicBezTo>
                  <a:cubicBezTo>
                    <a:pt x="38681" y="34360"/>
                    <a:pt x="30323" y="43751"/>
                    <a:pt x="28238" y="55267"/>
                  </a:cubicBezTo>
                  <a:cubicBezTo>
                    <a:pt x="27651" y="64516"/>
                    <a:pt x="32448" y="73280"/>
                    <a:pt x="40584" y="77733"/>
                  </a:cubicBezTo>
                  <a:cubicBezTo>
                    <a:pt x="47567" y="81254"/>
                    <a:pt x="50380" y="89775"/>
                    <a:pt x="46858" y="96758"/>
                  </a:cubicBezTo>
                  <a:cubicBezTo>
                    <a:pt x="43560" y="103983"/>
                    <a:pt x="35038" y="107140"/>
                    <a:pt x="27813" y="103841"/>
                  </a:cubicBezTo>
                  <a:cubicBezTo>
                    <a:pt x="27408" y="103659"/>
                    <a:pt x="27004" y="103457"/>
                    <a:pt x="26619" y="103234"/>
                  </a:cubicBezTo>
                  <a:cubicBezTo>
                    <a:pt x="23826" y="101210"/>
                    <a:pt x="21256" y="98903"/>
                    <a:pt x="18928" y="96352"/>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7473E991-0D40-489B-A4DF-DB19BA5D75BC}"/>
                </a:ext>
              </a:extLst>
            </p:cNvPr>
            <p:cNvSpPr/>
            <p:nvPr/>
          </p:nvSpPr>
          <p:spPr>
            <a:xfrm>
              <a:off x="-196572" y="1965000"/>
              <a:ext cx="153005" cy="105118"/>
            </a:xfrm>
            <a:custGeom>
              <a:avLst/>
              <a:gdLst>
                <a:gd name="connsiteX0" fmla="*/ 19108 w 153005"/>
                <a:gd name="connsiteY0" fmla="*/ 96338 h 105118"/>
                <a:gd name="connsiteX1" fmla="*/ 893 w 153005"/>
                <a:gd name="connsiteY1" fmla="*/ 52014 h 105118"/>
                <a:gd name="connsiteX2" fmla="*/ 41371 w 153005"/>
                <a:gd name="connsiteY2" fmla="*/ 3642 h 105118"/>
                <a:gd name="connsiteX3" fmla="*/ 100267 w 153005"/>
                <a:gd name="connsiteY3" fmla="*/ 6273 h 105118"/>
                <a:gd name="connsiteX4" fmla="*/ 147019 w 153005"/>
                <a:gd name="connsiteY4" fmla="*/ 32382 h 105118"/>
                <a:gd name="connsiteX5" fmla="*/ 151553 w 153005"/>
                <a:gd name="connsiteY5" fmla="*/ 51892 h 105118"/>
                <a:gd name="connsiteX6" fmla="*/ 151068 w 153005"/>
                <a:gd name="connsiteY6" fmla="*/ 52621 h 105118"/>
                <a:gd name="connsiteX7" fmla="*/ 131557 w 153005"/>
                <a:gd name="connsiteY7" fmla="*/ 57155 h 105118"/>
                <a:gd name="connsiteX8" fmla="*/ 130828 w 153005"/>
                <a:gd name="connsiteY8" fmla="*/ 56669 h 105118"/>
                <a:gd name="connsiteX9" fmla="*/ 90350 w 153005"/>
                <a:gd name="connsiteY9" fmla="*/ 33596 h 105118"/>
                <a:gd name="connsiteX10" fmla="*/ 49872 w 153005"/>
                <a:gd name="connsiteY10" fmla="*/ 31168 h 105118"/>
                <a:gd name="connsiteX11" fmla="*/ 28215 w 153005"/>
                <a:gd name="connsiteY11" fmla="*/ 55455 h 105118"/>
                <a:gd name="connsiteX12" fmla="*/ 40360 w 153005"/>
                <a:gd name="connsiteY12" fmla="*/ 77920 h 105118"/>
                <a:gd name="connsiteX13" fmla="*/ 46815 w 153005"/>
                <a:gd name="connsiteY13" fmla="*/ 96581 h 105118"/>
                <a:gd name="connsiteX14" fmla="*/ 46634 w 153005"/>
                <a:gd name="connsiteY14" fmla="*/ 96945 h 105118"/>
                <a:gd name="connsiteX15" fmla="*/ 27689 w 153005"/>
                <a:gd name="connsiteY15" fmla="*/ 103462 h 105118"/>
                <a:gd name="connsiteX16" fmla="*/ 27609 w 153005"/>
                <a:gd name="connsiteY16" fmla="*/ 103422 h 105118"/>
                <a:gd name="connsiteX17" fmla="*/ 19108 w 153005"/>
                <a:gd name="connsiteY17" fmla="*/ 96338 h 1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5" h="105118">
                  <a:moveTo>
                    <a:pt x="19108" y="96338"/>
                  </a:moveTo>
                  <a:cubicBezTo>
                    <a:pt x="6195" y="85408"/>
                    <a:pt x="-605" y="68873"/>
                    <a:pt x="893" y="52014"/>
                  </a:cubicBezTo>
                  <a:cubicBezTo>
                    <a:pt x="4293" y="29589"/>
                    <a:pt x="19897" y="10949"/>
                    <a:pt x="41371" y="3642"/>
                  </a:cubicBezTo>
                  <a:cubicBezTo>
                    <a:pt x="60720" y="-2288"/>
                    <a:pt x="81526" y="-1357"/>
                    <a:pt x="100267" y="6273"/>
                  </a:cubicBezTo>
                  <a:cubicBezTo>
                    <a:pt x="116843" y="13054"/>
                    <a:pt x="132549" y="21837"/>
                    <a:pt x="147019" y="32382"/>
                  </a:cubicBezTo>
                  <a:cubicBezTo>
                    <a:pt x="153658" y="36511"/>
                    <a:pt x="155683" y="45254"/>
                    <a:pt x="151553" y="51892"/>
                  </a:cubicBezTo>
                  <a:cubicBezTo>
                    <a:pt x="151391" y="52136"/>
                    <a:pt x="151229" y="52378"/>
                    <a:pt x="151068" y="52621"/>
                  </a:cubicBezTo>
                  <a:cubicBezTo>
                    <a:pt x="146918" y="59260"/>
                    <a:pt x="138196" y="61284"/>
                    <a:pt x="131557" y="57155"/>
                  </a:cubicBezTo>
                  <a:cubicBezTo>
                    <a:pt x="131294" y="56993"/>
                    <a:pt x="131072" y="56831"/>
                    <a:pt x="130828" y="56669"/>
                  </a:cubicBezTo>
                  <a:cubicBezTo>
                    <a:pt x="118220" y="47501"/>
                    <a:pt x="104658" y="39769"/>
                    <a:pt x="90350" y="33596"/>
                  </a:cubicBezTo>
                  <a:cubicBezTo>
                    <a:pt x="77539" y="28172"/>
                    <a:pt x="63250" y="27322"/>
                    <a:pt x="49872" y="31168"/>
                  </a:cubicBezTo>
                  <a:cubicBezTo>
                    <a:pt x="38659" y="34547"/>
                    <a:pt x="30301" y="43939"/>
                    <a:pt x="28215" y="55455"/>
                  </a:cubicBezTo>
                  <a:cubicBezTo>
                    <a:pt x="27487" y="64684"/>
                    <a:pt x="32244" y="73488"/>
                    <a:pt x="40360" y="77920"/>
                  </a:cubicBezTo>
                  <a:cubicBezTo>
                    <a:pt x="47301" y="81300"/>
                    <a:pt x="50175" y="89639"/>
                    <a:pt x="46815" y="96581"/>
                  </a:cubicBezTo>
                  <a:cubicBezTo>
                    <a:pt x="46755" y="96702"/>
                    <a:pt x="46694" y="96823"/>
                    <a:pt x="46634" y="96945"/>
                  </a:cubicBezTo>
                  <a:cubicBezTo>
                    <a:pt x="43192" y="103968"/>
                    <a:pt x="34712" y="106903"/>
                    <a:pt x="27689" y="103462"/>
                  </a:cubicBezTo>
                  <a:cubicBezTo>
                    <a:pt x="27648" y="103441"/>
                    <a:pt x="27629" y="103441"/>
                    <a:pt x="27609" y="103422"/>
                  </a:cubicBezTo>
                  <a:cubicBezTo>
                    <a:pt x="24512" y="101398"/>
                    <a:pt x="21658" y="99030"/>
                    <a:pt x="19108"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3426BB09-CC27-4224-BE27-84CED620C997}"/>
                </a:ext>
              </a:extLst>
            </p:cNvPr>
            <p:cNvSpPr/>
            <p:nvPr/>
          </p:nvSpPr>
          <p:spPr>
            <a:xfrm>
              <a:off x="-223896" y="2104245"/>
              <a:ext cx="152923" cy="104915"/>
            </a:xfrm>
            <a:custGeom>
              <a:avLst/>
              <a:gdLst>
                <a:gd name="connsiteX0" fmla="*/ 19108 w 152923"/>
                <a:gd name="connsiteY0" fmla="*/ 96338 h 104915"/>
                <a:gd name="connsiteX1" fmla="*/ 893 w 152923"/>
                <a:gd name="connsiteY1" fmla="*/ 52014 h 104915"/>
                <a:gd name="connsiteX2" fmla="*/ 41371 w 152923"/>
                <a:gd name="connsiteY2" fmla="*/ 3642 h 104915"/>
                <a:gd name="connsiteX3" fmla="*/ 100268 w 152923"/>
                <a:gd name="connsiteY3" fmla="*/ 6273 h 104915"/>
                <a:gd name="connsiteX4" fmla="*/ 147020 w 152923"/>
                <a:gd name="connsiteY4" fmla="*/ 32382 h 104915"/>
                <a:gd name="connsiteX5" fmla="*/ 151311 w 152923"/>
                <a:gd name="connsiteY5" fmla="*/ 52236 h 104915"/>
                <a:gd name="connsiteX6" fmla="*/ 151068 w 152923"/>
                <a:gd name="connsiteY6" fmla="*/ 52621 h 104915"/>
                <a:gd name="connsiteX7" fmla="*/ 131153 w 152923"/>
                <a:gd name="connsiteY7" fmla="*/ 56689 h 104915"/>
                <a:gd name="connsiteX8" fmla="*/ 130829 w 152923"/>
                <a:gd name="connsiteY8" fmla="*/ 56467 h 104915"/>
                <a:gd name="connsiteX9" fmla="*/ 90351 w 152923"/>
                <a:gd name="connsiteY9" fmla="*/ 33394 h 104915"/>
                <a:gd name="connsiteX10" fmla="*/ 49872 w 152923"/>
                <a:gd name="connsiteY10" fmla="*/ 30965 h 104915"/>
                <a:gd name="connsiteX11" fmla="*/ 28014 w 152923"/>
                <a:gd name="connsiteY11" fmla="*/ 55252 h 104915"/>
                <a:gd name="connsiteX12" fmla="*/ 40359 w 152923"/>
                <a:gd name="connsiteY12" fmla="*/ 77717 h 104915"/>
                <a:gd name="connsiteX13" fmla="*/ 46816 w 152923"/>
                <a:gd name="connsiteY13" fmla="*/ 96378 h 104915"/>
                <a:gd name="connsiteX14" fmla="*/ 46634 w 152923"/>
                <a:gd name="connsiteY14" fmla="*/ 96742 h 104915"/>
                <a:gd name="connsiteX15" fmla="*/ 27690 w 152923"/>
                <a:gd name="connsiteY15" fmla="*/ 103259 h 104915"/>
                <a:gd name="connsiteX16" fmla="*/ 27609 w 152923"/>
                <a:gd name="connsiteY16" fmla="*/ 103219 h 104915"/>
                <a:gd name="connsiteX17" fmla="*/ 19108 w 152923"/>
                <a:gd name="connsiteY17" fmla="*/ 96338 h 10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923" h="104915">
                  <a:moveTo>
                    <a:pt x="19108" y="96338"/>
                  </a:moveTo>
                  <a:cubicBezTo>
                    <a:pt x="6196" y="85408"/>
                    <a:pt x="-604" y="68873"/>
                    <a:pt x="893" y="52014"/>
                  </a:cubicBezTo>
                  <a:cubicBezTo>
                    <a:pt x="4294" y="29589"/>
                    <a:pt x="19898" y="10949"/>
                    <a:pt x="41371" y="3642"/>
                  </a:cubicBezTo>
                  <a:cubicBezTo>
                    <a:pt x="60720" y="-2288"/>
                    <a:pt x="81526" y="-1357"/>
                    <a:pt x="100268" y="6273"/>
                  </a:cubicBezTo>
                  <a:cubicBezTo>
                    <a:pt x="116843" y="13053"/>
                    <a:pt x="132549" y="21837"/>
                    <a:pt x="147020" y="32382"/>
                  </a:cubicBezTo>
                  <a:cubicBezTo>
                    <a:pt x="153700" y="36673"/>
                    <a:pt x="155622" y="45578"/>
                    <a:pt x="151311" y="52236"/>
                  </a:cubicBezTo>
                  <a:cubicBezTo>
                    <a:pt x="151230" y="52378"/>
                    <a:pt x="151149" y="52499"/>
                    <a:pt x="151068" y="52621"/>
                  </a:cubicBezTo>
                  <a:cubicBezTo>
                    <a:pt x="146697" y="59239"/>
                    <a:pt x="137770" y="61061"/>
                    <a:pt x="131153" y="56689"/>
                  </a:cubicBezTo>
                  <a:cubicBezTo>
                    <a:pt x="131052" y="56608"/>
                    <a:pt x="130931" y="56547"/>
                    <a:pt x="130829" y="56467"/>
                  </a:cubicBezTo>
                  <a:cubicBezTo>
                    <a:pt x="118200" y="47338"/>
                    <a:pt x="104640" y="39607"/>
                    <a:pt x="90351" y="33394"/>
                  </a:cubicBezTo>
                  <a:cubicBezTo>
                    <a:pt x="77540" y="27969"/>
                    <a:pt x="63250" y="27119"/>
                    <a:pt x="49872" y="30965"/>
                  </a:cubicBezTo>
                  <a:cubicBezTo>
                    <a:pt x="38660" y="34406"/>
                    <a:pt x="30261" y="43736"/>
                    <a:pt x="28014" y="55252"/>
                  </a:cubicBezTo>
                  <a:cubicBezTo>
                    <a:pt x="27427" y="64502"/>
                    <a:pt x="32224" y="73265"/>
                    <a:pt x="40359" y="77717"/>
                  </a:cubicBezTo>
                  <a:cubicBezTo>
                    <a:pt x="47302" y="81097"/>
                    <a:pt x="50175" y="89436"/>
                    <a:pt x="46816" y="96378"/>
                  </a:cubicBezTo>
                  <a:cubicBezTo>
                    <a:pt x="46755" y="96500"/>
                    <a:pt x="46694" y="96621"/>
                    <a:pt x="46634" y="96742"/>
                  </a:cubicBezTo>
                  <a:cubicBezTo>
                    <a:pt x="43193" y="103766"/>
                    <a:pt x="34713" y="106700"/>
                    <a:pt x="27690" y="103259"/>
                  </a:cubicBezTo>
                  <a:cubicBezTo>
                    <a:pt x="27649" y="103239"/>
                    <a:pt x="27630" y="103239"/>
                    <a:pt x="27609" y="103219"/>
                  </a:cubicBezTo>
                  <a:cubicBezTo>
                    <a:pt x="24472" y="101317"/>
                    <a:pt x="21619" y="99009"/>
                    <a:pt x="19108"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E4C194B0-DAC1-431C-BA47-54F29FAF62A6}"/>
                </a:ext>
              </a:extLst>
            </p:cNvPr>
            <p:cNvSpPr/>
            <p:nvPr/>
          </p:nvSpPr>
          <p:spPr>
            <a:xfrm>
              <a:off x="183282" y="1266833"/>
              <a:ext cx="666737" cy="241405"/>
            </a:xfrm>
            <a:custGeom>
              <a:avLst/>
              <a:gdLst>
                <a:gd name="connsiteX0" fmla="*/ 622675 w 666737"/>
                <a:gd name="connsiteY0" fmla="*/ 147660 h 241405"/>
                <a:gd name="connsiteX1" fmla="*/ 666999 w 666737"/>
                <a:gd name="connsiteY1" fmla="*/ 178019 h 241405"/>
                <a:gd name="connsiteX2" fmla="*/ 646760 w 666737"/>
                <a:gd name="connsiteY2" fmla="*/ 225378 h 241405"/>
                <a:gd name="connsiteX3" fmla="*/ 624295 w 666737"/>
                <a:gd name="connsiteY3" fmla="*/ 239748 h 241405"/>
                <a:gd name="connsiteX4" fmla="*/ 596365 w 666737"/>
                <a:gd name="connsiteY4" fmla="*/ 239748 h 241405"/>
                <a:gd name="connsiteX5" fmla="*/ 282049 w 666737"/>
                <a:gd name="connsiteY5" fmla="*/ 160815 h 241405"/>
                <a:gd name="connsiteX6" fmla="*/ 79657 w 666737"/>
                <a:gd name="connsiteY6" fmla="*/ 96455 h 241405"/>
                <a:gd name="connsiteX7" fmla="*/ 725 w 666737"/>
                <a:gd name="connsiteY7" fmla="*/ 53142 h 241405"/>
                <a:gd name="connsiteX8" fmla="*/ 32702 w 666737"/>
                <a:gd name="connsiteY8" fmla="*/ 1937 h 241405"/>
                <a:gd name="connsiteX9" fmla="*/ 90587 w 666737"/>
                <a:gd name="connsiteY9" fmla="*/ 7200 h 241405"/>
                <a:gd name="connsiteX10" fmla="*/ 177818 w 666737"/>
                <a:gd name="connsiteY10" fmla="*/ 30677 h 241405"/>
                <a:gd name="connsiteX11" fmla="*/ 388103 w 666737"/>
                <a:gd name="connsiteY11" fmla="*/ 84311 h 241405"/>
                <a:gd name="connsiteX12" fmla="*/ 622675 w 666737"/>
                <a:gd name="connsiteY12" fmla="*/ 147660 h 24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37" h="241405">
                  <a:moveTo>
                    <a:pt x="622675" y="147660"/>
                  </a:moveTo>
                  <a:cubicBezTo>
                    <a:pt x="640890" y="152517"/>
                    <a:pt x="661534" y="160005"/>
                    <a:pt x="666999" y="178019"/>
                  </a:cubicBezTo>
                  <a:cubicBezTo>
                    <a:pt x="669387" y="196315"/>
                    <a:pt x="661636" y="214469"/>
                    <a:pt x="646760" y="225378"/>
                  </a:cubicBezTo>
                  <a:cubicBezTo>
                    <a:pt x="640465" y="231835"/>
                    <a:pt x="632795" y="236752"/>
                    <a:pt x="624295" y="239748"/>
                  </a:cubicBezTo>
                  <a:cubicBezTo>
                    <a:pt x="615086" y="241671"/>
                    <a:pt x="605573" y="241671"/>
                    <a:pt x="596365" y="239748"/>
                  </a:cubicBezTo>
                  <a:cubicBezTo>
                    <a:pt x="489421" y="222969"/>
                    <a:pt x="384237" y="196537"/>
                    <a:pt x="282049" y="160815"/>
                  </a:cubicBezTo>
                  <a:lnTo>
                    <a:pt x="79657" y="96455"/>
                  </a:lnTo>
                  <a:cubicBezTo>
                    <a:pt x="56787" y="89168"/>
                    <a:pt x="5380" y="82894"/>
                    <a:pt x="725" y="53142"/>
                  </a:cubicBezTo>
                  <a:cubicBezTo>
                    <a:pt x="-85" y="31142"/>
                    <a:pt x="12585" y="10863"/>
                    <a:pt x="32702" y="1937"/>
                  </a:cubicBezTo>
                  <a:cubicBezTo>
                    <a:pt x="52092" y="-2192"/>
                    <a:pt x="72270" y="-350"/>
                    <a:pt x="90587" y="7200"/>
                  </a:cubicBezTo>
                  <a:cubicBezTo>
                    <a:pt x="119529" y="15295"/>
                    <a:pt x="148471" y="23391"/>
                    <a:pt x="177818" y="30677"/>
                  </a:cubicBezTo>
                  <a:cubicBezTo>
                    <a:pt x="248108" y="48224"/>
                    <a:pt x="318217" y="66096"/>
                    <a:pt x="388103" y="84311"/>
                  </a:cubicBezTo>
                  <a:cubicBezTo>
                    <a:pt x="465964" y="105218"/>
                    <a:pt x="544147" y="126348"/>
                    <a:pt x="622675" y="147660"/>
                  </a:cubicBezTo>
                  <a:close/>
                </a:path>
              </a:pathLst>
            </a:custGeom>
            <a:solidFill>
              <a:srgbClr val="EFA43B"/>
            </a:solidFill>
            <a:ln w="20234"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0FBD2B76-EA0D-4FFC-B540-C1EE18DBC806}"/>
                </a:ext>
              </a:extLst>
            </p:cNvPr>
            <p:cNvSpPr/>
            <p:nvPr/>
          </p:nvSpPr>
          <p:spPr>
            <a:xfrm>
              <a:off x="296050" y="1493843"/>
              <a:ext cx="298933" cy="82778"/>
            </a:xfrm>
            <a:custGeom>
              <a:avLst/>
              <a:gdLst>
                <a:gd name="connsiteX0" fmla="*/ 688 w 298933"/>
                <a:gd name="connsiteY0" fmla="*/ -215 h 82778"/>
                <a:gd name="connsiteX1" fmla="*/ 299622 w 298933"/>
                <a:gd name="connsiteY1" fmla="*/ 82563 h 82778"/>
              </a:gdLst>
              <a:ahLst/>
              <a:cxnLst>
                <a:cxn ang="0">
                  <a:pos x="connsiteX0" y="connsiteY0"/>
                </a:cxn>
                <a:cxn ang="0">
                  <a:pos x="connsiteX1" y="connsiteY1"/>
                </a:cxn>
              </a:cxnLst>
              <a:rect l="l" t="t" r="r" b="b"/>
              <a:pathLst>
                <a:path w="298933" h="82778">
                  <a:moveTo>
                    <a:pt x="688" y="-215"/>
                  </a:moveTo>
                  <a:lnTo>
                    <a:pt x="299622" y="82563"/>
                  </a:lnTo>
                </a:path>
              </a:pathLst>
            </a:custGeom>
            <a:noFill/>
            <a:ln w="17806" cap="rnd">
              <a:solidFill>
                <a:srgbClr val="190B0B"/>
              </a:solidFill>
              <a:prstDash val="solid"/>
              <a:round/>
            </a:ln>
          </p:spPr>
          <p:txBody>
            <a:bodyPr rtlCol="0" anchor="ctr"/>
            <a:lstStyle/>
            <a:p>
              <a:endParaRPr lang="en-US"/>
            </a:p>
          </p:txBody>
        </p:sp>
        <p:sp>
          <p:nvSpPr>
            <p:cNvPr id="31" name="Freeform: Shape 30">
              <a:extLst>
                <a:ext uri="{FF2B5EF4-FFF2-40B4-BE49-F238E27FC236}">
                  <a16:creationId xmlns="" xmlns:a16="http://schemas.microsoft.com/office/drawing/2014/main" id="{2E1835CC-8FBF-445E-8141-DBD7253F554F}"/>
                </a:ext>
              </a:extLst>
            </p:cNvPr>
            <p:cNvSpPr/>
            <p:nvPr/>
          </p:nvSpPr>
          <p:spPr>
            <a:xfrm>
              <a:off x="365472" y="1577026"/>
              <a:ext cx="129327" cy="40478"/>
            </a:xfrm>
            <a:custGeom>
              <a:avLst/>
              <a:gdLst>
                <a:gd name="connsiteX0" fmla="*/ 688 w 129327"/>
                <a:gd name="connsiteY0" fmla="*/ -215 h 40478"/>
                <a:gd name="connsiteX1" fmla="*/ 130016 w 129327"/>
                <a:gd name="connsiteY1" fmla="*/ 40263 h 40478"/>
              </a:gdLst>
              <a:ahLst/>
              <a:cxnLst>
                <a:cxn ang="0">
                  <a:pos x="connsiteX0" y="connsiteY0"/>
                </a:cxn>
                <a:cxn ang="0">
                  <a:pos x="connsiteX1" y="connsiteY1"/>
                </a:cxn>
              </a:cxnLst>
              <a:rect l="l" t="t" r="r" b="b"/>
              <a:pathLst>
                <a:path w="129327" h="40478">
                  <a:moveTo>
                    <a:pt x="688" y="-215"/>
                  </a:moveTo>
                  <a:cubicBezTo>
                    <a:pt x="43009" y="15693"/>
                    <a:pt x="86179" y="29213"/>
                    <a:pt x="130016" y="40263"/>
                  </a:cubicBezTo>
                </a:path>
              </a:pathLst>
            </a:custGeom>
            <a:noFill/>
            <a:ln w="17806" cap="rnd">
              <a:solidFill>
                <a:srgbClr val="190B0B"/>
              </a:solidFill>
              <a:prstDash val="solid"/>
              <a:round/>
            </a:ln>
          </p:spPr>
          <p:txBody>
            <a:bodyPr rtlCol="0" anchor="ctr"/>
            <a:lstStyle/>
            <a:p>
              <a:endParaRPr lang="en-US"/>
            </a:p>
          </p:txBody>
        </p:sp>
      </p:grpSp>
      <p:sp>
        <p:nvSpPr>
          <p:cNvPr id="32" name="Freeform: Shape 31">
            <a:extLst>
              <a:ext uri="{FF2B5EF4-FFF2-40B4-BE49-F238E27FC236}">
                <a16:creationId xmlns="" xmlns:a16="http://schemas.microsoft.com/office/drawing/2014/main" id="{0F51D422-472D-48F9-93BB-FF177BECA591}"/>
              </a:ext>
            </a:extLst>
          </p:cNvPr>
          <p:cNvSpPr/>
          <p:nvPr userDrawn="1"/>
        </p:nvSpPr>
        <p:spPr>
          <a:xfrm>
            <a:off x="5325503" y="5725230"/>
            <a:ext cx="544788" cy="268099"/>
          </a:xfrm>
          <a:custGeom>
            <a:avLst/>
            <a:gdLst>
              <a:gd name="connsiteX0" fmla="*/ 139649 w 544788"/>
              <a:gd name="connsiteY0" fmla="*/ 184506 h 268099"/>
              <a:gd name="connsiteX1" fmla="*/ 408426 w 544788"/>
              <a:gd name="connsiteY1" fmla="*/ 150707 h 268099"/>
              <a:gd name="connsiteX2" fmla="*/ 464084 w 544788"/>
              <a:gd name="connsiteY2" fmla="*/ 120956 h 268099"/>
              <a:gd name="connsiteX3" fmla="*/ 369566 w 544788"/>
              <a:gd name="connsiteY3" fmla="*/ 74202 h 268099"/>
              <a:gd name="connsiteX4" fmla="*/ 261894 w 544788"/>
              <a:gd name="connsiteY4" fmla="*/ 83917 h 268099"/>
              <a:gd name="connsiteX5" fmla="*/ 89253 w 544788"/>
              <a:gd name="connsiteY5" fmla="*/ 115288 h 268099"/>
              <a:gd name="connsiteX6" fmla="*/ 1820 w 544788"/>
              <a:gd name="connsiteY6" fmla="*/ 169731 h 268099"/>
              <a:gd name="connsiteX7" fmla="*/ 22059 w 544788"/>
              <a:gd name="connsiteY7" fmla="*/ 228426 h 268099"/>
              <a:gd name="connsiteX8" fmla="*/ 80551 w 544788"/>
              <a:gd name="connsiteY8" fmla="*/ 256153 h 268099"/>
              <a:gd name="connsiteX9" fmla="*/ 417938 w 544788"/>
              <a:gd name="connsiteY9" fmla="*/ 227616 h 268099"/>
              <a:gd name="connsiteX10" fmla="*/ 543624 w 544788"/>
              <a:gd name="connsiteY10" fmla="*/ 142206 h 268099"/>
              <a:gd name="connsiteX11" fmla="*/ 498288 w 544788"/>
              <a:gd name="connsiteY11" fmla="*/ 37368 h 268099"/>
              <a:gd name="connsiteX12" fmla="*/ 382722 w 544788"/>
              <a:gd name="connsiteY12" fmla="*/ 3163 h 268099"/>
              <a:gd name="connsiteX13" fmla="*/ 154424 w 544788"/>
              <a:gd name="connsiteY13" fmla="*/ 15104 h 26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4788" h="268099">
                <a:moveTo>
                  <a:pt x="139649" y="184506"/>
                </a:moveTo>
                <a:lnTo>
                  <a:pt x="408426" y="150707"/>
                </a:lnTo>
                <a:cubicBezTo>
                  <a:pt x="430486" y="147873"/>
                  <a:pt x="456797" y="142004"/>
                  <a:pt x="464084" y="120956"/>
                </a:cubicBezTo>
                <a:cubicBezTo>
                  <a:pt x="440303" y="93086"/>
                  <a:pt x="406138" y="76186"/>
                  <a:pt x="369566" y="74202"/>
                </a:cubicBezTo>
                <a:cubicBezTo>
                  <a:pt x="333399" y="72381"/>
                  <a:pt x="297150" y="75640"/>
                  <a:pt x="261894" y="83917"/>
                </a:cubicBezTo>
                <a:lnTo>
                  <a:pt x="89253" y="115288"/>
                </a:lnTo>
                <a:cubicBezTo>
                  <a:pt x="53430" y="121765"/>
                  <a:pt x="10725" y="134515"/>
                  <a:pt x="1820" y="169731"/>
                </a:cubicBezTo>
                <a:cubicBezTo>
                  <a:pt x="-2390" y="191509"/>
                  <a:pt x="5322" y="213873"/>
                  <a:pt x="22059" y="228426"/>
                </a:cubicBezTo>
                <a:cubicBezTo>
                  <a:pt x="39040" y="242228"/>
                  <a:pt x="59117" y="251741"/>
                  <a:pt x="80551" y="256153"/>
                </a:cubicBezTo>
                <a:cubicBezTo>
                  <a:pt x="191057" y="284488"/>
                  <a:pt x="307230" y="256153"/>
                  <a:pt x="417938" y="227616"/>
                </a:cubicBezTo>
                <a:cubicBezTo>
                  <a:pt x="469346" y="214461"/>
                  <a:pt x="529253" y="193412"/>
                  <a:pt x="543624" y="142206"/>
                </a:cubicBezTo>
                <a:cubicBezTo>
                  <a:pt x="551557" y="101262"/>
                  <a:pt x="533565" y="59630"/>
                  <a:pt x="498288" y="37368"/>
                </a:cubicBezTo>
                <a:cubicBezTo>
                  <a:pt x="463335" y="16258"/>
                  <a:pt x="423545" y="4479"/>
                  <a:pt x="382722" y="3163"/>
                </a:cubicBezTo>
                <a:cubicBezTo>
                  <a:pt x="306441" y="-3900"/>
                  <a:pt x="229552" y="127"/>
                  <a:pt x="154424" y="15104"/>
                </a:cubicBezTo>
              </a:path>
            </a:pathLst>
          </a:custGeom>
          <a:noFill/>
          <a:ln w="20234" cap="rnd">
            <a:solidFill>
              <a:srgbClr val="190B0B"/>
            </a:solidFill>
            <a:prstDash val="solid"/>
            <a:round/>
          </a:ln>
        </p:spPr>
        <p:txBody>
          <a:bodyPr rtlCol="0" anchor="ctr"/>
          <a:lstStyle/>
          <a:p>
            <a:endParaRPr lang="en-US"/>
          </a:p>
        </p:txBody>
      </p:sp>
      <p:grpSp>
        <p:nvGrpSpPr>
          <p:cNvPr id="33" name="Group 32">
            <a:extLst>
              <a:ext uri="{FF2B5EF4-FFF2-40B4-BE49-F238E27FC236}">
                <a16:creationId xmlns="" xmlns:a16="http://schemas.microsoft.com/office/drawing/2014/main" id="{14F71B9B-838F-4367-B2A5-D67D5795EDA1}"/>
              </a:ext>
            </a:extLst>
          </p:cNvPr>
          <p:cNvGrpSpPr/>
          <p:nvPr userDrawn="1"/>
        </p:nvGrpSpPr>
        <p:grpSpPr>
          <a:xfrm>
            <a:off x="4143846" y="5123944"/>
            <a:ext cx="962529" cy="1493487"/>
            <a:chOff x="88994" y="4835942"/>
            <a:chExt cx="1223056" cy="1897728"/>
          </a:xfrm>
        </p:grpSpPr>
        <p:sp>
          <p:nvSpPr>
            <p:cNvPr id="34" name="Freeform: Shape 33">
              <a:extLst>
                <a:ext uri="{FF2B5EF4-FFF2-40B4-BE49-F238E27FC236}">
                  <a16:creationId xmlns="" xmlns:a16="http://schemas.microsoft.com/office/drawing/2014/main" id="{23CBE0A8-3A24-4D53-A514-75CF0DB1D169}"/>
                </a:ext>
              </a:extLst>
            </p:cNvPr>
            <p:cNvSpPr/>
            <p:nvPr/>
          </p:nvSpPr>
          <p:spPr>
            <a:xfrm>
              <a:off x="284679" y="5631748"/>
              <a:ext cx="1027371" cy="1101922"/>
            </a:xfrm>
            <a:custGeom>
              <a:avLst/>
              <a:gdLst>
                <a:gd name="connsiteX0" fmla="*/ 848749 w 1027371"/>
                <a:gd name="connsiteY0" fmla="*/ 33585 h 1101922"/>
                <a:gd name="connsiteX1" fmla="*/ 777304 w 1027371"/>
                <a:gd name="connsiteY1" fmla="*/ 7678 h 1101922"/>
                <a:gd name="connsiteX2" fmla="*/ 725694 w 1027371"/>
                <a:gd name="connsiteY2" fmla="*/ 1404 h 1101922"/>
                <a:gd name="connsiteX3" fmla="*/ 694324 w 1027371"/>
                <a:gd name="connsiteY3" fmla="*/ -215 h 1101922"/>
                <a:gd name="connsiteX4" fmla="*/ 607701 w 1027371"/>
                <a:gd name="connsiteY4" fmla="*/ 1606 h 1101922"/>
                <a:gd name="connsiteX5" fmla="*/ 604462 w 1027371"/>
                <a:gd name="connsiteY5" fmla="*/ 1606 h 1101922"/>
                <a:gd name="connsiteX6" fmla="*/ 400653 w 1027371"/>
                <a:gd name="connsiteY6" fmla="*/ 33179 h 1101922"/>
                <a:gd name="connsiteX7" fmla="*/ 303100 w 1027371"/>
                <a:gd name="connsiteY7" fmla="*/ 62324 h 1101922"/>
                <a:gd name="connsiteX8" fmla="*/ 251490 w 1027371"/>
                <a:gd name="connsiteY8" fmla="*/ 82563 h 1101922"/>
                <a:gd name="connsiteX9" fmla="*/ 83302 w 1027371"/>
                <a:gd name="connsiteY9" fmla="*/ 164532 h 1101922"/>
                <a:gd name="connsiteX10" fmla="*/ 26227 w 1027371"/>
                <a:gd name="connsiteY10" fmla="*/ 317540 h 1101922"/>
                <a:gd name="connsiteX11" fmla="*/ 74397 w 1027371"/>
                <a:gd name="connsiteY11" fmla="*/ 438975 h 1101922"/>
                <a:gd name="connsiteX12" fmla="*/ 124995 w 1027371"/>
                <a:gd name="connsiteY12" fmla="*/ 586520 h 1101922"/>
                <a:gd name="connsiteX13" fmla="*/ 237322 w 1027371"/>
                <a:gd name="connsiteY13" fmla="*/ 913585 h 1101922"/>
                <a:gd name="connsiteX14" fmla="*/ 344388 w 1027371"/>
                <a:gd name="connsiteY14" fmla="*/ 1078737 h 1101922"/>
                <a:gd name="connsiteX15" fmla="*/ 458739 w 1027371"/>
                <a:gd name="connsiteY15" fmla="*/ 1101405 h 1101922"/>
                <a:gd name="connsiteX16" fmla="*/ 941849 w 1027371"/>
                <a:gd name="connsiteY16" fmla="*/ 978350 h 1101922"/>
                <a:gd name="connsiteX17" fmla="*/ 1005400 w 1027371"/>
                <a:gd name="connsiteY17" fmla="*/ 927955 h 1101922"/>
                <a:gd name="connsiteX18" fmla="*/ 1019163 w 1027371"/>
                <a:gd name="connsiteY18" fmla="*/ 768065 h 1101922"/>
                <a:gd name="connsiteX19" fmla="*/ 909467 w 1027371"/>
                <a:gd name="connsiteY19" fmla="*/ 162103 h 1101922"/>
                <a:gd name="connsiteX20" fmla="*/ 909467 w 1027371"/>
                <a:gd name="connsiteY20" fmla="*/ 162103 h 1101922"/>
                <a:gd name="connsiteX21" fmla="*/ 848749 w 1027371"/>
                <a:gd name="connsiteY21" fmla="*/ 33585 h 110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7371" h="1101922">
                  <a:moveTo>
                    <a:pt x="848749" y="33585"/>
                  </a:moveTo>
                  <a:cubicBezTo>
                    <a:pt x="826506" y="21097"/>
                    <a:pt x="802381" y="12333"/>
                    <a:pt x="777304" y="7678"/>
                  </a:cubicBezTo>
                  <a:cubicBezTo>
                    <a:pt x="760263" y="4359"/>
                    <a:pt x="743019" y="2254"/>
                    <a:pt x="725694" y="1404"/>
                  </a:cubicBezTo>
                  <a:cubicBezTo>
                    <a:pt x="715171" y="392"/>
                    <a:pt x="705455" y="189"/>
                    <a:pt x="694324" y="-215"/>
                  </a:cubicBezTo>
                  <a:cubicBezTo>
                    <a:pt x="665382" y="-215"/>
                    <a:pt x="636440" y="-215"/>
                    <a:pt x="607701" y="1606"/>
                  </a:cubicBezTo>
                  <a:cubicBezTo>
                    <a:pt x="606648" y="1303"/>
                    <a:pt x="605514" y="1303"/>
                    <a:pt x="604462" y="1606"/>
                  </a:cubicBezTo>
                  <a:cubicBezTo>
                    <a:pt x="535689" y="5756"/>
                    <a:pt x="467463" y="16321"/>
                    <a:pt x="400653" y="33179"/>
                  </a:cubicBezTo>
                  <a:cubicBezTo>
                    <a:pt x="367602" y="41539"/>
                    <a:pt x="335078" y="51253"/>
                    <a:pt x="303100" y="62324"/>
                  </a:cubicBezTo>
                  <a:cubicBezTo>
                    <a:pt x="285694" y="68396"/>
                    <a:pt x="268491" y="75135"/>
                    <a:pt x="251490" y="82563"/>
                  </a:cubicBezTo>
                  <a:cubicBezTo>
                    <a:pt x="193080" y="104766"/>
                    <a:pt x="136775" y="132190"/>
                    <a:pt x="83302" y="164532"/>
                  </a:cubicBezTo>
                  <a:cubicBezTo>
                    <a:pt x="15905" y="207844"/>
                    <a:pt x="-30645" y="262287"/>
                    <a:pt x="26227" y="317540"/>
                  </a:cubicBezTo>
                  <a:cubicBezTo>
                    <a:pt x="33918" y="355590"/>
                    <a:pt x="65289" y="412664"/>
                    <a:pt x="74397" y="438975"/>
                  </a:cubicBezTo>
                  <a:lnTo>
                    <a:pt x="124995" y="586520"/>
                  </a:lnTo>
                  <a:lnTo>
                    <a:pt x="237322" y="913585"/>
                  </a:lnTo>
                  <a:cubicBezTo>
                    <a:pt x="259181" y="977136"/>
                    <a:pt x="285492" y="1046354"/>
                    <a:pt x="344388" y="1078737"/>
                  </a:cubicBezTo>
                  <a:cubicBezTo>
                    <a:pt x="380049" y="1095595"/>
                    <a:pt x="419334" y="1103388"/>
                    <a:pt x="458739" y="1101405"/>
                  </a:cubicBezTo>
                  <a:cubicBezTo>
                    <a:pt x="627716" y="1102963"/>
                    <a:pt x="794204" y="1060562"/>
                    <a:pt x="941849" y="978350"/>
                  </a:cubicBezTo>
                  <a:cubicBezTo>
                    <a:pt x="966420" y="966348"/>
                    <a:pt x="988116" y="949145"/>
                    <a:pt x="1005400" y="927955"/>
                  </a:cubicBezTo>
                  <a:cubicBezTo>
                    <a:pt x="1037378" y="883023"/>
                    <a:pt x="1029080" y="822306"/>
                    <a:pt x="1019163" y="768065"/>
                  </a:cubicBezTo>
                  <a:lnTo>
                    <a:pt x="909467" y="162103"/>
                  </a:lnTo>
                  <a:lnTo>
                    <a:pt x="909467" y="162103"/>
                  </a:lnTo>
                  <a:cubicBezTo>
                    <a:pt x="923634" y="112517"/>
                    <a:pt x="892870" y="60300"/>
                    <a:pt x="848749" y="33585"/>
                  </a:cubicBezTo>
                  <a:close/>
                </a:path>
              </a:pathLst>
            </a:custGeom>
            <a:solidFill>
              <a:srgbClr val="000000">
                <a:alpha val="15000"/>
              </a:srgbClr>
            </a:solidFill>
            <a:ln w="20234"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EC3FBB24-FEB3-4A3F-91B0-D55082D84520}"/>
                </a:ext>
              </a:extLst>
            </p:cNvPr>
            <p:cNvSpPr/>
            <p:nvPr/>
          </p:nvSpPr>
          <p:spPr>
            <a:xfrm>
              <a:off x="202474" y="5743670"/>
              <a:ext cx="1003523" cy="955589"/>
            </a:xfrm>
            <a:custGeom>
              <a:avLst/>
              <a:gdLst>
                <a:gd name="connsiteX0" fmla="*/ 213474 w 1003523"/>
                <a:gd name="connsiteY0" fmla="*/ 767458 h 955589"/>
                <a:gd name="connsiteX1" fmla="*/ 320540 w 1003523"/>
                <a:gd name="connsiteY1" fmla="*/ 932610 h 955589"/>
                <a:gd name="connsiteX2" fmla="*/ 434891 w 1003523"/>
                <a:gd name="connsiteY2" fmla="*/ 955075 h 955589"/>
                <a:gd name="connsiteX3" fmla="*/ 918000 w 1003523"/>
                <a:gd name="connsiteY3" fmla="*/ 832223 h 955589"/>
                <a:gd name="connsiteX4" fmla="*/ 981552 w 1003523"/>
                <a:gd name="connsiteY4" fmla="*/ 781625 h 955589"/>
                <a:gd name="connsiteX5" fmla="*/ 995314 w 1003523"/>
                <a:gd name="connsiteY5" fmla="*/ 621938 h 955589"/>
                <a:gd name="connsiteX6" fmla="*/ 882379 w 1003523"/>
                <a:gd name="connsiteY6" fmla="*/ -215 h 955589"/>
                <a:gd name="connsiteX7" fmla="*/ 262048 w 1003523"/>
                <a:gd name="connsiteY7" fmla="*/ 80742 h 955589"/>
                <a:gd name="connsiteX8" fmla="*/ 1367 w 1003523"/>
                <a:gd name="connsiteY8" fmla="*/ 148948 h 955589"/>
                <a:gd name="connsiteX9" fmla="*/ 50549 w 1003523"/>
                <a:gd name="connsiteY9" fmla="*/ 293253 h 955589"/>
                <a:gd name="connsiteX10" fmla="*/ 101147 w 1003523"/>
                <a:gd name="connsiteY10" fmla="*/ 440999 h 95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3523" h="955589">
                  <a:moveTo>
                    <a:pt x="213474" y="767458"/>
                  </a:moveTo>
                  <a:cubicBezTo>
                    <a:pt x="235333" y="831009"/>
                    <a:pt x="261643" y="900227"/>
                    <a:pt x="320540" y="932610"/>
                  </a:cubicBezTo>
                  <a:cubicBezTo>
                    <a:pt x="356261" y="949307"/>
                    <a:pt x="395506" y="957038"/>
                    <a:pt x="434891" y="955075"/>
                  </a:cubicBezTo>
                  <a:cubicBezTo>
                    <a:pt x="603868" y="956836"/>
                    <a:pt x="770397" y="914496"/>
                    <a:pt x="918000" y="832223"/>
                  </a:cubicBezTo>
                  <a:cubicBezTo>
                    <a:pt x="942632" y="820201"/>
                    <a:pt x="964328" y="802937"/>
                    <a:pt x="981552" y="781625"/>
                  </a:cubicBezTo>
                  <a:cubicBezTo>
                    <a:pt x="1013530" y="736896"/>
                    <a:pt x="1005231" y="675977"/>
                    <a:pt x="995314" y="621938"/>
                  </a:cubicBezTo>
                  <a:lnTo>
                    <a:pt x="882379" y="-215"/>
                  </a:lnTo>
                  <a:cubicBezTo>
                    <a:pt x="674726" y="19356"/>
                    <a:pt x="467941" y="46335"/>
                    <a:pt x="262048" y="80742"/>
                  </a:cubicBezTo>
                  <a:cubicBezTo>
                    <a:pt x="211045" y="89242"/>
                    <a:pt x="12094" y="97541"/>
                    <a:pt x="1367" y="148948"/>
                  </a:cubicBezTo>
                  <a:cubicBezTo>
                    <a:pt x="-5312" y="181938"/>
                    <a:pt x="39215" y="260871"/>
                    <a:pt x="50549" y="293253"/>
                  </a:cubicBezTo>
                  <a:cubicBezTo>
                    <a:pt x="67347" y="342637"/>
                    <a:pt x="84348" y="391818"/>
                    <a:pt x="101147" y="440999"/>
                  </a:cubicBezTo>
                  <a:close/>
                </a:path>
              </a:pathLst>
            </a:custGeom>
            <a:solidFill>
              <a:srgbClr val="40958A"/>
            </a:solidFill>
            <a:ln w="20234" cap="rnd">
              <a:solidFill>
                <a:srgbClr val="190B0B"/>
              </a:solidFill>
              <a:prstDash val="solid"/>
              <a:round/>
            </a:ln>
          </p:spPr>
          <p:txBody>
            <a:bodyPr rtlCol="0" anchor="ctr"/>
            <a:lstStyle/>
            <a:p>
              <a:endParaRPr lang="en-US"/>
            </a:p>
          </p:txBody>
        </p:sp>
        <p:sp>
          <p:nvSpPr>
            <p:cNvPr id="36" name="Freeform: Shape 35">
              <a:extLst>
                <a:ext uri="{FF2B5EF4-FFF2-40B4-BE49-F238E27FC236}">
                  <a16:creationId xmlns="" xmlns:a16="http://schemas.microsoft.com/office/drawing/2014/main" id="{3FBB4049-2B4B-467B-BE9F-24C2F2E6A3C3}"/>
                </a:ext>
              </a:extLst>
            </p:cNvPr>
            <p:cNvSpPr/>
            <p:nvPr/>
          </p:nvSpPr>
          <p:spPr>
            <a:xfrm>
              <a:off x="179586" y="5597487"/>
              <a:ext cx="911677" cy="365157"/>
            </a:xfrm>
            <a:custGeom>
              <a:avLst/>
              <a:gdLst>
                <a:gd name="connsiteX0" fmla="*/ 908506 w 911677"/>
                <a:gd name="connsiteY0" fmla="*/ 162160 h 365157"/>
                <a:gd name="connsiteX1" fmla="*/ 764807 w 911677"/>
                <a:gd name="connsiteY1" fmla="*/ 264367 h 365157"/>
                <a:gd name="connsiteX2" fmla="*/ 752867 w 911677"/>
                <a:gd name="connsiteY2" fmla="*/ 267808 h 365157"/>
                <a:gd name="connsiteX3" fmla="*/ 692149 w 911677"/>
                <a:gd name="connsiteY3" fmla="*/ 285416 h 365157"/>
                <a:gd name="connsiteX4" fmla="*/ 681827 w 911677"/>
                <a:gd name="connsiteY4" fmla="*/ 288250 h 365157"/>
                <a:gd name="connsiteX5" fmla="*/ 568689 w 911677"/>
                <a:gd name="connsiteY5" fmla="*/ 318001 h 365157"/>
                <a:gd name="connsiteX6" fmla="*/ 503722 w 911677"/>
                <a:gd name="connsiteY6" fmla="*/ 332776 h 365157"/>
                <a:gd name="connsiteX7" fmla="*/ 417705 w 911677"/>
                <a:gd name="connsiteY7" fmla="*/ 348968 h 365157"/>
                <a:gd name="connsiteX8" fmla="*/ 417705 w 911677"/>
                <a:gd name="connsiteY8" fmla="*/ 348968 h 365157"/>
                <a:gd name="connsiteX9" fmla="*/ 165121 w 911677"/>
                <a:gd name="connsiteY9" fmla="*/ 363134 h 365157"/>
                <a:gd name="connsiteX10" fmla="*/ 153785 w 911677"/>
                <a:gd name="connsiteY10" fmla="*/ 363134 h 365157"/>
                <a:gd name="connsiteX11" fmla="*/ 38018 w 911677"/>
                <a:gd name="connsiteY11" fmla="*/ 328121 h 365157"/>
                <a:gd name="connsiteX12" fmla="*/ 83556 w 911677"/>
                <a:gd name="connsiteY12" fmla="*/ 164790 h 365157"/>
                <a:gd name="connsiteX13" fmla="*/ 251541 w 911677"/>
                <a:gd name="connsiteY13" fmla="*/ 83834 h 365157"/>
                <a:gd name="connsiteX14" fmla="*/ 303151 w 911677"/>
                <a:gd name="connsiteY14" fmla="*/ 63594 h 365157"/>
                <a:gd name="connsiteX15" fmla="*/ 400704 w 911677"/>
                <a:gd name="connsiteY15" fmla="*/ 34450 h 365157"/>
                <a:gd name="connsiteX16" fmla="*/ 603501 w 911677"/>
                <a:gd name="connsiteY16" fmla="*/ 1865 h 365157"/>
                <a:gd name="connsiteX17" fmla="*/ 606739 w 911677"/>
                <a:gd name="connsiteY17" fmla="*/ 1865 h 365157"/>
                <a:gd name="connsiteX18" fmla="*/ 693363 w 911677"/>
                <a:gd name="connsiteY18" fmla="*/ 44 h 365157"/>
                <a:gd name="connsiteX19" fmla="*/ 724734 w 911677"/>
                <a:gd name="connsiteY19" fmla="*/ 1460 h 365157"/>
                <a:gd name="connsiteX20" fmla="*/ 776343 w 911677"/>
                <a:gd name="connsiteY20" fmla="*/ 7937 h 365157"/>
                <a:gd name="connsiteX21" fmla="*/ 847788 w 911677"/>
                <a:gd name="connsiteY21" fmla="*/ 33843 h 365157"/>
                <a:gd name="connsiteX22" fmla="*/ 908506 w 911677"/>
                <a:gd name="connsiteY22" fmla="*/ 162160 h 36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677" h="365157">
                  <a:moveTo>
                    <a:pt x="908506" y="162160"/>
                  </a:moveTo>
                  <a:cubicBezTo>
                    <a:pt x="891101" y="218829"/>
                    <a:pt x="825323" y="246355"/>
                    <a:pt x="764807" y="264367"/>
                  </a:cubicBezTo>
                  <a:lnTo>
                    <a:pt x="752867" y="267808"/>
                  </a:lnTo>
                  <a:cubicBezTo>
                    <a:pt x="732627" y="273880"/>
                    <a:pt x="712388" y="279546"/>
                    <a:pt x="692149" y="285416"/>
                  </a:cubicBezTo>
                  <a:lnTo>
                    <a:pt x="681827" y="288250"/>
                  </a:lnTo>
                  <a:cubicBezTo>
                    <a:pt x="644385" y="298774"/>
                    <a:pt x="606538" y="308489"/>
                    <a:pt x="568689" y="318001"/>
                  </a:cubicBezTo>
                  <a:cubicBezTo>
                    <a:pt x="546832" y="323264"/>
                    <a:pt x="525378" y="328121"/>
                    <a:pt x="503722" y="332776"/>
                  </a:cubicBezTo>
                  <a:cubicBezTo>
                    <a:pt x="474983" y="339050"/>
                    <a:pt x="446445" y="344312"/>
                    <a:pt x="417705" y="348968"/>
                  </a:cubicBezTo>
                  <a:lnTo>
                    <a:pt x="417705" y="348968"/>
                  </a:lnTo>
                  <a:cubicBezTo>
                    <a:pt x="334320" y="363175"/>
                    <a:pt x="249578" y="367931"/>
                    <a:pt x="165121" y="363134"/>
                  </a:cubicBezTo>
                  <a:lnTo>
                    <a:pt x="153785" y="363134"/>
                  </a:lnTo>
                  <a:cubicBezTo>
                    <a:pt x="112640" y="362851"/>
                    <a:pt x="72425" y="350687"/>
                    <a:pt x="38018" y="328121"/>
                  </a:cubicBezTo>
                  <a:cubicBezTo>
                    <a:pt x="-36462" y="269629"/>
                    <a:pt x="11910" y="210936"/>
                    <a:pt x="83556" y="164790"/>
                  </a:cubicBezTo>
                  <a:cubicBezTo>
                    <a:pt x="137008" y="132833"/>
                    <a:pt x="193232" y="105732"/>
                    <a:pt x="251541" y="83834"/>
                  </a:cubicBezTo>
                  <a:cubicBezTo>
                    <a:pt x="268543" y="76952"/>
                    <a:pt x="285745" y="70213"/>
                    <a:pt x="303151" y="63594"/>
                  </a:cubicBezTo>
                  <a:cubicBezTo>
                    <a:pt x="335129" y="52463"/>
                    <a:pt x="367714" y="43355"/>
                    <a:pt x="400704" y="34450"/>
                  </a:cubicBezTo>
                  <a:cubicBezTo>
                    <a:pt x="467169" y="17429"/>
                    <a:pt x="535052" y="6520"/>
                    <a:pt x="603501" y="1865"/>
                  </a:cubicBezTo>
                  <a:lnTo>
                    <a:pt x="606739" y="1865"/>
                  </a:lnTo>
                  <a:cubicBezTo>
                    <a:pt x="635682" y="-159"/>
                    <a:pt x="664421" y="-564"/>
                    <a:pt x="693363" y="44"/>
                  </a:cubicBezTo>
                  <a:cubicBezTo>
                    <a:pt x="703888" y="44"/>
                    <a:pt x="713602" y="44"/>
                    <a:pt x="724734" y="1460"/>
                  </a:cubicBezTo>
                  <a:cubicBezTo>
                    <a:pt x="742079" y="2391"/>
                    <a:pt x="759322" y="4557"/>
                    <a:pt x="776343" y="7937"/>
                  </a:cubicBezTo>
                  <a:cubicBezTo>
                    <a:pt x="801440" y="12511"/>
                    <a:pt x="825586" y="21254"/>
                    <a:pt x="847788" y="33843"/>
                  </a:cubicBezTo>
                  <a:cubicBezTo>
                    <a:pt x="893124" y="60559"/>
                    <a:pt x="923483" y="112978"/>
                    <a:pt x="908506" y="162160"/>
                  </a:cubicBezTo>
                  <a:close/>
                </a:path>
              </a:pathLst>
            </a:custGeom>
            <a:solidFill>
              <a:srgbClr val="297267"/>
            </a:solidFill>
            <a:ln w="20234" cap="rnd">
              <a:solidFill>
                <a:srgbClr val="190B0B"/>
              </a:solidFill>
              <a:prstDash val="solid"/>
              <a:round/>
            </a:ln>
          </p:spPr>
          <p:txBody>
            <a:bodyPr rtlCol="0" anchor="ctr"/>
            <a:lstStyle/>
            <a:p>
              <a:endParaRPr lang="en-US"/>
            </a:p>
          </p:txBody>
        </p:sp>
        <p:sp>
          <p:nvSpPr>
            <p:cNvPr id="37" name="Freeform: Shape 36">
              <a:extLst>
                <a:ext uri="{FF2B5EF4-FFF2-40B4-BE49-F238E27FC236}">
                  <a16:creationId xmlns="" xmlns:a16="http://schemas.microsoft.com/office/drawing/2014/main" id="{838134E8-94EC-41E0-B044-2FD216784D0E}"/>
                </a:ext>
              </a:extLst>
            </p:cNvPr>
            <p:cNvSpPr/>
            <p:nvPr/>
          </p:nvSpPr>
          <p:spPr>
            <a:xfrm>
              <a:off x="389574" y="5119848"/>
              <a:ext cx="436540" cy="818523"/>
            </a:xfrm>
            <a:custGeom>
              <a:avLst/>
              <a:gdLst>
                <a:gd name="connsiteX0" fmla="*/ 437229 w 436540"/>
                <a:gd name="connsiteY0" fmla="*/ 773782 h 818523"/>
                <a:gd name="connsiteX1" fmla="*/ 323890 w 436540"/>
                <a:gd name="connsiteY1" fmla="*/ 803534 h 818523"/>
                <a:gd name="connsiteX2" fmla="*/ 259125 w 436540"/>
                <a:gd name="connsiteY2" fmla="*/ 818309 h 818523"/>
                <a:gd name="connsiteX3" fmla="*/ 206098 w 436540"/>
                <a:gd name="connsiteY3" fmla="*/ 670968 h 818523"/>
                <a:gd name="connsiteX4" fmla="*/ 155905 w 436540"/>
                <a:gd name="connsiteY4" fmla="*/ 519376 h 818523"/>
                <a:gd name="connsiteX5" fmla="*/ 64424 w 436540"/>
                <a:gd name="connsiteY5" fmla="*/ 256266 h 818523"/>
                <a:gd name="connsiteX6" fmla="*/ 23945 w 436540"/>
                <a:gd name="connsiteY6" fmla="*/ 156082 h 818523"/>
                <a:gd name="connsiteX7" fmla="*/ 1885 w 436540"/>
                <a:gd name="connsiteY7" fmla="*/ 67029 h 818523"/>
                <a:gd name="connsiteX8" fmla="*/ 165417 w 436540"/>
                <a:gd name="connsiteY8" fmla="*/ 848 h 818523"/>
                <a:gd name="connsiteX9" fmla="*/ 177561 w 436540"/>
                <a:gd name="connsiteY9" fmla="*/ 848 h 818523"/>
                <a:gd name="connsiteX10" fmla="*/ 184038 w 436540"/>
                <a:gd name="connsiteY10" fmla="*/ 9753 h 818523"/>
                <a:gd name="connsiteX11" fmla="*/ 360523 w 436540"/>
                <a:gd name="connsiteY11" fmla="*/ 487398 h 818523"/>
                <a:gd name="connsiteX12" fmla="*/ 362547 w 436540"/>
                <a:gd name="connsiteY12" fmla="*/ 494684 h 818523"/>
                <a:gd name="connsiteX13" fmla="*/ 437229 w 436540"/>
                <a:gd name="connsiteY13" fmla="*/ 773782 h 8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540" h="818523">
                  <a:moveTo>
                    <a:pt x="437229" y="773782"/>
                  </a:moveTo>
                  <a:cubicBezTo>
                    <a:pt x="399787" y="784307"/>
                    <a:pt x="361940" y="794021"/>
                    <a:pt x="323890" y="803534"/>
                  </a:cubicBezTo>
                  <a:cubicBezTo>
                    <a:pt x="302234" y="808797"/>
                    <a:pt x="280578" y="813654"/>
                    <a:pt x="259125" y="818309"/>
                  </a:cubicBezTo>
                  <a:cubicBezTo>
                    <a:pt x="240302" y="769533"/>
                    <a:pt x="222897" y="720352"/>
                    <a:pt x="206098" y="670968"/>
                  </a:cubicBezTo>
                  <a:cubicBezTo>
                    <a:pt x="189299" y="621584"/>
                    <a:pt x="172299" y="569771"/>
                    <a:pt x="155905" y="519376"/>
                  </a:cubicBezTo>
                  <a:cubicBezTo>
                    <a:pt x="127166" y="431133"/>
                    <a:pt x="98021" y="343092"/>
                    <a:pt x="64424" y="256266"/>
                  </a:cubicBezTo>
                  <a:cubicBezTo>
                    <a:pt x="50924" y="222528"/>
                    <a:pt x="37445" y="189133"/>
                    <a:pt x="23945" y="156082"/>
                  </a:cubicBezTo>
                  <a:cubicBezTo>
                    <a:pt x="15648" y="137664"/>
                    <a:pt x="-4389" y="85650"/>
                    <a:pt x="1885" y="67029"/>
                  </a:cubicBezTo>
                  <a:cubicBezTo>
                    <a:pt x="14231" y="31611"/>
                    <a:pt x="132023" y="8336"/>
                    <a:pt x="165417" y="848"/>
                  </a:cubicBezTo>
                  <a:cubicBezTo>
                    <a:pt x="169344" y="-569"/>
                    <a:pt x="173634" y="-569"/>
                    <a:pt x="177561" y="848"/>
                  </a:cubicBezTo>
                  <a:cubicBezTo>
                    <a:pt x="180557" y="3094"/>
                    <a:pt x="182824" y="6211"/>
                    <a:pt x="184038" y="9753"/>
                  </a:cubicBezTo>
                  <a:cubicBezTo>
                    <a:pt x="251718" y="165554"/>
                    <a:pt x="310633" y="325019"/>
                    <a:pt x="360523" y="487398"/>
                  </a:cubicBezTo>
                  <a:cubicBezTo>
                    <a:pt x="360523" y="489624"/>
                    <a:pt x="361940" y="492255"/>
                    <a:pt x="362547" y="494684"/>
                  </a:cubicBezTo>
                  <a:cubicBezTo>
                    <a:pt x="389870" y="587177"/>
                    <a:pt x="415169" y="679873"/>
                    <a:pt x="437229" y="773782"/>
                  </a:cubicBezTo>
                  <a:close/>
                </a:path>
              </a:pathLst>
            </a:custGeom>
            <a:solidFill>
              <a:srgbClr val="332F29"/>
            </a:solidFill>
            <a:ln w="20234"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93FC959F-51D3-4276-BF62-F45B55FDA843}"/>
                </a:ext>
              </a:extLst>
            </p:cNvPr>
            <p:cNvSpPr/>
            <p:nvPr/>
          </p:nvSpPr>
          <p:spPr>
            <a:xfrm>
              <a:off x="329794" y="4946687"/>
              <a:ext cx="220876" cy="193855"/>
            </a:xfrm>
            <a:custGeom>
              <a:avLst/>
              <a:gdLst>
                <a:gd name="connsiteX0" fmla="*/ 115501 w 220876"/>
                <a:gd name="connsiteY0" fmla="*/ 193640 h 193855"/>
                <a:gd name="connsiteX1" fmla="*/ 77249 w 220876"/>
                <a:gd name="connsiteY1" fmla="*/ 103576 h 193855"/>
                <a:gd name="connsiteX2" fmla="*/ 10460 w 220876"/>
                <a:gd name="connsiteY2" fmla="*/ 104790 h 193855"/>
                <a:gd name="connsiteX3" fmla="*/ 948 w 220876"/>
                <a:gd name="connsiteY3" fmla="*/ 93456 h 193855"/>
                <a:gd name="connsiteX4" fmla="*/ 14913 w 220876"/>
                <a:gd name="connsiteY4" fmla="*/ 71193 h 193855"/>
                <a:gd name="connsiteX5" fmla="*/ 184517 w 220876"/>
                <a:gd name="connsiteY5" fmla="*/ 2785 h 193855"/>
                <a:gd name="connsiteX6" fmla="*/ 205970 w 220876"/>
                <a:gd name="connsiteY6" fmla="*/ -49 h 193855"/>
                <a:gd name="connsiteX7" fmla="*/ 221555 w 220876"/>
                <a:gd name="connsiteY7" fmla="*/ 13106 h 193855"/>
                <a:gd name="connsiteX8" fmla="*/ 212447 w 220876"/>
                <a:gd name="connsiteY8" fmla="*/ 33346 h 193855"/>
                <a:gd name="connsiteX9" fmla="*/ 146669 w 220876"/>
                <a:gd name="connsiteY9" fmla="*/ 76658 h 193855"/>
                <a:gd name="connsiteX10" fmla="*/ 177433 w 220876"/>
                <a:gd name="connsiteY10" fmla="*/ 185747 h 1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876" h="193855">
                  <a:moveTo>
                    <a:pt x="115501" y="193640"/>
                  </a:moveTo>
                  <a:lnTo>
                    <a:pt x="77249" y="103576"/>
                  </a:lnTo>
                  <a:cubicBezTo>
                    <a:pt x="55189" y="110457"/>
                    <a:pt x="29890" y="116934"/>
                    <a:pt x="10460" y="104790"/>
                  </a:cubicBezTo>
                  <a:cubicBezTo>
                    <a:pt x="5967" y="102341"/>
                    <a:pt x="2566" y="98294"/>
                    <a:pt x="948" y="93456"/>
                  </a:cubicBezTo>
                  <a:cubicBezTo>
                    <a:pt x="-874" y="84349"/>
                    <a:pt x="7222" y="76658"/>
                    <a:pt x="14913" y="71193"/>
                  </a:cubicBezTo>
                  <a:cubicBezTo>
                    <a:pt x="67190" y="38992"/>
                    <a:pt x="124528" y="15879"/>
                    <a:pt x="184517" y="2785"/>
                  </a:cubicBezTo>
                  <a:cubicBezTo>
                    <a:pt x="191399" y="336"/>
                    <a:pt x="198705" y="-636"/>
                    <a:pt x="205970" y="-49"/>
                  </a:cubicBezTo>
                  <a:cubicBezTo>
                    <a:pt x="213378" y="680"/>
                    <a:pt x="219592" y="5922"/>
                    <a:pt x="221555" y="13106"/>
                  </a:cubicBezTo>
                  <a:cubicBezTo>
                    <a:pt x="221777" y="20899"/>
                    <a:pt x="218418" y="28347"/>
                    <a:pt x="212447" y="33346"/>
                  </a:cubicBezTo>
                  <a:cubicBezTo>
                    <a:pt x="194030" y="52492"/>
                    <a:pt x="171543" y="67287"/>
                    <a:pt x="146669" y="76658"/>
                  </a:cubicBezTo>
                  <a:cubicBezTo>
                    <a:pt x="152438" y="114141"/>
                    <a:pt x="162780" y="150774"/>
                    <a:pt x="177433" y="185747"/>
                  </a:cubicBezTo>
                </a:path>
              </a:pathLst>
            </a:custGeom>
            <a:solidFill>
              <a:srgbClr val="4F4942"/>
            </a:solidFill>
            <a:ln w="20234"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A4ACCE19-59B7-4FFA-8668-CBB1764834D6}"/>
                </a:ext>
              </a:extLst>
            </p:cNvPr>
            <p:cNvSpPr/>
            <p:nvPr/>
          </p:nvSpPr>
          <p:spPr>
            <a:xfrm>
              <a:off x="432464" y="5256715"/>
              <a:ext cx="186604" cy="52824"/>
            </a:xfrm>
            <a:custGeom>
              <a:avLst/>
              <a:gdLst>
                <a:gd name="connsiteX0" fmla="*/ 688 w 186604"/>
                <a:gd name="connsiteY0" fmla="*/ 52609 h 52824"/>
                <a:gd name="connsiteX1" fmla="*/ 187293 w 186604"/>
                <a:gd name="connsiteY1" fmla="*/ -215 h 52824"/>
              </a:gdLst>
              <a:ahLst/>
              <a:cxnLst>
                <a:cxn ang="0">
                  <a:pos x="connsiteX0" y="connsiteY0"/>
                </a:cxn>
                <a:cxn ang="0">
                  <a:pos x="connsiteX1" y="connsiteY1"/>
                </a:cxn>
              </a:cxnLst>
              <a:rect l="l" t="t" r="r" b="b"/>
              <a:pathLst>
                <a:path w="186604" h="52824">
                  <a:moveTo>
                    <a:pt x="688" y="52609"/>
                  </a:moveTo>
                  <a:cubicBezTo>
                    <a:pt x="63430" y="37025"/>
                    <a:pt x="125767" y="19417"/>
                    <a:pt x="187293" y="-215"/>
                  </a:cubicBezTo>
                </a:path>
              </a:pathLst>
            </a:custGeom>
            <a:noFill/>
            <a:ln w="20234" cap="rnd">
              <a:solidFill>
                <a:srgbClr val="190B0B"/>
              </a:solidFill>
              <a:prstDash val="solid"/>
              <a:round/>
            </a:ln>
          </p:spPr>
          <p:txBody>
            <a:bodyPr rtlCol="0" anchor="ctr"/>
            <a:lstStyle/>
            <a:p>
              <a:endParaRPr lang="en-US"/>
            </a:p>
          </p:txBody>
        </p:sp>
        <p:sp>
          <p:nvSpPr>
            <p:cNvPr id="40" name="Freeform: Shape 39">
              <a:extLst>
                <a:ext uri="{FF2B5EF4-FFF2-40B4-BE49-F238E27FC236}">
                  <a16:creationId xmlns="" xmlns:a16="http://schemas.microsoft.com/office/drawing/2014/main" id="{FCAFD578-6F5D-4A76-B7A4-4E8F23EEF02C}"/>
                </a:ext>
              </a:extLst>
            </p:cNvPr>
            <p:cNvSpPr/>
            <p:nvPr/>
          </p:nvSpPr>
          <p:spPr>
            <a:xfrm>
              <a:off x="590733" y="5146107"/>
              <a:ext cx="171173" cy="280289"/>
            </a:xfrm>
            <a:custGeom>
              <a:avLst/>
              <a:gdLst>
                <a:gd name="connsiteX0" fmla="*/ 688 w 171173"/>
                <a:gd name="connsiteY0" fmla="*/ 10007 h 280289"/>
                <a:gd name="connsiteX1" fmla="*/ 47442 w 171173"/>
                <a:gd name="connsiteY1" fmla="*/ 6566 h 280289"/>
                <a:gd name="connsiteX2" fmla="*/ 78610 w 171173"/>
                <a:gd name="connsiteY2" fmla="*/ 47044 h 280289"/>
                <a:gd name="connsiteX3" fmla="*/ 109575 w 171173"/>
                <a:gd name="connsiteY3" fmla="*/ 113631 h 280289"/>
                <a:gd name="connsiteX4" fmla="*/ 168877 w 171173"/>
                <a:gd name="connsiteY4" fmla="*/ 253687 h 280289"/>
                <a:gd name="connsiteX5" fmla="*/ 165233 w 171173"/>
                <a:gd name="connsiteY5" fmla="*/ 279188 h 280289"/>
                <a:gd name="connsiteX6" fmla="*/ 147019 w 171173"/>
                <a:gd name="connsiteY6" fmla="*/ 269473 h 280289"/>
                <a:gd name="connsiteX7" fmla="*/ 52906 w 171173"/>
                <a:gd name="connsiteY7" fmla="*/ 86308 h 280289"/>
                <a:gd name="connsiteX8" fmla="*/ 14654 w 171173"/>
                <a:gd name="connsiteY8" fmla="*/ 55342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73" h="280289">
                  <a:moveTo>
                    <a:pt x="688" y="10007"/>
                  </a:moveTo>
                  <a:cubicBezTo>
                    <a:pt x="13439" y="-2198"/>
                    <a:pt x="33051" y="-3635"/>
                    <a:pt x="47442" y="6566"/>
                  </a:cubicBezTo>
                  <a:cubicBezTo>
                    <a:pt x="61285" y="17009"/>
                    <a:pt x="72052" y="30994"/>
                    <a:pt x="78610" y="47044"/>
                  </a:cubicBezTo>
                  <a:cubicBezTo>
                    <a:pt x="89741" y="68903"/>
                    <a:pt x="98849" y="91165"/>
                    <a:pt x="109575" y="113631"/>
                  </a:cubicBezTo>
                  <a:cubicBezTo>
                    <a:pt x="129815" y="160181"/>
                    <a:pt x="150054" y="206732"/>
                    <a:pt x="168877" y="253687"/>
                  </a:cubicBezTo>
                  <a:cubicBezTo>
                    <a:pt x="172520" y="262591"/>
                    <a:pt x="174341" y="275747"/>
                    <a:pt x="165233" y="279188"/>
                  </a:cubicBezTo>
                  <a:cubicBezTo>
                    <a:pt x="156127" y="282629"/>
                    <a:pt x="151471" y="275342"/>
                    <a:pt x="147019" y="269473"/>
                  </a:cubicBezTo>
                  <a:cubicBezTo>
                    <a:pt x="105326" y="214827"/>
                    <a:pt x="87921" y="145609"/>
                    <a:pt x="52906" y="86308"/>
                  </a:cubicBezTo>
                  <a:cubicBezTo>
                    <a:pt x="44203" y="71534"/>
                    <a:pt x="32667" y="55949"/>
                    <a:pt x="14654" y="55342"/>
                  </a:cubicBezTo>
                </a:path>
              </a:pathLst>
            </a:custGeom>
            <a:solidFill>
              <a:srgbClr val="4F4942"/>
            </a:solidFill>
            <a:ln w="20234" cap="flat">
              <a:solidFill>
                <a:srgbClr val="190B0B"/>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EAF69430-729F-4C93-88F3-589E7E1492B5}"/>
                </a:ext>
              </a:extLst>
            </p:cNvPr>
            <p:cNvSpPr/>
            <p:nvPr/>
          </p:nvSpPr>
          <p:spPr>
            <a:xfrm>
              <a:off x="497656" y="5370375"/>
              <a:ext cx="208927" cy="521041"/>
            </a:xfrm>
            <a:custGeom>
              <a:avLst/>
              <a:gdLst>
                <a:gd name="connsiteX0" fmla="*/ 109553 w 208927"/>
                <a:gd name="connsiteY0" fmla="*/ 318435 h 521041"/>
                <a:gd name="connsiteX1" fmla="*/ 209332 w 208927"/>
                <a:gd name="connsiteY1" fmla="*/ 520827 h 521041"/>
                <a:gd name="connsiteX2" fmla="*/ 193344 w 208927"/>
                <a:gd name="connsiteY2" fmla="*/ 427119 h 521041"/>
                <a:gd name="connsiteX3" fmla="*/ 81623 w 208927"/>
                <a:gd name="connsiteY3" fmla="*/ 117865 h 521041"/>
                <a:gd name="connsiteX4" fmla="*/ 11797 w 208927"/>
                <a:gd name="connsiteY4" fmla="*/ 275 h 521041"/>
                <a:gd name="connsiteX5" fmla="*/ 39121 w 208927"/>
                <a:gd name="connsiteY5" fmla="*/ 129806 h 52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27" h="521041">
                  <a:moveTo>
                    <a:pt x="109553" y="318435"/>
                  </a:moveTo>
                  <a:cubicBezTo>
                    <a:pt x="136269" y="389272"/>
                    <a:pt x="163389" y="461526"/>
                    <a:pt x="209332" y="520827"/>
                  </a:cubicBezTo>
                  <a:cubicBezTo>
                    <a:pt x="210971" y="488788"/>
                    <a:pt x="205508" y="456790"/>
                    <a:pt x="193344" y="427119"/>
                  </a:cubicBezTo>
                  <a:cubicBezTo>
                    <a:pt x="159139" y="323090"/>
                    <a:pt x="124732" y="218655"/>
                    <a:pt x="81623" y="117865"/>
                  </a:cubicBezTo>
                  <a:cubicBezTo>
                    <a:pt x="72312" y="96411"/>
                    <a:pt x="37907" y="-8226"/>
                    <a:pt x="11797" y="275"/>
                  </a:cubicBezTo>
                  <a:cubicBezTo>
                    <a:pt x="-22204" y="11406"/>
                    <a:pt x="32036" y="109364"/>
                    <a:pt x="39121" y="129806"/>
                  </a:cubicBezTo>
                  <a:close/>
                </a:path>
              </a:pathLst>
            </a:custGeom>
            <a:solidFill>
              <a:srgbClr val="828181">
                <a:alpha val="23000"/>
              </a:srgbClr>
            </a:solidFill>
            <a:ln w="20234"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8B15B5B3-DF09-43D1-AA74-26C4AEDB9173}"/>
                </a:ext>
              </a:extLst>
            </p:cNvPr>
            <p:cNvSpPr/>
            <p:nvPr/>
          </p:nvSpPr>
          <p:spPr>
            <a:xfrm>
              <a:off x="747789" y="5269461"/>
              <a:ext cx="208353" cy="646040"/>
            </a:xfrm>
            <a:custGeom>
              <a:avLst/>
              <a:gdLst>
                <a:gd name="connsiteX0" fmla="*/ 122529 w 208353"/>
                <a:gd name="connsiteY0" fmla="*/ 613240 h 646040"/>
                <a:gd name="connsiteX1" fmla="*/ 183246 w 208353"/>
                <a:gd name="connsiteY1" fmla="*/ 595632 h 646040"/>
                <a:gd name="connsiteX2" fmla="*/ 195188 w 208353"/>
                <a:gd name="connsiteY2" fmla="*/ 592192 h 646040"/>
                <a:gd name="connsiteX3" fmla="*/ 198021 w 208353"/>
                <a:gd name="connsiteY3" fmla="*/ 526009 h 646040"/>
                <a:gd name="connsiteX4" fmla="*/ 205308 w 208353"/>
                <a:gd name="connsiteY4" fmla="*/ 381501 h 646040"/>
                <a:gd name="connsiteX5" fmla="*/ 206723 w 208353"/>
                <a:gd name="connsiteY5" fmla="*/ 335963 h 646040"/>
                <a:gd name="connsiteX6" fmla="*/ 206723 w 208353"/>
                <a:gd name="connsiteY6" fmla="*/ 89247 h 646040"/>
                <a:gd name="connsiteX7" fmla="*/ 204903 w 208353"/>
                <a:gd name="connsiteY7" fmla="*/ 18005 h 646040"/>
                <a:gd name="connsiteX8" fmla="*/ 195389 w 208353"/>
                <a:gd name="connsiteY8" fmla="*/ 10314 h 646040"/>
                <a:gd name="connsiteX9" fmla="*/ 143780 w 208353"/>
                <a:gd name="connsiteY9" fmla="*/ -210 h 646040"/>
                <a:gd name="connsiteX10" fmla="*/ 87313 w 208353"/>
                <a:gd name="connsiteY10" fmla="*/ 53828 h 646040"/>
                <a:gd name="connsiteX11" fmla="*/ 38536 w 208353"/>
                <a:gd name="connsiteY11" fmla="*/ 329891 h 646040"/>
                <a:gd name="connsiteX12" fmla="*/ 38536 w 208353"/>
                <a:gd name="connsiteY12" fmla="*/ 335356 h 646040"/>
                <a:gd name="connsiteX13" fmla="*/ 38536 w 208353"/>
                <a:gd name="connsiteY13" fmla="*/ 337380 h 646040"/>
                <a:gd name="connsiteX14" fmla="*/ 688 w 208353"/>
                <a:gd name="connsiteY14" fmla="*/ 645825 h 646040"/>
                <a:gd name="connsiteX15" fmla="*/ 113826 w 208353"/>
                <a:gd name="connsiteY15" fmla="*/ 616074 h 6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353" h="646040">
                  <a:moveTo>
                    <a:pt x="122529" y="613240"/>
                  </a:moveTo>
                  <a:cubicBezTo>
                    <a:pt x="142768" y="607371"/>
                    <a:pt x="163007" y="601704"/>
                    <a:pt x="183246" y="595632"/>
                  </a:cubicBezTo>
                  <a:lnTo>
                    <a:pt x="195188" y="592192"/>
                  </a:lnTo>
                  <a:cubicBezTo>
                    <a:pt x="196604" y="561631"/>
                    <a:pt x="197617" y="531474"/>
                    <a:pt x="198021" y="526009"/>
                  </a:cubicBezTo>
                  <a:cubicBezTo>
                    <a:pt x="201260" y="477840"/>
                    <a:pt x="203688" y="429873"/>
                    <a:pt x="205308" y="381501"/>
                  </a:cubicBezTo>
                  <a:cubicBezTo>
                    <a:pt x="205308" y="366322"/>
                    <a:pt x="206319" y="351345"/>
                    <a:pt x="206723" y="335963"/>
                  </a:cubicBezTo>
                  <a:cubicBezTo>
                    <a:pt x="208890" y="253792"/>
                    <a:pt x="208890" y="171560"/>
                    <a:pt x="206723" y="89247"/>
                  </a:cubicBezTo>
                  <a:cubicBezTo>
                    <a:pt x="206723" y="72651"/>
                    <a:pt x="212997" y="31768"/>
                    <a:pt x="204903" y="18005"/>
                  </a:cubicBezTo>
                  <a:cubicBezTo>
                    <a:pt x="202534" y="14585"/>
                    <a:pt x="199235" y="11913"/>
                    <a:pt x="195389" y="10314"/>
                  </a:cubicBezTo>
                  <a:cubicBezTo>
                    <a:pt x="179118" y="3211"/>
                    <a:pt x="161530" y="-372"/>
                    <a:pt x="143780" y="-210"/>
                  </a:cubicBezTo>
                  <a:cubicBezTo>
                    <a:pt x="108969" y="-210"/>
                    <a:pt x="95610" y="22862"/>
                    <a:pt x="87313" y="53828"/>
                  </a:cubicBezTo>
                  <a:cubicBezTo>
                    <a:pt x="65980" y="144885"/>
                    <a:pt x="49688" y="237034"/>
                    <a:pt x="38536" y="329891"/>
                  </a:cubicBezTo>
                  <a:cubicBezTo>
                    <a:pt x="38637" y="331713"/>
                    <a:pt x="38637" y="333534"/>
                    <a:pt x="38536" y="335356"/>
                  </a:cubicBezTo>
                  <a:cubicBezTo>
                    <a:pt x="38536" y="335356"/>
                    <a:pt x="38536" y="336773"/>
                    <a:pt x="38536" y="337380"/>
                  </a:cubicBezTo>
                  <a:cubicBezTo>
                    <a:pt x="23013" y="439790"/>
                    <a:pt x="10404" y="542606"/>
                    <a:pt x="688" y="645825"/>
                  </a:cubicBezTo>
                  <a:cubicBezTo>
                    <a:pt x="38536" y="636717"/>
                    <a:pt x="76383" y="625586"/>
                    <a:pt x="113826" y="616074"/>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43" name="Freeform: Shape 42">
              <a:extLst>
                <a:ext uri="{FF2B5EF4-FFF2-40B4-BE49-F238E27FC236}">
                  <a16:creationId xmlns="" xmlns:a16="http://schemas.microsoft.com/office/drawing/2014/main" id="{4AF7FE0E-B8FD-4D5C-A99B-88E17F6D394C}"/>
                </a:ext>
              </a:extLst>
            </p:cNvPr>
            <p:cNvSpPr/>
            <p:nvPr/>
          </p:nvSpPr>
          <p:spPr>
            <a:xfrm>
              <a:off x="865582" y="5281812"/>
              <a:ext cx="85197" cy="589770"/>
            </a:xfrm>
            <a:custGeom>
              <a:avLst/>
              <a:gdLst>
                <a:gd name="connsiteX0" fmla="*/ 83670 w 85197"/>
                <a:gd name="connsiteY0" fmla="*/ 78718 h 589770"/>
                <a:gd name="connsiteX1" fmla="*/ 83670 w 85197"/>
                <a:gd name="connsiteY1" fmla="*/ 325434 h 589770"/>
                <a:gd name="connsiteX2" fmla="*/ 82456 w 85197"/>
                <a:gd name="connsiteY2" fmla="*/ 370972 h 589770"/>
                <a:gd name="connsiteX3" fmla="*/ 75169 w 85197"/>
                <a:gd name="connsiteY3" fmla="*/ 515481 h 589770"/>
                <a:gd name="connsiteX4" fmla="*/ 73145 w 85197"/>
                <a:gd name="connsiteY4" fmla="*/ 571542 h 589770"/>
                <a:gd name="connsiteX5" fmla="*/ 688 w 85197"/>
                <a:gd name="connsiteY5" fmla="*/ 589556 h 589770"/>
                <a:gd name="connsiteX6" fmla="*/ 18296 w 85197"/>
                <a:gd name="connsiteY6" fmla="*/ 455369 h 589770"/>
                <a:gd name="connsiteX7" fmla="*/ 32262 w 85197"/>
                <a:gd name="connsiteY7" fmla="*/ 318957 h 589770"/>
                <a:gd name="connsiteX8" fmla="*/ 38536 w 85197"/>
                <a:gd name="connsiteY8" fmla="*/ 132959 h 589770"/>
                <a:gd name="connsiteX9" fmla="*/ 34084 w 85197"/>
                <a:gd name="connsiteY9" fmla="*/ 26298 h 589770"/>
                <a:gd name="connsiteX10" fmla="*/ 72740 w 85197"/>
                <a:gd name="connsiteY10" fmla="*/ -215 h 589770"/>
                <a:gd name="connsiteX11" fmla="*/ 82253 w 85197"/>
                <a:gd name="connsiteY11" fmla="*/ 7476 h 589770"/>
                <a:gd name="connsiteX12" fmla="*/ 83670 w 85197"/>
                <a:gd name="connsiteY12" fmla="*/ 78718 h 5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197" h="589770">
                  <a:moveTo>
                    <a:pt x="83670" y="78718"/>
                  </a:moveTo>
                  <a:cubicBezTo>
                    <a:pt x="85693" y="161031"/>
                    <a:pt x="85693" y="243262"/>
                    <a:pt x="83670" y="325434"/>
                  </a:cubicBezTo>
                  <a:cubicBezTo>
                    <a:pt x="83670" y="340816"/>
                    <a:pt x="83670" y="355793"/>
                    <a:pt x="82456" y="370972"/>
                  </a:cubicBezTo>
                  <a:cubicBezTo>
                    <a:pt x="80634" y="419344"/>
                    <a:pt x="78205" y="467311"/>
                    <a:pt x="75169" y="515481"/>
                  </a:cubicBezTo>
                  <a:cubicBezTo>
                    <a:pt x="75169" y="521552"/>
                    <a:pt x="75169" y="540981"/>
                    <a:pt x="73145" y="571542"/>
                  </a:cubicBezTo>
                  <a:cubicBezTo>
                    <a:pt x="69097" y="572757"/>
                    <a:pt x="21333" y="583888"/>
                    <a:pt x="688" y="589556"/>
                  </a:cubicBezTo>
                  <a:cubicBezTo>
                    <a:pt x="7368" y="540577"/>
                    <a:pt x="12225" y="504551"/>
                    <a:pt x="18296" y="455369"/>
                  </a:cubicBezTo>
                  <a:cubicBezTo>
                    <a:pt x="23559" y="410034"/>
                    <a:pt x="28619" y="364698"/>
                    <a:pt x="32262" y="318957"/>
                  </a:cubicBezTo>
                  <a:cubicBezTo>
                    <a:pt x="37119" y="257228"/>
                    <a:pt x="39750" y="195296"/>
                    <a:pt x="38536" y="132959"/>
                  </a:cubicBezTo>
                  <a:cubicBezTo>
                    <a:pt x="38536" y="104826"/>
                    <a:pt x="22345" y="53217"/>
                    <a:pt x="34084" y="26298"/>
                  </a:cubicBezTo>
                  <a:cubicBezTo>
                    <a:pt x="41087" y="10998"/>
                    <a:pt x="55942" y="797"/>
                    <a:pt x="72740" y="-215"/>
                  </a:cubicBezTo>
                  <a:cubicBezTo>
                    <a:pt x="76545" y="1444"/>
                    <a:pt x="79824" y="4096"/>
                    <a:pt x="82253" y="7476"/>
                  </a:cubicBezTo>
                  <a:cubicBezTo>
                    <a:pt x="89741" y="21238"/>
                    <a:pt x="83265" y="62122"/>
                    <a:pt x="83670" y="78718"/>
                  </a:cubicBezTo>
                  <a:close/>
                </a:path>
              </a:pathLst>
            </a:custGeom>
            <a:solidFill>
              <a:srgbClr val="D67A1E"/>
            </a:solidFill>
            <a:ln w="20234"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DB870263-89E3-49EE-A926-3E0ABEC1D8EE}"/>
                </a:ext>
              </a:extLst>
            </p:cNvPr>
            <p:cNvSpPr/>
            <p:nvPr/>
          </p:nvSpPr>
          <p:spPr>
            <a:xfrm>
              <a:off x="772385" y="4835942"/>
              <a:ext cx="318119" cy="523442"/>
            </a:xfrm>
            <a:custGeom>
              <a:avLst/>
              <a:gdLst>
                <a:gd name="connsiteX0" fmla="*/ 101374 w 318119"/>
                <a:gd name="connsiteY0" fmla="*/ 144496 h 523442"/>
                <a:gd name="connsiteX1" fmla="*/ 27299 w 318119"/>
                <a:gd name="connsiteY1" fmla="*/ 246906 h 523442"/>
                <a:gd name="connsiteX2" fmla="*/ 1797 w 318119"/>
                <a:gd name="connsiteY2" fmla="*/ 368341 h 523442"/>
                <a:gd name="connsiteX3" fmla="*/ 18799 w 318119"/>
                <a:gd name="connsiteY3" fmla="*/ 424606 h 523442"/>
                <a:gd name="connsiteX4" fmla="*/ 50169 w 318119"/>
                <a:gd name="connsiteY4" fmla="*/ 478644 h 523442"/>
                <a:gd name="connsiteX5" fmla="*/ 239000 w 318119"/>
                <a:gd name="connsiteY5" fmla="*/ 498884 h 523442"/>
                <a:gd name="connsiteX6" fmla="*/ 317327 w 318119"/>
                <a:gd name="connsiteY6" fmla="*/ 316731 h 523442"/>
                <a:gd name="connsiteX7" fmla="*/ 295266 w 318119"/>
                <a:gd name="connsiteY7" fmla="*/ 224440 h 523442"/>
                <a:gd name="connsiteX8" fmla="*/ 259645 w 318119"/>
                <a:gd name="connsiteY8" fmla="*/ 110291 h 523442"/>
                <a:gd name="connsiteX9" fmla="*/ 223619 w 318119"/>
                <a:gd name="connsiteY9" fmla="*/ -215 h 523442"/>
                <a:gd name="connsiteX10" fmla="*/ 101374 w 318119"/>
                <a:gd name="connsiteY10" fmla="*/ 144496 h 52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119" h="523442">
                  <a:moveTo>
                    <a:pt x="101374" y="144496"/>
                  </a:moveTo>
                  <a:cubicBezTo>
                    <a:pt x="73141" y="175927"/>
                    <a:pt x="48307" y="210253"/>
                    <a:pt x="27299" y="246906"/>
                  </a:cubicBezTo>
                  <a:cubicBezTo>
                    <a:pt x="6290" y="283721"/>
                    <a:pt x="-2635" y="326183"/>
                    <a:pt x="1797" y="368341"/>
                  </a:cubicBezTo>
                  <a:cubicBezTo>
                    <a:pt x="5015" y="387750"/>
                    <a:pt x="10722" y="406653"/>
                    <a:pt x="18799" y="424606"/>
                  </a:cubicBezTo>
                  <a:cubicBezTo>
                    <a:pt x="26489" y="444096"/>
                    <a:pt x="37054" y="462311"/>
                    <a:pt x="50169" y="478644"/>
                  </a:cubicBezTo>
                  <a:cubicBezTo>
                    <a:pt x="95302" y="531064"/>
                    <a:pt x="181522" y="536529"/>
                    <a:pt x="239000" y="498884"/>
                  </a:cubicBezTo>
                  <a:cubicBezTo>
                    <a:pt x="296075" y="456746"/>
                    <a:pt x="326009" y="387143"/>
                    <a:pt x="317327" y="316731"/>
                  </a:cubicBezTo>
                  <a:cubicBezTo>
                    <a:pt x="313218" y="285279"/>
                    <a:pt x="305830" y="254354"/>
                    <a:pt x="295266" y="224440"/>
                  </a:cubicBezTo>
                  <a:cubicBezTo>
                    <a:pt x="283386" y="186390"/>
                    <a:pt x="271526" y="148341"/>
                    <a:pt x="259645" y="110291"/>
                  </a:cubicBezTo>
                  <a:cubicBezTo>
                    <a:pt x="248513" y="75075"/>
                    <a:pt x="241430" y="31763"/>
                    <a:pt x="223619" y="-215"/>
                  </a:cubicBezTo>
                  <a:cubicBezTo>
                    <a:pt x="177474" y="38847"/>
                    <a:pt x="140031" y="98148"/>
                    <a:pt x="101374" y="144496"/>
                  </a:cubicBezTo>
                  <a:close/>
                </a:path>
              </a:pathLst>
            </a:custGeom>
            <a:solidFill>
              <a:srgbClr val="FFFFFF"/>
            </a:solidFill>
            <a:ln w="20234"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249659DA-9B2E-4FAE-8BA3-583CD80E6703}"/>
                </a:ext>
              </a:extLst>
            </p:cNvPr>
            <p:cNvSpPr/>
            <p:nvPr/>
          </p:nvSpPr>
          <p:spPr>
            <a:xfrm>
              <a:off x="91837" y="4926552"/>
              <a:ext cx="235383" cy="417397"/>
            </a:xfrm>
            <a:custGeom>
              <a:avLst/>
              <a:gdLst>
                <a:gd name="connsiteX0" fmla="*/ 235665 w 235383"/>
                <a:gd name="connsiteY0" fmla="*/ 342496 h 417397"/>
                <a:gd name="connsiteX1" fmla="*/ 127993 w 235383"/>
                <a:gd name="connsiteY1" fmla="*/ 407869 h 417397"/>
                <a:gd name="connsiteX2" fmla="*/ 4534 w 235383"/>
                <a:gd name="connsiteY2" fmla="*/ 401595 h 417397"/>
                <a:gd name="connsiteX3" fmla="*/ 688 w 235383"/>
                <a:gd name="connsiteY3" fmla="*/ 205477 h 417397"/>
                <a:gd name="connsiteX4" fmla="*/ 688 w 235383"/>
                <a:gd name="connsiteY4" fmla="*/ 137271 h 417397"/>
                <a:gd name="connsiteX5" fmla="*/ 2509 w 235383"/>
                <a:gd name="connsiteY5" fmla="*/ 36075 h 417397"/>
                <a:gd name="connsiteX6" fmla="*/ 22749 w 235383"/>
                <a:gd name="connsiteY6" fmla="*/ 5918 h 417397"/>
                <a:gd name="connsiteX7" fmla="*/ 68489 w 235383"/>
                <a:gd name="connsiteY7" fmla="*/ 68660 h 417397"/>
                <a:gd name="connsiteX8" fmla="*/ 95003 w 235383"/>
                <a:gd name="connsiteY8" fmla="*/ 109138 h 417397"/>
                <a:gd name="connsiteX9" fmla="*/ 235665 w 235383"/>
                <a:gd name="connsiteY9" fmla="*/ 342496 h 41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83" h="417397">
                  <a:moveTo>
                    <a:pt x="235665" y="342496"/>
                  </a:moveTo>
                  <a:cubicBezTo>
                    <a:pt x="204112" y="370730"/>
                    <a:pt x="167601" y="392892"/>
                    <a:pt x="127993" y="407869"/>
                  </a:cubicBezTo>
                  <a:cubicBezTo>
                    <a:pt x="87636" y="422178"/>
                    <a:pt x="43231" y="419932"/>
                    <a:pt x="4534" y="401595"/>
                  </a:cubicBezTo>
                  <a:cubicBezTo>
                    <a:pt x="2105" y="336020"/>
                    <a:pt x="831" y="270647"/>
                    <a:pt x="688" y="205477"/>
                  </a:cubicBezTo>
                  <a:cubicBezTo>
                    <a:pt x="688" y="182607"/>
                    <a:pt x="688" y="160141"/>
                    <a:pt x="688" y="137271"/>
                  </a:cubicBezTo>
                  <a:cubicBezTo>
                    <a:pt x="688" y="103269"/>
                    <a:pt x="688" y="69470"/>
                    <a:pt x="2509" y="36075"/>
                  </a:cubicBezTo>
                  <a:cubicBezTo>
                    <a:pt x="2509" y="11181"/>
                    <a:pt x="-1134" y="-11487"/>
                    <a:pt x="22749" y="5918"/>
                  </a:cubicBezTo>
                  <a:cubicBezTo>
                    <a:pt x="39953" y="17860"/>
                    <a:pt x="55941" y="50647"/>
                    <a:pt x="68489" y="68660"/>
                  </a:cubicBezTo>
                  <a:cubicBezTo>
                    <a:pt x="71728" y="73315"/>
                    <a:pt x="81645" y="88899"/>
                    <a:pt x="95003" y="109138"/>
                  </a:cubicBezTo>
                  <a:cubicBezTo>
                    <a:pt x="145398" y="183618"/>
                    <a:pt x="243154" y="336222"/>
                    <a:pt x="235665" y="342496"/>
                  </a:cubicBezTo>
                  <a:close/>
                </a:path>
              </a:pathLst>
            </a:custGeom>
            <a:solidFill>
              <a:srgbClr val="FCC57C"/>
            </a:solidFill>
            <a:ln w="20234" cap="rnd">
              <a:solidFill>
                <a:srgbClr val="190B0B"/>
              </a:solidFill>
              <a:prstDash val="solid"/>
              <a:round/>
            </a:ln>
          </p:spPr>
          <p:txBody>
            <a:bodyPr rtlCol="0" anchor="ctr"/>
            <a:lstStyle/>
            <a:p>
              <a:endParaRPr lang="en-US"/>
            </a:p>
          </p:txBody>
        </p:sp>
        <p:sp>
          <p:nvSpPr>
            <p:cNvPr id="46" name="Freeform: Shape 45">
              <a:extLst>
                <a:ext uri="{FF2B5EF4-FFF2-40B4-BE49-F238E27FC236}">
                  <a16:creationId xmlns="" xmlns:a16="http://schemas.microsoft.com/office/drawing/2014/main" id="{70851A7B-18D9-4FA3-93F9-056054D96A89}"/>
                </a:ext>
              </a:extLst>
            </p:cNvPr>
            <p:cNvSpPr/>
            <p:nvPr/>
          </p:nvSpPr>
          <p:spPr>
            <a:xfrm>
              <a:off x="88994" y="5270202"/>
              <a:ext cx="506597" cy="692636"/>
            </a:xfrm>
            <a:custGeom>
              <a:avLst/>
              <a:gdLst>
                <a:gd name="connsiteX0" fmla="*/ 507286 w 506597"/>
                <a:gd name="connsiteY0" fmla="*/ 676454 h 692636"/>
                <a:gd name="connsiteX1" fmla="*/ 254700 w 506597"/>
                <a:gd name="connsiteY1" fmla="*/ 690622 h 692636"/>
                <a:gd name="connsiteX2" fmla="*/ 187304 w 506597"/>
                <a:gd name="connsiteY2" fmla="*/ 526888 h 692636"/>
                <a:gd name="connsiteX3" fmla="*/ 173136 w 506597"/>
                <a:gd name="connsiteY3" fmla="*/ 491468 h 692636"/>
                <a:gd name="connsiteX4" fmla="*/ 7782 w 506597"/>
                <a:gd name="connsiteY4" fmla="*/ 68874 h 692636"/>
                <a:gd name="connsiteX5" fmla="*/ 62023 w 506597"/>
                <a:gd name="connsiteY5" fmla="*/ 42158 h 692636"/>
                <a:gd name="connsiteX6" fmla="*/ 244176 w 506597"/>
                <a:gd name="connsiteY6" fmla="*/ -141 h 692636"/>
                <a:gd name="connsiteX7" fmla="*/ 392934 w 506597"/>
                <a:gd name="connsiteY7" fmla="*/ 390272 h 692636"/>
                <a:gd name="connsiteX8" fmla="*/ 482188 w 506597"/>
                <a:gd name="connsiteY8" fmla="*/ 617154 h 692636"/>
                <a:gd name="connsiteX9" fmla="*/ 507286 w 506597"/>
                <a:gd name="connsiteY9" fmla="*/ 676454 h 69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597" h="692636">
                  <a:moveTo>
                    <a:pt x="507286" y="676454"/>
                  </a:moveTo>
                  <a:cubicBezTo>
                    <a:pt x="423900" y="690663"/>
                    <a:pt x="339158" y="695399"/>
                    <a:pt x="254700" y="690622"/>
                  </a:cubicBezTo>
                  <a:cubicBezTo>
                    <a:pt x="232032" y="636644"/>
                    <a:pt x="209567" y="582080"/>
                    <a:pt x="187304" y="526888"/>
                  </a:cubicBezTo>
                  <a:cubicBezTo>
                    <a:pt x="182648" y="515554"/>
                    <a:pt x="177791" y="503815"/>
                    <a:pt x="173136" y="491468"/>
                  </a:cubicBezTo>
                  <a:cubicBezTo>
                    <a:pt x="121728" y="363759"/>
                    <a:pt x="53927" y="186666"/>
                    <a:pt x="7782" y="68874"/>
                  </a:cubicBezTo>
                  <a:cubicBezTo>
                    <a:pt x="-11445" y="20098"/>
                    <a:pt x="8997" y="56731"/>
                    <a:pt x="62023" y="42158"/>
                  </a:cubicBezTo>
                  <a:cubicBezTo>
                    <a:pt x="77000" y="38110"/>
                    <a:pt x="243163" y="-2165"/>
                    <a:pt x="244176" y="-141"/>
                  </a:cubicBezTo>
                  <a:cubicBezTo>
                    <a:pt x="295988" y="130806"/>
                    <a:pt x="343753" y="260742"/>
                    <a:pt x="392934" y="390272"/>
                  </a:cubicBezTo>
                  <a:cubicBezTo>
                    <a:pt x="421673" y="465967"/>
                    <a:pt x="451020" y="541662"/>
                    <a:pt x="482188" y="617154"/>
                  </a:cubicBezTo>
                  <a:cubicBezTo>
                    <a:pt x="490082" y="636989"/>
                    <a:pt x="499595" y="656418"/>
                    <a:pt x="507286" y="676454"/>
                  </a:cubicBezTo>
                  <a:close/>
                </a:path>
              </a:pathLst>
            </a:custGeom>
            <a:solidFill>
              <a:srgbClr val="FFE21A"/>
            </a:solidFill>
            <a:ln w="20234"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 xmlns:a16="http://schemas.microsoft.com/office/drawing/2014/main" id="{56BF2A0A-0FC1-4ECD-9358-884377837251}"/>
                </a:ext>
              </a:extLst>
            </p:cNvPr>
            <p:cNvSpPr/>
            <p:nvPr/>
          </p:nvSpPr>
          <p:spPr>
            <a:xfrm>
              <a:off x="749953" y="5946909"/>
              <a:ext cx="368216" cy="647052"/>
            </a:xfrm>
            <a:custGeom>
              <a:avLst/>
              <a:gdLst>
                <a:gd name="connsiteX0" fmla="*/ 237550 w 368216"/>
                <a:gd name="connsiteY0" fmla="*/ 223392 h 647052"/>
                <a:gd name="connsiteX1" fmla="*/ 241395 w 368216"/>
                <a:gd name="connsiteY1" fmla="*/ 405544 h 647052"/>
                <a:gd name="connsiteX2" fmla="*/ 42849 w 368216"/>
                <a:gd name="connsiteY2" fmla="*/ 567458 h 647052"/>
                <a:gd name="connsiteX3" fmla="*/ 3585 w 368216"/>
                <a:gd name="connsiteY3" fmla="*/ 628176 h 647052"/>
                <a:gd name="connsiteX4" fmla="*/ 64302 w 368216"/>
                <a:gd name="connsiteY4" fmla="*/ 645378 h 647052"/>
                <a:gd name="connsiteX5" fmla="*/ 230669 w 368216"/>
                <a:gd name="connsiteY5" fmla="*/ 603483 h 647052"/>
                <a:gd name="connsiteX6" fmla="*/ 352104 w 368216"/>
                <a:gd name="connsiteY6" fmla="*/ 486703 h 647052"/>
                <a:gd name="connsiteX7" fmla="*/ 367081 w 368216"/>
                <a:gd name="connsiteY7" fmla="*/ 355350 h 647052"/>
                <a:gd name="connsiteX8" fmla="*/ 316686 w 368216"/>
                <a:gd name="connsiteY8" fmla="*/ 57227 h 647052"/>
                <a:gd name="connsiteX9" fmla="*/ 210430 w 368216"/>
                <a:gd name="connsiteY9" fmla="*/ 31928 h 647052"/>
                <a:gd name="connsiteX10" fmla="*/ 237550 w 368216"/>
                <a:gd name="connsiteY10" fmla="*/ 223392 h 64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216" h="647052">
                  <a:moveTo>
                    <a:pt x="237550" y="223392"/>
                  </a:moveTo>
                  <a:cubicBezTo>
                    <a:pt x="254146" y="283096"/>
                    <a:pt x="264671" y="348267"/>
                    <a:pt x="241395" y="405544"/>
                  </a:cubicBezTo>
                  <a:cubicBezTo>
                    <a:pt x="208405" y="486501"/>
                    <a:pt x="119960" y="526980"/>
                    <a:pt x="42849" y="567458"/>
                  </a:cubicBezTo>
                  <a:cubicBezTo>
                    <a:pt x="18967" y="580209"/>
                    <a:pt x="-8356" y="604900"/>
                    <a:pt x="3585" y="628176"/>
                  </a:cubicBezTo>
                  <a:cubicBezTo>
                    <a:pt x="13502" y="648415"/>
                    <a:pt x="41432" y="648415"/>
                    <a:pt x="64302" y="645378"/>
                  </a:cubicBezTo>
                  <a:cubicBezTo>
                    <a:pt x="121539" y="639752"/>
                    <a:pt x="177602" y="625625"/>
                    <a:pt x="230669" y="603483"/>
                  </a:cubicBezTo>
                  <a:cubicBezTo>
                    <a:pt x="284384" y="581200"/>
                    <a:pt x="327735" y="539507"/>
                    <a:pt x="352104" y="486703"/>
                  </a:cubicBezTo>
                  <a:cubicBezTo>
                    <a:pt x="366899" y="444606"/>
                    <a:pt x="372020" y="399695"/>
                    <a:pt x="367081" y="355350"/>
                  </a:cubicBezTo>
                  <a:cubicBezTo>
                    <a:pt x="358135" y="254803"/>
                    <a:pt x="341297" y="155124"/>
                    <a:pt x="316686" y="57227"/>
                  </a:cubicBezTo>
                  <a:cubicBezTo>
                    <a:pt x="304541" y="962"/>
                    <a:pt x="246658" y="-25552"/>
                    <a:pt x="210430" y="31928"/>
                  </a:cubicBezTo>
                  <a:cubicBezTo>
                    <a:pt x="178654" y="82931"/>
                    <a:pt x="223585" y="172995"/>
                    <a:pt x="237550" y="223392"/>
                  </a:cubicBezTo>
                  <a:close/>
                </a:path>
              </a:pathLst>
            </a:custGeom>
            <a:solidFill>
              <a:srgbClr val="297267">
                <a:alpha val="77000"/>
              </a:srgbClr>
            </a:solidFill>
            <a:ln w="20234"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2057849C-8DC8-4406-8842-975FB87CF7CA}"/>
                </a:ext>
              </a:extLst>
            </p:cNvPr>
            <p:cNvSpPr/>
            <p:nvPr/>
          </p:nvSpPr>
          <p:spPr>
            <a:xfrm>
              <a:off x="890678" y="4861039"/>
              <a:ext cx="86016" cy="269788"/>
            </a:xfrm>
            <a:custGeom>
              <a:avLst/>
              <a:gdLst>
                <a:gd name="connsiteX0" fmla="*/ 86705 w 86016"/>
                <a:gd name="connsiteY0" fmla="*/ -215 h 269788"/>
                <a:gd name="connsiteX1" fmla="*/ 59180 w 86016"/>
                <a:gd name="connsiteY1" fmla="*/ 64550 h 269788"/>
                <a:gd name="connsiteX2" fmla="*/ 38941 w 86016"/>
                <a:gd name="connsiteY2" fmla="*/ 133363 h 269788"/>
                <a:gd name="connsiteX3" fmla="*/ 688 w 86016"/>
                <a:gd name="connsiteY3" fmla="*/ 269573 h 269788"/>
              </a:gdLst>
              <a:ahLst/>
              <a:cxnLst>
                <a:cxn ang="0">
                  <a:pos x="connsiteX0" y="connsiteY0"/>
                </a:cxn>
                <a:cxn ang="0">
                  <a:pos x="connsiteX1" y="connsiteY1"/>
                </a:cxn>
                <a:cxn ang="0">
                  <a:pos x="connsiteX2" y="connsiteY2"/>
                </a:cxn>
                <a:cxn ang="0">
                  <a:pos x="connsiteX3" y="connsiteY3"/>
                </a:cxn>
              </a:cxnLst>
              <a:rect l="l" t="t" r="r" b="b"/>
              <a:pathLst>
                <a:path w="86016" h="269788">
                  <a:moveTo>
                    <a:pt x="86705" y="-215"/>
                  </a:moveTo>
                  <a:cubicBezTo>
                    <a:pt x="76991" y="21238"/>
                    <a:pt x="66466" y="42489"/>
                    <a:pt x="59180" y="64550"/>
                  </a:cubicBezTo>
                  <a:cubicBezTo>
                    <a:pt x="51894" y="86611"/>
                    <a:pt x="44406" y="110291"/>
                    <a:pt x="38941" y="133363"/>
                  </a:cubicBezTo>
                  <a:lnTo>
                    <a:pt x="688" y="269573"/>
                  </a:lnTo>
                </a:path>
              </a:pathLst>
            </a:custGeom>
            <a:noFill/>
            <a:ln w="20234"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 xmlns:a16="http://schemas.microsoft.com/office/drawing/2014/main" id="{832125E0-D130-43C0-9458-4FD063A2B719}"/>
                </a:ext>
              </a:extLst>
            </p:cNvPr>
            <p:cNvSpPr/>
            <p:nvPr/>
          </p:nvSpPr>
          <p:spPr>
            <a:xfrm>
              <a:off x="955820" y="4855777"/>
              <a:ext cx="90295" cy="290027"/>
            </a:xfrm>
            <a:custGeom>
              <a:avLst/>
              <a:gdLst>
                <a:gd name="connsiteX0" fmla="*/ 90984 w 90295"/>
                <a:gd name="connsiteY0" fmla="*/ 273217 h 290027"/>
                <a:gd name="connsiteX1" fmla="*/ 53542 w 90295"/>
                <a:gd name="connsiteY1" fmla="*/ 129316 h 290027"/>
                <a:gd name="connsiteX2" fmla="*/ 37351 w 90295"/>
                <a:gd name="connsiteY2" fmla="*/ 56657 h 290027"/>
                <a:gd name="connsiteX3" fmla="*/ 25814 w 90295"/>
                <a:gd name="connsiteY3" fmla="*/ -215 h 290027"/>
                <a:gd name="connsiteX4" fmla="*/ 12254 w 90295"/>
                <a:gd name="connsiteY4" fmla="*/ 69205 h 290027"/>
                <a:gd name="connsiteX5" fmla="*/ 4361 w 90295"/>
                <a:gd name="connsiteY5" fmla="*/ 142066 h 290027"/>
                <a:gd name="connsiteX6" fmla="*/ 920 w 90295"/>
                <a:gd name="connsiteY6" fmla="*/ 289812 h 2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95" h="290027">
                  <a:moveTo>
                    <a:pt x="90984" y="273217"/>
                  </a:moveTo>
                  <a:cubicBezTo>
                    <a:pt x="77424" y="225452"/>
                    <a:pt x="65078" y="177485"/>
                    <a:pt x="53542" y="129316"/>
                  </a:cubicBezTo>
                  <a:cubicBezTo>
                    <a:pt x="47875" y="105029"/>
                    <a:pt x="42410" y="80944"/>
                    <a:pt x="37351" y="56657"/>
                  </a:cubicBezTo>
                  <a:cubicBezTo>
                    <a:pt x="35084" y="37410"/>
                    <a:pt x="31238" y="18385"/>
                    <a:pt x="25814" y="-215"/>
                  </a:cubicBezTo>
                  <a:cubicBezTo>
                    <a:pt x="18548" y="22311"/>
                    <a:pt x="13995" y="45607"/>
                    <a:pt x="12254" y="69205"/>
                  </a:cubicBezTo>
                  <a:cubicBezTo>
                    <a:pt x="8752" y="93492"/>
                    <a:pt x="6121" y="117779"/>
                    <a:pt x="4361" y="142066"/>
                  </a:cubicBezTo>
                  <a:cubicBezTo>
                    <a:pt x="718" y="191248"/>
                    <a:pt x="313" y="240429"/>
                    <a:pt x="920" y="289812"/>
                  </a:cubicBezTo>
                </a:path>
              </a:pathLst>
            </a:custGeom>
            <a:noFill/>
            <a:ln w="20234"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 xmlns:a16="http://schemas.microsoft.com/office/drawing/2014/main" id="{13264658-C2D1-45CE-9C1E-E9FD02741B20}"/>
                </a:ext>
              </a:extLst>
            </p:cNvPr>
            <p:cNvSpPr/>
            <p:nvPr/>
          </p:nvSpPr>
          <p:spPr>
            <a:xfrm>
              <a:off x="92243" y="4926755"/>
              <a:ext cx="94921" cy="144771"/>
            </a:xfrm>
            <a:custGeom>
              <a:avLst/>
              <a:gdLst>
                <a:gd name="connsiteX0" fmla="*/ 95610 w 94921"/>
                <a:gd name="connsiteY0" fmla="*/ 107924 h 144771"/>
                <a:gd name="connsiteX1" fmla="*/ 91966 w 94921"/>
                <a:gd name="connsiteY1" fmla="*/ 111364 h 144771"/>
                <a:gd name="connsiteX2" fmla="*/ 58370 w 94921"/>
                <a:gd name="connsiteY2" fmla="*/ 137270 h 144771"/>
                <a:gd name="connsiteX3" fmla="*/ 688 w 94921"/>
                <a:gd name="connsiteY3" fmla="*/ 137270 h 144771"/>
                <a:gd name="connsiteX4" fmla="*/ 2509 w 94921"/>
                <a:gd name="connsiteY4" fmla="*/ 36074 h 144771"/>
                <a:gd name="connsiteX5" fmla="*/ 22749 w 94921"/>
                <a:gd name="connsiteY5" fmla="*/ 5918 h 144771"/>
                <a:gd name="connsiteX6" fmla="*/ 68489 w 94921"/>
                <a:gd name="connsiteY6" fmla="*/ 68660 h 144771"/>
                <a:gd name="connsiteX7" fmla="*/ 95610 w 94921"/>
                <a:gd name="connsiteY7" fmla="*/ 107924 h 1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921" h="144771">
                  <a:moveTo>
                    <a:pt x="95610" y="107924"/>
                  </a:moveTo>
                  <a:lnTo>
                    <a:pt x="91966" y="111364"/>
                  </a:lnTo>
                  <a:cubicBezTo>
                    <a:pt x="82070" y="121565"/>
                    <a:pt x="70756" y="130288"/>
                    <a:pt x="58370" y="137270"/>
                  </a:cubicBezTo>
                  <a:cubicBezTo>
                    <a:pt x="40378" y="146986"/>
                    <a:pt x="18681" y="146986"/>
                    <a:pt x="688" y="137270"/>
                  </a:cubicBezTo>
                  <a:cubicBezTo>
                    <a:pt x="688" y="103269"/>
                    <a:pt x="688" y="69470"/>
                    <a:pt x="2509" y="36074"/>
                  </a:cubicBezTo>
                  <a:cubicBezTo>
                    <a:pt x="2509" y="11181"/>
                    <a:pt x="-1134" y="-11487"/>
                    <a:pt x="22749" y="5918"/>
                  </a:cubicBezTo>
                  <a:cubicBezTo>
                    <a:pt x="39953" y="17859"/>
                    <a:pt x="55941" y="50647"/>
                    <a:pt x="68489" y="68660"/>
                  </a:cubicBezTo>
                  <a:cubicBezTo>
                    <a:pt x="72335" y="72505"/>
                    <a:pt x="82252" y="87482"/>
                    <a:pt x="95610" y="107924"/>
                  </a:cubicBezTo>
                  <a:close/>
                </a:path>
              </a:pathLst>
            </a:custGeom>
            <a:solidFill>
              <a:srgbClr val="190B0B"/>
            </a:solidFill>
            <a:ln w="20234"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BD3B08AF-D44A-461D-81B4-5F40995FA3D4}"/>
                </a:ext>
              </a:extLst>
            </p:cNvPr>
            <p:cNvSpPr/>
            <p:nvPr/>
          </p:nvSpPr>
          <p:spPr>
            <a:xfrm>
              <a:off x="176790" y="5371533"/>
              <a:ext cx="255414" cy="513811"/>
            </a:xfrm>
            <a:custGeom>
              <a:avLst/>
              <a:gdLst>
                <a:gd name="connsiteX0" fmla="*/ 155166 w 255414"/>
                <a:gd name="connsiteY0" fmla="*/ 387911 h 513811"/>
                <a:gd name="connsiteX1" fmla="*/ 251303 w 255414"/>
                <a:gd name="connsiteY1" fmla="*/ 513596 h 513811"/>
                <a:gd name="connsiteX2" fmla="*/ 251303 w 255414"/>
                <a:gd name="connsiteY2" fmla="*/ 473118 h 513811"/>
                <a:gd name="connsiteX3" fmla="*/ 159213 w 255414"/>
                <a:gd name="connsiteY3" fmla="*/ 227819 h 513811"/>
                <a:gd name="connsiteX4" fmla="*/ 37778 w 255414"/>
                <a:gd name="connsiteY4" fmla="*/ 6807 h 513811"/>
                <a:gd name="connsiteX5" fmla="*/ 35552 w 255414"/>
                <a:gd name="connsiteY5" fmla="*/ 126826 h 513811"/>
                <a:gd name="connsiteX6" fmla="*/ 155166 w 255414"/>
                <a:gd name="connsiteY6" fmla="*/ 387911 h 51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414" h="513811">
                  <a:moveTo>
                    <a:pt x="155166" y="387911"/>
                  </a:moveTo>
                  <a:cubicBezTo>
                    <a:pt x="179049" y="438307"/>
                    <a:pt x="207585" y="493357"/>
                    <a:pt x="251303" y="513596"/>
                  </a:cubicBezTo>
                  <a:cubicBezTo>
                    <a:pt x="259398" y="505096"/>
                    <a:pt x="255755" y="487892"/>
                    <a:pt x="251303" y="473118"/>
                  </a:cubicBezTo>
                  <a:cubicBezTo>
                    <a:pt x="226004" y="389429"/>
                    <a:pt x="195240" y="307481"/>
                    <a:pt x="159213" y="227819"/>
                  </a:cubicBezTo>
                  <a:cubicBezTo>
                    <a:pt x="138974" y="181471"/>
                    <a:pt x="80484" y="28261"/>
                    <a:pt x="37778" y="6807"/>
                  </a:cubicBezTo>
                  <a:cubicBezTo>
                    <a:pt x="-37714" y="-31648"/>
                    <a:pt x="23409" y="99098"/>
                    <a:pt x="35552" y="126826"/>
                  </a:cubicBezTo>
                  <a:cubicBezTo>
                    <a:pt x="74553" y="214522"/>
                    <a:pt x="114425" y="301550"/>
                    <a:pt x="155166" y="387911"/>
                  </a:cubicBezTo>
                  <a:close/>
                </a:path>
              </a:pathLst>
            </a:custGeom>
            <a:solidFill>
              <a:srgbClr val="FFF0A4"/>
            </a:solidFill>
            <a:ln w="20234"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A9CB527A-F02C-42A4-9096-1365BCF5F732}"/>
                </a:ext>
              </a:extLst>
            </p:cNvPr>
            <p:cNvSpPr/>
            <p:nvPr/>
          </p:nvSpPr>
          <p:spPr>
            <a:xfrm>
              <a:off x="322088" y="5980590"/>
              <a:ext cx="497176" cy="208738"/>
            </a:xfrm>
            <a:custGeom>
              <a:avLst/>
              <a:gdLst>
                <a:gd name="connsiteX0" fmla="*/ 429832 w 497176"/>
                <a:gd name="connsiteY0" fmla="*/ 7961 h 208738"/>
                <a:gd name="connsiteX1" fmla="*/ 466262 w 497176"/>
                <a:gd name="connsiteY1" fmla="*/ -133 h 208738"/>
                <a:gd name="connsiteX2" fmla="*/ 494395 w 497176"/>
                <a:gd name="connsiteY2" fmla="*/ 63013 h 208738"/>
                <a:gd name="connsiteX3" fmla="*/ 437724 w 497176"/>
                <a:gd name="connsiteY3" fmla="*/ 116646 h 208738"/>
                <a:gd name="connsiteX4" fmla="*/ 207807 w 497176"/>
                <a:gd name="connsiteY4" fmla="*/ 200842 h 208738"/>
                <a:gd name="connsiteX5" fmla="*/ 66133 w 497176"/>
                <a:gd name="connsiteY5" fmla="*/ 194971 h 208738"/>
                <a:gd name="connsiteX6" fmla="*/ 5415 w 497176"/>
                <a:gd name="connsiteY6" fmla="*/ 101669 h 208738"/>
                <a:gd name="connsiteX7" fmla="*/ 126850 w 497176"/>
                <a:gd name="connsiteY7" fmla="*/ 78799 h 208738"/>
                <a:gd name="connsiteX8" fmla="*/ 429832 w 497176"/>
                <a:gd name="connsiteY8" fmla="*/ 7961 h 20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76" h="208738">
                  <a:moveTo>
                    <a:pt x="429832" y="7961"/>
                  </a:moveTo>
                  <a:cubicBezTo>
                    <a:pt x="441023" y="2052"/>
                    <a:pt x="453612" y="-741"/>
                    <a:pt x="466262" y="-133"/>
                  </a:cubicBezTo>
                  <a:cubicBezTo>
                    <a:pt x="492370" y="3915"/>
                    <a:pt x="504312" y="38523"/>
                    <a:pt x="494395" y="63013"/>
                  </a:cubicBezTo>
                  <a:cubicBezTo>
                    <a:pt x="482028" y="86712"/>
                    <a:pt x="462072" y="105596"/>
                    <a:pt x="437724" y="116646"/>
                  </a:cubicBezTo>
                  <a:cubicBezTo>
                    <a:pt x="366239" y="157186"/>
                    <a:pt x="288561" y="185621"/>
                    <a:pt x="207807" y="200842"/>
                  </a:cubicBezTo>
                  <a:cubicBezTo>
                    <a:pt x="161035" y="212803"/>
                    <a:pt x="111772" y="210759"/>
                    <a:pt x="66133" y="194971"/>
                  </a:cubicBezTo>
                  <a:cubicBezTo>
                    <a:pt x="34559" y="181614"/>
                    <a:pt x="-14824" y="140327"/>
                    <a:pt x="5415" y="101669"/>
                  </a:cubicBezTo>
                  <a:cubicBezTo>
                    <a:pt x="25654" y="63013"/>
                    <a:pt x="92848" y="79001"/>
                    <a:pt x="126850" y="78799"/>
                  </a:cubicBezTo>
                  <a:cubicBezTo>
                    <a:pt x="231486" y="75075"/>
                    <a:pt x="334403" y="51011"/>
                    <a:pt x="429832" y="7961"/>
                  </a:cubicBezTo>
                  <a:close/>
                </a:path>
              </a:pathLst>
            </a:custGeom>
            <a:solidFill>
              <a:srgbClr val="50AD9F"/>
            </a:solidFill>
            <a:ln w="20234" cap="flat">
              <a:noFill/>
              <a:prstDash val="solid"/>
              <a:miter/>
            </a:ln>
          </p:spPr>
          <p:txBody>
            <a:bodyPr rtlCol="0" anchor="ctr"/>
            <a:lstStyle/>
            <a:p>
              <a:endParaRPr lang="en-US"/>
            </a:p>
          </p:txBody>
        </p:sp>
      </p:grpSp>
      <p:grpSp>
        <p:nvGrpSpPr>
          <p:cNvPr id="53" name="Group 52">
            <a:extLst>
              <a:ext uri="{FF2B5EF4-FFF2-40B4-BE49-F238E27FC236}">
                <a16:creationId xmlns="" xmlns:a16="http://schemas.microsoft.com/office/drawing/2014/main" id="{3C1AE80F-E29D-4DC2-B709-FCE3B1BF50F6}"/>
              </a:ext>
            </a:extLst>
          </p:cNvPr>
          <p:cNvGrpSpPr/>
          <p:nvPr userDrawn="1"/>
        </p:nvGrpSpPr>
        <p:grpSpPr>
          <a:xfrm rot="4981183">
            <a:off x="7605173" y="5541281"/>
            <a:ext cx="1091288" cy="834709"/>
            <a:chOff x="10460878" y="-261208"/>
            <a:chExt cx="1553983" cy="1188617"/>
          </a:xfrm>
        </p:grpSpPr>
        <p:sp>
          <p:nvSpPr>
            <p:cNvPr id="54" name="Freeform: Shape 53">
              <a:extLst>
                <a:ext uri="{FF2B5EF4-FFF2-40B4-BE49-F238E27FC236}">
                  <a16:creationId xmlns="" xmlns:a16="http://schemas.microsoft.com/office/drawing/2014/main" id="{F78B460F-ED34-4E7F-B592-DE1B08D8800E}"/>
                </a:ext>
              </a:extLst>
            </p:cNvPr>
            <p:cNvSpPr/>
            <p:nvPr/>
          </p:nvSpPr>
          <p:spPr>
            <a:xfrm>
              <a:off x="11339937" y="450205"/>
              <a:ext cx="657675" cy="459394"/>
            </a:xfrm>
            <a:custGeom>
              <a:avLst/>
              <a:gdLst>
                <a:gd name="connsiteX0" fmla="*/ 24 w 657675"/>
                <a:gd name="connsiteY0" fmla="*/ 109441 h 459394"/>
                <a:gd name="connsiteX1" fmla="*/ 575858 w 657675"/>
                <a:gd name="connsiteY1" fmla="*/ 446017 h 459394"/>
                <a:gd name="connsiteX2" fmla="*/ 616229 w 657675"/>
                <a:gd name="connsiteY2" fmla="*/ 459403 h 459394"/>
                <a:gd name="connsiteX3" fmla="*/ 654901 w 657675"/>
                <a:gd name="connsiteY3" fmla="*/ 382484 h 459394"/>
                <a:gd name="connsiteX4" fmla="*/ 592431 w 657675"/>
                <a:gd name="connsiteY4" fmla="*/ 318738 h 459394"/>
                <a:gd name="connsiteX5" fmla="*/ 52296 w 657675"/>
                <a:gd name="connsiteY5" fmla="*/ 12 h 45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75" h="459394">
                  <a:moveTo>
                    <a:pt x="24" y="109441"/>
                  </a:moveTo>
                  <a:cubicBezTo>
                    <a:pt x="203372" y="231407"/>
                    <a:pt x="372510" y="324051"/>
                    <a:pt x="575858" y="446017"/>
                  </a:cubicBezTo>
                  <a:cubicBezTo>
                    <a:pt x="587459" y="454850"/>
                    <a:pt x="601653" y="459560"/>
                    <a:pt x="616229" y="459403"/>
                  </a:cubicBezTo>
                  <a:cubicBezTo>
                    <a:pt x="647252" y="456003"/>
                    <a:pt x="664889" y="412232"/>
                    <a:pt x="654901" y="382484"/>
                  </a:cubicBezTo>
                  <a:cubicBezTo>
                    <a:pt x="642089" y="354644"/>
                    <a:pt x="620012" y="332114"/>
                    <a:pt x="592431" y="318738"/>
                  </a:cubicBezTo>
                  <a:cubicBezTo>
                    <a:pt x="401195" y="198472"/>
                    <a:pt x="250968" y="108804"/>
                    <a:pt x="52296" y="12"/>
                  </a:cubicBezTo>
                </a:path>
              </a:pathLst>
            </a:custGeom>
            <a:solidFill>
              <a:srgbClr val="EB871E"/>
            </a:solidFill>
            <a:ln w="21241"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81D7998B-A264-4498-8487-23CC17E7DF67}"/>
                </a:ext>
              </a:extLst>
            </p:cNvPr>
            <p:cNvSpPr/>
            <p:nvPr/>
          </p:nvSpPr>
          <p:spPr>
            <a:xfrm>
              <a:off x="11335994" y="440612"/>
              <a:ext cx="678867" cy="486797"/>
            </a:xfrm>
            <a:custGeom>
              <a:avLst/>
              <a:gdLst>
                <a:gd name="connsiteX0" fmla="*/ 2055 w 678867"/>
                <a:gd name="connsiteY0" fmla="*/ 122221 h 486797"/>
                <a:gd name="connsiteX1" fmla="*/ 142507 w 678867"/>
                <a:gd name="connsiteY1" fmla="*/ 220389 h 486797"/>
                <a:gd name="connsiteX2" fmla="*/ 282535 w 678867"/>
                <a:gd name="connsiteY2" fmla="*/ 303045 h 486797"/>
                <a:gd name="connsiteX3" fmla="*/ 568113 w 678867"/>
                <a:gd name="connsiteY3" fmla="*/ 470270 h 486797"/>
                <a:gd name="connsiteX4" fmla="*/ 633771 w 678867"/>
                <a:gd name="connsiteY4" fmla="*/ 484719 h 486797"/>
                <a:gd name="connsiteX5" fmla="*/ 673293 w 678867"/>
                <a:gd name="connsiteY5" fmla="*/ 443922 h 486797"/>
                <a:gd name="connsiteX6" fmla="*/ 638870 w 678867"/>
                <a:gd name="connsiteY6" fmla="*/ 335980 h 486797"/>
                <a:gd name="connsiteX7" fmla="*/ 575125 w 678867"/>
                <a:gd name="connsiteY7" fmla="*/ 293483 h 486797"/>
                <a:gd name="connsiteX8" fmla="*/ 506493 w 678867"/>
                <a:gd name="connsiteY8" fmla="*/ 250987 h 486797"/>
                <a:gd name="connsiteX9" fmla="*/ 373052 w 678867"/>
                <a:gd name="connsiteY9" fmla="*/ 170030 h 486797"/>
                <a:gd name="connsiteX10" fmla="*/ 226652 w 678867"/>
                <a:gd name="connsiteY10" fmla="*/ 85036 h 486797"/>
                <a:gd name="connsiteX11" fmla="*/ 61338 w 678867"/>
                <a:gd name="connsiteY11" fmla="*/ 1317 h 486797"/>
                <a:gd name="connsiteX12" fmla="*/ 46380 w 678867"/>
                <a:gd name="connsiteY12" fmla="*/ 5858 h 486797"/>
                <a:gd name="connsiteX13" fmla="*/ 50288 w 678867"/>
                <a:gd name="connsiteY13" fmla="*/ 20441 h 486797"/>
                <a:gd name="connsiteX14" fmla="*/ 552389 w 678867"/>
                <a:gd name="connsiteY14" fmla="*/ 323231 h 486797"/>
                <a:gd name="connsiteX15" fmla="*/ 611035 w 678867"/>
                <a:gd name="connsiteY15" fmla="*/ 361266 h 486797"/>
                <a:gd name="connsiteX16" fmla="*/ 642482 w 678867"/>
                <a:gd name="connsiteY16" fmla="*/ 403763 h 486797"/>
                <a:gd name="connsiteX17" fmla="*/ 628884 w 678867"/>
                <a:gd name="connsiteY17" fmla="*/ 444772 h 486797"/>
                <a:gd name="connsiteX18" fmla="*/ 579588 w 678867"/>
                <a:gd name="connsiteY18" fmla="*/ 433936 h 486797"/>
                <a:gd name="connsiteX19" fmla="*/ 313132 w 678867"/>
                <a:gd name="connsiteY19" fmla="*/ 278397 h 486797"/>
                <a:gd name="connsiteX20" fmla="*/ 165669 w 678867"/>
                <a:gd name="connsiteY20" fmla="*/ 193403 h 486797"/>
                <a:gd name="connsiteX21" fmla="*/ 5455 w 678867"/>
                <a:gd name="connsiteY21" fmla="*/ 114147 h 486797"/>
                <a:gd name="connsiteX22" fmla="*/ 376 w 678867"/>
                <a:gd name="connsiteY22" fmla="*/ 116010 h 486797"/>
                <a:gd name="connsiteX23" fmla="*/ 1630 w 678867"/>
                <a:gd name="connsiteY23" fmla="*/ 120734 h 4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867" h="486797">
                  <a:moveTo>
                    <a:pt x="2055" y="122221"/>
                  </a:moveTo>
                  <a:cubicBezTo>
                    <a:pt x="47951" y="156219"/>
                    <a:pt x="93849" y="190216"/>
                    <a:pt x="142507" y="220389"/>
                  </a:cubicBezTo>
                  <a:cubicBezTo>
                    <a:pt x="191166" y="250562"/>
                    <a:pt x="235788" y="275847"/>
                    <a:pt x="282535" y="303045"/>
                  </a:cubicBezTo>
                  <a:cubicBezTo>
                    <a:pt x="378153" y="358291"/>
                    <a:pt x="473771" y="413750"/>
                    <a:pt x="568113" y="470270"/>
                  </a:cubicBezTo>
                  <a:cubicBezTo>
                    <a:pt x="586642" y="484845"/>
                    <a:pt x="610822" y="490163"/>
                    <a:pt x="633771" y="484719"/>
                  </a:cubicBezTo>
                  <a:cubicBezTo>
                    <a:pt x="652173" y="477395"/>
                    <a:pt x="666558" y="462547"/>
                    <a:pt x="673293" y="443922"/>
                  </a:cubicBezTo>
                  <a:cubicBezTo>
                    <a:pt x="687721" y="404300"/>
                    <a:pt x="673569" y="359934"/>
                    <a:pt x="638870" y="335980"/>
                  </a:cubicBezTo>
                  <a:cubicBezTo>
                    <a:pt x="618514" y="320533"/>
                    <a:pt x="597224" y="306341"/>
                    <a:pt x="575125" y="293483"/>
                  </a:cubicBezTo>
                  <a:lnTo>
                    <a:pt x="506493" y="250987"/>
                  </a:lnTo>
                  <a:cubicBezTo>
                    <a:pt x="462020" y="223789"/>
                    <a:pt x="417526" y="196803"/>
                    <a:pt x="373052" y="170030"/>
                  </a:cubicBezTo>
                  <a:cubicBezTo>
                    <a:pt x="324606" y="141699"/>
                    <a:pt x="275799" y="113367"/>
                    <a:pt x="226652" y="85036"/>
                  </a:cubicBezTo>
                  <a:cubicBezTo>
                    <a:pt x="172892" y="54439"/>
                    <a:pt x="117434" y="27665"/>
                    <a:pt x="61338" y="1317"/>
                  </a:cubicBezTo>
                  <a:cubicBezTo>
                    <a:pt x="55962" y="-1557"/>
                    <a:pt x="49269" y="474"/>
                    <a:pt x="46380" y="5858"/>
                  </a:cubicBezTo>
                  <a:cubicBezTo>
                    <a:pt x="43638" y="10988"/>
                    <a:pt x="45359" y="17364"/>
                    <a:pt x="50288" y="20441"/>
                  </a:cubicBezTo>
                  <a:cubicBezTo>
                    <a:pt x="215815" y="124133"/>
                    <a:pt x="386439" y="219751"/>
                    <a:pt x="552389" y="323231"/>
                  </a:cubicBezTo>
                  <a:cubicBezTo>
                    <a:pt x="571939" y="335555"/>
                    <a:pt x="592762" y="347029"/>
                    <a:pt x="611035" y="361266"/>
                  </a:cubicBezTo>
                  <a:cubicBezTo>
                    <a:pt x="626419" y="371042"/>
                    <a:pt x="637638" y="386188"/>
                    <a:pt x="642482" y="403763"/>
                  </a:cubicBezTo>
                  <a:cubicBezTo>
                    <a:pt x="644608" y="418807"/>
                    <a:pt x="639572" y="433974"/>
                    <a:pt x="628884" y="444772"/>
                  </a:cubicBezTo>
                  <a:cubicBezTo>
                    <a:pt x="613372" y="458584"/>
                    <a:pt x="593611" y="442435"/>
                    <a:pt x="579588" y="433936"/>
                  </a:cubicBezTo>
                  <a:cubicBezTo>
                    <a:pt x="491406" y="381027"/>
                    <a:pt x="402375" y="329606"/>
                    <a:pt x="313132" y="278397"/>
                  </a:cubicBezTo>
                  <a:cubicBezTo>
                    <a:pt x="264048" y="250137"/>
                    <a:pt x="215177" y="221664"/>
                    <a:pt x="165669" y="193403"/>
                  </a:cubicBezTo>
                  <a:cubicBezTo>
                    <a:pt x="116159" y="165143"/>
                    <a:pt x="59426" y="139857"/>
                    <a:pt x="5455" y="114147"/>
                  </a:cubicBezTo>
                  <a:cubicBezTo>
                    <a:pt x="3543" y="113258"/>
                    <a:pt x="1269" y="114094"/>
                    <a:pt x="376" y="116010"/>
                  </a:cubicBezTo>
                  <a:cubicBezTo>
                    <a:pt x="-388" y="117680"/>
                    <a:pt x="122" y="119667"/>
                    <a:pt x="1630" y="120734"/>
                  </a:cubicBezTo>
                  <a:close/>
                </a:path>
              </a:pathLst>
            </a:custGeom>
            <a:solidFill>
              <a:srgbClr val="190B0B"/>
            </a:solidFill>
            <a:ln w="21241"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FEA1CF90-EED0-40FD-B435-147F0968635E}"/>
                </a:ext>
              </a:extLst>
            </p:cNvPr>
            <p:cNvSpPr/>
            <p:nvPr/>
          </p:nvSpPr>
          <p:spPr>
            <a:xfrm>
              <a:off x="10463318" y="-253207"/>
              <a:ext cx="954868" cy="1022595"/>
            </a:xfrm>
            <a:custGeom>
              <a:avLst/>
              <a:gdLst>
                <a:gd name="connsiteX0" fmla="*/ 29257 w 954868"/>
                <a:gd name="connsiteY0" fmla="*/ 402122 h 1022595"/>
                <a:gd name="connsiteX1" fmla="*/ 21607 w 954868"/>
                <a:gd name="connsiteY1" fmla="*/ 716811 h 1022595"/>
                <a:gd name="connsiteX2" fmla="*/ 810987 w 954868"/>
                <a:gd name="connsiteY2" fmla="*/ 891261 h 1022595"/>
                <a:gd name="connsiteX3" fmla="*/ 718981 w 954868"/>
                <a:gd name="connsiteY3" fmla="*/ 81270 h 1022595"/>
                <a:gd name="connsiteX4" fmla="*/ 670746 w 954868"/>
                <a:gd name="connsiteY4" fmla="*/ 50247 h 1022595"/>
                <a:gd name="connsiteX5" fmla="*/ 29257 w 954868"/>
                <a:gd name="connsiteY5" fmla="*/ 402122 h 10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868" h="1022595">
                  <a:moveTo>
                    <a:pt x="29257" y="402122"/>
                  </a:moveTo>
                  <a:cubicBezTo>
                    <a:pt x="-6908" y="503498"/>
                    <a:pt x="-9585" y="613798"/>
                    <a:pt x="21607" y="716811"/>
                  </a:cubicBezTo>
                  <a:cubicBezTo>
                    <a:pt x="132949" y="1041699"/>
                    <a:pt x="571304" y="1120531"/>
                    <a:pt x="810987" y="891261"/>
                  </a:cubicBezTo>
                  <a:cubicBezTo>
                    <a:pt x="1050669" y="661990"/>
                    <a:pt x="970987" y="264857"/>
                    <a:pt x="718981" y="81270"/>
                  </a:cubicBezTo>
                  <a:cubicBezTo>
                    <a:pt x="703511" y="70020"/>
                    <a:pt x="687405" y="59662"/>
                    <a:pt x="670746" y="50247"/>
                  </a:cubicBezTo>
                  <a:cubicBezTo>
                    <a:pt x="394517" y="-106354"/>
                    <a:pt x="118075" y="128867"/>
                    <a:pt x="29257" y="402122"/>
                  </a:cubicBezTo>
                  <a:close/>
                </a:path>
              </a:pathLst>
            </a:custGeom>
            <a:solidFill>
              <a:srgbClr val="EB871E"/>
            </a:solidFill>
            <a:ln w="21241"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4CCD5556-9DF3-4D2B-822C-6C6E4BF78273}"/>
                </a:ext>
              </a:extLst>
            </p:cNvPr>
            <p:cNvSpPr/>
            <p:nvPr/>
          </p:nvSpPr>
          <p:spPr>
            <a:xfrm>
              <a:off x="10460878" y="-261208"/>
              <a:ext cx="961559" cy="1036548"/>
            </a:xfrm>
            <a:custGeom>
              <a:avLst/>
              <a:gdLst>
                <a:gd name="connsiteX0" fmla="*/ 32546 w 961559"/>
                <a:gd name="connsiteY0" fmla="*/ 410548 h 1036548"/>
                <a:gd name="connsiteX1" fmla="*/ 4923 w 961559"/>
                <a:gd name="connsiteY1" fmla="*/ 600296 h 1036548"/>
                <a:gd name="connsiteX2" fmla="*/ 55707 w 961559"/>
                <a:gd name="connsiteY2" fmla="*/ 782820 h 1036548"/>
                <a:gd name="connsiteX3" fmla="*/ 349998 w 961559"/>
                <a:gd name="connsiteY3" fmla="*/ 1006779 h 1036548"/>
                <a:gd name="connsiteX4" fmla="*/ 720995 w 961559"/>
                <a:gd name="connsiteY4" fmla="*/ 964282 h 1036548"/>
                <a:gd name="connsiteX5" fmla="*/ 798978 w 961559"/>
                <a:gd name="connsiteY5" fmla="*/ 908611 h 1036548"/>
                <a:gd name="connsiteX6" fmla="*/ 832549 w 961559"/>
                <a:gd name="connsiteY6" fmla="*/ 874189 h 1036548"/>
                <a:gd name="connsiteX7" fmla="*/ 848698 w 961559"/>
                <a:gd name="connsiteY7" fmla="*/ 856340 h 1036548"/>
                <a:gd name="connsiteX8" fmla="*/ 862723 w 961559"/>
                <a:gd name="connsiteY8" fmla="*/ 837004 h 1036548"/>
                <a:gd name="connsiteX9" fmla="*/ 889071 w 961559"/>
                <a:gd name="connsiteY9" fmla="*/ 797057 h 1036548"/>
                <a:gd name="connsiteX10" fmla="*/ 910319 w 961559"/>
                <a:gd name="connsiteY10" fmla="*/ 754560 h 1036548"/>
                <a:gd name="connsiteX11" fmla="*/ 926468 w 961559"/>
                <a:gd name="connsiteY11" fmla="*/ 709513 h 1036548"/>
                <a:gd name="connsiteX12" fmla="*/ 938155 w 961559"/>
                <a:gd name="connsiteY12" fmla="*/ 662979 h 1036548"/>
                <a:gd name="connsiteX13" fmla="*/ 941554 w 961559"/>
                <a:gd name="connsiteY13" fmla="*/ 473018 h 1036548"/>
                <a:gd name="connsiteX14" fmla="*/ 880784 w 961559"/>
                <a:gd name="connsiteY14" fmla="*/ 293256 h 1036548"/>
                <a:gd name="connsiteX15" fmla="*/ 609017 w 961559"/>
                <a:gd name="connsiteY15" fmla="*/ 39125 h 1036548"/>
                <a:gd name="connsiteX16" fmla="*/ 564181 w 961559"/>
                <a:gd name="connsiteY16" fmla="*/ 25314 h 1036548"/>
                <a:gd name="connsiteX17" fmla="*/ 517647 w 961559"/>
                <a:gd name="connsiteY17" fmla="*/ 17877 h 1036548"/>
                <a:gd name="connsiteX18" fmla="*/ 470689 w 961559"/>
                <a:gd name="connsiteY18" fmla="*/ 17877 h 1036548"/>
                <a:gd name="connsiteX19" fmla="*/ 423942 w 961559"/>
                <a:gd name="connsiteY19" fmla="*/ 23614 h 1036548"/>
                <a:gd name="connsiteX20" fmla="*/ 252467 w 961559"/>
                <a:gd name="connsiteY20" fmla="*/ 102870 h 1036548"/>
                <a:gd name="connsiteX21" fmla="*/ 32546 w 961559"/>
                <a:gd name="connsiteY21" fmla="*/ 410548 h 1036548"/>
                <a:gd name="connsiteX22" fmla="*/ 30846 w 961559"/>
                <a:gd name="connsiteY22" fmla="*/ 410548 h 1036548"/>
                <a:gd name="connsiteX23" fmla="*/ 115840 w 961559"/>
                <a:gd name="connsiteY23" fmla="*/ 236735 h 1036548"/>
                <a:gd name="connsiteX24" fmla="*/ 245668 w 961559"/>
                <a:gd name="connsiteY24" fmla="*/ 92671 h 1036548"/>
                <a:gd name="connsiteX25" fmla="*/ 420967 w 961559"/>
                <a:gd name="connsiteY25" fmla="*/ 7677 h 1036548"/>
                <a:gd name="connsiteX26" fmla="*/ 616453 w 961559"/>
                <a:gd name="connsiteY26" fmla="*/ 22976 h 1036548"/>
                <a:gd name="connsiteX27" fmla="*/ 897145 w 961559"/>
                <a:gd name="connsiteY27" fmla="*/ 284544 h 1036548"/>
                <a:gd name="connsiteX28" fmla="*/ 948992 w 961559"/>
                <a:gd name="connsiteY28" fmla="*/ 664891 h 1036548"/>
                <a:gd name="connsiteX29" fmla="*/ 935818 w 961559"/>
                <a:gd name="connsiteY29" fmla="*/ 711850 h 1036548"/>
                <a:gd name="connsiteX30" fmla="*/ 918394 w 961559"/>
                <a:gd name="connsiteY30" fmla="*/ 757322 h 1036548"/>
                <a:gd name="connsiteX31" fmla="*/ 895232 w 961559"/>
                <a:gd name="connsiteY31" fmla="*/ 799819 h 1036548"/>
                <a:gd name="connsiteX32" fmla="*/ 868035 w 961559"/>
                <a:gd name="connsiteY32" fmla="*/ 840404 h 1036548"/>
                <a:gd name="connsiteX33" fmla="*/ 853585 w 961559"/>
                <a:gd name="connsiteY33" fmla="*/ 859740 h 1036548"/>
                <a:gd name="connsiteX34" fmla="*/ 837012 w 961559"/>
                <a:gd name="connsiteY34" fmla="*/ 877801 h 1036548"/>
                <a:gd name="connsiteX35" fmla="*/ 802802 w 961559"/>
                <a:gd name="connsiteY35" fmla="*/ 912223 h 1036548"/>
                <a:gd name="connsiteX36" fmla="*/ 724183 w 961559"/>
                <a:gd name="connsiteY36" fmla="*/ 969169 h 1036548"/>
                <a:gd name="connsiteX37" fmla="*/ 346173 w 961559"/>
                <a:gd name="connsiteY37" fmla="*/ 1021865 h 1036548"/>
                <a:gd name="connsiteX38" fmla="*/ 169811 w 961559"/>
                <a:gd name="connsiteY38" fmla="*/ 938359 h 1036548"/>
                <a:gd name="connsiteX39" fmla="*/ 45295 w 961559"/>
                <a:gd name="connsiteY39" fmla="*/ 788345 h 1036548"/>
                <a:gd name="connsiteX40" fmla="*/ 36 w 961559"/>
                <a:gd name="connsiteY40" fmla="*/ 600084 h 1036548"/>
                <a:gd name="connsiteX41" fmla="*/ 30846 w 961559"/>
                <a:gd name="connsiteY41" fmla="*/ 409910 h 103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1559" h="1036548">
                  <a:moveTo>
                    <a:pt x="32546" y="410548"/>
                  </a:moveTo>
                  <a:cubicBezTo>
                    <a:pt x="12487" y="471735"/>
                    <a:pt x="3139" y="535928"/>
                    <a:pt x="4923" y="600296"/>
                  </a:cubicBezTo>
                  <a:cubicBezTo>
                    <a:pt x="7473" y="664252"/>
                    <a:pt x="24854" y="726737"/>
                    <a:pt x="55707" y="782820"/>
                  </a:cubicBezTo>
                  <a:cubicBezTo>
                    <a:pt x="118645" y="894921"/>
                    <a:pt x="225184" y="975986"/>
                    <a:pt x="349998" y="1006779"/>
                  </a:cubicBezTo>
                  <a:cubicBezTo>
                    <a:pt x="474493" y="1041240"/>
                    <a:pt x="607507" y="1026004"/>
                    <a:pt x="720995" y="964282"/>
                  </a:cubicBezTo>
                  <a:cubicBezTo>
                    <a:pt x="749022" y="948762"/>
                    <a:pt x="775200" y="930083"/>
                    <a:pt x="798978" y="908611"/>
                  </a:cubicBezTo>
                  <a:cubicBezTo>
                    <a:pt x="810918" y="897883"/>
                    <a:pt x="822117" y="886385"/>
                    <a:pt x="832549" y="874189"/>
                  </a:cubicBezTo>
                  <a:lnTo>
                    <a:pt x="848698" y="856340"/>
                  </a:lnTo>
                  <a:cubicBezTo>
                    <a:pt x="853798" y="850214"/>
                    <a:pt x="858473" y="843754"/>
                    <a:pt x="862723" y="837004"/>
                  </a:cubicBezTo>
                  <a:cubicBezTo>
                    <a:pt x="872327" y="824253"/>
                    <a:pt x="881123" y="810911"/>
                    <a:pt x="889071" y="797057"/>
                  </a:cubicBezTo>
                  <a:lnTo>
                    <a:pt x="910319" y="754560"/>
                  </a:lnTo>
                  <a:lnTo>
                    <a:pt x="926468" y="709513"/>
                  </a:lnTo>
                  <a:cubicBezTo>
                    <a:pt x="931206" y="694227"/>
                    <a:pt x="935116" y="678692"/>
                    <a:pt x="938155" y="662979"/>
                  </a:cubicBezTo>
                  <a:cubicBezTo>
                    <a:pt x="950649" y="600373"/>
                    <a:pt x="951796" y="536032"/>
                    <a:pt x="941554" y="473018"/>
                  </a:cubicBezTo>
                  <a:cubicBezTo>
                    <a:pt x="931015" y="410242"/>
                    <a:pt x="910489" y="349556"/>
                    <a:pt x="880784" y="293256"/>
                  </a:cubicBezTo>
                  <a:cubicBezTo>
                    <a:pt x="823328" y="178897"/>
                    <a:pt x="726966" y="88786"/>
                    <a:pt x="609017" y="39125"/>
                  </a:cubicBezTo>
                  <a:cubicBezTo>
                    <a:pt x="594142" y="34663"/>
                    <a:pt x="579268" y="29351"/>
                    <a:pt x="564181" y="25314"/>
                  </a:cubicBezTo>
                  <a:lnTo>
                    <a:pt x="517647" y="17877"/>
                  </a:lnTo>
                  <a:lnTo>
                    <a:pt x="470689" y="17877"/>
                  </a:lnTo>
                  <a:lnTo>
                    <a:pt x="423942" y="23614"/>
                  </a:lnTo>
                  <a:cubicBezTo>
                    <a:pt x="361620" y="37017"/>
                    <a:pt x="303060" y="64088"/>
                    <a:pt x="252467" y="102870"/>
                  </a:cubicBezTo>
                  <a:cubicBezTo>
                    <a:pt x="149816" y="180906"/>
                    <a:pt x="73152" y="288158"/>
                    <a:pt x="32546" y="410548"/>
                  </a:cubicBezTo>
                  <a:close/>
                  <a:moveTo>
                    <a:pt x="30846" y="410548"/>
                  </a:moveTo>
                  <a:cubicBezTo>
                    <a:pt x="50990" y="348954"/>
                    <a:pt x="79590" y="290457"/>
                    <a:pt x="115840" y="236735"/>
                  </a:cubicBezTo>
                  <a:cubicBezTo>
                    <a:pt x="151240" y="182162"/>
                    <a:pt x="195054" y="133539"/>
                    <a:pt x="245668" y="92671"/>
                  </a:cubicBezTo>
                  <a:cubicBezTo>
                    <a:pt x="296728" y="51148"/>
                    <a:pt x="356734" y="22052"/>
                    <a:pt x="420967" y="7677"/>
                  </a:cubicBezTo>
                  <a:cubicBezTo>
                    <a:pt x="486222" y="-6357"/>
                    <a:pt x="554175" y="-1041"/>
                    <a:pt x="616453" y="22976"/>
                  </a:cubicBezTo>
                  <a:cubicBezTo>
                    <a:pt x="738822" y="72962"/>
                    <a:pt x="838669" y="166002"/>
                    <a:pt x="897145" y="284544"/>
                  </a:cubicBezTo>
                  <a:cubicBezTo>
                    <a:pt x="958362" y="401369"/>
                    <a:pt x="976699" y="535947"/>
                    <a:pt x="948992" y="664891"/>
                  </a:cubicBezTo>
                  <a:cubicBezTo>
                    <a:pt x="944529" y="680403"/>
                    <a:pt x="941767" y="696764"/>
                    <a:pt x="935818" y="711850"/>
                  </a:cubicBezTo>
                  <a:lnTo>
                    <a:pt x="918394" y="757322"/>
                  </a:lnTo>
                  <a:lnTo>
                    <a:pt x="895232" y="799819"/>
                  </a:lnTo>
                  <a:cubicBezTo>
                    <a:pt x="886924" y="813845"/>
                    <a:pt x="877851" y="827395"/>
                    <a:pt x="868035" y="840404"/>
                  </a:cubicBezTo>
                  <a:cubicBezTo>
                    <a:pt x="863657" y="847161"/>
                    <a:pt x="858813" y="853620"/>
                    <a:pt x="853585" y="859740"/>
                  </a:cubicBezTo>
                  <a:lnTo>
                    <a:pt x="837012" y="877801"/>
                  </a:lnTo>
                  <a:cubicBezTo>
                    <a:pt x="826431" y="890055"/>
                    <a:pt x="814998" y="901557"/>
                    <a:pt x="802802" y="912223"/>
                  </a:cubicBezTo>
                  <a:cubicBezTo>
                    <a:pt x="778728" y="933990"/>
                    <a:pt x="752379" y="953084"/>
                    <a:pt x="724183" y="969169"/>
                  </a:cubicBezTo>
                  <a:cubicBezTo>
                    <a:pt x="609484" y="1034202"/>
                    <a:pt x="474301" y="1053047"/>
                    <a:pt x="346173" y="1021865"/>
                  </a:cubicBezTo>
                  <a:cubicBezTo>
                    <a:pt x="282236" y="1006526"/>
                    <a:pt x="222189" y="978091"/>
                    <a:pt x="169811" y="938359"/>
                  </a:cubicBezTo>
                  <a:cubicBezTo>
                    <a:pt x="117349" y="898573"/>
                    <a:pt x="74746" y="847243"/>
                    <a:pt x="45295" y="788345"/>
                  </a:cubicBezTo>
                  <a:cubicBezTo>
                    <a:pt x="15802" y="729952"/>
                    <a:pt x="312" y="665499"/>
                    <a:pt x="36" y="600084"/>
                  </a:cubicBezTo>
                  <a:cubicBezTo>
                    <a:pt x="-368" y="535418"/>
                    <a:pt x="10065" y="471142"/>
                    <a:pt x="30846" y="409910"/>
                  </a:cubicBezTo>
                  <a:close/>
                </a:path>
              </a:pathLst>
            </a:custGeom>
            <a:solidFill>
              <a:srgbClr val="190B0B"/>
            </a:solidFill>
            <a:ln w="21241"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F688D36D-E3C3-4286-9FDC-F8EA27B060DD}"/>
                </a:ext>
              </a:extLst>
            </p:cNvPr>
            <p:cNvSpPr/>
            <p:nvPr/>
          </p:nvSpPr>
          <p:spPr>
            <a:xfrm>
              <a:off x="10791834" y="745983"/>
              <a:ext cx="1718" cy="2337"/>
            </a:xfrm>
            <a:custGeom>
              <a:avLst/>
              <a:gdLst>
                <a:gd name="connsiteX0" fmla="*/ 981 w 1718"/>
                <a:gd name="connsiteY0" fmla="*/ 2349 h 2337"/>
                <a:gd name="connsiteX1" fmla="*/ 1639 w 1718"/>
                <a:gd name="connsiteY1" fmla="*/ 671 h 2337"/>
                <a:gd name="connsiteX2" fmla="*/ 981 w 1718"/>
                <a:gd name="connsiteY2" fmla="*/ 12 h 2337"/>
                <a:gd name="connsiteX3" fmla="*/ 981 w 1718"/>
                <a:gd name="connsiteY3" fmla="*/ 2349 h 2337"/>
              </a:gdLst>
              <a:ahLst/>
              <a:cxnLst>
                <a:cxn ang="0">
                  <a:pos x="connsiteX0" y="connsiteY0"/>
                </a:cxn>
                <a:cxn ang="0">
                  <a:pos x="connsiteX1" y="connsiteY1"/>
                </a:cxn>
                <a:cxn ang="0">
                  <a:pos x="connsiteX2" y="connsiteY2"/>
                </a:cxn>
                <a:cxn ang="0">
                  <a:pos x="connsiteX3" y="connsiteY3"/>
                </a:cxn>
              </a:cxnLst>
              <a:rect l="l" t="t" r="r" b="b"/>
              <a:pathLst>
                <a:path w="1718" h="2337">
                  <a:moveTo>
                    <a:pt x="981" y="2349"/>
                  </a:moveTo>
                  <a:cubicBezTo>
                    <a:pt x="1619" y="2069"/>
                    <a:pt x="1916" y="1317"/>
                    <a:pt x="1639" y="671"/>
                  </a:cubicBezTo>
                  <a:cubicBezTo>
                    <a:pt x="1512" y="375"/>
                    <a:pt x="1278" y="142"/>
                    <a:pt x="981" y="12"/>
                  </a:cubicBezTo>
                  <a:cubicBezTo>
                    <a:pt x="-294" y="12"/>
                    <a:pt x="-294" y="2349"/>
                    <a:pt x="981" y="2349"/>
                  </a:cubicBezTo>
                  <a:close/>
                </a:path>
              </a:pathLst>
            </a:custGeom>
            <a:solidFill>
              <a:srgbClr val="280E0E"/>
            </a:solidFill>
            <a:ln w="21241" cap="flat">
              <a:noFill/>
              <a:prstDash val="solid"/>
              <a:miter/>
            </a:ln>
          </p:spPr>
          <p:txBody>
            <a:bodyPr rtlCol="0" anchor="ctr"/>
            <a:lstStyle/>
            <a:p>
              <a:endParaRPr lang="en-US"/>
            </a:p>
          </p:txBody>
        </p:sp>
        <p:grpSp>
          <p:nvGrpSpPr>
            <p:cNvPr id="59" name="Graphic 2">
              <a:extLst>
                <a:ext uri="{FF2B5EF4-FFF2-40B4-BE49-F238E27FC236}">
                  <a16:creationId xmlns="" xmlns:a16="http://schemas.microsoft.com/office/drawing/2014/main" id="{937B253E-8B9D-4318-9FE9-506DBAB247AF}"/>
                </a:ext>
              </a:extLst>
            </p:cNvPr>
            <p:cNvGrpSpPr/>
            <p:nvPr/>
          </p:nvGrpSpPr>
          <p:grpSpPr>
            <a:xfrm>
              <a:off x="10544540" y="-176375"/>
              <a:ext cx="800824" cy="870757"/>
              <a:chOff x="10544540" y="-176375"/>
              <a:chExt cx="800824" cy="870757"/>
            </a:xfrm>
          </p:grpSpPr>
          <p:sp>
            <p:nvSpPr>
              <p:cNvPr id="62" name="Freeform: Shape 61">
                <a:extLst>
                  <a:ext uri="{FF2B5EF4-FFF2-40B4-BE49-F238E27FC236}">
                    <a16:creationId xmlns="" xmlns:a16="http://schemas.microsoft.com/office/drawing/2014/main" id="{4BC8BBF4-E5DA-4C16-A58E-9E6B66A8A2EB}"/>
                  </a:ext>
                </a:extLst>
              </p:cNvPr>
              <p:cNvSpPr/>
              <p:nvPr/>
            </p:nvSpPr>
            <p:spPr>
              <a:xfrm>
                <a:off x="10548690" y="-157617"/>
                <a:ext cx="785090" cy="840589"/>
              </a:xfrm>
              <a:custGeom>
                <a:avLst/>
                <a:gdLst>
                  <a:gd name="connsiteX0" fmla="*/ 24416 w 785090"/>
                  <a:gd name="connsiteY0" fmla="*/ 330117 h 840589"/>
                  <a:gd name="connsiteX1" fmla="*/ 17404 w 785090"/>
                  <a:gd name="connsiteY1" fmla="*/ 588923 h 840589"/>
                  <a:gd name="connsiteX2" fmla="*/ 666543 w 785090"/>
                  <a:gd name="connsiteY2" fmla="*/ 732350 h 840589"/>
                  <a:gd name="connsiteX3" fmla="*/ 591112 w 785090"/>
                  <a:gd name="connsiteY3" fmla="*/ 66424 h 840589"/>
                  <a:gd name="connsiteX4" fmla="*/ 551165 w 785090"/>
                  <a:gd name="connsiteY4" fmla="*/ 41776 h 840589"/>
                  <a:gd name="connsiteX5" fmla="*/ 24416 w 785090"/>
                  <a:gd name="connsiteY5" fmla="*/ 330117 h 84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0" h="840589">
                    <a:moveTo>
                      <a:pt x="24416" y="330117"/>
                    </a:moveTo>
                    <a:cubicBezTo>
                      <a:pt x="-5502" y="413422"/>
                      <a:pt x="-7967" y="504121"/>
                      <a:pt x="17404" y="588923"/>
                    </a:cubicBezTo>
                    <a:cubicBezTo>
                      <a:pt x="108985" y="856016"/>
                      <a:pt x="469359" y="921461"/>
                      <a:pt x="666543" y="732350"/>
                    </a:cubicBezTo>
                    <a:cubicBezTo>
                      <a:pt x="863730" y="543239"/>
                      <a:pt x="798709" y="217288"/>
                      <a:pt x="591112" y="66424"/>
                    </a:cubicBezTo>
                    <a:cubicBezTo>
                      <a:pt x="578235" y="57524"/>
                      <a:pt x="564891" y="49297"/>
                      <a:pt x="551165" y="41776"/>
                    </a:cubicBezTo>
                    <a:cubicBezTo>
                      <a:pt x="324868" y="-87839"/>
                      <a:pt x="97510" y="105521"/>
                      <a:pt x="24416" y="330117"/>
                    </a:cubicBezTo>
                    <a:close/>
                  </a:path>
                </a:pathLst>
              </a:custGeom>
              <a:solidFill>
                <a:srgbClr val="FFFFFF"/>
              </a:solidFill>
              <a:ln w="21241"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CA250B6C-A033-4F09-8C4E-D0F1217A4425}"/>
                  </a:ext>
                </a:extLst>
              </p:cNvPr>
              <p:cNvSpPr/>
              <p:nvPr/>
            </p:nvSpPr>
            <p:spPr>
              <a:xfrm>
                <a:off x="10544540" y="-176375"/>
                <a:ext cx="800824" cy="870757"/>
              </a:xfrm>
              <a:custGeom>
                <a:avLst/>
                <a:gdLst>
                  <a:gd name="connsiteX0" fmla="*/ 30478 w 800824"/>
                  <a:gd name="connsiteY0" fmla="*/ 349513 h 870757"/>
                  <a:gd name="connsiteX1" fmla="*/ 9230 w 800824"/>
                  <a:gd name="connsiteY1" fmla="*/ 505264 h 870757"/>
                  <a:gd name="connsiteX2" fmla="*/ 23041 w 800824"/>
                  <a:gd name="connsiteY2" fmla="*/ 581971 h 870757"/>
                  <a:gd name="connsiteX3" fmla="*/ 37277 w 800824"/>
                  <a:gd name="connsiteY3" fmla="*/ 618093 h 870757"/>
                  <a:gd name="connsiteX4" fmla="*/ 54064 w 800824"/>
                  <a:gd name="connsiteY4" fmla="*/ 652728 h 870757"/>
                  <a:gd name="connsiteX5" fmla="*/ 292684 w 800824"/>
                  <a:gd name="connsiteY5" fmla="*/ 831002 h 870757"/>
                  <a:gd name="connsiteX6" fmla="*/ 446523 w 800824"/>
                  <a:gd name="connsiteY6" fmla="*/ 846726 h 870757"/>
                  <a:gd name="connsiteX7" fmla="*/ 595262 w 800824"/>
                  <a:gd name="connsiteY7" fmla="*/ 802105 h 870757"/>
                  <a:gd name="connsiteX8" fmla="*/ 770561 w 800824"/>
                  <a:gd name="connsiteY8" fmla="*/ 556048 h 870757"/>
                  <a:gd name="connsiteX9" fmla="*/ 770561 w 800824"/>
                  <a:gd name="connsiteY9" fmla="*/ 402209 h 870757"/>
                  <a:gd name="connsiteX10" fmla="*/ 720203 w 800824"/>
                  <a:gd name="connsiteY10" fmla="*/ 257720 h 870757"/>
                  <a:gd name="connsiteX11" fmla="*/ 501131 w 800824"/>
                  <a:gd name="connsiteY11" fmla="*/ 56072 h 870757"/>
                  <a:gd name="connsiteX12" fmla="*/ 354942 w 800824"/>
                  <a:gd name="connsiteY12" fmla="*/ 42048 h 870757"/>
                  <a:gd name="connsiteX13" fmla="*/ 215977 w 800824"/>
                  <a:gd name="connsiteY13" fmla="*/ 101756 h 870757"/>
                  <a:gd name="connsiteX14" fmla="*/ 30478 w 800824"/>
                  <a:gd name="connsiteY14" fmla="*/ 349513 h 870757"/>
                  <a:gd name="connsiteX15" fmla="*/ 26866 w 800824"/>
                  <a:gd name="connsiteY15" fmla="*/ 349513 h 870757"/>
                  <a:gd name="connsiteX16" fmla="*/ 199829 w 800824"/>
                  <a:gd name="connsiteY16" fmla="*/ 81783 h 870757"/>
                  <a:gd name="connsiteX17" fmla="*/ 346231 w 800824"/>
                  <a:gd name="connsiteY17" fmla="*/ 6988 h 870757"/>
                  <a:gd name="connsiteX18" fmla="*/ 512818 w 800824"/>
                  <a:gd name="connsiteY18" fmla="*/ 18887 h 870757"/>
                  <a:gd name="connsiteX19" fmla="*/ 748887 w 800824"/>
                  <a:gd name="connsiteY19" fmla="*/ 241146 h 870757"/>
                  <a:gd name="connsiteX20" fmla="*/ 788410 w 800824"/>
                  <a:gd name="connsiteY20" fmla="*/ 559872 h 870757"/>
                  <a:gd name="connsiteX21" fmla="*/ 777148 w 800824"/>
                  <a:gd name="connsiteY21" fmla="*/ 598757 h 870757"/>
                  <a:gd name="connsiteX22" fmla="*/ 761850 w 800824"/>
                  <a:gd name="connsiteY22" fmla="*/ 636579 h 870757"/>
                  <a:gd name="connsiteX23" fmla="*/ 742088 w 800824"/>
                  <a:gd name="connsiteY23" fmla="*/ 671852 h 870757"/>
                  <a:gd name="connsiteX24" fmla="*/ 719353 w 800824"/>
                  <a:gd name="connsiteY24" fmla="*/ 705212 h 870757"/>
                  <a:gd name="connsiteX25" fmla="*/ 693429 w 800824"/>
                  <a:gd name="connsiteY25" fmla="*/ 736234 h 870757"/>
                  <a:gd name="connsiteX26" fmla="*/ 664744 w 800824"/>
                  <a:gd name="connsiteY26" fmla="*/ 764495 h 870757"/>
                  <a:gd name="connsiteX27" fmla="*/ 633721 w 800824"/>
                  <a:gd name="connsiteY27" fmla="*/ 789993 h 870757"/>
                  <a:gd name="connsiteX28" fmla="*/ 599724 w 800824"/>
                  <a:gd name="connsiteY28" fmla="*/ 811241 h 870757"/>
                  <a:gd name="connsiteX29" fmla="*/ 448010 w 800824"/>
                  <a:gd name="connsiteY29" fmla="*/ 865637 h 870757"/>
                  <a:gd name="connsiteX30" fmla="*/ 285460 w 800824"/>
                  <a:gd name="connsiteY30" fmla="*/ 860113 h 870757"/>
                  <a:gd name="connsiteX31" fmla="*/ 34090 w 800824"/>
                  <a:gd name="connsiteY31" fmla="*/ 662927 h 870757"/>
                  <a:gd name="connsiteX32" fmla="*/ 19217 w 800824"/>
                  <a:gd name="connsiteY32" fmla="*/ 624893 h 870757"/>
                  <a:gd name="connsiteX33" fmla="*/ 7742 w 800824"/>
                  <a:gd name="connsiteY33" fmla="*/ 585795 h 870757"/>
                  <a:gd name="connsiteX34" fmla="*/ 93 w 800824"/>
                  <a:gd name="connsiteY34" fmla="*/ 505264 h 870757"/>
                  <a:gd name="connsiteX35" fmla="*/ 26866 w 800824"/>
                  <a:gd name="connsiteY35" fmla="*/ 348450 h 87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0824" h="870757">
                    <a:moveTo>
                      <a:pt x="30478" y="349513"/>
                    </a:moveTo>
                    <a:cubicBezTo>
                      <a:pt x="13607" y="399619"/>
                      <a:pt x="6403" y="452470"/>
                      <a:pt x="9230" y="505264"/>
                    </a:cubicBezTo>
                    <a:cubicBezTo>
                      <a:pt x="10908" y="531274"/>
                      <a:pt x="15541" y="557008"/>
                      <a:pt x="23041" y="581971"/>
                    </a:cubicBezTo>
                    <a:cubicBezTo>
                      <a:pt x="26611" y="594439"/>
                      <a:pt x="31392" y="606536"/>
                      <a:pt x="37277" y="618093"/>
                    </a:cubicBezTo>
                    <a:cubicBezTo>
                      <a:pt x="43015" y="629567"/>
                      <a:pt x="47902" y="641466"/>
                      <a:pt x="54064" y="652728"/>
                    </a:cubicBezTo>
                    <a:cubicBezTo>
                      <a:pt x="107334" y="740969"/>
                      <a:pt x="192965" y="804931"/>
                      <a:pt x="292684" y="831002"/>
                    </a:cubicBezTo>
                    <a:cubicBezTo>
                      <a:pt x="342554" y="845640"/>
                      <a:pt x="394719" y="850972"/>
                      <a:pt x="446523" y="846726"/>
                    </a:cubicBezTo>
                    <a:cubicBezTo>
                      <a:pt x="498581" y="841907"/>
                      <a:pt x="549153" y="826736"/>
                      <a:pt x="595262" y="802105"/>
                    </a:cubicBezTo>
                    <a:cubicBezTo>
                      <a:pt x="687671" y="750552"/>
                      <a:pt x="752012" y="660218"/>
                      <a:pt x="770561" y="556048"/>
                    </a:cubicBezTo>
                    <a:cubicBezTo>
                      <a:pt x="779379" y="505147"/>
                      <a:pt x="779379" y="453110"/>
                      <a:pt x="770561" y="402209"/>
                    </a:cubicBezTo>
                    <a:cubicBezTo>
                      <a:pt x="761552" y="351676"/>
                      <a:pt x="744553" y="302901"/>
                      <a:pt x="720203" y="257720"/>
                    </a:cubicBezTo>
                    <a:cubicBezTo>
                      <a:pt x="673179" y="166824"/>
                      <a:pt x="595601" y="95422"/>
                      <a:pt x="501131" y="56072"/>
                    </a:cubicBezTo>
                    <a:cubicBezTo>
                      <a:pt x="454703" y="37671"/>
                      <a:pt x="404026" y="32808"/>
                      <a:pt x="354942" y="42048"/>
                    </a:cubicBezTo>
                    <a:cubicBezTo>
                      <a:pt x="304944" y="51977"/>
                      <a:pt x="257603" y="72320"/>
                      <a:pt x="215977" y="101756"/>
                    </a:cubicBezTo>
                    <a:cubicBezTo>
                      <a:pt x="129475" y="162621"/>
                      <a:pt x="64518" y="249372"/>
                      <a:pt x="30478" y="349513"/>
                    </a:cubicBezTo>
                    <a:close/>
                    <a:moveTo>
                      <a:pt x="26866" y="349513"/>
                    </a:moveTo>
                    <a:cubicBezTo>
                      <a:pt x="59248" y="246272"/>
                      <a:pt x="119021" y="153746"/>
                      <a:pt x="199829" y="81783"/>
                    </a:cubicBezTo>
                    <a:cubicBezTo>
                      <a:pt x="241879" y="45406"/>
                      <a:pt x="292110" y="19745"/>
                      <a:pt x="346231" y="6988"/>
                    </a:cubicBezTo>
                    <a:cubicBezTo>
                      <a:pt x="401731" y="-5377"/>
                      <a:pt x="459633" y="-1241"/>
                      <a:pt x="512818" y="18887"/>
                    </a:cubicBezTo>
                    <a:cubicBezTo>
                      <a:pt x="616340" y="61156"/>
                      <a:pt x="700462" y="140363"/>
                      <a:pt x="748887" y="241146"/>
                    </a:cubicBezTo>
                    <a:cubicBezTo>
                      <a:pt x="799905" y="339196"/>
                      <a:pt x="813930" y="452332"/>
                      <a:pt x="788410" y="559872"/>
                    </a:cubicBezTo>
                    <a:cubicBezTo>
                      <a:pt x="784585" y="572834"/>
                      <a:pt x="782035" y="586220"/>
                      <a:pt x="777148" y="598757"/>
                    </a:cubicBezTo>
                    <a:lnTo>
                      <a:pt x="761850" y="636579"/>
                    </a:lnTo>
                    <a:lnTo>
                      <a:pt x="742088" y="671852"/>
                    </a:lnTo>
                    <a:cubicBezTo>
                      <a:pt x="735204" y="683426"/>
                      <a:pt x="727597" y="694568"/>
                      <a:pt x="719353" y="705212"/>
                    </a:cubicBezTo>
                    <a:cubicBezTo>
                      <a:pt x="711596" y="716259"/>
                      <a:pt x="702928" y="726636"/>
                      <a:pt x="693429" y="736234"/>
                    </a:cubicBezTo>
                    <a:cubicBezTo>
                      <a:pt x="684675" y="746442"/>
                      <a:pt x="675070" y="755893"/>
                      <a:pt x="664744" y="764495"/>
                    </a:cubicBezTo>
                    <a:cubicBezTo>
                      <a:pt x="654333" y="772782"/>
                      <a:pt x="643496" y="781919"/>
                      <a:pt x="633721" y="789993"/>
                    </a:cubicBezTo>
                    <a:lnTo>
                      <a:pt x="599724" y="811241"/>
                    </a:lnTo>
                    <a:cubicBezTo>
                      <a:pt x="552744" y="838127"/>
                      <a:pt x="501385" y="856541"/>
                      <a:pt x="448010" y="865637"/>
                    </a:cubicBezTo>
                    <a:cubicBezTo>
                      <a:pt x="393954" y="874003"/>
                      <a:pt x="338815" y="872129"/>
                      <a:pt x="285460" y="860113"/>
                    </a:cubicBezTo>
                    <a:cubicBezTo>
                      <a:pt x="175838" y="836487"/>
                      <a:pt x="83153" y="763779"/>
                      <a:pt x="34090" y="662927"/>
                    </a:cubicBezTo>
                    <a:cubicBezTo>
                      <a:pt x="28566" y="650603"/>
                      <a:pt x="24316" y="637429"/>
                      <a:pt x="19217" y="624893"/>
                    </a:cubicBezTo>
                    <a:cubicBezTo>
                      <a:pt x="14308" y="612203"/>
                      <a:pt x="10462" y="599127"/>
                      <a:pt x="7742" y="585795"/>
                    </a:cubicBezTo>
                    <a:cubicBezTo>
                      <a:pt x="2133" y="559331"/>
                      <a:pt x="-438" y="532311"/>
                      <a:pt x="93" y="505264"/>
                    </a:cubicBezTo>
                    <a:cubicBezTo>
                      <a:pt x="1006" y="451937"/>
                      <a:pt x="10016" y="399058"/>
                      <a:pt x="26866" y="348450"/>
                    </a:cubicBezTo>
                    <a:close/>
                  </a:path>
                </a:pathLst>
              </a:custGeom>
              <a:solidFill>
                <a:srgbClr val="280E0E"/>
              </a:solidFill>
              <a:ln w="21241" cap="flat">
                <a:noFill/>
                <a:prstDash val="solid"/>
                <a:miter/>
              </a:ln>
            </p:spPr>
            <p:txBody>
              <a:bodyPr rtlCol="0" anchor="ctr"/>
              <a:lstStyle/>
              <a:p>
                <a:endParaRPr lang="en-US"/>
              </a:p>
            </p:txBody>
          </p:sp>
        </p:grpSp>
        <p:sp>
          <p:nvSpPr>
            <p:cNvPr id="60" name="Freeform: Shape 59">
              <a:extLst>
                <a:ext uri="{FF2B5EF4-FFF2-40B4-BE49-F238E27FC236}">
                  <a16:creationId xmlns="" xmlns:a16="http://schemas.microsoft.com/office/drawing/2014/main" id="{6B6EDC78-44FF-40C4-9D5F-5A31366F808D}"/>
                </a:ext>
              </a:extLst>
            </p:cNvPr>
            <p:cNvSpPr/>
            <p:nvPr/>
          </p:nvSpPr>
          <p:spPr>
            <a:xfrm>
              <a:off x="10618142" y="357425"/>
              <a:ext cx="142329" cy="202301"/>
            </a:xfrm>
            <a:custGeom>
              <a:avLst/>
              <a:gdLst>
                <a:gd name="connsiteX0" fmla="*/ 1923 w 142329"/>
                <a:gd name="connsiteY0" fmla="*/ 574 h 202301"/>
                <a:gd name="connsiteX1" fmla="*/ 28058 w 142329"/>
                <a:gd name="connsiteY1" fmla="*/ 121690 h 202301"/>
                <a:gd name="connsiteX2" fmla="*/ 70555 w 142329"/>
                <a:gd name="connsiteY2" fmla="*/ 172686 h 202301"/>
                <a:gd name="connsiteX3" fmla="*/ 96904 w 142329"/>
                <a:gd name="connsiteY3" fmla="*/ 193934 h 202301"/>
                <a:gd name="connsiteX4" fmla="*/ 128564 w 142329"/>
                <a:gd name="connsiteY4" fmla="*/ 202221 h 202301"/>
                <a:gd name="connsiteX5" fmla="*/ 140463 w 142329"/>
                <a:gd name="connsiteY5" fmla="*/ 186710 h 202301"/>
                <a:gd name="connsiteX6" fmla="*/ 125164 w 142329"/>
                <a:gd name="connsiteY6" fmla="*/ 165461 h 202301"/>
                <a:gd name="connsiteX7" fmla="*/ 101366 w 142329"/>
                <a:gd name="connsiteY7" fmla="*/ 144213 h 202301"/>
                <a:gd name="connsiteX8" fmla="*/ 63968 w 142329"/>
                <a:gd name="connsiteY8" fmla="*/ 101716 h 202301"/>
                <a:gd name="connsiteX9" fmla="*/ 33370 w 142329"/>
                <a:gd name="connsiteY9" fmla="*/ 52845 h 202301"/>
                <a:gd name="connsiteX10" fmla="*/ 6810 w 142329"/>
                <a:gd name="connsiteY10" fmla="*/ 1211 h 202301"/>
                <a:gd name="connsiteX11" fmla="*/ 3963 w 142329"/>
                <a:gd name="connsiteY11" fmla="*/ 225 h 202301"/>
                <a:gd name="connsiteX12" fmla="*/ 2985 w 142329"/>
                <a:gd name="connsiteY12" fmla="*/ 1211 h 20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329" h="202301">
                  <a:moveTo>
                    <a:pt x="1923" y="574"/>
                  </a:moveTo>
                  <a:cubicBezTo>
                    <a:pt x="-4324" y="42779"/>
                    <a:pt x="4962" y="85816"/>
                    <a:pt x="28058" y="121690"/>
                  </a:cubicBezTo>
                  <a:cubicBezTo>
                    <a:pt x="40043" y="140401"/>
                    <a:pt x="54322" y="157534"/>
                    <a:pt x="70555" y="172686"/>
                  </a:cubicBezTo>
                  <a:cubicBezTo>
                    <a:pt x="78205" y="181073"/>
                    <a:pt x="87087" y="188238"/>
                    <a:pt x="96904" y="193934"/>
                  </a:cubicBezTo>
                  <a:cubicBezTo>
                    <a:pt x="106996" y="198250"/>
                    <a:pt x="117663" y="201042"/>
                    <a:pt x="128564" y="202221"/>
                  </a:cubicBezTo>
                  <a:cubicBezTo>
                    <a:pt x="136425" y="203284"/>
                    <a:pt x="146625" y="194997"/>
                    <a:pt x="140463" y="186710"/>
                  </a:cubicBezTo>
                  <a:cubicBezTo>
                    <a:pt x="134300" y="178423"/>
                    <a:pt x="130263" y="172473"/>
                    <a:pt x="125164" y="165461"/>
                  </a:cubicBezTo>
                  <a:cubicBezTo>
                    <a:pt x="117982" y="157589"/>
                    <a:pt x="109993" y="150469"/>
                    <a:pt x="101366" y="144213"/>
                  </a:cubicBezTo>
                  <a:cubicBezTo>
                    <a:pt x="87448" y="131387"/>
                    <a:pt x="74911" y="117145"/>
                    <a:pt x="63968" y="101716"/>
                  </a:cubicBezTo>
                  <a:cubicBezTo>
                    <a:pt x="52919" y="85992"/>
                    <a:pt x="42720" y="68994"/>
                    <a:pt x="33370" y="52845"/>
                  </a:cubicBezTo>
                  <a:cubicBezTo>
                    <a:pt x="23299" y="36286"/>
                    <a:pt x="14417" y="19032"/>
                    <a:pt x="6810" y="1211"/>
                  </a:cubicBezTo>
                  <a:cubicBezTo>
                    <a:pt x="6300" y="155"/>
                    <a:pt x="5025" y="-287"/>
                    <a:pt x="3963" y="225"/>
                  </a:cubicBezTo>
                  <a:cubicBezTo>
                    <a:pt x="3538" y="433"/>
                    <a:pt x="3198" y="780"/>
                    <a:pt x="2985" y="1211"/>
                  </a:cubicBezTo>
                  <a:close/>
                </a:path>
              </a:pathLst>
            </a:custGeom>
            <a:solidFill>
              <a:srgbClr val="280E0E"/>
            </a:solidFill>
            <a:ln w="21241"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8357E861-DC00-41BC-9EE9-495383A44BD2}"/>
                </a:ext>
              </a:extLst>
            </p:cNvPr>
            <p:cNvSpPr/>
            <p:nvPr/>
          </p:nvSpPr>
          <p:spPr>
            <a:xfrm>
              <a:off x="10601756" y="286754"/>
              <a:ext cx="42225" cy="51258"/>
            </a:xfrm>
            <a:custGeom>
              <a:avLst/>
              <a:gdLst>
                <a:gd name="connsiteX0" fmla="*/ 3222 w 42225"/>
                <a:gd name="connsiteY0" fmla="*/ 8986 h 51258"/>
                <a:gd name="connsiteX1" fmla="*/ 1310 w 42225"/>
                <a:gd name="connsiteY1" fmla="*/ 13873 h 51258"/>
                <a:gd name="connsiteX2" fmla="*/ 1310 w 42225"/>
                <a:gd name="connsiteY2" fmla="*/ 13873 h 51258"/>
                <a:gd name="connsiteX3" fmla="*/ 1310 w 42225"/>
                <a:gd name="connsiteY3" fmla="*/ 15998 h 51258"/>
                <a:gd name="connsiteX4" fmla="*/ 35 w 42225"/>
                <a:gd name="connsiteY4" fmla="*/ 24923 h 51258"/>
                <a:gd name="connsiteX5" fmla="*/ 35 w 42225"/>
                <a:gd name="connsiteY5" fmla="*/ 19610 h 51258"/>
                <a:gd name="connsiteX6" fmla="*/ 35 w 42225"/>
                <a:gd name="connsiteY6" fmla="*/ 22798 h 51258"/>
                <a:gd name="connsiteX7" fmla="*/ 35 w 42225"/>
                <a:gd name="connsiteY7" fmla="*/ 24710 h 51258"/>
                <a:gd name="connsiteX8" fmla="*/ 35 w 42225"/>
                <a:gd name="connsiteY8" fmla="*/ 24710 h 51258"/>
                <a:gd name="connsiteX9" fmla="*/ 35 w 42225"/>
                <a:gd name="connsiteY9" fmla="*/ 30447 h 51258"/>
                <a:gd name="connsiteX10" fmla="*/ 2160 w 42225"/>
                <a:gd name="connsiteY10" fmla="*/ 38946 h 51258"/>
                <a:gd name="connsiteX11" fmla="*/ 4922 w 42225"/>
                <a:gd name="connsiteY11" fmla="*/ 43834 h 51258"/>
                <a:gd name="connsiteX12" fmla="*/ 8747 w 42225"/>
                <a:gd name="connsiteY12" fmla="*/ 47658 h 51258"/>
                <a:gd name="connsiteX13" fmla="*/ 15759 w 42225"/>
                <a:gd name="connsiteY13" fmla="*/ 51271 h 51258"/>
                <a:gd name="connsiteX14" fmla="*/ 21283 w 42225"/>
                <a:gd name="connsiteY14" fmla="*/ 51271 h 51258"/>
                <a:gd name="connsiteX15" fmla="*/ 26808 w 42225"/>
                <a:gd name="connsiteY15" fmla="*/ 51271 h 51258"/>
                <a:gd name="connsiteX16" fmla="*/ 31695 w 42225"/>
                <a:gd name="connsiteY16" fmla="*/ 49146 h 51258"/>
                <a:gd name="connsiteX17" fmla="*/ 35945 w 42225"/>
                <a:gd name="connsiteY17" fmla="*/ 45958 h 51258"/>
                <a:gd name="connsiteX18" fmla="*/ 37857 w 42225"/>
                <a:gd name="connsiteY18" fmla="*/ 43621 h 51258"/>
                <a:gd name="connsiteX19" fmla="*/ 39557 w 42225"/>
                <a:gd name="connsiteY19" fmla="*/ 41284 h 51258"/>
                <a:gd name="connsiteX20" fmla="*/ 40832 w 42225"/>
                <a:gd name="connsiteY20" fmla="*/ 38522 h 51258"/>
                <a:gd name="connsiteX21" fmla="*/ 42107 w 42225"/>
                <a:gd name="connsiteY21" fmla="*/ 33209 h 51258"/>
                <a:gd name="connsiteX22" fmla="*/ 42107 w 42225"/>
                <a:gd name="connsiteY22" fmla="*/ 29597 h 51258"/>
                <a:gd name="connsiteX23" fmla="*/ 41044 w 42225"/>
                <a:gd name="connsiteY23" fmla="*/ 21098 h 51258"/>
                <a:gd name="connsiteX24" fmla="*/ 41044 w 42225"/>
                <a:gd name="connsiteY24" fmla="*/ 17698 h 51258"/>
                <a:gd name="connsiteX25" fmla="*/ 38494 w 42225"/>
                <a:gd name="connsiteY25" fmla="*/ 11748 h 51258"/>
                <a:gd name="connsiteX26" fmla="*/ 38494 w 42225"/>
                <a:gd name="connsiteY26" fmla="*/ 10261 h 51258"/>
                <a:gd name="connsiteX27" fmla="*/ 35095 w 42225"/>
                <a:gd name="connsiteY27" fmla="*/ 5586 h 51258"/>
                <a:gd name="connsiteX28" fmla="*/ 35095 w 42225"/>
                <a:gd name="connsiteY28" fmla="*/ 5586 h 51258"/>
                <a:gd name="connsiteX29" fmla="*/ 31058 w 42225"/>
                <a:gd name="connsiteY29" fmla="*/ 2399 h 51258"/>
                <a:gd name="connsiteX30" fmla="*/ 24683 w 42225"/>
                <a:gd name="connsiteY30" fmla="*/ 487 h 51258"/>
                <a:gd name="connsiteX31" fmla="*/ 17671 w 42225"/>
                <a:gd name="connsiteY31" fmla="*/ 487 h 51258"/>
                <a:gd name="connsiteX32" fmla="*/ 13421 w 42225"/>
                <a:gd name="connsiteY32" fmla="*/ 2187 h 51258"/>
                <a:gd name="connsiteX33" fmla="*/ 7047 w 42225"/>
                <a:gd name="connsiteY33" fmla="*/ 8561 h 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225" h="51258">
                  <a:moveTo>
                    <a:pt x="3222" y="8986"/>
                  </a:moveTo>
                  <a:cubicBezTo>
                    <a:pt x="2372" y="10522"/>
                    <a:pt x="1735" y="12165"/>
                    <a:pt x="1310" y="13873"/>
                  </a:cubicBezTo>
                  <a:lnTo>
                    <a:pt x="1310" y="13873"/>
                  </a:lnTo>
                  <a:lnTo>
                    <a:pt x="1310" y="15998"/>
                  </a:lnTo>
                  <a:lnTo>
                    <a:pt x="35" y="24923"/>
                  </a:lnTo>
                  <a:lnTo>
                    <a:pt x="35" y="19610"/>
                  </a:lnTo>
                  <a:cubicBezTo>
                    <a:pt x="226" y="20664"/>
                    <a:pt x="226" y="21744"/>
                    <a:pt x="35" y="22798"/>
                  </a:cubicBezTo>
                  <a:cubicBezTo>
                    <a:pt x="141" y="23431"/>
                    <a:pt x="141" y="24077"/>
                    <a:pt x="35" y="24710"/>
                  </a:cubicBezTo>
                  <a:lnTo>
                    <a:pt x="35" y="24710"/>
                  </a:lnTo>
                  <a:lnTo>
                    <a:pt x="35" y="30447"/>
                  </a:lnTo>
                  <a:cubicBezTo>
                    <a:pt x="-72" y="33424"/>
                    <a:pt x="651" y="36371"/>
                    <a:pt x="2160" y="38946"/>
                  </a:cubicBezTo>
                  <a:cubicBezTo>
                    <a:pt x="2649" y="40782"/>
                    <a:pt x="3604" y="42463"/>
                    <a:pt x="4922" y="43834"/>
                  </a:cubicBezTo>
                  <a:cubicBezTo>
                    <a:pt x="5857" y="45406"/>
                    <a:pt x="7174" y="46719"/>
                    <a:pt x="8747" y="47658"/>
                  </a:cubicBezTo>
                  <a:cubicBezTo>
                    <a:pt x="10744" y="49439"/>
                    <a:pt x="13145" y="50682"/>
                    <a:pt x="15759" y="51271"/>
                  </a:cubicBezTo>
                  <a:lnTo>
                    <a:pt x="21283" y="51271"/>
                  </a:lnTo>
                  <a:lnTo>
                    <a:pt x="26808" y="51271"/>
                  </a:lnTo>
                  <a:lnTo>
                    <a:pt x="31695" y="49146"/>
                  </a:lnTo>
                  <a:lnTo>
                    <a:pt x="35945" y="45958"/>
                  </a:lnTo>
                  <a:cubicBezTo>
                    <a:pt x="36688" y="45278"/>
                    <a:pt x="37347" y="44490"/>
                    <a:pt x="37857" y="43621"/>
                  </a:cubicBezTo>
                  <a:cubicBezTo>
                    <a:pt x="38537" y="42935"/>
                    <a:pt x="39111" y="42147"/>
                    <a:pt x="39557" y="41284"/>
                  </a:cubicBezTo>
                  <a:cubicBezTo>
                    <a:pt x="40195" y="40474"/>
                    <a:pt x="40619" y="39529"/>
                    <a:pt x="40832" y="38522"/>
                  </a:cubicBezTo>
                  <a:cubicBezTo>
                    <a:pt x="41703" y="36890"/>
                    <a:pt x="42149" y="35060"/>
                    <a:pt x="42107" y="33209"/>
                  </a:cubicBezTo>
                  <a:cubicBezTo>
                    <a:pt x="42298" y="32013"/>
                    <a:pt x="42298" y="30793"/>
                    <a:pt x="42107" y="29597"/>
                  </a:cubicBezTo>
                  <a:cubicBezTo>
                    <a:pt x="42107" y="26835"/>
                    <a:pt x="42107" y="23860"/>
                    <a:pt x="41044" y="21098"/>
                  </a:cubicBezTo>
                  <a:lnTo>
                    <a:pt x="41044" y="17698"/>
                  </a:lnTo>
                  <a:lnTo>
                    <a:pt x="38494" y="11748"/>
                  </a:lnTo>
                  <a:cubicBezTo>
                    <a:pt x="38559" y="11256"/>
                    <a:pt x="38559" y="10754"/>
                    <a:pt x="38494" y="10261"/>
                  </a:cubicBezTo>
                  <a:cubicBezTo>
                    <a:pt x="37474" y="8619"/>
                    <a:pt x="36349" y="7055"/>
                    <a:pt x="35095" y="5586"/>
                  </a:cubicBezTo>
                  <a:lnTo>
                    <a:pt x="35095" y="5586"/>
                  </a:lnTo>
                  <a:cubicBezTo>
                    <a:pt x="33947" y="4297"/>
                    <a:pt x="32588" y="3219"/>
                    <a:pt x="31058" y="2399"/>
                  </a:cubicBezTo>
                  <a:cubicBezTo>
                    <a:pt x="29166" y="1135"/>
                    <a:pt x="26956" y="468"/>
                    <a:pt x="24683" y="487"/>
                  </a:cubicBezTo>
                  <a:cubicBezTo>
                    <a:pt x="22388" y="-146"/>
                    <a:pt x="19966" y="-146"/>
                    <a:pt x="17671" y="487"/>
                  </a:cubicBezTo>
                  <a:lnTo>
                    <a:pt x="13421" y="2187"/>
                  </a:lnTo>
                  <a:cubicBezTo>
                    <a:pt x="10893" y="3865"/>
                    <a:pt x="8725" y="6033"/>
                    <a:pt x="7047" y="8561"/>
                  </a:cubicBezTo>
                  <a:close/>
                </a:path>
              </a:pathLst>
            </a:custGeom>
            <a:solidFill>
              <a:srgbClr val="280E0E"/>
            </a:solidFill>
            <a:ln w="21241" cap="flat">
              <a:noFill/>
              <a:prstDash val="solid"/>
              <a:miter/>
            </a:ln>
          </p:spPr>
          <p:txBody>
            <a:bodyPr rtlCol="0" anchor="ctr"/>
            <a:lstStyle/>
            <a:p>
              <a:endParaRPr lang="en-US"/>
            </a:p>
          </p:txBody>
        </p:sp>
      </p:grpSp>
    </p:spTree>
    <p:extLst>
      <p:ext uri="{BB962C8B-B14F-4D97-AF65-F5344CB8AC3E}">
        <p14:creationId xmlns:p14="http://schemas.microsoft.com/office/powerpoint/2010/main" val="3444712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6C9CDAB5-AB86-41D3-97C4-9C8B0D9F0B85}"/>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4" name="Footer Placeholder 3">
            <a:extLst>
              <a:ext uri="{FF2B5EF4-FFF2-40B4-BE49-F238E27FC236}">
                <a16:creationId xmlns="" xmlns:a16="http://schemas.microsoft.com/office/drawing/2014/main" id="{1E85FE30-032D-4EEA-B116-3F8792FCAC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51348A2-4CD7-4426-92FC-6C81359E5C70}"/>
              </a:ext>
            </a:extLst>
          </p:cNvPr>
          <p:cNvSpPr>
            <a:spLocks noGrp="1"/>
          </p:cNvSpPr>
          <p:nvPr>
            <p:ph type="sldNum" sz="quarter" idx="12"/>
          </p:nvPr>
        </p:nvSpPr>
        <p:spPr/>
        <p:txBody>
          <a:bodyPr/>
          <a:lstStyle/>
          <a:p>
            <a:fld id="{91355AF6-A9E0-454B-B4CB-CB1A9B478597}" type="slidenum">
              <a:rPr lang="en-US" smtClean="0"/>
              <a:t>‹#›</a:t>
            </a:fld>
            <a:endParaRPr lang="en-US"/>
          </a:p>
        </p:txBody>
      </p:sp>
      <p:sp>
        <p:nvSpPr>
          <p:cNvPr id="6" name="Freeform: Shape 5">
            <a:extLst>
              <a:ext uri="{FF2B5EF4-FFF2-40B4-BE49-F238E27FC236}">
                <a16:creationId xmlns="" xmlns:a16="http://schemas.microsoft.com/office/drawing/2014/main" id="{1599ADDA-EBB8-4DB7-AEE6-9E23CD8F0B18}"/>
              </a:ext>
            </a:extLst>
          </p:cNvPr>
          <p:cNvSpPr/>
          <p:nvPr userDrawn="1"/>
        </p:nvSpPr>
        <p:spPr>
          <a:xfrm flipH="1">
            <a:off x="9682313"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400B236C-8BFF-4264-AB28-0CF5D923C45B}"/>
              </a:ext>
            </a:extLst>
          </p:cNvPr>
          <p:cNvSpPr/>
          <p:nvPr userDrawn="1"/>
        </p:nvSpPr>
        <p:spPr>
          <a:xfrm>
            <a:off x="116716" y="6114125"/>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8" name="Group 7">
            <a:extLst>
              <a:ext uri="{FF2B5EF4-FFF2-40B4-BE49-F238E27FC236}">
                <a16:creationId xmlns="" xmlns:a16="http://schemas.microsoft.com/office/drawing/2014/main" id="{55F89610-2401-425B-883B-FC5AA53B3BCF}"/>
              </a:ext>
            </a:extLst>
          </p:cNvPr>
          <p:cNvGrpSpPr/>
          <p:nvPr userDrawn="1"/>
        </p:nvGrpSpPr>
        <p:grpSpPr>
          <a:xfrm>
            <a:off x="10794358" y="570349"/>
            <a:ext cx="1103859" cy="1051910"/>
            <a:chOff x="3028553" y="-226049"/>
            <a:chExt cx="1423136" cy="1356162"/>
          </a:xfrm>
        </p:grpSpPr>
        <p:sp>
          <p:nvSpPr>
            <p:cNvPr id="9" name="Freeform: Shape 8">
              <a:extLst>
                <a:ext uri="{FF2B5EF4-FFF2-40B4-BE49-F238E27FC236}">
                  <a16:creationId xmlns="" xmlns:a16="http://schemas.microsoft.com/office/drawing/2014/main" id="{0DF5410B-2779-491A-BF7C-F233911ABDE8}"/>
                </a:ext>
              </a:extLst>
            </p:cNvPr>
            <p:cNvSpPr/>
            <p:nvPr/>
          </p:nvSpPr>
          <p:spPr>
            <a:xfrm>
              <a:off x="3082808" y="-123449"/>
              <a:ext cx="1368881" cy="1253562"/>
            </a:xfrm>
            <a:custGeom>
              <a:avLst/>
              <a:gdLst>
                <a:gd name="connsiteX0" fmla="*/ 1367825 w 1368881"/>
                <a:gd name="connsiteY0" fmla="*/ 448466 h 1253562"/>
                <a:gd name="connsiteX1" fmla="*/ 1299619 w 1368881"/>
                <a:gd name="connsiteY1" fmla="*/ 370950 h 1253562"/>
                <a:gd name="connsiteX2" fmla="*/ 1118478 w 1368881"/>
                <a:gd name="connsiteY2" fmla="*/ 279873 h 1253562"/>
                <a:gd name="connsiteX3" fmla="*/ 743851 w 1368881"/>
                <a:gd name="connsiteY3" fmla="*/ 122615 h 1253562"/>
                <a:gd name="connsiteX4" fmla="*/ 362544 w 1368881"/>
                <a:gd name="connsiteY4" fmla="*/ 2799 h 1253562"/>
                <a:gd name="connsiteX5" fmla="*/ 256288 w 1368881"/>
                <a:gd name="connsiteY5" fmla="*/ 71814 h 1253562"/>
                <a:gd name="connsiteX6" fmla="*/ 145985 w 1368881"/>
                <a:gd name="connsiteY6" fmla="*/ 271778 h 1253562"/>
                <a:gd name="connsiteX7" fmla="*/ 54301 w 1368881"/>
                <a:gd name="connsiteY7" fmla="*/ 506350 h 1253562"/>
                <a:gd name="connsiteX8" fmla="*/ 1881 w 1368881"/>
                <a:gd name="connsiteY8" fmla="*/ 707325 h 1253562"/>
                <a:gd name="connsiteX9" fmla="*/ 38717 w 1368881"/>
                <a:gd name="connsiteY9" fmla="*/ 820260 h 1253562"/>
                <a:gd name="connsiteX10" fmla="*/ 211358 w 1368881"/>
                <a:gd name="connsiteY10" fmla="*/ 908098 h 1253562"/>
                <a:gd name="connsiteX11" fmla="*/ 994614 w 1368881"/>
                <a:gd name="connsiteY11" fmla="*/ 1247105 h 1253562"/>
                <a:gd name="connsiteX12" fmla="*/ 1106537 w 1368881"/>
                <a:gd name="connsiteY12" fmla="*/ 1198531 h 1253562"/>
                <a:gd name="connsiteX13" fmla="*/ 1224937 w 1368881"/>
                <a:gd name="connsiteY13" fmla="*/ 971245 h 1253562"/>
                <a:gd name="connsiteX14" fmla="*/ 1369445 w 1368881"/>
                <a:gd name="connsiteY14" fmla="*/ 454538 h 1253562"/>
                <a:gd name="connsiteX15" fmla="*/ 1367825 w 1368881"/>
                <a:gd name="connsiteY15" fmla="*/ 448466 h 125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881" h="1253562">
                  <a:moveTo>
                    <a:pt x="1367825" y="448466"/>
                  </a:moveTo>
                  <a:cubicBezTo>
                    <a:pt x="1369242" y="401916"/>
                    <a:pt x="1332407" y="389772"/>
                    <a:pt x="1299619" y="370950"/>
                  </a:cubicBezTo>
                  <a:cubicBezTo>
                    <a:pt x="1241128" y="337150"/>
                    <a:pt x="1179398" y="308613"/>
                    <a:pt x="1118478" y="279873"/>
                  </a:cubicBezTo>
                  <a:cubicBezTo>
                    <a:pt x="996031" y="221787"/>
                    <a:pt x="870548" y="170177"/>
                    <a:pt x="743851" y="122615"/>
                  </a:cubicBezTo>
                  <a:cubicBezTo>
                    <a:pt x="619238" y="75174"/>
                    <a:pt x="491913" y="35161"/>
                    <a:pt x="362544" y="2799"/>
                  </a:cubicBezTo>
                  <a:cubicBezTo>
                    <a:pt x="309113" y="-10357"/>
                    <a:pt x="287659" y="20812"/>
                    <a:pt x="256288" y="71814"/>
                  </a:cubicBezTo>
                  <a:cubicBezTo>
                    <a:pt x="216053" y="136499"/>
                    <a:pt x="179237" y="203248"/>
                    <a:pt x="145985" y="271778"/>
                  </a:cubicBezTo>
                  <a:cubicBezTo>
                    <a:pt x="109614" y="347573"/>
                    <a:pt x="78973" y="425980"/>
                    <a:pt x="54301" y="506350"/>
                  </a:cubicBezTo>
                  <a:cubicBezTo>
                    <a:pt x="34062" y="572127"/>
                    <a:pt x="8560" y="639524"/>
                    <a:pt x="1881" y="707325"/>
                  </a:cubicBezTo>
                  <a:cubicBezTo>
                    <a:pt x="-2774" y="754482"/>
                    <a:pt x="5525" y="793747"/>
                    <a:pt x="38717" y="820260"/>
                  </a:cubicBezTo>
                  <a:cubicBezTo>
                    <a:pt x="88100" y="859524"/>
                    <a:pt x="155092" y="880977"/>
                    <a:pt x="211358" y="908098"/>
                  </a:cubicBezTo>
                  <a:cubicBezTo>
                    <a:pt x="466979" y="1029533"/>
                    <a:pt x="726850" y="1154005"/>
                    <a:pt x="994614" y="1247105"/>
                  </a:cubicBezTo>
                  <a:cubicBezTo>
                    <a:pt x="1042177" y="1263701"/>
                    <a:pt x="1074357" y="1247105"/>
                    <a:pt x="1106537" y="1198531"/>
                  </a:cubicBezTo>
                  <a:cubicBezTo>
                    <a:pt x="1152116" y="1126115"/>
                    <a:pt x="1191724" y="1050097"/>
                    <a:pt x="1224937" y="971245"/>
                  </a:cubicBezTo>
                  <a:cubicBezTo>
                    <a:pt x="1295774" y="809331"/>
                    <a:pt x="1355682" y="627178"/>
                    <a:pt x="1369445" y="454538"/>
                  </a:cubicBezTo>
                  <a:cubicBezTo>
                    <a:pt x="1369849" y="452372"/>
                    <a:pt x="1369262" y="450146"/>
                    <a:pt x="1367825" y="448466"/>
                  </a:cubicBezTo>
                  <a:close/>
                </a:path>
              </a:pathLst>
            </a:custGeom>
            <a:solidFill>
              <a:srgbClr val="000000"/>
            </a:solidFill>
            <a:ln w="20234"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B222D35E-6AB5-40D1-8CEA-E229976E15A4}"/>
                </a:ext>
              </a:extLst>
            </p:cNvPr>
            <p:cNvSpPr/>
            <p:nvPr/>
          </p:nvSpPr>
          <p:spPr>
            <a:xfrm>
              <a:off x="3028553" y="-226049"/>
              <a:ext cx="1368617" cy="1253749"/>
            </a:xfrm>
            <a:custGeom>
              <a:avLst/>
              <a:gdLst>
                <a:gd name="connsiteX0" fmla="*/ 1367435 w 1368617"/>
                <a:gd name="connsiteY0" fmla="*/ 448454 h 1253749"/>
                <a:gd name="connsiteX1" fmla="*/ 1299026 w 1368617"/>
                <a:gd name="connsiteY1" fmla="*/ 370937 h 1253749"/>
                <a:gd name="connsiteX2" fmla="*/ 1117885 w 1368617"/>
                <a:gd name="connsiteY2" fmla="*/ 279861 h 1253749"/>
                <a:gd name="connsiteX3" fmla="*/ 743257 w 1368617"/>
                <a:gd name="connsiteY3" fmla="*/ 122602 h 1253749"/>
                <a:gd name="connsiteX4" fmla="*/ 361951 w 1368617"/>
                <a:gd name="connsiteY4" fmla="*/ 2786 h 1253749"/>
                <a:gd name="connsiteX5" fmla="*/ 255696 w 1368617"/>
                <a:gd name="connsiteY5" fmla="*/ 71802 h 1253749"/>
                <a:gd name="connsiteX6" fmla="*/ 145392 w 1368617"/>
                <a:gd name="connsiteY6" fmla="*/ 271766 h 1253749"/>
                <a:gd name="connsiteX7" fmla="*/ 54113 w 1368617"/>
                <a:gd name="connsiteY7" fmla="*/ 506540 h 1253749"/>
                <a:gd name="connsiteX8" fmla="*/ 1895 w 1368617"/>
                <a:gd name="connsiteY8" fmla="*/ 707516 h 1253749"/>
                <a:gd name="connsiteX9" fmla="*/ 38731 w 1368617"/>
                <a:gd name="connsiteY9" fmla="*/ 820248 h 1253749"/>
                <a:gd name="connsiteX10" fmla="*/ 211372 w 1368617"/>
                <a:gd name="connsiteY10" fmla="*/ 908288 h 1253749"/>
                <a:gd name="connsiteX11" fmla="*/ 994426 w 1368617"/>
                <a:gd name="connsiteY11" fmla="*/ 1247295 h 1253749"/>
                <a:gd name="connsiteX12" fmla="*/ 1106551 w 1368617"/>
                <a:gd name="connsiteY12" fmla="*/ 1198519 h 1253749"/>
                <a:gd name="connsiteX13" fmla="*/ 1224748 w 1368617"/>
                <a:gd name="connsiteY13" fmla="*/ 971232 h 1253749"/>
                <a:gd name="connsiteX14" fmla="*/ 1369256 w 1368617"/>
                <a:gd name="connsiteY14" fmla="*/ 454525 h 1253749"/>
                <a:gd name="connsiteX15" fmla="*/ 1367435 w 1368617"/>
                <a:gd name="connsiteY15" fmla="*/ 448454 h 12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617" h="1253749">
                  <a:moveTo>
                    <a:pt x="1367435" y="448454"/>
                  </a:moveTo>
                  <a:cubicBezTo>
                    <a:pt x="1368649" y="401903"/>
                    <a:pt x="1331814" y="389962"/>
                    <a:pt x="1299026" y="370937"/>
                  </a:cubicBezTo>
                  <a:cubicBezTo>
                    <a:pt x="1240535" y="337340"/>
                    <a:pt x="1178805" y="308803"/>
                    <a:pt x="1117885" y="279861"/>
                  </a:cubicBezTo>
                  <a:cubicBezTo>
                    <a:pt x="996450" y="221977"/>
                    <a:pt x="869955" y="170367"/>
                    <a:pt x="743257" y="122602"/>
                  </a:cubicBezTo>
                  <a:cubicBezTo>
                    <a:pt x="618604" y="75243"/>
                    <a:pt x="491280" y="35250"/>
                    <a:pt x="361951" y="2786"/>
                  </a:cubicBezTo>
                  <a:cubicBezTo>
                    <a:pt x="308520" y="-10369"/>
                    <a:pt x="287269" y="21002"/>
                    <a:pt x="255696" y="71802"/>
                  </a:cubicBezTo>
                  <a:cubicBezTo>
                    <a:pt x="215459" y="136487"/>
                    <a:pt x="178645" y="203236"/>
                    <a:pt x="145392" y="271766"/>
                  </a:cubicBezTo>
                  <a:cubicBezTo>
                    <a:pt x="109244" y="347683"/>
                    <a:pt x="78743" y="426150"/>
                    <a:pt x="54113" y="506540"/>
                  </a:cubicBezTo>
                  <a:cubicBezTo>
                    <a:pt x="33874" y="572115"/>
                    <a:pt x="8575" y="639512"/>
                    <a:pt x="1895" y="707516"/>
                  </a:cubicBezTo>
                  <a:cubicBezTo>
                    <a:pt x="-2759" y="754470"/>
                    <a:pt x="5337" y="793734"/>
                    <a:pt x="38731" y="820248"/>
                  </a:cubicBezTo>
                  <a:cubicBezTo>
                    <a:pt x="88114" y="859512"/>
                    <a:pt x="155106" y="880966"/>
                    <a:pt x="211372" y="908288"/>
                  </a:cubicBezTo>
                  <a:cubicBezTo>
                    <a:pt x="466992" y="1029723"/>
                    <a:pt x="726662" y="1154195"/>
                    <a:pt x="994426" y="1247295"/>
                  </a:cubicBezTo>
                  <a:cubicBezTo>
                    <a:pt x="1042191" y="1263891"/>
                    <a:pt x="1074168" y="1247295"/>
                    <a:pt x="1106551" y="1198519"/>
                  </a:cubicBezTo>
                  <a:cubicBezTo>
                    <a:pt x="1152110" y="1126123"/>
                    <a:pt x="1191637" y="1050105"/>
                    <a:pt x="1224748" y="971232"/>
                  </a:cubicBezTo>
                  <a:cubicBezTo>
                    <a:pt x="1295788" y="809319"/>
                    <a:pt x="1355493" y="627166"/>
                    <a:pt x="1369256" y="454525"/>
                  </a:cubicBezTo>
                  <a:cubicBezTo>
                    <a:pt x="1369499" y="452340"/>
                    <a:pt x="1368851" y="450154"/>
                    <a:pt x="1367435" y="448454"/>
                  </a:cubicBezTo>
                  <a:close/>
                </a:path>
              </a:pathLst>
            </a:custGeom>
            <a:solidFill>
              <a:srgbClr val="FFE21A"/>
            </a:solidFill>
            <a:ln w="20234"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C084B245-6625-462B-83FE-CAE38AA0DE74}"/>
                </a:ext>
              </a:extLst>
            </p:cNvPr>
            <p:cNvSpPr/>
            <p:nvPr/>
          </p:nvSpPr>
          <p:spPr>
            <a:xfrm>
              <a:off x="3043950" y="-225455"/>
              <a:ext cx="1370374" cy="1253563"/>
            </a:xfrm>
            <a:custGeom>
              <a:avLst/>
              <a:gdLst>
                <a:gd name="connsiteX0" fmla="*/ 1368229 w 1370374"/>
                <a:gd name="connsiteY0" fmla="*/ 454336 h 1253563"/>
                <a:gd name="connsiteX1" fmla="*/ 1300226 w 1370374"/>
                <a:gd name="connsiteY1" fmla="*/ 370951 h 1253563"/>
                <a:gd name="connsiteX2" fmla="*/ 1118073 w 1370374"/>
                <a:gd name="connsiteY2" fmla="*/ 279874 h 1253563"/>
                <a:gd name="connsiteX3" fmla="*/ 743445 w 1370374"/>
                <a:gd name="connsiteY3" fmla="*/ 122615 h 1253563"/>
                <a:gd name="connsiteX4" fmla="*/ 362138 w 1370374"/>
                <a:gd name="connsiteY4" fmla="*/ 2799 h 1253563"/>
                <a:gd name="connsiteX5" fmla="*/ 255882 w 1370374"/>
                <a:gd name="connsiteY5" fmla="*/ 71613 h 1253563"/>
                <a:gd name="connsiteX6" fmla="*/ 145579 w 1370374"/>
                <a:gd name="connsiteY6" fmla="*/ 271779 h 1253563"/>
                <a:gd name="connsiteX7" fmla="*/ 54300 w 1370374"/>
                <a:gd name="connsiteY7" fmla="*/ 506351 h 1253563"/>
                <a:gd name="connsiteX8" fmla="*/ 1880 w 1370374"/>
                <a:gd name="connsiteY8" fmla="*/ 707326 h 1253563"/>
                <a:gd name="connsiteX9" fmla="*/ 38918 w 1370374"/>
                <a:gd name="connsiteY9" fmla="*/ 820261 h 1253563"/>
                <a:gd name="connsiteX10" fmla="*/ 211357 w 1370374"/>
                <a:gd name="connsiteY10" fmla="*/ 908099 h 1253563"/>
                <a:gd name="connsiteX11" fmla="*/ 994613 w 1370374"/>
                <a:gd name="connsiteY11" fmla="*/ 1247106 h 1253563"/>
                <a:gd name="connsiteX12" fmla="*/ 1106536 w 1370374"/>
                <a:gd name="connsiteY12" fmla="*/ 1198532 h 1253563"/>
                <a:gd name="connsiteX13" fmla="*/ 1226555 w 1370374"/>
                <a:gd name="connsiteY13" fmla="*/ 971245 h 1253563"/>
                <a:gd name="connsiteX14" fmla="*/ 1371063 w 1370374"/>
                <a:gd name="connsiteY14" fmla="*/ 454539 h 1253563"/>
                <a:gd name="connsiteX15" fmla="*/ 1357907 w 1370374"/>
                <a:gd name="connsiteY15" fmla="*/ 453324 h 1253563"/>
                <a:gd name="connsiteX16" fmla="*/ 1236472 w 1370374"/>
                <a:gd name="connsiteY16" fmla="*/ 866608 h 1253563"/>
                <a:gd name="connsiteX17" fmla="*/ 1164825 w 1370374"/>
                <a:gd name="connsiteY17" fmla="*/ 1033784 h 1253563"/>
                <a:gd name="connsiteX18" fmla="*/ 1115643 w 1370374"/>
                <a:gd name="connsiteY18" fmla="*/ 1131135 h 1253563"/>
                <a:gd name="connsiteX19" fmla="*/ 1037318 w 1370374"/>
                <a:gd name="connsiteY19" fmla="*/ 1232331 h 1253563"/>
                <a:gd name="connsiteX20" fmla="*/ 868928 w 1370374"/>
                <a:gd name="connsiteY20" fmla="*/ 1185174 h 1253563"/>
                <a:gd name="connsiteX21" fmla="*/ 703978 w 1370374"/>
                <a:gd name="connsiteY21" fmla="*/ 1118384 h 1253563"/>
                <a:gd name="connsiteX22" fmla="*/ 370841 w 1370374"/>
                <a:gd name="connsiteY22" fmla="*/ 971448 h 1253563"/>
                <a:gd name="connsiteX23" fmla="*/ 217428 w 1370374"/>
                <a:gd name="connsiteY23" fmla="*/ 898384 h 1253563"/>
                <a:gd name="connsiteX24" fmla="*/ 42966 w 1370374"/>
                <a:gd name="connsiteY24" fmla="*/ 806093 h 1253563"/>
                <a:gd name="connsiteX25" fmla="*/ 40335 w 1370374"/>
                <a:gd name="connsiteY25" fmla="*/ 621512 h 1253563"/>
                <a:gd name="connsiteX26" fmla="*/ 116839 w 1370374"/>
                <a:gd name="connsiteY26" fmla="*/ 421751 h 1253563"/>
                <a:gd name="connsiteX27" fmla="*/ 203666 w 1370374"/>
                <a:gd name="connsiteY27" fmla="*/ 235955 h 1253563"/>
                <a:gd name="connsiteX28" fmla="*/ 246977 w 1370374"/>
                <a:gd name="connsiteY28" fmla="*/ 153784 h 1253563"/>
                <a:gd name="connsiteX29" fmla="*/ 309112 w 1370374"/>
                <a:gd name="connsiteY29" fmla="*/ 49147 h 1253563"/>
                <a:gd name="connsiteX30" fmla="*/ 407271 w 1370374"/>
                <a:gd name="connsiteY30" fmla="*/ 53195 h 1253563"/>
                <a:gd name="connsiteX31" fmla="*/ 478109 w 1370374"/>
                <a:gd name="connsiteY31" fmla="*/ 74649 h 1253563"/>
                <a:gd name="connsiteX32" fmla="*/ 650142 w 1370374"/>
                <a:gd name="connsiteY32" fmla="*/ 131116 h 1253563"/>
                <a:gd name="connsiteX33" fmla="*/ 1000482 w 1370374"/>
                <a:gd name="connsiteY33" fmla="*/ 266921 h 1253563"/>
                <a:gd name="connsiteX34" fmla="*/ 1174945 w 1370374"/>
                <a:gd name="connsiteY34" fmla="*/ 342616 h 1253563"/>
                <a:gd name="connsiteX35" fmla="*/ 1257318 w 1370374"/>
                <a:gd name="connsiteY35" fmla="*/ 378642 h 1253563"/>
                <a:gd name="connsiteX36" fmla="*/ 1359728 w 1370374"/>
                <a:gd name="connsiteY36" fmla="*/ 455348 h 1253563"/>
                <a:gd name="connsiteX37" fmla="*/ 1368229 w 1370374"/>
                <a:gd name="connsiteY37" fmla="*/ 454336 h 1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70374" h="1253563">
                  <a:moveTo>
                    <a:pt x="1368229" y="454336"/>
                  </a:moveTo>
                  <a:cubicBezTo>
                    <a:pt x="1373086" y="402726"/>
                    <a:pt x="1334429" y="390583"/>
                    <a:pt x="1300226" y="370951"/>
                  </a:cubicBezTo>
                  <a:cubicBezTo>
                    <a:pt x="1241734" y="337151"/>
                    <a:pt x="1180005" y="308614"/>
                    <a:pt x="1118073" y="279874"/>
                  </a:cubicBezTo>
                  <a:cubicBezTo>
                    <a:pt x="996637" y="221788"/>
                    <a:pt x="870142" y="170178"/>
                    <a:pt x="743445" y="122615"/>
                  </a:cubicBezTo>
                  <a:cubicBezTo>
                    <a:pt x="618832" y="75175"/>
                    <a:pt x="491507" y="35162"/>
                    <a:pt x="362138" y="2799"/>
                  </a:cubicBezTo>
                  <a:cubicBezTo>
                    <a:pt x="308707" y="-10356"/>
                    <a:pt x="287254" y="20812"/>
                    <a:pt x="255882" y="71613"/>
                  </a:cubicBezTo>
                  <a:cubicBezTo>
                    <a:pt x="215647" y="136358"/>
                    <a:pt x="178831" y="203168"/>
                    <a:pt x="145579" y="271779"/>
                  </a:cubicBezTo>
                  <a:cubicBezTo>
                    <a:pt x="109432" y="347615"/>
                    <a:pt x="78931" y="426022"/>
                    <a:pt x="54300" y="506351"/>
                  </a:cubicBezTo>
                  <a:cubicBezTo>
                    <a:pt x="34061" y="572128"/>
                    <a:pt x="8762" y="639525"/>
                    <a:pt x="1880" y="707326"/>
                  </a:cubicBezTo>
                  <a:cubicBezTo>
                    <a:pt x="-2774" y="754483"/>
                    <a:pt x="5523" y="793747"/>
                    <a:pt x="38918" y="820261"/>
                  </a:cubicBezTo>
                  <a:cubicBezTo>
                    <a:pt x="88302" y="859525"/>
                    <a:pt x="155294" y="880979"/>
                    <a:pt x="211357" y="908099"/>
                  </a:cubicBezTo>
                  <a:cubicBezTo>
                    <a:pt x="466977" y="1029534"/>
                    <a:pt x="726849" y="1154005"/>
                    <a:pt x="994613" y="1247106"/>
                  </a:cubicBezTo>
                  <a:cubicBezTo>
                    <a:pt x="1042176" y="1263702"/>
                    <a:pt x="1074356" y="1247106"/>
                    <a:pt x="1106536" y="1198532"/>
                  </a:cubicBezTo>
                  <a:cubicBezTo>
                    <a:pt x="1152641" y="1126156"/>
                    <a:pt x="1192775" y="1050138"/>
                    <a:pt x="1226555" y="971245"/>
                  </a:cubicBezTo>
                  <a:cubicBezTo>
                    <a:pt x="1297392" y="809332"/>
                    <a:pt x="1357300" y="628191"/>
                    <a:pt x="1371063" y="454539"/>
                  </a:cubicBezTo>
                  <a:cubicBezTo>
                    <a:pt x="1371063" y="444824"/>
                    <a:pt x="1360335" y="443609"/>
                    <a:pt x="1357907" y="453324"/>
                  </a:cubicBezTo>
                  <a:cubicBezTo>
                    <a:pt x="1321072" y="592772"/>
                    <a:pt x="1288689" y="731006"/>
                    <a:pt x="1236472" y="866608"/>
                  </a:cubicBezTo>
                  <a:cubicBezTo>
                    <a:pt x="1214613" y="923279"/>
                    <a:pt x="1190731" y="979138"/>
                    <a:pt x="1164825" y="1033784"/>
                  </a:cubicBezTo>
                  <a:cubicBezTo>
                    <a:pt x="1149241" y="1066774"/>
                    <a:pt x="1132644" y="1098955"/>
                    <a:pt x="1115643" y="1131135"/>
                  </a:cubicBezTo>
                  <a:cubicBezTo>
                    <a:pt x="1095404" y="1169185"/>
                    <a:pt x="1078809" y="1218973"/>
                    <a:pt x="1037318" y="1232331"/>
                  </a:cubicBezTo>
                  <a:cubicBezTo>
                    <a:pt x="984089" y="1248927"/>
                    <a:pt x="914668" y="1203389"/>
                    <a:pt x="868928" y="1185174"/>
                  </a:cubicBezTo>
                  <a:cubicBezTo>
                    <a:pt x="813735" y="1163457"/>
                    <a:pt x="758766" y="1141194"/>
                    <a:pt x="703978" y="1118384"/>
                  </a:cubicBezTo>
                  <a:cubicBezTo>
                    <a:pt x="591853" y="1072037"/>
                    <a:pt x="481347" y="1022451"/>
                    <a:pt x="370841" y="971448"/>
                  </a:cubicBezTo>
                  <a:cubicBezTo>
                    <a:pt x="319433" y="947565"/>
                    <a:pt x="268229" y="923076"/>
                    <a:pt x="217428" y="898384"/>
                  </a:cubicBezTo>
                  <a:cubicBezTo>
                    <a:pt x="162377" y="871668"/>
                    <a:pt x="87897" y="849203"/>
                    <a:pt x="42966" y="806093"/>
                  </a:cubicBezTo>
                  <a:cubicBezTo>
                    <a:pt x="-6013" y="759139"/>
                    <a:pt x="20500" y="684658"/>
                    <a:pt x="40335" y="621512"/>
                  </a:cubicBezTo>
                  <a:cubicBezTo>
                    <a:pt x="61910" y="553488"/>
                    <a:pt x="87452" y="486780"/>
                    <a:pt x="116839" y="421751"/>
                  </a:cubicBezTo>
                  <a:cubicBezTo>
                    <a:pt x="144972" y="359414"/>
                    <a:pt x="172699" y="296875"/>
                    <a:pt x="203666" y="235955"/>
                  </a:cubicBezTo>
                  <a:cubicBezTo>
                    <a:pt x="217165" y="208167"/>
                    <a:pt x="231596" y="180763"/>
                    <a:pt x="246977" y="153784"/>
                  </a:cubicBezTo>
                  <a:cubicBezTo>
                    <a:pt x="264383" y="122413"/>
                    <a:pt x="284015" y="75256"/>
                    <a:pt x="309112" y="49147"/>
                  </a:cubicBezTo>
                  <a:cubicBezTo>
                    <a:pt x="338863" y="17979"/>
                    <a:pt x="378127" y="43480"/>
                    <a:pt x="407271" y="53195"/>
                  </a:cubicBezTo>
                  <a:cubicBezTo>
                    <a:pt x="430749" y="61088"/>
                    <a:pt x="454631" y="67565"/>
                    <a:pt x="478109" y="74649"/>
                  </a:cubicBezTo>
                  <a:cubicBezTo>
                    <a:pt x="535790" y="92459"/>
                    <a:pt x="593068" y="111484"/>
                    <a:pt x="650142" y="131116"/>
                  </a:cubicBezTo>
                  <a:cubicBezTo>
                    <a:pt x="768541" y="171594"/>
                    <a:pt x="885322" y="217942"/>
                    <a:pt x="1000482" y="266921"/>
                  </a:cubicBezTo>
                  <a:cubicBezTo>
                    <a:pt x="1058974" y="291815"/>
                    <a:pt x="1117060" y="317317"/>
                    <a:pt x="1174945" y="342616"/>
                  </a:cubicBezTo>
                  <a:lnTo>
                    <a:pt x="1257318" y="378642"/>
                  </a:lnTo>
                  <a:cubicBezTo>
                    <a:pt x="1289903" y="393011"/>
                    <a:pt x="1360335" y="403333"/>
                    <a:pt x="1359728" y="455348"/>
                  </a:cubicBezTo>
                  <a:cubicBezTo>
                    <a:pt x="1359526" y="461420"/>
                    <a:pt x="1368229" y="460206"/>
                    <a:pt x="1368229" y="454336"/>
                  </a:cubicBezTo>
                  <a:close/>
                </a:path>
              </a:pathLst>
            </a:custGeom>
            <a:solidFill>
              <a:srgbClr val="190B0B"/>
            </a:solidFill>
            <a:ln w="20234"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F5475A2B-0E76-4DE3-969B-2209D1D383E3}"/>
                </a:ext>
              </a:extLst>
            </p:cNvPr>
            <p:cNvSpPr/>
            <p:nvPr/>
          </p:nvSpPr>
          <p:spPr>
            <a:xfrm>
              <a:off x="3354285" y="-213881"/>
              <a:ext cx="1051965" cy="754859"/>
            </a:xfrm>
            <a:custGeom>
              <a:avLst/>
              <a:gdLst>
                <a:gd name="connsiteX0" fmla="*/ 1051215 w 1051965"/>
                <a:gd name="connsiteY0" fmla="*/ 414629 h 754859"/>
                <a:gd name="connsiteX1" fmla="*/ 684278 w 1051965"/>
                <a:gd name="connsiteY1" fmla="*/ 584841 h 754859"/>
                <a:gd name="connsiteX2" fmla="*/ 501113 w 1051965"/>
                <a:gd name="connsiteY2" fmla="*/ 672476 h 754859"/>
                <a:gd name="connsiteX3" fmla="*/ 411656 w 1051965"/>
                <a:gd name="connsiteY3" fmla="*/ 718622 h 754859"/>
                <a:gd name="connsiteX4" fmla="*/ 341628 w 1051965"/>
                <a:gd name="connsiteY4" fmla="*/ 659726 h 754859"/>
                <a:gd name="connsiteX5" fmla="*/ 175870 w 1051965"/>
                <a:gd name="connsiteY5" fmla="*/ 313433 h 754859"/>
                <a:gd name="connsiteX6" fmla="*/ 98151 w 1051965"/>
                <a:gd name="connsiteY6" fmla="*/ 155365 h 754859"/>
                <a:gd name="connsiteX7" fmla="*/ 13956 w 1051965"/>
                <a:gd name="connsiteY7" fmla="*/ 2154 h 754859"/>
                <a:gd name="connsiteX8" fmla="*/ 1205 w 1051965"/>
                <a:gd name="connsiteY8" fmla="*/ 10655 h 754859"/>
                <a:gd name="connsiteX9" fmla="*/ 77709 w 1051965"/>
                <a:gd name="connsiteY9" fmla="*/ 172568 h 754859"/>
                <a:gd name="connsiteX10" fmla="*/ 164738 w 1051965"/>
                <a:gd name="connsiteY10" fmla="*/ 362817 h 754859"/>
                <a:gd name="connsiteX11" fmla="*/ 253993 w 1051965"/>
                <a:gd name="connsiteY11" fmla="*/ 551041 h 754859"/>
                <a:gd name="connsiteX12" fmla="*/ 346486 w 1051965"/>
                <a:gd name="connsiteY12" fmla="*/ 731373 h 754859"/>
                <a:gd name="connsiteX13" fmla="*/ 448896 w 1051965"/>
                <a:gd name="connsiteY13" fmla="*/ 727932 h 754859"/>
                <a:gd name="connsiteX14" fmla="*/ 645014 w 1051965"/>
                <a:gd name="connsiteY14" fmla="*/ 628355 h 754859"/>
                <a:gd name="connsiteX15" fmla="*/ 1052024 w 1051965"/>
                <a:gd name="connsiteY15" fmla="*/ 416855 h 754859"/>
                <a:gd name="connsiteX16" fmla="*/ 1052024 w 1051965"/>
                <a:gd name="connsiteY16" fmla="*/ 414427 h 75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65" h="754859">
                  <a:moveTo>
                    <a:pt x="1051215" y="414629"/>
                  </a:moveTo>
                  <a:cubicBezTo>
                    <a:pt x="929780" y="475347"/>
                    <a:pt x="806523" y="528373"/>
                    <a:pt x="684278" y="584841"/>
                  </a:cubicBezTo>
                  <a:cubicBezTo>
                    <a:pt x="623561" y="613176"/>
                    <a:pt x="561831" y="642118"/>
                    <a:pt x="501113" y="672476"/>
                  </a:cubicBezTo>
                  <a:cubicBezTo>
                    <a:pt x="472556" y="690206"/>
                    <a:pt x="442643" y="705628"/>
                    <a:pt x="411656" y="718622"/>
                  </a:cubicBezTo>
                  <a:cubicBezTo>
                    <a:pt x="369761" y="731170"/>
                    <a:pt x="358224" y="692513"/>
                    <a:pt x="341628" y="659726"/>
                  </a:cubicBezTo>
                  <a:cubicBezTo>
                    <a:pt x="283744" y="546184"/>
                    <a:pt x="230515" y="429201"/>
                    <a:pt x="175870" y="313433"/>
                  </a:cubicBezTo>
                  <a:cubicBezTo>
                    <a:pt x="150571" y="260204"/>
                    <a:pt x="124867" y="207582"/>
                    <a:pt x="98151" y="155365"/>
                  </a:cubicBezTo>
                  <a:cubicBezTo>
                    <a:pt x="71435" y="103148"/>
                    <a:pt x="48362" y="45871"/>
                    <a:pt x="13956" y="2154"/>
                  </a:cubicBezTo>
                  <a:cubicBezTo>
                    <a:pt x="9301" y="-3715"/>
                    <a:pt x="-1830" y="2154"/>
                    <a:pt x="1205" y="10655"/>
                  </a:cubicBezTo>
                  <a:cubicBezTo>
                    <a:pt x="23954" y="65887"/>
                    <a:pt x="49496" y="119926"/>
                    <a:pt x="77709" y="172568"/>
                  </a:cubicBezTo>
                  <a:cubicBezTo>
                    <a:pt x="106854" y="235714"/>
                    <a:pt x="135391" y="299468"/>
                    <a:pt x="164738" y="362817"/>
                  </a:cubicBezTo>
                  <a:cubicBezTo>
                    <a:pt x="194085" y="426165"/>
                    <a:pt x="223229" y="488907"/>
                    <a:pt x="253993" y="551041"/>
                  </a:cubicBezTo>
                  <a:cubicBezTo>
                    <a:pt x="281073" y="612994"/>
                    <a:pt x="311978" y="673225"/>
                    <a:pt x="346486" y="731373"/>
                  </a:cubicBezTo>
                  <a:cubicBezTo>
                    <a:pt x="374214" y="773470"/>
                    <a:pt x="408418" y="749790"/>
                    <a:pt x="448896" y="727932"/>
                  </a:cubicBezTo>
                  <a:cubicBezTo>
                    <a:pt x="513661" y="693121"/>
                    <a:pt x="579237" y="660535"/>
                    <a:pt x="645014" y="628355"/>
                  </a:cubicBezTo>
                  <a:cubicBezTo>
                    <a:pt x="782033" y="561161"/>
                    <a:pt x="918243" y="493967"/>
                    <a:pt x="1052024" y="416855"/>
                  </a:cubicBezTo>
                  <a:cubicBezTo>
                    <a:pt x="1053441" y="416855"/>
                    <a:pt x="1052024" y="413819"/>
                    <a:pt x="1052024" y="414427"/>
                  </a:cubicBezTo>
                  <a:close/>
                </a:path>
              </a:pathLst>
            </a:custGeom>
            <a:solidFill>
              <a:srgbClr val="190B0B"/>
            </a:solidFill>
            <a:ln w="20234"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D29AEB8D-8B0A-437E-A683-49ED4FA0992F}"/>
                </a:ext>
              </a:extLst>
            </p:cNvPr>
            <p:cNvSpPr/>
            <p:nvPr/>
          </p:nvSpPr>
          <p:spPr>
            <a:xfrm>
              <a:off x="3105783" y="414689"/>
              <a:ext cx="64554" cy="145828"/>
            </a:xfrm>
            <a:custGeom>
              <a:avLst/>
              <a:gdLst>
                <a:gd name="connsiteX0" fmla="*/ 22218 w 64554"/>
                <a:gd name="connsiteY0" fmla="*/ 797 h 145828"/>
                <a:gd name="connsiteX1" fmla="*/ 5622 w 64554"/>
                <a:gd name="connsiteY1" fmla="*/ 47144 h 145828"/>
                <a:gd name="connsiteX2" fmla="*/ 1372 w 64554"/>
                <a:gd name="connsiteY2" fmla="*/ 70622 h 145828"/>
                <a:gd name="connsiteX3" fmla="*/ 1372 w 64554"/>
                <a:gd name="connsiteY3" fmla="*/ 95314 h 145828"/>
                <a:gd name="connsiteX4" fmla="*/ 22826 w 64554"/>
                <a:gd name="connsiteY4" fmla="*/ 140245 h 145828"/>
                <a:gd name="connsiteX5" fmla="*/ 63304 w 64554"/>
                <a:gd name="connsiteY5" fmla="*/ 137411 h 145828"/>
                <a:gd name="connsiteX6" fmla="*/ 63142 w 64554"/>
                <a:gd name="connsiteY6" fmla="*/ 127676 h 145828"/>
                <a:gd name="connsiteX7" fmla="*/ 60470 w 64554"/>
                <a:gd name="connsiteY7" fmla="*/ 126077 h 145828"/>
                <a:gd name="connsiteX8" fmla="*/ 50957 w 64554"/>
                <a:gd name="connsiteY8" fmla="*/ 120005 h 145828"/>
                <a:gd name="connsiteX9" fmla="*/ 40838 w 64554"/>
                <a:gd name="connsiteY9" fmla="*/ 108064 h 145828"/>
                <a:gd name="connsiteX10" fmla="*/ 35577 w 64554"/>
                <a:gd name="connsiteY10" fmla="*/ 97135 h 145828"/>
                <a:gd name="connsiteX11" fmla="*/ 31528 w 64554"/>
                <a:gd name="connsiteY11" fmla="*/ 80337 h 145828"/>
                <a:gd name="connsiteX12" fmla="*/ 24849 w 64554"/>
                <a:gd name="connsiteY12" fmla="*/ 42489 h 145828"/>
                <a:gd name="connsiteX13" fmla="*/ 22218 w 64554"/>
                <a:gd name="connsiteY13" fmla="*/ 22250 h 145828"/>
                <a:gd name="connsiteX14" fmla="*/ 24444 w 64554"/>
                <a:gd name="connsiteY14" fmla="*/ 999 h 145828"/>
                <a:gd name="connsiteX15" fmla="*/ 23230 w 64554"/>
                <a:gd name="connsiteY15" fmla="*/ -215 h 145828"/>
                <a:gd name="connsiteX16" fmla="*/ 22015 w 64554"/>
                <a:gd name="connsiteY16" fmla="*/ 999 h 1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554" h="145828">
                  <a:moveTo>
                    <a:pt x="22218" y="797"/>
                  </a:moveTo>
                  <a:cubicBezTo>
                    <a:pt x="17361" y="16583"/>
                    <a:pt x="11289" y="31763"/>
                    <a:pt x="5622" y="47144"/>
                  </a:cubicBezTo>
                  <a:cubicBezTo>
                    <a:pt x="3415" y="54795"/>
                    <a:pt x="1979" y="62668"/>
                    <a:pt x="1372" y="70622"/>
                  </a:cubicBezTo>
                  <a:cubicBezTo>
                    <a:pt x="461" y="78819"/>
                    <a:pt x="461" y="87117"/>
                    <a:pt x="1372" y="95314"/>
                  </a:cubicBezTo>
                  <a:cubicBezTo>
                    <a:pt x="1534" y="112719"/>
                    <a:pt x="9387" y="129174"/>
                    <a:pt x="22826" y="140245"/>
                  </a:cubicBezTo>
                  <a:cubicBezTo>
                    <a:pt x="35454" y="148341"/>
                    <a:pt x="51910" y="147187"/>
                    <a:pt x="63304" y="137411"/>
                  </a:cubicBezTo>
                  <a:cubicBezTo>
                    <a:pt x="65955" y="134679"/>
                    <a:pt x="65874" y="130328"/>
                    <a:pt x="63142" y="127676"/>
                  </a:cubicBezTo>
                  <a:cubicBezTo>
                    <a:pt x="62392" y="126948"/>
                    <a:pt x="61462" y="126401"/>
                    <a:pt x="60470" y="126077"/>
                  </a:cubicBezTo>
                  <a:cubicBezTo>
                    <a:pt x="55208" y="126077"/>
                    <a:pt x="54803" y="123649"/>
                    <a:pt x="50957" y="120005"/>
                  </a:cubicBezTo>
                  <a:cubicBezTo>
                    <a:pt x="47275" y="116302"/>
                    <a:pt x="43894" y="112294"/>
                    <a:pt x="40838" y="108064"/>
                  </a:cubicBezTo>
                  <a:cubicBezTo>
                    <a:pt x="38450" y="104766"/>
                    <a:pt x="36669" y="101062"/>
                    <a:pt x="35577" y="97135"/>
                  </a:cubicBezTo>
                  <a:cubicBezTo>
                    <a:pt x="33916" y="91610"/>
                    <a:pt x="32560" y="86004"/>
                    <a:pt x="31528" y="80337"/>
                  </a:cubicBezTo>
                  <a:cubicBezTo>
                    <a:pt x="29100" y="67788"/>
                    <a:pt x="27075" y="55038"/>
                    <a:pt x="24849" y="42489"/>
                  </a:cubicBezTo>
                  <a:cubicBezTo>
                    <a:pt x="23311" y="35851"/>
                    <a:pt x="22421" y="29071"/>
                    <a:pt x="22218" y="22250"/>
                  </a:cubicBezTo>
                  <a:cubicBezTo>
                    <a:pt x="22360" y="15126"/>
                    <a:pt x="23109" y="8002"/>
                    <a:pt x="24444" y="999"/>
                  </a:cubicBezTo>
                  <a:cubicBezTo>
                    <a:pt x="24444" y="331"/>
                    <a:pt x="23898" y="-215"/>
                    <a:pt x="23230" y="-215"/>
                  </a:cubicBezTo>
                  <a:cubicBezTo>
                    <a:pt x="22563" y="-215"/>
                    <a:pt x="22015" y="331"/>
                    <a:pt x="22015" y="999"/>
                  </a:cubicBezTo>
                  <a:close/>
                </a:path>
              </a:pathLst>
            </a:custGeom>
            <a:solidFill>
              <a:srgbClr val="000000"/>
            </a:solidFill>
            <a:ln w="20234"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CC4E00A9-D535-4C04-8BCB-702142A3BA06}"/>
                </a:ext>
              </a:extLst>
            </p:cNvPr>
            <p:cNvSpPr/>
            <p:nvPr/>
          </p:nvSpPr>
          <p:spPr>
            <a:xfrm>
              <a:off x="3124858" y="354578"/>
              <a:ext cx="18317" cy="37847"/>
            </a:xfrm>
            <a:custGeom>
              <a:avLst/>
              <a:gdLst>
                <a:gd name="connsiteX0" fmla="*/ 16905 w 18317"/>
                <a:gd name="connsiteY0" fmla="*/ -215 h 37847"/>
                <a:gd name="connsiteX1" fmla="*/ 13667 w 18317"/>
                <a:gd name="connsiteY1" fmla="*/ 3225 h 37847"/>
                <a:gd name="connsiteX2" fmla="*/ 11036 w 18317"/>
                <a:gd name="connsiteY2" fmla="*/ 7071 h 37847"/>
                <a:gd name="connsiteX3" fmla="*/ 12453 w 18317"/>
                <a:gd name="connsiteY3" fmla="*/ 5654 h 37847"/>
                <a:gd name="connsiteX4" fmla="*/ 6988 w 18317"/>
                <a:gd name="connsiteY4" fmla="*/ 12738 h 37847"/>
                <a:gd name="connsiteX5" fmla="*/ 9013 w 18317"/>
                <a:gd name="connsiteY5" fmla="*/ 10714 h 37847"/>
                <a:gd name="connsiteX6" fmla="*/ 3142 w 18317"/>
                <a:gd name="connsiteY6" fmla="*/ 19214 h 37847"/>
                <a:gd name="connsiteX7" fmla="*/ 916 w 18317"/>
                <a:gd name="connsiteY7" fmla="*/ 25691 h 37847"/>
                <a:gd name="connsiteX8" fmla="*/ 916 w 18317"/>
                <a:gd name="connsiteY8" fmla="*/ 30548 h 37847"/>
                <a:gd name="connsiteX9" fmla="*/ 5368 w 18317"/>
                <a:gd name="connsiteY9" fmla="*/ 36215 h 37847"/>
                <a:gd name="connsiteX10" fmla="*/ 2940 w 18317"/>
                <a:gd name="connsiteY10" fmla="*/ 33584 h 37847"/>
                <a:gd name="connsiteX11" fmla="*/ 9013 w 18317"/>
                <a:gd name="connsiteY11" fmla="*/ 37632 h 37847"/>
                <a:gd name="connsiteX12" fmla="*/ 15084 w 18317"/>
                <a:gd name="connsiteY12" fmla="*/ 33584 h 37847"/>
                <a:gd name="connsiteX13" fmla="*/ 12453 w 18317"/>
                <a:gd name="connsiteY13" fmla="*/ 36215 h 37847"/>
                <a:gd name="connsiteX14" fmla="*/ 17513 w 18317"/>
                <a:gd name="connsiteY14" fmla="*/ 29941 h 37847"/>
                <a:gd name="connsiteX15" fmla="*/ 17513 w 18317"/>
                <a:gd name="connsiteY15" fmla="*/ 23465 h 37847"/>
                <a:gd name="connsiteX16" fmla="*/ 17513 w 18317"/>
                <a:gd name="connsiteY16" fmla="*/ 23465 h 37847"/>
                <a:gd name="connsiteX17" fmla="*/ 17513 w 18317"/>
                <a:gd name="connsiteY17" fmla="*/ 23060 h 37847"/>
                <a:gd name="connsiteX18" fmla="*/ 17513 w 18317"/>
                <a:gd name="connsiteY18" fmla="*/ 20226 h 37847"/>
                <a:gd name="connsiteX19" fmla="*/ 17513 w 18317"/>
                <a:gd name="connsiteY19" fmla="*/ 17595 h 37847"/>
                <a:gd name="connsiteX20" fmla="*/ 17513 w 18317"/>
                <a:gd name="connsiteY20" fmla="*/ 15167 h 37847"/>
                <a:gd name="connsiteX21" fmla="*/ 17513 w 18317"/>
                <a:gd name="connsiteY21" fmla="*/ 15167 h 37847"/>
                <a:gd name="connsiteX22" fmla="*/ 17513 w 18317"/>
                <a:gd name="connsiteY22" fmla="*/ 15167 h 37847"/>
                <a:gd name="connsiteX23" fmla="*/ 17513 w 18317"/>
                <a:gd name="connsiteY23" fmla="*/ 13750 h 37847"/>
                <a:gd name="connsiteX24" fmla="*/ 17513 w 18317"/>
                <a:gd name="connsiteY24" fmla="*/ 9500 h 37847"/>
                <a:gd name="connsiteX25" fmla="*/ 17513 w 18317"/>
                <a:gd name="connsiteY25" fmla="*/ 11523 h 37847"/>
                <a:gd name="connsiteX26" fmla="*/ 18930 w 18317"/>
                <a:gd name="connsiteY26" fmla="*/ 7476 h 37847"/>
                <a:gd name="connsiteX27" fmla="*/ 18930 w 18317"/>
                <a:gd name="connsiteY27" fmla="*/ 3428 h 37847"/>
                <a:gd name="connsiteX28" fmla="*/ 15488 w 18317"/>
                <a:gd name="connsiteY28" fmla="*/ 1404 h 3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17" h="37847">
                  <a:moveTo>
                    <a:pt x="16905" y="-215"/>
                  </a:moveTo>
                  <a:cubicBezTo>
                    <a:pt x="15671" y="776"/>
                    <a:pt x="14578" y="1930"/>
                    <a:pt x="13667" y="3225"/>
                  </a:cubicBezTo>
                  <a:cubicBezTo>
                    <a:pt x="12675" y="4419"/>
                    <a:pt x="11785" y="5715"/>
                    <a:pt x="11036" y="7071"/>
                  </a:cubicBezTo>
                  <a:lnTo>
                    <a:pt x="12453" y="5654"/>
                  </a:lnTo>
                  <a:cubicBezTo>
                    <a:pt x="9822" y="6868"/>
                    <a:pt x="8607" y="10512"/>
                    <a:pt x="6988" y="12738"/>
                  </a:cubicBezTo>
                  <a:lnTo>
                    <a:pt x="9013" y="10714"/>
                  </a:lnTo>
                  <a:cubicBezTo>
                    <a:pt x="6421" y="13041"/>
                    <a:pt x="4397" y="15956"/>
                    <a:pt x="3142" y="19214"/>
                  </a:cubicBezTo>
                  <a:cubicBezTo>
                    <a:pt x="2111" y="21258"/>
                    <a:pt x="1361" y="23444"/>
                    <a:pt x="916" y="25691"/>
                  </a:cubicBezTo>
                  <a:cubicBezTo>
                    <a:pt x="612" y="27290"/>
                    <a:pt x="612" y="28949"/>
                    <a:pt x="916" y="30548"/>
                  </a:cubicBezTo>
                  <a:cubicBezTo>
                    <a:pt x="1604" y="32957"/>
                    <a:pt x="3203" y="34981"/>
                    <a:pt x="5368" y="36215"/>
                  </a:cubicBezTo>
                  <a:lnTo>
                    <a:pt x="2940" y="33584"/>
                  </a:lnTo>
                  <a:cubicBezTo>
                    <a:pt x="4094" y="35932"/>
                    <a:pt x="6401" y="37470"/>
                    <a:pt x="9013" y="37632"/>
                  </a:cubicBezTo>
                  <a:cubicBezTo>
                    <a:pt x="11603" y="37430"/>
                    <a:pt x="13890" y="35892"/>
                    <a:pt x="15084" y="33584"/>
                  </a:cubicBezTo>
                  <a:lnTo>
                    <a:pt x="12453" y="36215"/>
                  </a:lnTo>
                  <a:cubicBezTo>
                    <a:pt x="15003" y="35001"/>
                    <a:pt x="16865" y="32694"/>
                    <a:pt x="17513" y="29941"/>
                  </a:cubicBezTo>
                  <a:cubicBezTo>
                    <a:pt x="18018" y="27816"/>
                    <a:pt x="18018" y="25590"/>
                    <a:pt x="17513" y="23465"/>
                  </a:cubicBezTo>
                  <a:cubicBezTo>
                    <a:pt x="17513" y="22048"/>
                    <a:pt x="17513" y="24881"/>
                    <a:pt x="17513" y="23465"/>
                  </a:cubicBezTo>
                  <a:lnTo>
                    <a:pt x="17513" y="23060"/>
                  </a:lnTo>
                  <a:cubicBezTo>
                    <a:pt x="17513" y="22048"/>
                    <a:pt x="17513" y="21238"/>
                    <a:pt x="17513" y="20226"/>
                  </a:cubicBezTo>
                  <a:lnTo>
                    <a:pt x="17513" y="17595"/>
                  </a:lnTo>
                  <a:cubicBezTo>
                    <a:pt x="17513" y="17595"/>
                    <a:pt x="17513" y="15976"/>
                    <a:pt x="17513" y="15167"/>
                  </a:cubicBezTo>
                  <a:lnTo>
                    <a:pt x="17513" y="15167"/>
                  </a:lnTo>
                  <a:cubicBezTo>
                    <a:pt x="17513" y="15167"/>
                    <a:pt x="17513" y="15167"/>
                    <a:pt x="17513" y="15167"/>
                  </a:cubicBezTo>
                  <a:lnTo>
                    <a:pt x="17513" y="13750"/>
                  </a:lnTo>
                  <a:cubicBezTo>
                    <a:pt x="17918" y="12353"/>
                    <a:pt x="17918" y="10896"/>
                    <a:pt x="17513" y="9500"/>
                  </a:cubicBezTo>
                  <a:lnTo>
                    <a:pt x="17513" y="11523"/>
                  </a:lnTo>
                  <a:cubicBezTo>
                    <a:pt x="17897" y="10147"/>
                    <a:pt x="18363" y="8791"/>
                    <a:pt x="18930" y="7476"/>
                  </a:cubicBezTo>
                  <a:cubicBezTo>
                    <a:pt x="19031" y="6119"/>
                    <a:pt x="19031" y="4784"/>
                    <a:pt x="18930" y="3428"/>
                  </a:cubicBezTo>
                  <a:cubicBezTo>
                    <a:pt x="18930" y="1201"/>
                    <a:pt x="17107" y="189"/>
                    <a:pt x="15488" y="1404"/>
                  </a:cubicBezTo>
                  <a:close/>
                </a:path>
              </a:pathLst>
            </a:custGeom>
            <a:solidFill>
              <a:srgbClr val="000000"/>
            </a:solidFill>
            <a:ln w="20234"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4D5A5495-3CFE-487F-A250-9D14A69012C8}"/>
              </a:ext>
            </a:extLst>
          </p:cNvPr>
          <p:cNvGrpSpPr/>
          <p:nvPr userDrawn="1"/>
        </p:nvGrpSpPr>
        <p:grpSpPr>
          <a:xfrm>
            <a:off x="1981637" y="6008804"/>
            <a:ext cx="651272" cy="648341"/>
            <a:chOff x="10703" y="3141234"/>
            <a:chExt cx="651272" cy="648341"/>
          </a:xfrm>
        </p:grpSpPr>
        <p:sp>
          <p:nvSpPr>
            <p:cNvPr id="16" name="Freeform: Shape 15">
              <a:extLst>
                <a:ext uri="{FF2B5EF4-FFF2-40B4-BE49-F238E27FC236}">
                  <a16:creationId xmlns="" xmlns:a16="http://schemas.microsoft.com/office/drawing/2014/main" id="{EA8CC6FD-AD60-4639-A38B-9D693D706D54}"/>
                </a:ext>
              </a:extLst>
            </p:cNvPr>
            <p:cNvSpPr/>
            <p:nvPr/>
          </p:nvSpPr>
          <p:spPr>
            <a:xfrm>
              <a:off x="190317" y="3199603"/>
              <a:ext cx="458907" cy="447083"/>
            </a:xfrm>
            <a:custGeom>
              <a:avLst/>
              <a:gdLst>
                <a:gd name="connsiteX0" fmla="*/ 41252 w 458907"/>
                <a:gd name="connsiteY0" fmla="*/ 438165 h 447083"/>
                <a:gd name="connsiteX1" fmla="*/ 8870 w 458907"/>
                <a:gd name="connsiteY1" fmla="*/ 223225 h 447083"/>
                <a:gd name="connsiteX2" fmla="*/ 3810 w 458907"/>
                <a:gd name="connsiteY2" fmla="*/ 116362 h 447083"/>
                <a:gd name="connsiteX3" fmla="*/ 2596 w 458907"/>
                <a:gd name="connsiteY3" fmla="*/ 98754 h 447083"/>
                <a:gd name="connsiteX4" fmla="*/ 10285 w 458907"/>
                <a:gd name="connsiteY4" fmla="*/ 20024 h 447083"/>
                <a:gd name="connsiteX5" fmla="*/ 183332 w 458907"/>
                <a:gd name="connsiteY5" fmla="*/ -215 h 447083"/>
                <a:gd name="connsiteX6" fmla="*/ 351519 w 458907"/>
                <a:gd name="connsiteY6" fmla="*/ 3832 h 447083"/>
                <a:gd name="connsiteX7" fmla="*/ 442596 w 458907"/>
                <a:gd name="connsiteY7" fmla="*/ 19619 h 447083"/>
                <a:gd name="connsiteX8" fmla="*/ 459596 w 458907"/>
                <a:gd name="connsiteY8" fmla="*/ 433308 h 447083"/>
                <a:gd name="connsiteX9" fmla="*/ 459596 w 458907"/>
                <a:gd name="connsiteY9" fmla="*/ 445452 h 447083"/>
                <a:gd name="connsiteX10" fmla="*/ 447656 w 458907"/>
                <a:gd name="connsiteY10" fmla="*/ 443630 h 447083"/>
                <a:gd name="connsiteX11" fmla="*/ 255586 w 458907"/>
                <a:gd name="connsiteY11" fmla="*/ 429463 h 447083"/>
                <a:gd name="connsiteX12" fmla="*/ 53194 w 458907"/>
                <a:gd name="connsiteY12" fmla="*/ 445452 h 447083"/>
                <a:gd name="connsiteX13" fmla="*/ 43883 w 458907"/>
                <a:gd name="connsiteY13" fmla="*/ 446869 h 44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907" h="447083">
                  <a:moveTo>
                    <a:pt x="41252" y="438165"/>
                  </a:moveTo>
                  <a:cubicBezTo>
                    <a:pt x="25404" y="367369"/>
                    <a:pt x="14577" y="295540"/>
                    <a:pt x="8870" y="223225"/>
                  </a:cubicBezTo>
                  <a:cubicBezTo>
                    <a:pt x="5833" y="187807"/>
                    <a:pt x="4214" y="151781"/>
                    <a:pt x="3810" y="116362"/>
                  </a:cubicBezTo>
                  <a:cubicBezTo>
                    <a:pt x="3810" y="111910"/>
                    <a:pt x="3810" y="105838"/>
                    <a:pt x="2596" y="98754"/>
                  </a:cubicBezTo>
                  <a:cubicBezTo>
                    <a:pt x="-238" y="63740"/>
                    <a:pt x="-1452" y="33787"/>
                    <a:pt x="10285" y="20024"/>
                  </a:cubicBezTo>
                  <a:cubicBezTo>
                    <a:pt x="15345" y="14155"/>
                    <a:pt x="27084" y="-215"/>
                    <a:pt x="183332" y="-215"/>
                  </a:cubicBezTo>
                  <a:cubicBezTo>
                    <a:pt x="233524" y="-215"/>
                    <a:pt x="294849" y="1201"/>
                    <a:pt x="351519" y="3832"/>
                  </a:cubicBezTo>
                  <a:cubicBezTo>
                    <a:pt x="441988" y="8082"/>
                    <a:pt x="441988" y="8488"/>
                    <a:pt x="442596" y="19619"/>
                  </a:cubicBezTo>
                  <a:cubicBezTo>
                    <a:pt x="448404" y="157387"/>
                    <a:pt x="454070" y="295277"/>
                    <a:pt x="459596" y="433308"/>
                  </a:cubicBezTo>
                  <a:lnTo>
                    <a:pt x="459596" y="445452"/>
                  </a:lnTo>
                  <a:lnTo>
                    <a:pt x="447656" y="443630"/>
                  </a:lnTo>
                  <a:cubicBezTo>
                    <a:pt x="384063" y="434158"/>
                    <a:pt x="319865" y="429423"/>
                    <a:pt x="255586" y="429463"/>
                  </a:cubicBezTo>
                  <a:cubicBezTo>
                    <a:pt x="187805" y="429463"/>
                    <a:pt x="120124" y="434806"/>
                    <a:pt x="53194" y="445452"/>
                  </a:cubicBezTo>
                  <a:lnTo>
                    <a:pt x="43883" y="446869"/>
                  </a:lnTo>
                  <a:close/>
                </a:path>
              </a:pathLst>
            </a:custGeom>
            <a:solidFill>
              <a:srgbClr val="63D1E1"/>
            </a:solidFill>
            <a:ln w="20234"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D3F13592-22A2-4965-890A-ED2EAA4E7829}"/>
                </a:ext>
              </a:extLst>
            </p:cNvPr>
            <p:cNvSpPr/>
            <p:nvPr/>
          </p:nvSpPr>
          <p:spPr>
            <a:xfrm>
              <a:off x="180176" y="3190091"/>
              <a:ext cx="481799" cy="468739"/>
            </a:xfrm>
            <a:custGeom>
              <a:avLst/>
              <a:gdLst>
                <a:gd name="connsiteX0" fmla="*/ 193473 w 481799"/>
                <a:gd name="connsiteY0" fmla="*/ 21036 h 468739"/>
                <a:gd name="connsiteX1" fmla="*/ 442618 w 481799"/>
                <a:gd name="connsiteY1" fmla="*/ 31155 h 468739"/>
                <a:gd name="connsiteX2" fmla="*/ 459618 w 481799"/>
                <a:gd name="connsiteY2" fmla="*/ 444845 h 468739"/>
                <a:gd name="connsiteX3" fmla="*/ 266131 w 481799"/>
                <a:gd name="connsiteY3" fmla="*/ 430475 h 468739"/>
                <a:gd name="connsiteX4" fmla="*/ 61108 w 481799"/>
                <a:gd name="connsiteY4" fmla="*/ 446464 h 468739"/>
                <a:gd name="connsiteX5" fmla="*/ 28928 w 481799"/>
                <a:gd name="connsiteY5" fmla="*/ 232940 h 468739"/>
                <a:gd name="connsiteX6" fmla="*/ 24071 w 481799"/>
                <a:gd name="connsiteY6" fmla="*/ 126684 h 468739"/>
                <a:gd name="connsiteX7" fmla="*/ 28118 w 481799"/>
                <a:gd name="connsiteY7" fmla="*/ 37025 h 468739"/>
                <a:gd name="connsiteX8" fmla="*/ 193473 w 481799"/>
                <a:gd name="connsiteY8" fmla="*/ 21036 h 468739"/>
                <a:gd name="connsiteX9" fmla="*/ 193473 w 481799"/>
                <a:gd name="connsiteY9" fmla="*/ 797 h 468739"/>
                <a:gd name="connsiteX10" fmla="*/ 12737 w 481799"/>
                <a:gd name="connsiteY10" fmla="*/ 23870 h 468739"/>
                <a:gd name="connsiteX11" fmla="*/ 2618 w 481799"/>
                <a:gd name="connsiteY11" fmla="*/ 110088 h 468739"/>
                <a:gd name="connsiteX12" fmla="*/ 3832 w 481799"/>
                <a:gd name="connsiteY12" fmla="*/ 126887 h 468739"/>
                <a:gd name="connsiteX13" fmla="*/ 8892 w 481799"/>
                <a:gd name="connsiteY13" fmla="*/ 234559 h 468739"/>
                <a:gd name="connsiteX14" fmla="*/ 42488 w 481799"/>
                <a:gd name="connsiteY14" fmla="*/ 449905 h 468739"/>
                <a:gd name="connsiteX15" fmla="*/ 46536 w 481799"/>
                <a:gd name="connsiteY15" fmla="*/ 468524 h 468739"/>
                <a:gd name="connsiteX16" fmla="*/ 65359 w 481799"/>
                <a:gd name="connsiteY16" fmla="*/ 465488 h 468739"/>
                <a:gd name="connsiteX17" fmla="*/ 267751 w 481799"/>
                <a:gd name="connsiteY17" fmla="*/ 449702 h 468739"/>
                <a:gd name="connsiteX18" fmla="*/ 458201 w 481799"/>
                <a:gd name="connsiteY18" fmla="*/ 463870 h 468739"/>
                <a:gd name="connsiteX19" fmla="*/ 482488 w 481799"/>
                <a:gd name="connsiteY19" fmla="*/ 467310 h 468739"/>
                <a:gd name="connsiteX20" fmla="*/ 482488 w 481799"/>
                <a:gd name="connsiteY20" fmla="*/ 443023 h 468739"/>
                <a:gd name="connsiteX21" fmla="*/ 465285 w 481799"/>
                <a:gd name="connsiteY21" fmla="*/ 29334 h 468739"/>
                <a:gd name="connsiteX22" fmla="*/ 424807 w 481799"/>
                <a:gd name="connsiteY22" fmla="*/ 7273 h 468739"/>
                <a:gd name="connsiteX23" fmla="*/ 365708 w 481799"/>
                <a:gd name="connsiteY23" fmla="*/ 3832 h 468739"/>
                <a:gd name="connsiteX24" fmla="*/ 196913 w 481799"/>
                <a:gd name="connsiteY24" fmla="*/ -215 h 46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799" h="468739">
                  <a:moveTo>
                    <a:pt x="193473" y="21036"/>
                  </a:moveTo>
                  <a:cubicBezTo>
                    <a:pt x="309038" y="21036"/>
                    <a:pt x="442415" y="28727"/>
                    <a:pt x="442618" y="31155"/>
                  </a:cubicBezTo>
                  <a:cubicBezTo>
                    <a:pt x="448689" y="168924"/>
                    <a:pt x="454356" y="306813"/>
                    <a:pt x="459618" y="444845"/>
                  </a:cubicBezTo>
                  <a:cubicBezTo>
                    <a:pt x="395581" y="435211"/>
                    <a:pt x="330897" y="430394"/>
                    <a:pt x="266131" y="430475"/>
                  </a:cubicBezTo>
                  <a:cubicBezTo>
                    <a:pt x="197480" y="430434"/>
                    <a:pt x="128930" y="435778"/>
                    <a:pt x="61108" y="446464"/>
                  </a:cubicBezTo>
                  <a:cubicBezTo>
                    <a:pt x="45525" y="376112"/>
                    <a:pt x="34777" y="304769"/>
                    <a:pt x="28928" y="232940"/>
                  </a:cubicBezTo>
                  <a:cubicBezTo>
                    <a:pt x="26095" y="197582"/>
                    <a:pt x="24475" y="162164"/>
                    <a:pt x="24071" y="126684"/>
                  </a:cubicBezTo>
                  <a:cubicBezTo>
                    <a:pt x="24071" y="107457"/>
                    <a:pt x="14963" y="52204"/>
                    <a:pt x="28118" y="37025"/>
                  </a:cubicBezTo>
                  <a:cubicBezTo>
                    <a:pt x="41274" y="21845"/>
                    <a:pt x="111503" y="21036"/>
                    <a:pt x="193473" y="21036"/>
                  </a:cubicBezTo>
                  <a:moveTo>
                    <a:pt x="193473" y="797"/>
                  </a:moveTo>
                  <a:cubicBezTo>
                    <a:pt x="32774" y="797"/>
                    <a:pt x="20630" y="14559"/>
                    <a:pt x="12737" y="23870"/>
                  </a:cubicBezTo>
                  <a:cubicBezTo>
                    <a:pt x="-1633" y="40668"/>
                    <a:pt x="-419" y="71431"/>
                    <a:pt x="2618" y="110088"/>
                  </a:cubicBezTo>
                  <a:cubicBezTo>
                    <a:pt x="2618" y="116969"/>
                    <a:pt x="3629" y="122839"/>
                    <a:pt x="3832" y="126887"/>
                  </a:cubicBezTo>
                  <a:cubicBezTo>
                    <a:pt x="3832" y="162710"/>
                    <a:pt x="5855" y="198736"/>
                    <a:pt x="8892" y="234559"/>
                  </a:cubicBezTo>
                  <a:cubicBezTo>
                    <a:pt x="15145" y="307036"/>
                    <a:pt x="26358" y="378986"/>
                    <a:pt x="42488" y="449905"/>
                  </a:cubicBezTo>
                  <a:lnTo>
                    <a:pt x="46536" y="468524"/>
                  </a:lnTo>
                  <a:lnTo>
                    <a:pt x="65359" y="465488"/>
                  </a:lnTo>
                  <a:cubicBezTo>
                    <a:pt x="132310" y="454924"/>
                    <a:pt x="199970" y="449662"/>
                    <a:pt x="267751" y="449702"/>
                  </a:cubicBezTo>
                  <a:cubicBezTo>
                    <a:pt x="331505" y="449641"/>
                    <a:pt x="395156" y="454378"/>
                    <a:pt x="458201" y="463870"/>
                  </a:cubicBezTo>
                  <a:lnTo>
                    <a:pt x="482488" y="467310"/>
                  </a:lnTo>
                  <a:lnTo>
                    <a:pt x="482488" y="443023"/>
                  </a:lnTo>
                  <a:cubicBezTo>
                    <a:pt x="477226" y="305599"/>
                    <a:pt x="471357" y="166556"/>
                    <a:pt x="465285" y="29334"/>
                  </a:cubicBezTo>
                  <a:cubicBezTo>
                    <a:pt x="465285" y="10309"/>
                    <a:pt x="449296" y="9095"/>
                    <a:pt x="424807" y="7273"/>
                  </a:cubicBezTo>
                  <a:lnTo>
                    <a:pt x="365708" y="3832"/>
                  </a:lnTo>
                  <a:cubicBezTo>
                    <a:pt x="308836" y="1201"/>
                    <a:pt x="247309" y="-215"/>
                    <a:pt x="196913" y="-215"/>
                  </a:cubicBezTo>
                  <a:close/>
                </a:path>
              </a:pathLst>
            </a:custGeom>
            <a:solidFill>
              <a:srgbClr val="190B0B"/>
            </a:solidFill>
            <a:ln w="20234"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4CB64937-F747-4DE6-BF74-19F8A2888DDE}"/>
                </a:ext>
              </a:extLst>
            </p:cNvPr>
            <p:cNvSpPr/>
            <p:nvPr/>
          </p:nvSpPr>
          <p:spPr>
            <a:xfrm>
              <a:off x="131494" y="3141234"/>
              <a:ext cx="438595" cy="425710"/>
            </a:xfrm>
            <a:custGeom>
              <a:avLst/>
              <a:gdLst>
                <a:gd name="connsiteX0" fmla="*/ 40977 w 438595"/>
                <a:gd name="connsiteY0" fmla="*/ 425495 h 425710"/>
                <a:gd name="connsiteX1" fmla="*/ 439284 w 438595"/>
                <a:gd name="connsiteY1" fmla="*/ 423674 h 425710"/>
                <a:gd name="connsiteX2" fmla="*/ 422283 w 438595"/>
                <a:gd name="connsiteY2" fmla="*/ 9984 h 425710"/>
                <a:gd name="connsiteX3" fmla="*/ 7784 w 438595"/>
                <a:gd name="connsiteY3" fmla="*/ 15853 h 425710"/>
                <a:gd name="connsiteX4" fmla="*/ 3736 w 438595"/>
                <a:gd name="connsiteY4" fmla="*/ 105513 h 425710"/>
                <a:gd name="connsiteX5" fmla="*/ 8796 w 438595"/>
                <a:gd name="connsiteY5" fmla="*/ 211769 h 425710"/>
                <a:gd name="connsiteX6" fmla="*/ 40977 w 438595"/>
                <a:gd name="connsiteY6" fmla="*/ 425495 h 42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95" h="425710">
                  <a:moveTo>
                    <a:pt x="40977" y="425495"/>
                  </a:moveTo>
                  <a:cubicBezTo>
                    <a:pt x="172855" y="404446"/>
                    <a:pt x="307203" y="403839"/>
                    <a:pt x="439284" y="423674"/>
                  </a:cubicBezTo>
                  <a:cubicBezTo>
                    <a:pt x="434022" y="285783"/>
                    <a:pt x="428354" y="147874"/>
                    <a:pt x="422283" y="9984"/>
                  </a:cubicBezTo>
                  <a:cubicBezTo>
                    <a:pt x="422283" y="5733"/>
                    <a:pt x="33286" y="-13696"/>
                    <a:pt x="7784" y="15853"/>
                  </a:cubicBezTo>
                  <a:cubicBezTo>
                    <a:pt x="-5169" y="31235"/>
                    <a:pt x="3533" y="86286"/>
                    <a:pt x="3736" y="105513"/>
                  </a:cubicBezTo>
                  <a:cubicBezTo>
                    <a:pt x="3736" y="140932"/>
                    <a:pt x="5761" y="176350"/>
                    <a:pt x="8796" y="211769"/>
                  </a:cubicBezTo>
                  <a:cubicBezTo>
                    <a:pt x="14463" y="283678"/>
                    <a:pt x="25211" y="355103"/>
                    <a:pt x="40977" y="425495"/>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9" name="Freeform: Shape 18">
              <a:extLst>
                <a:ext uri="{FF2B5EF4-FFF2-40B4-BE49-F238E27FC236}">
                  <a16:creationId xmlns="" xmlns:a16="http://schemas.microsoft.com/office/drawing/2014/main" id="{083AC79E-C5FB-4EAA-89BD-8BF6872EF477}"/>
                </a:ext>
              </a:extLst>
            </p:cNvPr>
            <p:cNvSpPr/>
            <p:nvPr/>
          </p:nvSpPr>
          <p:spPr>
            <a:xfrm>
              <a:off x="10703" y="3254021"/>
              <a:ext cx="536931" cy="535554"/>
            </a:xfrm>
            <a:custGeom>
              <a:avLst/>
              <a:gdLst>
                <a:gd name="connsiteX0" fmla="*/ 391078 w 536931"/>
                <a:gd name="connsiteY0" fmla="*/ 3048 h 535554"/>
                <a:gd name="connsiteX1" fmla="*/ 423865 w 536931"/>
                <a:gd name="connsiteY1" fmla="*/ 5478 h 535554"/>
                <a:gd name="connsiteX2" fmla="*/ 430342 w 536931"/>
                <a:gd name="connsiteY2" fmla="*/ 19038 h 535554"/>
                <a:gd name="connsiteX3" fmla="*/ 536800 w 536931"/>
                <a:gd name="connsiteY3" fmla="*/ 385367 h 535554"/>
                <a:gd name="connsiteX4" fmla="*/ 536800 w 536931"/>
                <a:gd name="connsiteY4" fmla="*/ 395487 h 535554"/>
                <a:gd name="connsiteX5" fmla="*/ 528300 w 536931"/>
                <a:gd name="connsiteY5" fmla="*/ 403178 h 535554"/>
                <a:gd name="connsiteX6" fmla="*/ 375697 w 536931"/>
                <a:gd name="connsiteY6" fmla="*/ 445478 h 535554"/>
                <a:gd name="connsiteX7" fmla="*/ 277739 w 536931"/>
                <a:gd name="connsiteY7" fmla="*/ 490813 h 535554"/>
                <a:gd name="connsiteX8" fmla="*/ 136064 w 536931"/>
                <a:gd name="connsiteY8" fmla="*/ 535340 h 535554"/>
                <a:gd name="connsiteX9" fmla="*/ 66846 w 536931"/>
                <a:gd name="connsiteY9" fmla="*/ 361283 h 535554"/>
                <a:gd name="connsiteX10" fmla="*/ 21511 w 536931"/>
                <a:gd name="connsiteY10" fmla="*/ 198155 h 535554"/>
                <a:gd name="connsiteX11" fmla="*/ 1272 w 536931"/>
                <a:gd name="connsiteY11" fmla="*/ 125293 h 535554"/>
                <a:gd name="connsiteX12" fmla="*/ 63405 w 536931"/>
                <a:gd name="connsiteY12" fmla="*/ 98780 h 53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931" h="535554">
                  <a:moveTo>
                    <a:pt x="391078" y="3048"/>
                  </a:moveTo>
                  <a:cubicBezTo>
                    <a:pt x="402210" y="-392"/>
                    <a:pt x="415770" y="-3023"/>
                    <a:pt x="423865" y="5478"/>
                  </a:cubicBezTo>
                  <a:cubicBezTo>
                    <a:pt x="427063" y="9424"/>
                    <a:pt x="429269" y="14079"/>
                    <a:pt x="430342" y="19038"/>
                  </a:cubicBezTo>
                  <a:lnTo>
                    <a:pt x="536800" y="385367"/>
                  </a:lnTo>
                  <a:cubicBezTo>
                    <a:pt x="537893" y="388646"/>
                    <a:pt x="537893" y="392208"/>
                    <a:pt x="536800" y="395487"/>
                  </a:cubicBezTo>
                  <a:cubicBezTo>
                    <a:pt x="534979" y="398988"/>
                    <a:pt x="531963" y="401700"/>
                    <a:pt x="528300" y="403178"/>
                  </a:cubicBezTo>
                  <a:cubicBezTo>
                    <a:pt x="480940" y="426857"/>
                    <a:pt x="425484" y="427465"/>
                    <a:pt x="375697" y="445478"/>
                  </a:cubicBezTo>
                  <a:cubicBezTo>
                    <a:pt x="341896" y="457621"/>
                    <a:pt x="311134" y="477658"/>
                    <a:pt x="277739" y="490813"/>
                  </a:cubicBezTo>
                  <a:cubicBezTo>
                    <a:pt x="231593" y="508827"/>
                    <a:pt x="180793" y="513481"/>
                    <a:pt x="136064" y="535340"/>
                  </a:cubicBezTo>
                  <a:cubicBezTo>
                    <a:pt x="103641" y="481483"/>
                    <a:pt x="80264" y="422688"/>
                    <a:pt x="66846" y="361283"/>
                  </a:cubicBezTo>
                  <a:lnTo>
                    <a:pt x="21511" y="198155"/>
                  </a:lnTo>
                  <a:cubicBezTo>
                    <a:pt x="17260" y="182571"/>
                    <a:pt x="-2979" y="140473"/>
                    <a:pt x="1272" y="125293"/>
                  </a:cubicBezTo>
                  <a:cubicBezTo>
                    <a:pt x="5521" y="110114"/>
                    <a:pt x="45797" y="103840"/>
                    <a:pt x="63405" y="98780"/>
                  </a:cubicBezTo>
                  <a:close/>
                </a:path>
              </a:pathLst>
            </a:custGeom>
            <a:solidFill>
              <a:srgbClr val="FFE21A"/>
            </a:solidFill>
            <a:ln w="20234" cap="rnd">
              <a:solidFill>
                <a:srgbClr val="190B0B"/>
              </a:solidFill>
              <a:prstDash val="solid"/>
              <a:round/>
            </a:ln>
          </p:spPr>
          <p:txBody>
            <a:bodyPr rtlCol="0" anchor="ctr"/>
            <a:lstStyle/>
            <a:p>
              <a:endParaRPr lang="en-US"/>
            </a:p>
          </p:txBody>
        </p:sp>
        <p:sp>
          <p:nvSpPr>
            <p:cNvPr id="20" name="Freeform: Shape 19">
              <a:extLst>
                <a:ext uri="{FF2B5EF4-FFF2-40B4-BE49-F238E27FC236}">
                  <a16:creationId xmlns="" xmlns:a16="http://schemas.microsoft.com/office/drawing/2014/main" id="{2CA56673-3849-4EFA-A3D7-969A707298FF}"/>
                </a:ext>
              </a:extLst>
            </p:cNvPr>
            <p:cNvSpPr/>
            <p:nvPr/>
          </p:nvSpPr>
          <p:spPr>
            <a:xfrm>
              <a:off x="79182" y="3313246"/>
              <a:ext cx="262204" cy="310205"/>
            </a:xfrm>
            <a:custGeom>
              <a:avLst/>
              <a:gdLst>
                <a:gd name="connsiteX0" fmla="*/ 103003 w 262204"/>
                <a:gd name="connsiteY0" fmla="*/ 163216 h 310205"/>
                <a:gd name="connsiteX1" fmla="*/ 262893 w 262204"/>
                <a:gd name="connsiteY1" fmla="*/ 6362 h 310205"/>
                <a:gd name="connsiteX2" fmla="*/ 231521 w 262204"/>
                <a:gd name="connsiteY2" fmla="*/ 3529 h 310205"/>
                <a:gd name="connsiteX3" fmla="*/ 85192 w 262204"/>
                <a:gd name="connsiteY3" fmla="*/ 58984 h 310205"/>
                <a:gd name="connsiteX4" fmla="*/ 15772 w 262204"/>
                <a:gd name="connsiteY4" fmla="*/ 97641 h 310205"/>
                <a:gd name="connsiteX5" fmla="*/ 795 w 262204"/>
                <a:gd name="connsiteY5" fmla="*/ 125774 h 310205"/>
                <a:gd name="connsiteX6" fmla="*/ 4236 w 262204"/>
                <a:gd name="connsiteY6" fmla="*/ 150668 h 310205"/>
                <a:gd name="connsiteX7" fmla="*/ 70013 w 262204"/>
                <a:gd name="connsiteY7" fmla="*/ 309950 h 310205"/>
                <a:gd name="connsiteX8" fmla="*/ 103003 w 262204"/>
                <a:gd name="connsiteY8" fmla="*/ 163216 h 3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04" h="310205">
                  <a:moveTo>
                    <a:pt x="103003" y="163216"/>
                  </a:moveTo>
                  <a:cubicBezTo>
                    <a:pt x="128505" y="91772"/>
                    <a:pt x="230915" y="75176"/>
                    <a:pt x="262893" y="6362"/>
                  </a:cubicBezTo>
                  <a:cubicBezTo>
                    <a:pt x="257023" y="-3352"/>
                    <a:pt x="242654" y="-519"/>
                    <a:pt x="231521" y="3529"/>
                  </a:cubicBezTo>
                  <a:lnTo>
                    <a:pt x="85192" y="58984"/>
                  </a:lnTo>
                  <a:cubicBezTo>
                    <a:pt x="59550" y="66756"/>
                    <a:pt x="35890" y="79932"/>
                    <a:pt x="15772" y="97641"/>
                  </a:cubicBezTo>
                  <a:cubicBezTo>
                    <a:pt x="7878" y="105171"/>
                    <a:pt x="2616" y="115027"/>
                    <a:pt x="795" y="125774"/>
                  </a:cubicBezTo>
                  <a:cubicBezTo>
                    <a:pt x="310" y="134214"/>
                    <a:pt x="1483" y="142674"/>
                    <a:pt x="4236" y="150668"/>
                  </a:cubicBezTo>
                  <a:cubicBezTo>
                    <a:pt x="13343" y="184265"/>
                    <a:pt x="25892" y="312582"/>
                    <a:pt x="70013" y="309950"/>
                  </a:cubicBezTo>
                  <a:cubicBezTo>
                    <a:pt x="125468" y="306915"/>
                    <a:pt x="91466" y="197420"/>
                    <a:pt x="103003" y="163216"/>
                  </a:cubicBezTo>
                  <a:close/>
                </a:path>
              </a:pathLst>
            </a:custGeom>
            <a:solidFill>
              <a:srgbClr val="FFF0A4"/>
            </a:solidFill>
            <a:ln w="20234" cap="flat">
              <a:noFill/>
              <a:prstDash val="solid"/>
              <a:miter/>
            </a:ln>
          </p:spPr>
          <p:txBody>
            <a:bodyPr rtlCol="0" anchor="ctr"/>
            <a:lstStyle/>
            <a:p>
              <a:endParaRPr lang="en-US"/>
            </a:p>
          </p:txBody>
        </p:sp>
      </p:grpSp>
      <p:grpSp>
        <p:nvGrpSpPr>
          <p:cNvPr id="21" name="Group 20">
            <a:extLst>
              <a:ext uri="{FF2B5EF4-FFF2-40B4-BE49-F238E27FC236}">
                <a16:creationId xmlns="" xmlns:a16="http://schemas.microsoft.com/office/drawing/2014/main" id="{341FAA8C-BD62-4BD8-8425-79C53BE6AC2A}"/>
              </a:ext>
            </a:extLst>
          </p:cNvPr>
          <p:cNvGrpSpPr/>
          <p:nvPr userDrawn="1"/>
        </p:nvGrpSpPr>
        <p:grpSpPr>
          <a:xfrm>
            <a:off x="785684" y="5223063"/>
            <a:ext cx="937652" cy="1454887"/>
            <a:chOff x="88994" y="4835942"/>
            <a:chExt cx="1223056" cy="1897728"/>
          </a:xfrm>
        </p:grpSpPr>
        <p:sp>
          <p:nvSpPr>
            <p:cNvPr id="22" name="Freeform: Shape 21">
              <a:extLst>
                <a:ext uri="{FF2B5EF4-FFF2-40B4-BE49-F238E27FC236}">
                  <a16:creationId xmlns="" xmlns:a16="http://schemas.microsoft.com/office/drawing/2014/main" id="{B786A2C0-04CE-4B72-9615-947694B5A302}"/>
                </a:ext>
              </a:extLst>
            </p:cNvPr>
            <p:cNvSpPr/>
            <p:nvPr/>
          </p:nvSpPr>
          <p:spPr>
            <a:xfrm>
              <a:off x="284679" y="5631748"/>
              <a:ext cx="1027371" cy="1101922"/>
            </a:xfrm>
            <a:custGeom>
              <a:avLst/>
              <a:gdLst>
                <a:gd name="connsiteX0" fmla="*/ 848749 w 1027371"/>
                <a:gd name="connsiteY0" fmla="*/ 33585 h 1101922"/>
                <a:gd name="connsiteX1" fmla="*/ 777304 w 1027371"/>
                <a:gd name="connsiteY1" fmla="*/ 7678 h 1101922"/>
                <a:gd name="connsiteX2" fmla="*/ 725694 w 1027371"/>
                <a:gd name="connsiteY2" fmla="*/ 1404 h 1101922"/>
                <a:gd name="connsiteX3" fmla="*/ 694324 w 1027371"/>
                <a:gd name="connsiteY3" fmla="*/ -215 h 1101922"/>
                <a:gd name="connsiteX4" fmla="*/ 607701 w 1027371"/>
                <a:gd name="connsiteY4" fmla="*/ 1606 h 1101922"/>
                <a:gd name="connsiteX5" fmla="*/ 604462 w 1027371"/>
                <a:gd name="connsiteY5" fmla="*/ 1606 h 1101922"/>
                <a:gd name="connsiteX6" fmla="*/ 400653 w 1027371"/>
                <a:gd name="connsiteY6" fmla="*/ 33179 h 1101922"/>
                <a:gd name="connsiteX7" fmla="*/ 303100 w 1027371"/>
                <a:gd name="connsiteY7" fmla="*/ 62324 h 1101922"/>
                <a:gd name="connsiteX8" fmla="*/ 251490 w 1027371"/>
                <a:gd name="connsiteY8" fmla="*/ 82563 h 1101922"/>
                <a:gd name="connsiteX9" fmla="*/ 83302 w 1027371"/>
                <a:gd name="connsiteY9" fmla="*/ 164532 h 1101922"/>
                <a:gd name="connsiteX10" fmla="*/ 26227 w 1027371"/>
                <a:gd name="connsiteY10" fmla="*/ 317540 h 1101922"/>
                <a:gd name="connsiteX11" fmla="*/ 74397 w 1027371"/>
                <a:gd name="connsiteY11" fmla="*/ 438975 h 1101922"/>
                <a:gd name="connsiteX12" fmla="*/ 124995 w 1027371"/>
                <a:gd name="connsiteY12" fmla="*/ 586520 h 1101922"/>
                <a:gd name="connsiteX13" fmla="*/ 237322 w 1027371"/>
                <a:gd name="connsiteY13" fmla="*/ 913585 h 1101922"/>
                <a:gd name="connsiteX14" fmla="*/ 344388 w 1027371"/>
                <a:gd name="connsiteY14" fmla="*/ 1078737 h 1101922"/>
                <a:gd name="connsiteX15" fmla="*/ 458739 w 1027371"/>
                <a:gd name="connsiteY15" fmla="*/ 1101405 h 1101922"/>
                <a:gd name="connsiteX16" fmla="*/ 941849 w 1027371"/>
                <a:gd name="connsiteY16" fmla="*/ 978350 h 1101922"/>
                <a:gd name="connsiteX17" fmla="*/ 1005400 w 1027371"/>
                <a:gd name="connsiteY17" fmla="*/ 927955 h 1101922"/>
                <a:gd name="connsiteX18" fmla="*/ 1019163 w 1027371"/>
                <a:gd name="connsiteY18" fmla="*/ 768065 h 1101922"/>
                <a:gd name="connsiteX19" fmla="*/ 909467 w 1027371"/>
                <a:gd name="connsiteY19" fmla="*/ 162103 h 1101922"/>
                <a:gd name="connsiteX20" fmla="*/ 909467 w 1027371"/>
                <a:gd name="connsiteY20" fmla="*/ 162103 h 1101922"/>
                <a:gd name="connsiteX21" fmla="*/ 848749 w 1027371"/>
                <a:gd name="connsiteY21" fmla="*/ 33585 h 110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7371" h="1101922">
                  <a:moveTo>
                    <a:pt x="848749" y="33585"/>
                  </a:moveTo>
                  <a:cubicBezTo>
                    <a:pt x="826506" y="21097"/>
                    <a:pt x="802381" y="12333"/>
                    <a:pt x="777304" y="7678"/>
                  </a:cubicBezTo>
                  <a:cubicBezTo>
                    <a:pt x="760263" y="4359"/>
                    <a:pt x="743019" y="2254"/>
                    <a:pt x="725694" y="1404"/>
                  </a:cubicBezTo>
                  <a:cubicBezTo>
                    <a:pt x="715171" y="392"/>
                    <a:pt x="705455" y="189"/>
                    <a:pt x="694324" y="-215"/>
                  </a:cubicBezTo>
                  <a:cubicBezTo>
                    <a:pt x="665382" y="-215"/>
                    <a:pt x="636440" y="-215"/>
                    <a:pt x="607701" y="1606"/>
                  </a:cubicBezTo>
                  <a:cubicBezTo>
                    <a:pt x="606648" y="1303"/>
                    <a:pt x="605514" y="1303"/>
                    <a:pt x="604462" y="1606"/>
                  </a:cubicBezTo>
                  <a:cubicBezTo>
                    <a:pt x="535689" y="5756"/>
                    <a:pt x="467463" y="16321"/>
                    <a:pt x="400653" y="33179"/>
                  </a:cubicBezTo>
                  <a:cubicBezTo>
                    <a:pt x="367602" y="41539"/>
                    <a:pt x="335078" y="51253"/>
                    <a:pt x="303100" y="62324"/>
                  </a:cubicBezTo>
                  <a:cubicBezTo>
                    <a:pt x="285694" y="68396"/>
                    <a:pt x="268491" y="75135"/>
                    <a:pt x="251490" y="82563"/>
                  </a:cubicBezTo>
                  <a:cubicBezTo>
                    <a:pt x="193080" y="104766"/>
                    <a:pt x="136775" y="132190"/>
                    <a:pt x="83302" y="164532"/>
                  </a:cubicBezTo>
                  <a:cubicBezTo>
                    <a:pt x="15905" y="207844"/>
                    <a:pt x="-30645" y="262287"/>
                    <a:pt x="26227" y="317540"/>
                  </a:cubicBezTo>
                  <a:cubicBezTo>
                    <a:pt x="33918" y="355590"/>
                    <a:pt x="65289" y="412664"/>
                    <a:pt x="74397" y="438975"/>
                  </a:cubicBezTo>
                  <a:lnTo>
                    <a:pt x="124995" y="586520"/>
                  </a:lnTo>
                  <a:lnTo>
                    <a:pt x="237322" y="913585"/>
                  </a:lnTo>
                  <a:cubicBezTo>
                    <a:pt x="259181" y="977136"/>
                    <a:pt x="285492" y="1046354"/>
                    <a:pt x="344388" y="1078737"/>
                  </a:cubicBezTo>
                  <a:cubicBezTo>
                    <a:pt x="380049" y="1095595"/>
                    <a:pt x="419334" y="1103388"/>
                    <a:pt x="458739" y="1101405"/>
                  </a:cubicBezTo>
                  <a:cubicBezTo>
                    <a:pt x="627716" y="1102963"/>
                    <a:pt x="794204" y="1060562"/>
                    <a:pt x="941849" y="978350"/>
                  </a:cubicBezTo>
                  <a:cubicBezTo>
                    <a:pt x="966420" y="966348"/>
                    <a:pt x="988116" y="949145"/>
                    <a:pt x="1005400" y="927955"/>
                  </a:cubicBezTo>
                  <a:cubicBezTo>
                    <a:pt x="1037378" y="883023"/>
                    <a:pt x="1029080" y="822306"/>
                    <a:pt x="1019163" y="768065"/>
                  </a:cubicBezTo>
                  <a:lnTo>
                    <a:pt x="909467" y="162103"/>
                  </a:lnTo>
                  <a:lnTo>
                    <a:pt x="909467" y="162103"/>
                  </a:lnTo>
                  <a:cubicBezTo>
                    <a:pt x="923634" y="112517"/>
                    <a:pt x="892870" y="60300"/>
                    <a:pt x="848749" y="33585"/>
                  </a:cubicBezTo>
                  <a:close/>
                </a:path>
              </a:pathLst>
            </a:custGeom>
            <a:solidFill>
              <a:srgbClr val="000000">
                <a:alpha val="15000"/>
              </a:srgbClr>
            </a:solidFill>
            <a:ln w="20234"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CEE3A13D-2A21-4F9A-AF5D-6C06DEA5B4C5}"/>
                </a:ext>
              </a:extLst>
            </p:cNvPr>
            <p:cNvSpPr/>
            <p:nvPr/>
          </p:nvSpPr>
          <p:spPr>
            <a:xfrm>
              <a:off x="202474" y="5743670"/>
              <a:ext cx="1003523" cy="955589"/>
            </a:xfrm>
            <a:custGeom>
              <a:avLst/>
              <a:gdLst>
                <a:gd name="connsiteX0" fmla="*/ 213474 w 1003523"/>
                <a:gd name="connsiteY0" fmla="*/ 767458 h 955589"/>
                <a:gd name="connsiteX1" fmla="*/ 320540 w 1003523"/>
                <a:gd name="connsiteY1" fmla="*/ 932610 h 955589"/>
                <a:gd name="connsiteX2" fmla="*/ 434891 w 1003523"/>
                <a:gd name="connsiteY2" fmla="*/ 955075 h 955589"/>
                <a:gd name="connsiteX3" fmla="*/ 918000 w 1003523"/>
                <a:gd name="connsiteY3" fmla="*/ 832223 h 955589"/>
                <a:gd name="connsiteX4" fmla="*/ 981552 w 1003523"/>
                <a:gd name="connsiteY4" fmla="*/ 781625 h 955589"/>
                <a:gd name="connsiteX5" fmla="*/ 995314 w 1003523"/>
                <a:gd name="connsiteY5" fmla="*/ 621938 h 955589"/>
                <a:gd name="connsiteX6" fmla="*/ 882379 w 1003523"/>
                <a:gd name="connsiteY6" fmla="*/ -215 h 955589"/>
                <a:gd name="connsiteX7" fmla="*/ 262048 w 1003523"/>
                <a:gd name="connsiteY7" fmla="*/ 80742 h 955589"/>
                <a:gd name="connsiteX8" fmla="*/ 1367 w 1003523"/>
                <a:gd name="connsiteY8" fmla="*/ 148948 h 955589"/>
                <a:gd name="connsiteX9" fmla="*/ 50549 w 1003523"/>
                <a:gd name="connsiteY9" fmla="*/ 293253 h 955589"/>
                <a:gd name="connsiteX10" fmla="*/ 101147 w 1003523"/>
                <a:gd name="connsiteY10" fmla="*/ 440999 h 95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3523" h="955589">
                  <a:moveTo>
                    <a:pt x="213474" y="767458"/>
                  </a:moveTo>
                  <a:cubicBezTo>
                    <a:pt x="235333" y="831009"/>
                    <a:pt x="261643" y="900227"/>
                    <a:pt x="320540" y="932610"/>
                  </a:cubicBezTo>
                  <a:cubicBezTo>
                    <a:pt x="356261" y="949307"/>
                    <a:pt x="395506" y="957038"/>
                    <a:pt x="434891" y="955075"/>
                  </a:cubicBezTo>
                  <a:cubicBezTo>
                    <a:pt x="603868" y="956836"/>
                    <a:pt x="770397" y="914496"/>
                    <a:pt x="918000" y="832223"/>
                  </a:cubicBezTo>
                  <a:cubicBezTo>
                    <a:pt x="942632" y="820201"/>
                    <a:pt x="964328" y="802937"/>
                    <a:pt x="981552" y="781625"/>
                  </a:cubicBezTo>
                  <a:cubicBezTo>
                    <a:pt x="1013530" y="736896"/>
                    <a:pt x="1005231" y="675977"/>
                    <a:pt x="995314" y="621938"/>
                  </a:cubicBezTo>
                  <a:lnTo>
                    <a:pt x="882379" y="-215"/>
                  </a:lnTo>
                  <a:cubicBezTo>
                    <a:pt x="674726" y="19356"/>
                    <a:pt x="467941" y="46335"/>
                    <a:pt x="262048" y="80742"/>
                  </a:cubicBezTo>
                  <a:cubicBezTo>
                    <a:pt x="211045" y="89242"/>
                    <a:pt x="12094" y="97541"/>
                    <a:pt x="1367" y="148948"/>
                  </a:cubicBezTo>
                  <a:cubicBezTo>
                    <a:pt x="-5312" y="181938"/>
                    <a:pt x="39215" y="260871"/>
                    <a:pt x="50549" y="293253"/>
                  </a:cubicBezTo>
                  <a:cubicBezTo>
                    <a:pt x="67347" y="342637"/>
                    <a:pt x="84348" y="391818"/>
                    <a:pt x="101147" y="440999"/>
                  </a:cubicBezTo>
                  <a:close/>
                </a:path>
              </a:pathLst>
            </a:custGeom>
            <a:solidFill>
              <a:srgbClr val="40958A"/>
            </a:solidFill>
            <a:ln w="20234" cap="rnd">
              <a:solidFill>
                <a:srgbClr val="190B0B"/>
              </a:solidFill>
              <a:prstDash val="solid"/>
              <a:round/>
            </a:ln>
          </p:spPr>
          <p:txBody>
            <a:bodyPr rtlCol="0" anchor="ctr"/>
            <a:lstStyle/>
            <a:p>
              <a:endParaRPr lang="en-US"/>
            </a:p>
          </p:txBody>
        </p:sp>
        <p:sp>
          <p:nvSpPr>
            <p:cNvPr id="24" name="Freeform: Shape 23">
              <a:extLst>
                <a:ext uri="{FF2B5EF4-FFF2-40B4-BE49-F238E27FC236}">
                  <a16:creationId xmlns="" xmlns:a16="http://schemas.microsoft.com/office/drawing/2014/main" id="{0C9884FF-E51F-4BA6-BA90-94E1547B9DA7}"/>
                </a:ext>
              </a:extLst>
            </p:cNvPr>
            <p:cNvSpPr/>
            <p:nvPr/>
          </p:nvSpPr>
          <p:spPr>
            <a:xfrm>
              <a:off x="179586" y="5597487"/>
              <a:ext cx="911677" cy="365157"/>
            </a:xfrm>
            <a:custGeom>
              <a:avLst/>
              <a:gdLst>
                <a:gd name="connsiteX0" fmla="*/ 908506 w 911677"/>
                <a:gd name="connsiteY0" fmla="*/ 162160 h 365157"/>
                <a:gd name="connsiteX1" fmla="*/ 764807 w 911677"/>
                <a:gd name="connsiteY1" fmla="*/ 264367 h 365157"/>
                <a:gd name="connsiteX2" fmla="*/ 752867 w 911677"/>
                <a:gd name="connsiteY2" fmla="*/ 267808 h 365157"/>
                <a:gd name="connsiteX3" fmla="*/ 692149 w 911677"/>
                <a:gd name="connsiteY3" fmla="*/ 285416 h 365157"/>
                <a:gd name="connsiteX4" fmla="*/ 681827 w 911677"/>
                <a:gd name="connsiteY4" fmla="*/ 288250 h 365157"/>
                <a:gd name="connsiteX5" fmla="*/ 568689 w 911677"/>
                <a:gd name="connsiteY5" fmla="*/ 318001 h 365157"/>
                <a:gd name="connsiteX6" fmla="*/ 503722 w 911677"/>
                <a:gd name="connsiteY6" fmla="*/ 332776 h 365157"/>
                <a:gd name="connsiteX7" fmla="*/ 417705 w 911677"/>
                <a:gd name="connsiteY7" fmla="*/ 348968 h 365157"/>
                <a:gd name="connsiteX8" fmla="*/ 417705 w 911677"/>
                <a:gd name="connsiteY8" fmla="*/ 348968 h 365157"/>
                <a:gd name="connsiteX9" fmla="*/ 165121 w 911677"/>
                <a:gd name="connsiteY9" fmla="*/ 363134 h 365157"/>
                <a:gd name="connsiteX10" fmla="*/ 153785 w 911677"/>
                <a:gd name="connsiteY10" fmla="*/ 363134 h 365157"/>
                <a:gd name="connsiteX11" fmla="*/ 38018 w 911677"/>
                <a:gd name="connsiteY11" fmla="*/ 328121 h 365157"/>
                <a:gd name="connsiteX12" fmla="*/ 83556 w 911677"/>
                <a:gd name="connsiteY12" fmla="*/ 164790 h 365157"/>
                <a:gd name="connsiteX13" fmla="*/ 251541 w 911677"/>
                <a:gd name="connsiteY13" fmla="*/ 83834 h 365157"/>
                <a:gd name="connsiteX14" fmla="*/ 303151 w 911677"/>
                <a:gd name="connsiteY14" fmla="*/ 63594 h 365157"/>
                <a:gd name="connsiteX15" fmla="*/ 400704 w 911677"/>
                <a:gd name="connsiteY15" fmla="*/ 34450 h 365157"/>
                <a:gd name="connsiteX16" fmla="*/ 603501 w 911677"/>
                <a:gd name="connsiteY16" fmla="*/ 1865 h 365157"/>
                <a:gd name="connsiteX17" fmla="*/ 606739 w 911677"/>
                <a:gd name="connsiteY17" fmla="*/ 1865 h 365157"/>
                <a:gd name="connsiteX18" fmla="*/ 693363 w 911677"/>
                <a:gd name="connsiteY18" fmla="*/ 44 h 365157"/>
                <a:gd name="connsiteX19" fmla="*/ 724734 w 911677"/>
                <a:gd name="connsiteY19" fmla="*/ 1460 h 365157"/>
                <a:gd name="connsiteX20" fmla="*/ 776343 w 911677"/>
                <a:gd name="connsiteY20" fmla="*/ 7937 h 365157"/>
                <a:gd name="connsiteX21" fmla="*/ 847788 w 911677"/>
                <a:gd name="connsiteY21" fmla="*/ 33843 h 365157"/>
                <a:gd name="connsiteX22" fmla="*/ 908506 w 911677"/>
                <a:gd name="connsiteY22" fmla="*/ 162160 h 36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677" h="365157">
                  <a:moveTo>
                    <a:pt x="908506" y="162160"/>
                  </a:moveTo>
                  <a:cubicBezTo>
                    <a:pt x="891101" y="218829"/>
                    <a:pt x="825323" y="246355"/>
                    <a:pt x="764807" y="264367"/>
                  </a:cubicBezTo>
                  <a:lnTo>
                    <a:pt x="752867" y="267808"/>
                  </a:lnTo>
                  <a:cubicBezTo>
                    <a:pt x="732627" y="273880"/>
                    <a:pt x="712388" y="279546"/>
                    <a:pt x="692149" y="285416"/>
                  </a:cubicBezTo>
                  <a:lnTo>
                    <a:pt x="681827" y="288250"/>
                  </a:lnTo>
                  <a:cubicBezTo>
                    <a:pt x="644385" y="298774"/>
                    <a:pt x="606538" y="308489"/>
                    <a:pt x="568689" y="318001"/>
                  </a:cubicBezTo>
                  <a:cubicBezTo>
                    <a:pt x="546832" y="323264"/>
                    <a:pt x="525378" y="328121"/>
                    <a:pt x="503722" y="332776"/>
                  </a:cubicBezTo>
                  <a:cubicBezTo>
                    <a:pt x="474983" y="339050"/>
                    <a:pt x="446445" y="344312"/>
                    <a:pt x="417705" y="348968"/>
                  </a:cubicBezTo>
                  <a:lnTo>
                    <a:pt x="417705" y="348968"/>
                  </a:lnTo>
                  <a:cubicBezTo>
                    <a:pt x="334320" y="363175"/>
                    <a:pt x="249578" y="367931"/>
                    <a:pt x="165121" y="363134"/>
                  </a:cubicBezTo>
                  <a:lnTo>
                    <a:pt x="153785" y="363134"/>
                  </a:lnTo>
                  <a:cubicBezTo>
                    <a:pt x="112640" y="362851"/>
                    <a:pt x="72425" y="350687"/>
                    <a:pt x="38018" y="328121"/>
                  </a:cubicBezTo>
                  <a:cubicBezTo>
                    <a:pt x="-36462" y="269629"/>
                    <a:pt x="11910" y="210936"/>
                    <a:pt x="83556" y="164790"/>
                  </a:cubicBezTo>
                  <a:cubicBezTo>
                    <a:pt x="137008" y="132833"/>
                    <a:pt x="193232" y="105732"/>
                    <a:pt x="251541" y="83834"/>
                  </a:cubicBezTo>
                  <a:cubicBezTo>
                    <a:pt x="268543" y="76952"/>
                    <a:pt x="285745" y="70213"/>
                    <a:pt x="303151" y="63594"/>
                  </a:cubicBezTo>
                  <a:cubicBezTo>
                    <a:pt x="335129" y="52463"/>
                    <a:pt x="367714" y="43355"/>
                    <a:pt x="400704" y="34450"/>
                  </a:cubicBezTo>
                  <a:cubicBezTo>
                    <a:pt x="467169" y="17429"/>
                    <a:pt x="535052" y="6520"/>
                    <a:pt x="603501" y="1865"/>
                  </a:cubicBezTo>
                  <a:lnTo>
                    <a:pt x="606739" y="1865"/>
                  </a:lnTo>
                  <a:cubicBezTo>
                    <a:pt x="635682" y="-159"/>
                    <a:pt x="664421" y="-564"/>
                    <a:pt x="693363" y="44"/>
                  </a:cubicBezTo>
                  <a:cubicBezTo>
                    <a:pt x="703888" y="44"/>
                    <a:pt x="713602" y="44"/>
                    <a:pt x="724734" y="1460"/>
                  </a:cubicBezTo>
                  <a:cubicBezTo>
                    <a:pt x="742079" y="2391"/>
                    <a:pt x="759322" y="4557"/>
                    <a:pt x="776343" y="7937"/>
                  </a:cubicBezTo>
                  <a:cubicBezTo>
                    <a:pt x="801440" y="12511"/>
                    <a:pt x="825586" y="21254"/>
                    <a:pt x="847788" y="33843"/>
                  </a:cubicBezTo>
                  <a:cubicBezTo>
                    <a:pt x="893124" y="60559"/>
                    <a:pt x="923483" y="112978"/>
                    <a:pt x="908506" y="162160"/>
                  </a:cubicBezTo>
                  <a:close/>
                </a:path>
              </a:pathLst>
            </a:custGeom>
            <a:solidFill>
              <a:srgbClr val="297267"/>
            </a:solidFill>
            <a:ln w="20234" cap="rnd">
              <a:solidFill>
                <a:srgbClr val="190B0B"/>
              </a:solidFill>
              <a:prstDash val="solid"/>
              <a:round/>
            </a:ln>
          </p:spPr>
          <p:txBody>
            <a:bodyPr rtlCol="0" anchor="ctr"/>
            <a:lstStyle/>
            <a:p>
              <a:endParaRPr lang="en-US"/>
            </a:p>
          </p:txBody>
        </p:sp>
        <p:sp>
          <p:nvSpPr>
            <p:cNvPr id="25" name="Freeform: Shape 24">
              <a:extLst>
                <a:ext uri="{FF2B5EF4-FFF2-40B4-BE49-F238E27FC236}">
                  <a16:creationId xmlns="" xmlns:a16="http://schemas.microsoft.com/office/drawing/2014/main" id="{11F28DCD-930C-4B40-BA21-F062A6FA101B}"/>
                </a:ext>
              </a:extLst>
            </p:cNvPr>
            <p:cNvSpPr/>
            <p:nvPr/>
          </p:nvSpPr>
          <p:spPr>
            <a:xfrm>
              <a:off x="389574" y="5119848"/>
              <a:ext cx="436540" cy="818523"/>
            </a:xfrm>
            <a:custGeom>
              <a:avLst/>
              <a:gdLst>
                <a:gd name="connsiteX0" fmla="*/ 437229 w 436540"/>
                <a:gd name="connsiteY0" fmla="*/ 773782 h 818523"/>
                <a:gd name="connsiteX1" fmla="*/ 323890 w 436540"/>
                <a:gd name="connsiteY1" fmla="*/ 803534 h 818523"/>
                <a:gd name="connsiteX2" fmla="*/ 259125 w 436540"/>
                <a:gd name="connsiteY2" fmla="*/ 818309 h 818523"/>
                <a:gd name="connsiteX3" fmla="*/ 206098 w 436540"/>
                <a:gd name="connsiteY3" fmla="*/ 670968 h 818523"/>
                <a:gd name="connsiteX4" fmla="*/ 155905 w 436540"/>
                <a:gd name="connsiteY4" fmla="*/ 519376 h 818523"/>
                <a:gd name="connsiteX5" fmla="*/ 64424 w 436540"/>
                <a:gd name="connsiteY5" fmla="*/ 256266 h 818523"/>
                <a:gd name="connsiteX6" fmla="*/ 23945 w 436540"/>
                <a:gd name="connsiteY6" fmla="*/ 156082 h 818523"/>
                <a:gd name="connsiteX7" fmla="*/ 1885 w 436540"/>
                <a:gd name="connsiteY7" fmla="*/ 67029 h 818523"/>
                <a:gd name="connsiteX8" fmla="*/ 165417 w 436540"/>
                <a:gd name="connsiteY8" fmla="*/ 848 h 818523"/>
                <a:gd name="connsiteX9" fmla="*/ 177561 w 436540"/>
                <a:gd name="connsiteY9" fmla="*/ 848 h 818523"/>
                <a:gd name="connsiteX10" fmla="*/ 184038 w 436540"/>
                <a:gd name="connsiteY10" fmla="*/ 9753 h 818523"/>
                <a:gd name="connsiteX11" fmla="*/ 360523 w 436540"/>
                <a:gd name="connsiteY11" fmla="*/ 487398 h 818523"/>
                <a:gd name="connsiteX12" fmla="*/ 362547 w 436540"/>
                <a:gd name="connsiteY12" fmla="*/ 494684 h 818523"/>
                <a:gd name="connsiteX13" fmla="*/ 437229 w 436540"/>
                <a:gd name="connsiteY13" fmla="*/ 773782 h 8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540" h="818523">
                  <a:moveTo>
                    <a:pt x="437229" y="773782"/>
                  </a:moveTo>
                  <a:cubicBezTo>
                    <a:pt x="399787" y="784307"/>
                    <a:pt x="361940" y="794021"/>
                    <a:pt x="323890" y="803534"/>
                  </a:cubicBezTo>
                  <a:cubicBezTo>
                    <a:pt x="302234" y="808797"/>
                    <a:pt x="280578" y="813654"/>
                    <a:pt x="259125" y="818309"/>
                  </a:cubicBezTo>
                  <a:cubicBezTo>
                    <a:pt x="240302" y="769533"/>
                    <a:pt x="222897" y="720352"/>
                    <a:pt x="206098" y="670968"/>
                  </a:cubicBezTo>
                  <a:cubicBezTo>
                    <a:pt x="189299" y="621584"/>
                    <a:pt x="172299" y="569771"/>
                    <a:pt x="155905" y="519376"/>
                  </a:cubicBezTo>
                  <a:cubicBezTo>
                    <a:pt x="127166" y="431133"/>
                    <a:pt x="98021" y="343092"/>
                    <a:pt x="64424" y="256266"/>
                  </a:cubicBezTo>
                  <a:cubicBezTo>
                    <a:pt x="50924" y="222528"/>
                    <a:pt x="37445" y="189133"/>
                    <a:pt x="23945" y="156082"/>
                  </a:cubicBezTo>
                  <a:cubicBezTo>
                    <a:pt x="15648" y="137664"/>
                    <a:pt x="-4389" y="85650"/>
                    <a:pt x="1885" y="67029"/>
                  </a:cubicBezTo>
                  <a:cubicBezTo>
                    <a:pt x="14231" y="31611"/>
                    <a:pt x="132023" y="8336"/>
                    <a:pt x="165417" y="848"/>
                  </a:cubicBezTo>
                  <a:cubicBezTo>
                    <a:pt x="169344" y="-569"/>
                    <a:pt x="173634" y="-569"/>
                    <a:pt x="177561" y="848"/>
                  </a:cubicBezTo>
                  <a:cubicBezTo>
                    <a:pt x="180557" y="3094"/>
                    <a:pt x="182824" y="6211"/>
                    <a:pt x="184038" y="9753"/>
                  </a:cubicBezTo>
                  <a:cubicBezTo>
                    <a:pt x="251718" y="165554"/>
                    <a:pt x="310633" y="325019"/>
                    <a:pt x="360523" y="487398"/>
                  </a:cubicBezTo>
                  <a:cubicBezTo>
                    <a:pt x="360523" y="489624"/>
                    <a:pt x="361940" y="492255"/>
                    <a:pt x="362547" y="494684"/>
                  </a:cubicBezTo>
                  <a:cubicBezTo>
                    <a:pt x="389870" y="587177"/>
                    <a:pt x="415169" y="679873"/>
                    <a:pt x="437229" y="773782"/>
                  </a:cubicBezTo>
                  <a:close/>
                </a:path>
              </a:pathLst>
            </a:custGeom>
            <a:solidFill>
              <a:srgbClr val="332F29"/>
            </a:solidFill>
            <a:ln w="20234" cap="flat">
              <a:solidFill>
                <a:srgbClr val="190B0B"/>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C938B5C7-0D5F-446C-9043-0425731A808A}"/>
                </a:ext>
              </a:extLst>
            </p:cNvPr>
            <p:cNvSpPr/>
            <p:nvPr/>
          </p:nvSpPr>
          <p:spPr>
            <a:xfrm>
              <a:off x="329794" y="4946687"/>
              <a:ext cx="220876" cy="193855"/>
            </a:xfrm>
            <a:custGeom>
              <a:avLst/>
              <a:gdLst>
                <a:gd name="connsiteX0" fmla="*/ 115501 w 220876"/>
                <a:gd name="connsiteY0" fmla="*/ 193640 h 193855"/>
                <a:gd name="connsiteX1" fmla="*/ 77249 w 220876"/>
                <a:gd name="connsiteY1" fmla="*/ 103576 h 193855"/>
                <a:gd name="connsiteX2" fmla="*/ 10460 w 220876"/>
                <a:gd name="connsiteY2" fmla="*/ 104790 h 193855"/>
                <a:gd name="connsiteX3" fmla="*/ 948 w 220876"/>
                <a:gd name="connsiteY3" fmla="*/ 93456 h 193855"/>
                <a:gd name="connsiteX4" fmla="*/ 14913 w 220876"/>
                <a:gd name="connsiteY4" fmla="*/ 71193 h 193855"/>
                <a:gd name="connsiteX5" fmla="*/ 184517 w 220876"/>
                <a:gd name="connsiteY5" fmla="*/ 2785 h 193855"/>
                <a:gd name="connsiteX6" fmla="*/ 205970 w 220876"/>
                <a:gd name="connsiteY6" fmla="*/ -49 h 193855"/>
                <a:gd name="connsiteX7" fmla="*/ 221555 w 220876"/>
                <a:gd name="connsiteY7" fmla="*/ 13106 h 193855"/>
                <a:gd name="connsiteX8" fmla="*/ 212447 w 220876"/>
                <a:gd name="connsiteY8" fmla="*/ 33346 h 193855"/>
                <a:gd name="connsiteX9" fmla="*/ 146669 w 220876"/>
                <a:gd name="connsiteY9" fmla="*/ 76658 h 193855"/>
                <a:gd name="connsiteX10" fmla="*/ 177433 w 220876"/>
                <a:gd name="connsiteY10" fmla="*/ 185747 h 1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876" h="193855">
                  <a:moveTo>
                    <a:pt x="115501" y="193640"/>
                  </a:moveTo>
                  <a:lnTo>
                    <a:pt x="77249" y="103576"/>
                  </a:lnTo>
                  <a:cubicBezTo>
                    <a:pt x="55189" y="110457"/>
                    <a:pt x="29890" y="116934"/>
                    <a:pt x="10460" y="104790"/>
                  </a:cubicBezTo>
                  <a:cubicBezTo>
                    <a:pt x="5967" y="102341"/>
                    <a:pt x="2566" y="98294"/>
                    <a:pt x="948" y="93456"/>
                  </a:cubicBezTo>
                  <a:cubicBezTo>
                    <a:pt x="-874" y="84349"/>
                    <a:pt x="7222" y="76658"/>
                    <a:pt x="14913" y="71193"/>
                  </a:cubicBezTo>
                  <a:cubicBezTo>
                    <a:pt x="67190" y="38992"/>
                    <a:pt x="124528" y="15879"/>
                    <a:pt x="184517" y="2785"/>
                  </a:cubicBezTo>
                  <a:cubicBezTo>
                    <a:pt x="191399" y="336"/>
                    <a:pt x="198705" y="-636"/>
                    <a:pt x="205970" y="-49"/>
                  </a:cubicBezTo>
                  <a:cubicBezTo>
                    <a:pt x="213378" y="680"/>
                    <a:pt x="219592" y="5922"/>
                    <a:pt x="221555" y="13106"/>
                  </a:cubicBezTo>
                  <a:cubicBezTo>
                    <a:pt x="221777" y="20899"/>
                    <a:pt x="218418" y="28347"/>
                    <a:pt x="212447" y="33346"/>
                  </a:cubicBezTo>
                  <a:cubicBezTo>
                    <a:pt x="194030" y="52492"/>
                    <a:pt x="171543" y="67287"/>
                    <a:pt x="146669" y="76658"/>
                  </a:cubicBezTo>
                  <a:cubicBezTo>
                    <a:pt x="152438" y="114141"/>
                    <a:pt x="162780" y="150774"/>
                    <a:pt x="177433" y="185747"/>
                  </a:cubicBezTo>
                </a:path>
              </a:pathLst>
            </a:custGeom>
            <a:solidFill>
              <a:srgbClr val="4F4942"/>
            </a:solidFill>
            <a:ln w="20234" cap="flat">
              <a:solidFill>
                <a:srgbClr val="190B0B"/>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B7E308C3-B9BD-473E-BD02-F8B2004AC733}"/>
                </a:ext>
              </a:extLst>
            </p:cNvPr>
            <p:cNvSpPr/>
            <p:nvPr/>
          </p:nvSpPr>
          <p:spPr>
            <a:xfrm>
              <a:off x="432464" y="5256715"/>
              <a:ext cx="186604" cy="52824"/>
            </a:xfrm>
            <a:custGeom>
              <a:avLst/>
              <a:gdLst>
                <a:gd name="connsiteX0" fmla="*/ 688 w 186604"/>
                <a:gd name="connsiteY0" fmla="*/ 52609 h 52824"/>
                <a:gd name="connsiteX1" fmla="*/ 187293 w 186604"/>
                <a:gd name="connsiteY1" fmla="*/ -215 h 52824"/>
              </a:gdLst>
              <a:ahLst/>
              <a:cxnLst>
                <a:cxn ang="0">
                  <a:pos x="connsiteX0" y="connsiteY0"/>
                </a:cxn>
                <a:cxn ang="0">
                  <a:pos x="connsiteX1" y="connsiteY1"/>
                </a:cxn>
              </a:cxnLst>
              <a:rect l="l" t="t" r="r" b="b"/>
              <a:pathLst>
                <a:path w="186604" h="52824">
                  <a:moveTo>
                    <a:pt x="688" y="52609"/>
                  </a:moveTo>
                  <a:cubicBezTo>
                    <a:pt x="63430" y="37025"/>
                    <a:pt x="125767" y="19417"/>
                    <a:pt x="187293" y="-215"/>
                  </a:cubicBezTo>
                </a:path>
              </a:pathLst>
            </a:custGeom>
            <a:noFill/>
            <a:ln w="20234" cap="rnd">
              <a:solidFill>
                <a:srgbClr val="190B0B"/>
              </a:solidFill>
              <a:prstDash val="solid"/>
              <a:round/>
            </a:ln>
          </p:spPr>
          <p:txBody>
            <a:bodyPr rtlCol="0" anchor="ctr"/>
            <a:lstStyle/>
            <a:p>
              <a:endParaRPr lang="en-US"/>
            </a:p>
          </p:txBody>
        </p:sp>
        <p:sp>
          <p:nvSpPr>
            <p:cNvPr id="28" name="Freeform: Shape 27">
              <a:extLst>
                <a:ext uri="{FF2B5EF4-FFF2-40B4-BE49-F238E27FC236}">
                  <a16:creationId xmlns="" xmlns:a16="http://schemas.microsoft.com/office/drawing/2014/main" id="{A8F8DBB8-8465-4FE7-8589-91927801D102}"/>
                </a:ext>
              </a:extLst>
            </p:cNvPr>
            <p:cNvSpPr/>
            <p:nvPr/>
          </p:nvSpPr>
          <p:spPr>
            <a:xfrm>
              <a:off x="590733" y="5146107"/>
              <a:ext cx="171173" cy="280289"/>
            </a:xfrm>
            <a:custGeom>
              <a:avLst/>
              <a:gdLst>
                <a:gd name="connsiteX0" fmla="*/ 688 w 171173"/>
                <a:gd name="connsiteY0" fmla="*/ 10007 h 280289"/>
                <a:gd name="connsiteX1" fmla="*/ 47442 w 171173"/>
                <a:gd name="connsiteY1" fmla="*/ 6566 h 280289"/>
                <a:gd name="connsiteX2" fmla="*/ 78610 w 171173"/>
                <a:gd name="connsiteY2" fmla="*/ 47044 h 280289"/>
                <a:gd name="connsiteX3" fmla="*/ 109575 w 171173"/>
                <a:gd name="connsiteY3" fmla="*/ 113631 h 280289"/>
                <a:gd name="connsiteX4" fmla="*/ 168877 w 171173"/>
                <a:gd name="connsiteY4" fmla="*/ 253687 h 280289"/>
                <a:gd name="connsiteX5" fmla="*/ 165233 w 171173"/>
                <a:gd name="connsiteY5" fmla="*/ 279188 h 280289"/>
                <a:gd name="connsiteX6" fmla="*/ 147019 w 171173"/>
                <a:gd name="connsiteY6" fmla="*/ 269473 h 280289"/>
                <a:gd name="connsiteX7" fmla="*/ 52906 w 171173"/>
                <a:gd name="connsiteY7" fmla="*/ 86308 h 280289"/>
                <a:gd name="connsiteX8" fmla="*/ 14654 w 171173"/>
                <a:gd name="connsiteY8" fmla="*/ 55342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73" h="280289">
                  <a:moveTo>
                    <a:pt x="688" y="10007"/>
                  </a:moveTo>
                  <a:cubicBezTo>
                    <a:pt x="13439" y="-2198"/>
                    <a:pt x="33051" y="-3635"/>
                    <a:pt x="47442" y="6566"/>
                  </a:cubicBezTo>
                  <a:cubicBezTo>
                    <a:pt x="61285" y="17009"/>
                    <a:pt x="72052" y="30994"/>
                    <a:pt x="78610" y="47044"/>
                  </a:cubicBezTo>
                  <a:cubicBezTo>
                    <a:pt x="89741" y="68903"/>
                    <a:pt x="98849" y="91165"/>
                    <a:pt x="109575" y="113631"/>
                  </a:cubicBezTo>
                  <a:cubicBezTo>
                    <a:pt x="129815" y="160181"/>
                    <a:pt x="150054" y="206732"/>
                    <a:pt x="168877" y="253687"/>
                  </a:cubicBezTo>
                  <a:cubicBezTo>
                    <a:pt x="172520" y="262591"/>
                    <a:pt x="174341" y="275747"/>
                    <a:pt x="165233" y="279188"/>
                  </a:cubicBezTo>
                  <a:cubicBezTo>
                    <a:pt x="156127" y="282629"/>
                    <a:pt x="151471" y="275342"/>
                    <a:pt x="147019" y="269473"/>
                  </a:cubicBezTo>
                  <a:cubicBezTo>
                    <a:pt x="105326" y="214827"/>
                    <a:pt x="87921" y="145609"/>
                    <a:pt x="52906" y="86308"/>
                  </a:cubicBezTo>
                  <a:cubicBezTo>
                    <a:pt x="44203" y="71534"/>
                    <a:pt x="32667" y="55949"/>
                    <a:pt x="14654" y="55342"/>
                  </a:cubicBezTo>
                </a:path>
              </a:pathLst>
            </a:custGeom>
            <a:solidFill>
              <a:srgbClr val="4F4942"/>
            </a:solidFill>
            <a:ln w="20234" cap="flat">
              <a:solidFill>
                <a:srgbClr val="190B0B"/>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E01F75DA-959C-4764-906E-C7E49B5F5158}"/>
                </a:ext>
              </a:extLst>
            </p:cNvPr>
            <p:cNvSpPr/>
            <p:nvPr/>
          </p:nvSpPr>
          <p:spPr>
            <a:xfrm>
              <a:off x="497656" y="5370375"/>
              <a:ext cx="208927" cy="521041"/>
            </a:xfrm>
            <a:custGeom>
              <a:avLst/>
              <a:gdLst>
                <a:gd name="connsiteX0" fmla="*/ 109553 w 208927"/>
                <a:gd name="connsiteY0" fmla="*/ 318435 h 521041"/>
                <a:gd name="connsiteX1" fmla="*/ 209332 w 208927"/>
                <a:gd name="connsiteY1" fmla="*/ 520827 h 521041"/>
                <a:gd name="connsiteX2" fmla="*/ 193344 w 208927"/>
                <a:gd name="connsiteY2" fmla="*/ 427119 h 521041"/>
                <a:gd name="connsiteX3" fmla="*/ 81623 w 208927"/>
                <a:gd name="connsiteY3" fmla="*/ 117865 h 521041"/>
                <a:gd name="connsiteX4" fmla="*/ 11797 w 208927"/>
                <a:gd name="connsiteY4" fmla="*/ 275 h 521041"/>
                <a:gd name="connsiteX5" fmla="*/ 39121 w 208927"/>
                <a:gd name="connsiteY5" fmla="*/ 129806 h 52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27" h="521041">
                  <a:moveTo>
                    <a:pt x="109553" y="318435"/>
                  </a:moveTo>
                  <a:cubicBezTo>
                    <a:pt x="136269" y="389272"/>
                    <a:pt x="163389" y="461526"/>
                    <a:pt x="209332" y="520827"/>
                  </a:cubicBezTo>
                  <a:cubicBezTo>
                    <a:pt x="210971" y="488788"/>
                    <a:pt x="205508" y="456790"/>
                    <a:pt x="193344" y="427119"/>
                  </a:cubicBezTo>
                  <a:cubicBezTo>
                    <a:pt x="159139" y="323090"/>
                    <a:pt x="124732" y="218655"/>
                    <a:pt x="81623" y="117865"/>
                  </a:cubicBezTo>
                  <a:cubicBezTo>
                    <a:pt x="72312" y="96411"/>
                    <a:pt x="37907" y="-8226"/>
                    <a:pt x="11797" y="275"/>
                  </a:cubicBezTo>
                  <a:cubicBezTo>
                    <a:pt x="-22204" y="11406"/>
                    <a:pt x="32036" y="109364"/>
                    <a:pt x="39121" y="129806"/>
                  </a:cubicBezTo>
                  <a:close/>
                </a:path>
              </a:pathLst>
            </a:custGeom>
            <a:solidFill>
              <a:srgbClr val="828181">
                <a:alpha val="23000"/>
              </a:srgbClr>
            </a:solidFill>
            <a:ln w="20234"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AE04ABDA-6A97-42F9-912A-9A2C31612FF2}"/>
                </a:ext>
              </a:extLst>
            </p:cNvPr>
            <p:cNvSpPr/>
            <p:nvPr/>
          </p:nvSpPr>
          <p:spPr>
            <a:xfrm>
              <a:off x="747789" y="5269461"/>
              <a:ext cx="208353" cy="646040"/>
            </a:xfrm>
            <a:custGeom>
              <a:avLst/>
              <a:gdLst>
                <a:gd name="connsiteX0" fmla="*/ 122529 w 208353"/>
                <a:gd name="connsiteY0" fmla="*/ 613240 h 646040"/>
                <a:gd name="connsiteX1" fmla="*/ 183246 w 208353"/>
                <a:gd name="connsiteY1" fmla="*/ 595632 h 646040"/>
                <a:gd name="connsiteX2" fmla="*/ 195188 w 208353"/>
                <a:gd name="connsiteY2" fmla="*/ 592192 h 646040"/>
                <a:gd name="connsiteX3" fmla="*/ 198021 w 208353"/>
                <a:gd name="connsiteY3" fmla="*/ 526009 h 646040"/>
                <a:gd name="connsiteX4" fmla="*/ 205308 w 208353"/>
                <a:gd name="connsiteY4" fmla="*/ 381501 h 646040"/>
                <a:gd name="connsiteX5" fmla="*/ 206723 w 208353"/>
                <a:gd name="connsiteY5" fmla="*/ 335963 h 646040"/>
                <a:gd name="connsiteX6" fmla="*/ 206723 w 208353"/>
                <a:gd name="connsiteY6" fmla="*/ 89247 h 646040"/>
                <a:gd name="connsiteX7" fmla="*/ 204903 w 208353"/>
                <a:gd name="connsiteY7" fmla="*/ 18005 h 646040"/>
                <a:gd name="connsiteX8" fmla="*/ 195389 w 208353"/>
                <a:gd name="connsiteY8" fmla="*/ 10314 h 646040"/>
                <a:gd name="connsiteX9" fmla="*/ 143780 w 208353"/>
                <a:gd name="connsiteY9" fmla="*/ -210 h 646040"/>
                <a:gd name="connsiteX10" fmla="*/ 87313 w 208353"/>
                <a:gd name="connsiteY10" fmla="*/ 53828 h 646040"/>
                <a:gd name="connsiteX11" fmla="*/ 38536 w 208353"/>
                <a:gd name="connsiteY11" fmla="*/ 329891 h 646040"/>
                <a:gd name="connsiteX12" fmla="*/ 38536 w 208353"/>
                <a:gd name="connsiteY12" fmla="*/ 335356 h 646040"/>
                <a:gd name="connsiteX13" fmla="*/ 38536 w 208353"/>
                <a:gd name="connsiteY13" fmla="*/ 337380 h 646040"/>
                <a:gd name="connsiteX14" fmla="*/ 688 w 208353"/>
                <a:gd name="connsiteY14" fmla="*/ 645825 h 646040"/>
                <a:gd name="connsiteX15" fmla="*/ 113826 w 208353"/>
                <a:gd name="connsiteY15" fmla="*/ 616074 h 6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353" h="646040">
                  <a:moveTo>
                    <a:pt x="122529" y="613240"/>
                  </a:moveTo>
                  <a:cubicBezTo>
                    <a:pt x="142768" y="607371"/>
                    <a:pt x="163007" y="601704"/>
                    <a:pt x="183246" y="595632"/>
                  </a:cubicBezTo>
                  <a:lnTo>
                    <a:pt x="195188" y="592192"/>
                  </a:lnTo>
                  <a:cubicBezTo>
                    <a:pt x="196604" y="561631"/>
                    <a:pt x="197617" y="531474"/>
                    <a:pt x="198021" y="526009"/>
                  </a:cubicBezTo>
                  <a:cubicBezTo>
                    <a:pt x="201260" y="477840"/>
                    <a:pt x="203688" y="429873"/>
                    <a:pt x="205308" y="381501"/>
                  </a:cubicBezTo>
                  <a:cubicBezTo>
                    <a:pt x="205308" y="366322"/>
                    <a:pt x="206319" y="351345"/>
                    <a:pt x="206723" y="335963"/>
                  </a:cubicBezTo>
                  <a:cubicBezTo>
                    <a:pt x="208890" y="253792"/>
                    <a:pt x="208890" y="171560"/>
                    <a:pt x="206723" y="89247"/>
                  </a:cubicBezTo>
                  <a:cubicBezTo>
                    <a:pt x="206723" y="72651"/>
                    <a:pt x="212997" y="31768"/>
                    <a:pt x="204903" y="18005"/>
                  </a:cubicBezTo>
                  <a:cubicBezTo>
                    <a:pt x="202534" y="14585"/>
                    <a:pt x="199235" y="11913"/>
                    <a:pt x="195389" y="10314"/>
                  </a:cubicBezTo>
                  <a:cubicBezTo>
                    <a:pt x="179118" y="3211"/>
                    <a:pt x="161530" y="-372"/>
                    <a:pt x="143780" y="-210"/>
                  </a:cubicBezTo>
                  <a:cubicBezTo>
                    <a:pt x="108969" y="-210"/>
                    <a:pt x="95610" y="22862"/>
                    <a:pt x="87313" y="53828"/>
                  </a:cubicBezTo>
                  <a:cubicBezTo>
                    <a:pt x="65980" y="144885"/>
                    <a:pt x="49688" y="237034"/>
                    <a:pt x="38536" y="329891"/>
                  </a:cubicBezTo>
                  <a:cubicBezTo>
                    <a:pt x="38637" y="331713"/>
                    <a:pt x="38637" y="333534"/>
                    <a:pt x="38536" y="335356"/>
                  </a:cubicBezTo>
                  <a:cubicBezTo>
                    <a:pt x="38536" y="335356"/>
                    <a:pt x="38536" y="336773"/>
                    <a:pt x="38536" y="337380"/>
                  </a:cubicBezTo>
                  <a:cubicBezTo>
                    <a:pt x="23013" y="439790"/>
                    <a:pt x="10404" y="542606"/>
                    <a:pt x="688" y="645825"/>
                  </a:cubicBezTo>
                  <a:cubicBezTo>
                    <a:pt x="38536" y="636717"/>
                    <a:pt x="76383" y="625586"/>
                    <a:pt x="113826" y="616074"/>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31" name="Freeform: Shape 30">
              <a:extLst>
                <a:ext uri="{FF2B5EF4-FFF2-40B4-BE49-F238E27FC236}">
                  <a16:creationId xmlns="" xmlns:a16="http://schemas.microsoft.com/office/drawing/2014/main" id="{637BA9A5-21F5-457F-A919-6FB238735C02}"/>
                </a:ext>
              </a:extLst>
            </p:cNvPr>
            <p:cNvSpPr/>
            <p:nvPr/>
          </p:nvSpPr>
          <p:spPr>
            <a:xfrm>
              <a:off x="865582" y="5281812"/>
              <a:ext cx="85197" cy="589770"/>
            </a:xfrm>
            <a:custGeom>
              <a:avLst/>
              <a:gdLst>
                <a:gd name="connsiteX0" fmla="*/ 83670 w 85197"/>
                <a:gd name="connsiteY0" fmla="*/ 78718 h 589770"/>
                <a:gd name="connsiteX1" fmla="*/ 83670 w 85197"/>
                <a:gd name="connsiteY1" fmla="*/ 325434 h 589770"/>
                <a:gd name="connsiteX2" fmla="*/ 82456 w 85197"/>
                <a:gd name="connsiteY2" fmla="*/ 370972 h 589770"/>
                <a:gd name="connsiteX3" fmla="*/ 75169 w 85197"/>
                <a:gd name="connsiteY3" fmla="*/ 515481 h 589770"/>
                <a:gd name="connsiteX4" fmla="*/ 73145 w 85197"/>
                <a:gd name="connsiteY4" fmla="*/ 571542 h 589770"/>
                <a:gd name="connsiteX5" fmla="*/ 688 w 85197"/>
                <a:gd name="connsiteY5" fmla="*/ 589556 h 589770"/>
                <a:gd name="connsiteX6" fmla="*/ 18296 w 85197"/>
                <a:gd name="connsiteY6" fmla="*/ 455369 h 589770"/>
                <a:gd name="connsiteX7" fmla="*/ 32262 w 85197"/>
                <a:gd name="connsiteY7" fmla="*/ 318957 h 589770"/>
                <a:gd name="connsiteX8" fmla="*/ 38536 w 85197"/>
                <a:gd name="connsiteY8" fmla="*/ 132959 h 589770"/>
                <a:gd name="connsiteX9" fmla="*/ 34084 w 85197"/>
                <a:gd name="connsiteY9" fmla="*/ 26298 h 589770"/>
                <a:gd name="connsiteX10" fmla="*/ 72740 w 85197"/>
                <a:gd name="connsiteY10" fmla="*/ -215 h 589770"/>
                <a:gd name="connsiteX11" fmla="*/ 82253 w 85197"/>
                <a:gd name="connsiteY11" fmla="*/ 7476 h 589770"/>
                <a:gd name="connsiteX12" fmla="*/ 83670 w 85197"/>
                <a:gd name="connsiteY12" fmla="*/ 78718 h 5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197" h="589770">
                  <a:moveTo>
                    <a:pt x="83670" y="78718"/>
                  </a:moveTo>
                  <a:cubicBezTo>
                    <a:pt x="85693" y="161031"/>
                    <a:pt x="85693" y="243262"/>
                    <a:pt x="83670" y="325434"/>
                  </a:cubicBezTo>
                  <a:cubicBezTo>
                    <a:pt x="83670" y="340816"/>
                    <a:pt x="83670" y="355793"/>
                    <a:pt x="82456" y="370972"/>
                  </a:cubicBezTo>
                  <a:cubicBezTo>
                    <a:pt x="80634" y="419344"/>
                    <a:pt x="78205" y="467311"/>
                    <a:pt x="75169" y="515481"/>
                  </a:cubicBezTo>
                  <a:cubicBezTo>
                    <a:pt x="75169" y="521552"/>
                    <a:pt x="75169" y="540981"/>
                    <a:pt x="73145" y="571542"/>
                  </a:cubicBezTo>
                  <a:cubicBezTo>
                    <a:pt x="69097" y="572757"/>
                    <a:pt x="21333" y="583888"/>
                    <a:pt x="688" y="589556"/>
                  </a:cubicBezTo>
                  <a:cubicBezTo>
                    <a:pt x="7368" y="540577"/>
                    <a:pt x="12225" y="504551"/>
                    <a:pt x="18296" y="455369"/>
                  </a:cubicBezTo>
                  <a:cubicBezTo>
                    <a:pt x="23559" y="410034"/>
                    <a:pt x="28619" y="364698"/>
                    <a:pt x="32262" y="318957"/>
                  </a:cubicBezTo>
                  <a:cubicBezTo>
                    <a:pt x="37119" y="257228"/>
                    <a:pt x="39750" y="195296"/>
                    <a:pt x="38536" y="132959"/>
                  </a:cubicBezTo>
                  <a:cubicBezTo>
                    <a:pt x="38536" y="104826"/>
                    <a:pt x="22345" y="53217"/>
                    <a:pt x="34084" y="26298"/>
                  </a:cubicBezTo>
                  <a:cubicBezTo>
                    <a:pt x="41087" y="10998"/>
                    <a:pt x="55942" y="797"/>
                    <a:pt x="72740" y="-215"/>
                  </a:cubicBezTo>
                  <a:cubicBezTo>
                    <a:pt x="76545" y="1444"/>
                    <a:pt x="79824" y="4096"/>
                    <a:pt x="82253" y="7476"/>
                  </a:cubicBezTo>
                  <a:cubicBezTo>
                    <a:pt x="89741" y="21238"/>
                    <a:pt x="83265" y="62122"/>
                    <a:pt x="83670" y="78718"/>
                  </a:cubicBezTo>
                  <a:close/>
                </a:path>
              </a:pathLst>
            </a:custGeom>
            <a:solidFill>
              <a:srgbClr val="D67A1E"/>
            </a:solidFill>
            <a:ln w="20234"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83D8173C-9FB9-499A-8669-B4F89041ABC4}"/>
                </a:ext>
              </a:extLst>
            </p:cNvPr>
            <p:cNvSpPr/>
            <p:nvPr/>
          </p:nvSpPr>
          <p:spPr>
            <a:xfrm>
              <a:off x="772385" y="4835942"/>
              <a:ext cx="318119" cy="523442"/>
            </a:xfrm>
            <a:custGeom>
              <a:avLst/>
              <a:gdLst>
                <a:gd name="connsiteX0" fmla="*/ 101374 w 318119"/>
                <a:gd name="connsiteY0" fmla="*/ 144496 h 523442"/>
                <a:gd name="connsiteX1" fmla="*/ 27299 w 318119"/>
                <a:gd name="connsiteY1" fmla="*/ 246906 h 523442"/>
                <a:gd name="connsiteX2" fmla="*/ 1797 w 318119"/>
                <a:gd name="connsiteY2" fmla="*/ 368341 h 523442"/>
                <a:gd name="connsiteX3" fmla="*/ 18799 w 318119"/>
                <a:gd name="connsiteY3" fmla="*/ 424606 h 523442"/>
                <a:gd name="connsiteX4" fmla="*/ 50169 w 318119"/>
                <a:gd name="connsiteY4" fmla="*/ 478644 h 523442"/>
                <a:gd name="connsiteX5" fmla="*/ 239000 w 318119"/>
                <a:gd name="connsiteY5" fmla="*/ 498884 h 523442"/>
                <a:gd name="connsiteX6" fmla="*/ 317327 w 318119"/>
                <a:gd name="connsiteY6" fmla="*/ 316731 h 523442"/>
                <a:gd name="connsiteX7" fmla="*/ 295266 w 318119"/>
                <a:gd name="connsiteY7" fmla="*/ 224440 h 523442"/>
                <a:gd name="connsiteX8" fmla="*/ 259645 w 318119"/>
                <a:gd name="connsiteY8" fmla="*/ 110291 h 523442"/>
                <a:gd name="connsiteX9" fmla="*/ 223619 w 318119"/>
                <a:gd name="connsiteY9" fmla="*/ -215 h 523442"/>
                <a:gd name="connsiteX10" fmla="*/ 101374 w 318119"/>
                <a:gd name="connsiteY10" fmla="*/ 144496 h 52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119" h="523442">
                  <a:moveTo>
                    <a:pt x="101374" y="144496"/>
                  </a:moveTo>
                  <a:cubicBezTo>
                    <a:pt x="73141" y="175927"/>
                    <a:pt x="48307" y="210253"/>
                    <a:pt x="27299" y="246906"/>
                  </a:cubicBezTo>
                  <a:cubicBezTo>
                    <a:pt x="6290" y="283721"/>
                    <a:pt x="-2635" y="326183"/>
                    <a:pt x="1797" y="368341"/>
                  </a:cubicBezTo>
                  <a:cubicBezTo>
                    <a:pt x="5015" y="387750"/>
                    <a:pt x="10722" y="406653"/>
                    <a:pt x="18799" y="424606"/>
                  </a:cubicBezTo>
                  <a:cubicBezTo>
                    <a:pt x="26489" y="444096"/>
                    <a:pt x="37054" y="462311"/>
                    <a:pt x="50169" y="478644"/>
                  </a:cubicBezTo>
                  <a:cubicBezTo>
                    <a:pt x="95302" y="531064"/>
                    <a:pt x="181522" y="536529"/>
                    <a:pt x="239000" y="498884"/>
                  </a:cubicBezTo>
                  <a:cubicBezTo>
                    <a:pt x="296075" y="456746"/>
                    <a:pt x="326009" y="387143"/>
                    <a:pt x="317327" y="316731"/>
                  </a:cubicBezTo>
                  <a:cubicBezTo>
                    <a:pt x="313218" y="285279"/>
                    <a:pt x="305830" y="254354"/>
                    <a:pt x="295266" y="224440"/>
                  </a:cubicBezTo>
                  <a:cubicBezTo>
                    <a:pt x="283386" y="186390"/>
                    <a:pt x="271526" y="148341"/>
                    <a:pt x="259645" y="110291"/>
                  </a:cubicBezTo>
                  <a:cubicBezTo>
                    <a:pt x="248513" y="75075"/>
                    <a:pt x="241430" y="31763"/>
                    <a:pt x="223619" y="-215"/>
                  </a:cubicBezTo>
                  <a:cubicBezTo>
                    <a:pt x="177474" y="38847"/>
                    <a:pt x="140031" y="98148"/>
                    <a:pt x="101374" y="144496"/>
                  </a:cubicBezTo>
                  <a:close/>
                </a:path>
              </a:pathLst>
            </a:custGeom>
            <a:solidFill>
              <a:srgbClr val="FFFFFF"/>
            </a:solidFill>
            <a:ln w="20234" cap="rnd">
              <a:solidFill>
                <a:srgbClr val="190B0B"/>
              </a:solidFill>
              <a:prstDash val="solid"/>
              <a:round/>
            </a:ln>
          </p:spPr>
          <p:txBody>
            <a:bodyPr rtlCol="0" anchor="ctr"/>
            <a:lstStyle/>
            <a:p>
              <a:endParaRPr lang="en-US"/>
            </a:p>
          </p:txBody>
        </p:sp>
        <p:sp>
          <p:nvSpPr>
            <p:cNvPr id="33" name="Freeform: Shape 32">
              <a:extLst>
                <a:ext uri="{FF2B5EF4-FFF2-40B4-BE49-F238E27FC236}">
                  <a16:creationId xmlns="" xmlns:a16="http://schemas.microsoft.com/office/drawing/2014/main" id="{D332AD94-5629-428D-A5D2-402759FEBA5D}"/>
                </a:ext>
              </a:extLst>
            </p:cNvPr>
            <p:cNvSpPr/>
            <p:nvPr/>
          </p:nvSpPr>
          <p:spPr>
            <a:xfrm>
              <a:off x="91837" y="4926552"/>
              <a:ext cx="235383" cy="417397"/>
            </a:xfrm>
            <a:custGeom>
              <a:avLst/>
              <a:gdLst>
                <a:gd name="connsiteX0" fmla="*/ 235665 w 235383"/>
                <a:gd name="connsiteY0" fmla="*/ 342496 h 417397"/>
                <a:gd name="connsiteX1" fmla="*/ 127993 w 235383"/>
                <a:gd name="connsiteY1" fmla="*/ 407869 h 417397"/>
                <a:gd name="connsiteX2" fmla="*/ 4534 w 235383"/>
                <a:gd name="connsiteY2" fmla="*/ 401595 h 417397"/>
                <a:gd name="connsiteX3" fmla="*/ 688 w 235383"/>
                <a:gd name="connsiteY3" fmla="*/ 205477 h 417397"/>
                <a:gd name="connsiteX4" fmla="*/ 688 w 235383"/>
                <a:gd name="connsiteY4" fmla="*/ 137271 h 417397"/>
                <a:gd name="connsiteX5" fmla="*/ 2509 w 235383"/>
                <a:gd name="connsiteY5" fmla="*/ 36075 h 417397"/>
                <a:gd name="connsiteX6" fmla="*/ 22749 w 235383"/>
                <a:gd name="connsiteY6" fmla="*/ 5918 h 417397"/>
                <a:gd name="connsiteX7" fmla="*/ 68489 w 235383"/>
                <a:gd name="connsiteY7" fmla="*/ 68660 h 417397"/>
                <a:gd name="connsiteX8" fmla="*/ 95003 w 235383"/>
                <a:gd name="connsiteY8" fmla="*/ 109138 h 417397"/>
                <a:gd name="connsiteX9" fmla="*/ 235665 w 235383"/>
                <a:gd name="connsiteY9" fmla="*/ 342496 h 41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83" h="417397">
                  <a:moveTo>
                    <a:pt x="235665" y="342496"/>
                  </a:moveTo>
                  <a:cubicBezTo>
                    <a:pt x="204112" y="370730"/>
                    <a:pt x="167601" y="392892"/>
                    <a:pt x="127993" y="407869"/>
                  </a:cubicBezTo>
                  <a:cubicBezTo>
                    <a:pt x="87636" y="422178"/>
                    <a:pt x="43231" y="419932"/>
                    <a:pt x="4534" y="401595"/>
                  </a:cubicBezTo>
                  <a:cubicBezTo>
                    <a:pt x="2105" y="336020"/>
                    <a:pt x="831" y="270647"/>
                    <a:pt x="688" y="205477"/>
                  </a:cubicBezTo>
                  <a:cubicBezTo>
                    <a:pt x="688" y="182607"/>
                    <a:pt x="688" y="160141"/>
                    <a:pt x="688" y="137271"/>
                  </a:cubicBezTo>
                  <a:cubicBezTo>
                    <a:pt x="688" y="103269"/>
                    <a:pt x="688" y="69470"/>
                    <a:pt x="2509" y="36075"/>
                  </a:cubicBezTo>
                  <a:cubicBezTo>
                    <a:pt x="2509" y="11181"/>
                    <a:pt x="-1134" y="-11487"/>
                    <a:pt x="22749" y="5918"/>
                  </a:cubicBezTo>
                  <a:cubicBezTo>
                    <a:pt x="39953" y="17860"/>
                    <a:pt x="55941" y="50647"/>
                    <a:pt x="68489" y="68660"/>
                  </a:cubicBezTo>
                  <a:cubicBezTo>
                    <a:pt x="71728" y="73315"/>
                    <a:pt x="81645" y="88899"/>
                    <a:pt x="95003" y="109138"/>
                  </a:cubicBezTo>
                  <a:cubicBezTo>
                    <a:pt x="145398" y="183618"/>
                    <a:pt x="243154" y="336222"/>
                    <a:pt x="235665" y="342496"/>
                  </a:cubicBezTo>
                  <a:close/>
                </a:path>
              </a:pathLst>
            </a:custGeom>
            <a:solidFill>
              <a:srgbClr val="FCC57C"/>
            </a:solidFill>
            <a:ln w="20234" cap="rnd">
              <a:solidFill>
                <a:srgbClr val="190B0B"/>
              </a:solidFill>
              <a:prstDash val="solid"/>
              <a:round/>
            </a:ln>
          </p:spPr>
          <p:txBody>
            <a:bodyPr rtlCol="0" anchor="ctr"/>
            <a:lstStyle/>
            <a:p>
              <a:endParaRPr lang="en-US"/>
            </a:p>
          </p:txBody>
        </p:sp>
        <p:sp>
          <p:nvSpPr>
            <p:cNvPr id="34" name="Freeform: Shape 33">
              <a:extLst>
                <a:ext uri="{FF2B5EF4-FFF2-40B4-BE49-F238E27FC236}">
                  <a16:creationId xmlns="" xmlns:a16="http://schemas.microsoft.com/office/drawing/2014/main" id="{9A0E5DF7-2419-40A7-A9AC-E9DCBFE61C28}"/>
                </a:ext>
              </a:extLst>
            </p:cNvPr>
            <p:cNvSpPr/>
            <p:nvPr/>
          </p:nvSpPr>
          <p:spPr>
            <a:xfrm>
              <a:off x="88994" y="5270202"/>
              <a:ext cx="506597" cy="692636"/>
            </a:xfrm>
            <a:custGeom>
              <a:avLst/>
              <a:gdLst>
                <a:gd name="connsiteX0" fmla="*/ 507286 w 506597"/>
                <a:gd name="connsiteY0" fmla="*/ 676454 h 692636"/>
                <a:gd name="connsiteX1" fmla="*/ 254700 w 506597"/>
                <a:gd name="connsiteY1" fmla="*/ 690622 h 692636"/>
                <a:gd name="connsiteX2" fmla="*/ 187304 w 506597"/>
                <a:gd name="connsiteY2" fmla="*/ 526888 h 692636"/>
                <a:gd name="connsiteX3" fmla="*/ 173136 w 506597"/>
                <a:gd name="connsiteY3" fmla="*/ 491468 h 692636"/>
                <a:gd name="connsiteX4" fmla="*/ 7782 w 506597"/>
                <a:gd name="connsiteY4" fmla="*/ 68874 h 692636"/>
                <a:gd name="connsiteX5" fmla="*/ 62023 w 506597"/>
                <a:gd name="connsiteY5" fmla="*/ 42158 h 692636"/>
                <a:gd name="connsiteX6" fmla="*/ 244176 w 506597"/>
                <a:gd name="connsiteY6" fmla="*/ -141 h 692636"/>
                <a:gd name="connsiteX7" fmla="*/ 392934 w 506597"/>
                <a:gd name="connsiteY7" fmla="*/ 390272 h 692636"/>
                <a:gd name="connsiteX8" fmla="*/ 482188 w 506597"/>
                <a:gd name="connsiteY8" fmla="*/ 617154 h 692636"/>
                <a:gd name="connsiteX9" fmla="*/ 507286 w 506597"/>
                <a:gd name="connsiteY9" fmla="*/ 676454 h 69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597" h="692636">
                  <a:moveTo>
                    <a:pt x="507286" y="676454"/>
                  </a:moveTo>
                  <a:cubicBezTo>
                    <a:pt x="423900" y="690663"/>
                    <a:pt x="339158" y="695399"/>
                    <a:pt x="254700" y="690622"/>
                  </a:cubicBezTo>
                  <a:cubicBezTo>
                    <a:pt x="232032" y="636644"/>
                    <a:pt x="209567" y="582080"/>
                    <a:pt x="187304" y="526888"/>
                  </a:cubicBezTo>
                  <a:cubicBezTo>
                    <a:pt x="182648" y="515554"/>
                    <a:pt x="177791" y="503815"/>
                    <a:pt x="173136" y="491468"/>
                  </a:cubicBezTo>
                  <a:cubicBezTo>
                    <a:pt x="121728" y="363759"/>
                    <a:pt x="53927" y="186666"/>
                    <a:pt x="7782" y="68874"/>
                  </a:cubicBezTo>
                  <a:cubicBezTo>
                    <a:pt x="-11445" y="20098"/>
                    <a:pt x="8997" y="56731"/>
                    <a:pt x="62023" y="42158"/>
                  </a:cubicBezTo>
                  <a:cubicBezTo>
                    <a:pt x="77000" y="38110"/>
                    <a:pt x="243163" y="-2165"/>
                    <a:pt x="244176" y="-141"/>
                  </a:cubicBezTo>
                  <a:cubicBezTo>
                    <a:pt x="295988" y="130806"/>
                    <a:pt x="343753" y="260742"/>
                    <a:pt x="392934" y="390272"/>
                  </a:cubicBezTo>
                  <a:cubicBezTo>
                    <a:pt x="421673" y="465967"/>
                    <a:pt x="451020" y="541662"/>
                    <a:pt x="482188" y="617154"/>
                  </a:cubicBezTo>
                  <a:cubicBezTo>
                    <a:pt x="490082" y="636989"/>
                    <a:pt x="499595" y="656418"/>
                    <a:pt x="507286" y="676454"/>
                  </a:cubicBezTo>
                  <a:close/>
                </a:path>
              </a:pathLst>
            </a:custGeom>
            <a:solidFill>
              <a:srgbClr val="FFE21A"/>
            </a:solidFill>
            <a:ln w="20234" cap="rnd">
              <a:solidFill>
                <a:srgbClr val="190B0B"/>
              </a:solidFill>
              <a:prstDash val="solid"/>
              <a:round/>
            </a:ln>
          </p:spPr>
          <p:txBody>
            <a:bodyPr rtlCol="0" anchor="ctr"/>
            <a:lstStyle/>
            <a:p>
              <a:endParaRPr lang="en-US"/>
            </a:p>
          </p:txBody>
        </p:sp>
        <p:sp>
          <p:nvSpPr>
            <p:cNvPr id="35" name="Freeform: Shape 34">
              <a:extLst>
                <a:ext uri="{FF2B5EF4-FFF2-40B4-BE49-F238E27FC236}">
                  <a16:creationId xmlns="" xmlns:a16="http://schemas.microsoft.com/office/drawing/2014/main" id="{4A467530-CEA0-47FE-B5B1-327CF0F18F28}"/>
                </a:ext>
              </a:extLst>
            </p:cNvPr>
            <p:cNvSpPr/>
            <p:nvPr/>
          </p:nvSpPr>
          <p:spPr>
            <a:xfrm>
              <a:off x="749953" y="5946909"/>
              <a:ext cx="368216" cy="647052"/>
            </a:xfrm>
            <a:custGeom>
              <a:avLst/>
              <a:gdLst>
                <a:gd name="connsiteX0" fmla="*/ 237550 w 368216"/>
                <a:gd name="connsiteY0" fmla="*/ 223392 h 647052"/>
                <a:gd name="connsiteX1" fmla="*/ 241395 w 368216"/>
                <a:gd name="connsiteY1" fmla="*/ 405544 h 647052"/>
                <a:gd name="connsiteX2" fmla="*/ 42849 w 368216"/>
                <a:gd name="connsiteY2" fmla="*/ 567458 h 647052"/>
                <a:gd name="connsiteX3" fmla="*/ 3585 w 368216"/>
                <a:gd name="connsiteY3" fmla="*/ 628176 h 647052"/>
                <a:gd name="connsiteX4" fmla="*/ 64302 w 368216"/>
                <a:gd name="connsiteY4" fmla="*/ 645378 h 647052"/>
                <a:gd name="connsiteX5" fmla="*/ 230669 w 368216"/>
                <a:gd name="connsiteY5" fmla="*/ 603483 h 647052"/>
                <a:gd name="connsiteX6" fmla="*/ 352104 w 368216"/>
                <a:gd name="connsiteY6" fmla="*/ 486703 h 647052"/>
                <a:gd name="connsiteX7" fmla="*/ 367081 w 368216"/>
                <a:gd name="connsiteY7" fmla="*/ 355350 h 647052"/>
                <a:gd name="connsiteX8" fmla="*/ 316686 w 368216"/>
                <a:gd name="connsiteY8" fmla="*/ 57227 h 647052"/>
                <a:gd name="connsiteX9" fmla="*/ 210430 w 368216"/>
                <a:gd name="connsiteY9" fmla="*/ 31928 h 647052"/>
                <a:gd name="connsiteX10" fmla="*/ 237550 w 368216"/>
                <a:gd name="connsiteY10" fmla="*/ 223392 h 64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216" h="647052">
                  <a:moveTo>
                    <a:pt x="237550" y="223392"/>
                  </a:moveTo>
                  <a:cubicBezTo>
                    <a:pt x="254146" y="283096"/>
                    <a:pt x="264671" y="348267"/>
                    <a:pt x="241395" y="405544"/>
                  </a:cubicBezTo>
                  <a:cubicBezTo>
                    <a:pt x="208405" y="486501"/>
                    <a:pt x="119960" y="526980"/>
                    <a:pt x="42849" y="567458"/>
                  </a:cubicBezTo>
                  <a:cubicBezTo>
                    <a:pt x="18967" y="580209"/>
                    <a:pt x="-8356" y="604900"/>
                    <a:pt x="3585" y="628176"/>
                  </a:cubicBezTo>
                  <a:cubicBezTo>
                    <a:pt x="13502" y="648415"/>
                    <a:pt x="41432" y="648415"/>
                    <a:pt x="64302" y="645378"/>
                  </a:cubicBezTo>
                  <a:cubicBezTo>
                    <a:pt x="121539" y="639752"/>
                    <a:pt x="177602" y="625625"/>
                    <a:pt x="230669" y="603483"/>
                  </a:cubicBezTo>
                  <a:cubicBezTo>
                    <a:pt x="284384" y="581200"/>
                    <a:pt x="327735" y="539507"/>
                    <a:pt x="352104" y="486703"/>
                  </a:cubicBezTo>
                  <a:cubicBezTo>
                    <a:pt x="366899" y="444606"/>
                    <a:pt x="372020" y="399695"/>
                    <a:pt x="367081" y="355350"/>
                  </a:cubicBezTo>
                  <a:cubicBezTo>
                    <a:pt x="358135" y="254803"/>
                    <a:pt x="341297" y="155124"/>
                    <a:pt x="316686" y="57227"/>
                  </a:cubicBezTo>
                  <a:cubicBezTo>
                    <a:pt x="304541" y="962"/>
                    <a:pt x="246658" y="-25552"/>
                    <a:pt x="210430" y="31928"/>
                  </a:cubicBezTo>
                  <a:cubicBezTo>
                    <a:pt x="178654" y="82931"/>
                    <a:pt x="223585" y="172995"/>
                    <a:pt x="237550" y="223392"/>
                  </a:cubicBezTo>
                  <a:close/>
                </a:path>
              </a:pathLst>
            </a:custGeom>
            <a:solidFill>
              <a:srgbClr val="297267">
                <a:alpha val="77000"/>
              </a:srgbClr>
            </a:solidFill>
            <a:ln w="20234"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8539B464-674A-48D3-BCCF-A78B138D2499}"/>
                </a:ext>
              </a:extLst>
            </p:cNvPr>
            <p:cNvSpPr/>
            <p:nvPr/>
          </p:nvSpPr>
          <p:spPr>
            <a:xfrm>
              <a:off x="890678" y="4861039"/>
              <a:ext cx="86016" cy="269788"/>
            </a:xfrm>
            <a:custGeom>
              <a:avLst/>
              <a:gdLst>
                <a:gd name="connsiteX0" fmla="*/ 86705 w 86016"/>
                <a:gd name="connsiteY0" fmla="*/ -215 h 269788"/>
                <a:gd name="connsiteX1" fmla="*/ 59180 w 86016"/>
                <a:gd name="connsiteY1" fmla="*/ 64550 h 269788"/>
                <a:gd name="connsiteX2" fmla="*/ 38941 w 86016"/>
                <a:gd name="connsiteY2" fmla="*/ 133363 h 269788"/>
                <a:gd name="connsiteX3" fmla="*/ 688 w 86016"/>
                <a:gd name="connsiteY3" fmla="*/ 269573 h 269788"/>
              </a:gdLst>
              <a:ahLst/>
              <a:cxnLst>
                <a:cxn ang="0">
                  <a:pos x="connsiteX0" y="connsiteY0"/>
                </a:cxn>
                <a:cxn ang="0">
                  <a:pos x="connsiteX1" y="connsiteY1"/>
                </a:cxn>
                <a:cxn ang="0">
                  <a:pos x="connsiteX2" y="connsiteY2"/>
                </a:cxn>
                <a:cxn ang="0">
                  <a:pos x="connsiteX3" y="connsiteY3"/>
                </a:cxn>
              </a:cxnLst>
              <a:rect l="l" t="t" r="r" b="b"/>
              <a:pathLst>
                <a:path w="86016" h="269788">
                  <a:moveTo>
                    <a:pt x="86705" y="-215"/>
                  </a:moveTo>
                  <a:cubicBezTo>
                    <a:pt x="76991" y="21238"/>
                    <a:pt x="66466" y="42489"/>
                    <a:pt x="59180" y="64550"/>
                  </a:cubicBezTo>
                  <a:cubicBezTo>
                    <a:pt x="51894" y="86611"/>
                    <a:pt x="44406" y="110291"/>
                    <a:pt x="38941" y="133363"/>
                  </a:cubicBezTo>
                  <a:lnTo>
                    <a:pt x="688" y="269573"/>
                  </a:lnTo>
                </a:path>
              </a:pathLst>
            </a:custGeom>
            <a:noFill/>
            <a:ln w="20234" cap="rnd">
              <a:solidFill>
                <a:srgbClr val="190B0B"/>
              </a:solidFill>
              <a:prstDash val="solid"/>
              <a:round/>
            </a:ln>
          </p:spPr>
          <p:txBody>
            <a:bodyPr rtlCol="0" anchor="ctr"/>
            <a:lstStyle/>
            <a:p>
              <a:endParaRPr lang="en-US"/>
            </a:p>
          </p:txBody>
        </p:sp>
        <p:sp>
          <p:nvSpPr>
            <p:cNvPr id="37" name="Freeform: Shape 36">
              <a:extLst>
                <a:ext uri="{FF2B5EF4-FFF2-40B4-BE49-F238E27FC236}">
                  <a16:creationId xmlns="" xmlns:a16="http://schemas.microsoft.com/office/drawing/2014/main" id="{A332EA2D-491B-49DD-9D43-6E289BE72032}"/>
                </a:ext>
              </a:extLst>
            </p:cNvPr>
            <p:cNvSpPr/>
            <p:nvPr/>
          </p:nvSpPr>
          <p:spPr>
            <a:xfrm>
              <a:off x="955820" y="4855777"/>
              <a:ext cx="90295" cy="290027"/>
            </a:xfrm>
            <a:custGeom>
              <a:avLst/>
              <a:gdLst>
                <a:gd name="connsiteX0" fmla="*/ 90984 w 90295"/>
                <a:gd name="connsiteY0" fmla="*/ 273217 h 290027"/>
                <a:gd name="connsiteX1" fmla="*/ 53542 w 90295"/>
                <a:gd name="connsiteY1" fmla="*/ 129316 h 290027"/>
                <a:gd name="connsiteX2" fmla="*/ 37351 w 90295"/>
                <a:gd name="connsiteY2" fmla="*/ 56657 h 290027"/>
                <a:gd name="connsiteX3" fmla="*/ 25814 w 90295"/>
                <a:gd name="connsiteY3" fmla="*/ -215 h 290027"/>
                <a:gd name="connsiteX4" fmla="*/ 12254 w 90295"/>
                <a:gd name="connsiteY4" fmla="*/ 69205 h 290027"/>
                <a:gd name="connsiteX5" fmla="*/ 4361 w 90295"/>
                <a:gd name="connsiteY5" fmla="*/ 142066 h 290027"/>
                <a:gd name="connsiteX6" fmla="*/ 920 w 90295"/>
                <a:gd name="connsiteY6" fmla="*/ 289812 h 2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95" h="290027">
                  <a:moveTo>
                    <a:pt x="90984" y="273217"/>
                  </a:moveTo>
                  <a:cubicBezTo>
                    <a:pt x="77424" y="225452"/>
                    <a:pt x="65078" y="177485"/>
                    <a:pt x="53542" y="129316"/>
                  </a:cubicBezTo>
                  <a:cubicBezTo>
                    <a:pt x="47875" y="105029"/>
                    <a:pt x="42410" y="80944"/>
                    <a:pt x="37351" y="56657"/>
                  </a:cubicBezTo>
                  <a:cubicBezTo>
                    <a:pt x="35084" y="37410"/>
                    <a:pt x="31238" y="18385"/>
                    <a:pt x="25814" y="-215"/>
                  </a:cubicBezTo>
                  <a:cubicBezTo>
                    <a:pt x="18548" y="22311"/>
                    <a:pt x="13995" y="45607"/>
                    <a:pt x="12254" y="69205"/>
                  </a:cubicBezTo>
                  <a:cubicBezTo>
                    <a:pt x="8752" y="93492"/>
                    <a:pt x="6121" y="117779"/>
                    <a:pt x="4361" y="142066"/>
                  </a:cubicBezTo>
                  <a:cubicBezTo>
                    <a:pt x="718" y="191248"/>
                    <a:pt x="313" y="240429"/>
                    <a:pt x="920" y="289812"/>
                  </a:cubicBezTo>
                </a:path>
              </a:pathLst>
            </a:custGeom>
            <a:noFill/>
            <a:ln w="20234" cap="rnd">
              <a:solidFill>
                <a:srgbClr val="190B0B"/>
              </a:solidFill>
              <a:prstDash val="solid"/>
              <a:round/>
            </a:ln>
          </p:spPr>
          <p:txBody>
            <a:bodyPr rtlCol="0" anchor="ctr"/>
            <a:lstStyle/>
            <a:p>
              <a:endParaRPr lang="en-US"/>
            </a:p>
          </p:txBody>
        </p:sp>
        <p:sp>
          <p:nvSpPr>
            <p:cNvPr id="38" name="Freeform: Shape 37">
              <a:extLst>
                <a:ext uri="{FF2B5EF4-FFF2-40B4-BE49-F238E27FC236}">
                  <a16:creationId xmlns="" xmlns:a16="http://schemas.microsoft.com/office/drawing/2014/main" id="{33C4CAD3-A66A-48BE-ADAE-2A078F804236}"/>
                </a:ext>
              </a:extLst>
            </p:cNvPr>
            <p:cNvSpPr/>
            <p:nvPr/>
          </p:nvSpPr>
          <p:spPr>
            <a:xfrm>
              <a:off x="92243" y="4926755"/>
              <a:ext cx="94921" cy="144771"/>
            </a:xfrm>
            <a:custGeom>
              <a:avLst/>
              <a:gdLst>
                <a:gd name="connsiteX0" fmla="*/ 95610 w 94921"/>
                <a:gd name="connsiteY0" fmla="*/ 107924 h 144771"/>
                <a:gd name="connsiteX1" fmla="*/ 91966 w 94921"/>
                <a:gd name="connsiteY1" fmla="*/ 111364 h 144771"/>
                <a:gd name="connsiteX2" fmla="*/ 58370 w 94921"/>
                <a:gd name="connsiteY2" fmla="*/ 137270 h 144771"/>
                <a:gd name="connsiteX3" fmla="*/ 688 w 94921"/>
                <a:gd name="connsiteY3" fmla="*/ 137270 h 144771"/>
                <a:gd name="connsiteX4" fmla="*/ 2509 w 94921"/>
                <a:gd name="connsiteY4" fmla="*/ 36074 h 144771"/>
                <a:gd name="connsiteX5" fmla="*/ 22749 w 94921"/>
                <a:gd name="connsiteY5" fmla="*/ 5918 h 144771"/>
                <a:gd name="connsiteX6" fmla="*/ 68489 w 94921"/>
                <a:gd name="connsiteY6" fmla="*/ 68660 h 144771"/>
                <a:gd name="connsiteX7" fmla="*/ 95610 w 94921"/>
                <a:gd name="connsiteY7" fmla="*/ 107924 h 1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921" h="144771">
                  <a:moveTo>
                    <a:pt x="95610" y="107924"/>
                  </a:moveTo>
                  <a:lnTo>
                    <a:pt x="91966" y="111364"/>
                  </a:lnTo>
                  <a:cubicBezTo>
                    <a:pt x="82070" y="121565"/>
                    <a:pt x="70756" y="130288"/>
                    <a:pt x="58370" y="137270"/>
                  </a:cubicBezTo>
                  <a:cubicBezTo>
                    <a:pt x="40378" y="146986"/>
                    <a:pt x="18681" y="146986"/>
                    <a:pt x="688" y="137270"/>
                  </a:cubicBezTo>
                  <a:cubicBezTo>
                    <a:pt x="688" y="103269"/>
                    <a:pt x="688" y="69470"/>
                    <a:pt x="2509" y="36074"/>
                  </a:cubicBezTo>
                  <a:cubicBezTo>
                    <a:pt x="2509" y="11181"/>
                    <a:pt x="-1134" y="-11487"/>
                    <a:pt x="22749" y="5918"/>
                  </a:cubicBezTo>
                  <a:cubicBezTo>
                    <a:pt x="39953" y="17859"/>
                    <a:pt x="55941" y="50647"/>
                    <a:pt x="68489" y="68660"/>
                  </a:cubicBezTo>
                  <a:cubicBezTo>
                    <a:pt x="72335" y="72505"/>
                    <a:pt x="82252" y="87482"/>
                    <a:pt x="95610" y="107924"/>
                  </a:cubicBezTo>
                  <a:close/>
                </a:path>
              </a:pathLst>
            </a:custGeom>
            <a:solidFill>
              <a:srgbClr val="190B0B"/>
            </a:solidFill>
            <a:ln w="20234"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8773A291-4338-48D0-95A3-27AACC4FE933}"/>
                </a:ext>
              </a:extLst>
            </p:cNvPr>
            <p:cNvSpPr/>
            <p:nvPr/>
          </p:nvSpPr>
          <p:spPr>
            <a:xfrm>
              <a:off x="176790" y="5371533"/>
              <a:ext cx="255414" cy="513811"/>
            </a:xfrm>
            <a:custGeom>
              <a:avLst/>
              <a:gdLst>
                <a:gd name="connsiteX0" fmla="*/ 155166 w 255414"/>
                <a:gd name="connsiteY0" fmla="*/ 387911 h 513811"/>
                <a:gd name="connsiteX1" fmla="*/ 251303 w 255414"/>
                <a:gd name="connsiteY1" fmla="*/ 513596 h 513811"/>
                <a:gd name="connsiteX2" fmla="*/ 251303 w 255414"/>
                <a:gd name="connsiteY2" fmla="*/ 473118 h 513811"/>
                <a:gd name="connsiteX3" fmla="*/ 159213 w 255414"/>
                <a:gd name="connsiteY3" fmla="*/ 227819 h 513811"/>
                <a:gd name="connsiteX4" fmla="*/ 37778 w 255414"/>
                <a:gd name="connsiteY4" fmla="*/ 6807 h 513811"/>
                <a:gd name="connsiteX5" fmla="*/ 35552 w 255414"/>
                <a:gd name="connsiteY5" fmla="*/ 126826 h 513811"/>
                <a:gd name="connsiteX6" fmla="*/ 155166 w 255414"/>
                <a:gd name="connsiteY6" fmla="*/ 387911 h 51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414" h="513811">
                  <a:moveTo>
                    <a:pt x="155166" y="387911"/>
                  </a:moveTo>
                  <a:cubicBezTo>
                    <a:pt x="179049" y="438307"/>
                    <a:pt x="207585" y="493357"/>
                    <a:pt x="251303" y="513596"/>
                  </a:cubicBezTo>
                  <a:cubicBezTo>
                    <a:pt x="259398" y="505096"/>
                    <a:pt x="255755" y="487892"/>
                    <a:pt x="251303" y="473118"/>
                  </a:cubicBezTo>
                  <a:cubicBezTo>
                    <a:pt x="226004" y="389429"/>
                    <a:pt x="195240" y="307481"/>
                    <a:pt x="159213" y="227819"/>
                  </a:cubicBezTo>
                  <a:cubicBezTo>
                    <a:pt x="138974" y="181471"/>
                    <a:pt x="80484" y="28261"/>
                    <a:pt x="37778" y="6807"/>
                  </a:cubicBezTo>
                  <a:cubicBezTo>
                    <a:pt x="-37714" y="-31648"/>
                    <a:pt x="23409" y="99098"/>
                    <a:pt x="35552" y="126826"/>
                  </a:cubicBezTo>
                  <a:cubicBezTo>
                    <a:pt x="74553" y="214522"/>
                    <a:pt x="114425" y="301550"/>
                    <a:pt x="155166" y="387911"/>
                  </a:cubicBezTo>
                  <a:close/>
                </a:path>
              </a:pathLst>
            </a:custGeom>
            <a:solidFill>
              <a:srgbClr val="FFF0A4"/>
            </a:solidFill>
            <a:ln w="20234"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A1C6095D-B97B-43BB-87BA-A11CB549AE53}"/>
                </a:ext>
              </a:extLst>
            </p:cNvPr>
            <p:cNvSpPr/>
            <p:nvPr/>
          </p:nvSpPr>
          <p:spPr>
            <a:xfrm>
              <a:off x="322088" y="5980590"/>
              <a:ext cx="497176" cy="208738"/>
            </a:xfrm>
            <a:custGeom>
              <a:avLst/>
              <a:gdLst>
                <a:gd name="connsiteX0" fmla="*/ 429832 w 497176"/>
                <a:gd name="connsiteY0" fmla="*/ 7961 h 208738"/>
                <a:gd name="connsiteX1" fmla="*/ 466262 w 497176"/>
                <a:gd name="connsiteY1" fmla="*/ -133 h 208738"/>
                <a:gd name="connsiteX2" fmla="*/ 494395 w 497176"/>
                <a:gd name="connsiteY2" fmla="*/ 63013 h 208738"/>
                <a:gd name="connsiteX3" fmla="*/ 437724 w 497176"/>
                <a:gd name="connsiteY3" fmla="*/ 116646 h 208738"/>
                <a:gd name="connsiteX4" fmla="*/ 207807 w 497176"/>
                <a:gd name="connsiteY4" fmla="*/ 200842 h 208738"/>
                <a:gd name="connsiteX5" fmla="*/ 66133 w 497176"/>
                <a:gd name="connsiteY5" fmla="*/ 194971 h 208738"/>
                <a:gd name="connsiteX6" fmla="*/ 5415 w 497176"/>
                <a:gd name="connsiteY6" fmla="*/ 101669 h 208738"/>
                <a:gd name="connsiteX7" fmla="*/ 126850 w 497176"/>
                <a:gd name="connsiteY7" fmla="*/ 78799 h 208738"/>
                <a:gd name="connsiteX8" fmla="*/ 429832 w 497176"/>
                <a:gd name="connsiteY8" fmla="*/ 7961 h 20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76" h="208738">
                  <a:moveTo>
                    <a:pt x="429832" y="7961"/>
                  </a:moveTo>
                  <a:cubicBezTo>
                    <a:pt x="441023" y="2052"/>
                    <a:pt x="453612" y="-741"/>
                    <a:pt x="466262" y="-133"/>
                  </a:cubicBezTo>
                  <a:cubicBezTo>
                    <a:pt x="492370" y="3915"/>
                    <a:pt x="504312" y="38523"/>
                    <a:pt x="494395" y="63013"/>
                  </a:cubicBezTo>
                  <a:cubicBezTo>
                    <a:pt x="482028" y="86712"/>
                    <a:pt x="462072" y="105596"/>
                    <a:pt x="437724" y="116646"/>
                  </a:cubicBezTo>
                  <a:cubicBezTo>
                    <a:pt x="366239" y="157186"/>
                    <a:pt x="288561" y="185621"/>
                    <a:pt x="207807" y="200842"/>
                  </a:cubicBezTo>
                  <a:cubicBezTo>
                    <a:pt x="161035" y="212803"/>
                    <a:pt x="111772" y="210759"/>
                    <a:pt x="66133" y="194971"/>
                  </a:cubicBezTo>
                  <a:cubicBezTo>
                    <a:pt x="34559" y="181614"/>
                    <a:pt x="-14824" y="140327"/>
                    <a:pt x="5415" y="101669"/>
                  </a:cubicBezTo>
                  <a:cubicBezTo>
                    <a:pt x="25654" y="63013"/>
                    <a:pt x="92848" y="79001"/>
                    <a:pt x="126850" y="78799"/>
                  </a:cubicBezTo>
                  <a:cubicBezTo>
                    <a:pt x="231486" y="75075"/>
                    <a:pt x="334403" y="51011"/>
                    <a:pt x="429832" y="7961"/>
                  </a:cubicBezTo>
                  <a:close/>
                </a:path>
              </a:pathLst>
            </a:custGeom>
            <a:solidFill>
              <a:srgbClr val="50AD9F"/>
            </a:solidFill>
            <a:ln w="20234" cap="flat">
              <a:noFill/>
              <a:prstDash val="solid"/>
              <a:miter/>
            </a:ln>
          </p:spPr>
          <p:txBody>
            <a:bodyPr rtlCol="0" anchor="ctr"/>
            <a:lstStyle/>
            <a:p>
              <a:endParaRPr lang="en-US"/>
            </a:p>
          </p:txBody>
        </p:sp>
      </p:grpSp>
      <p:grpSp>
        <p:nvGrpSpPr>
          <p:cNvPr id="41" name="Group 40">
            <a:extLst>
              <a:ext uri="{FF2B5EF4-FFF2-40B4-BE49-F238E27FC236}">
                <a16:creationId xmlns="" xmlns:a16="http://schemas.microsoft.com/office/drawing/2014/main" id="{26FFCC9D-607E-4AAF-86A8-2277051A52AD}"/>
              </a:ext>
            </a:extLst>
          </p:cNvPr>
          <p:cNvGrpSpPr/>
          <p:nvPr userDrawn="1"/>
        </p:nvGrpSpPr>
        <p:grpSpPr>
          <a:xfrm>
            <a:off x="9732660" y="373262"/>
            <a:ext cx="897950" cy="497071"/>
            <a:chOff x="3736781" y="5995118"/>
            <a:chExt cx="1222642" cy="676808"/>
          </a:xfrm>
        </p:grpSpPr>
        <p:sp>
          <p:nvSpPr>
            <p:cNvPr id="42" name="Freeform: Shape 41">
              <a:extLst>
                <a:ext uri="{FF2B5EF4-FFF2-40B4-BE49-F238E27FC236}">
                  <a16:creationId xmlns="" xmlns:a16="http://schemas.microsoft.com/office/drawing/2014/main" id="{48ED58E2-332C-411C-8DBE-F70F3FA905E0}"/>
                </a:ext>
              </a:extLst>
            </p:cNvPr>
            <p:cNvSpPr/>
            <p:nvPr/>
          </p:nvSpPr>
          <p:spPr>
            <a:xfrm>
              <a:off x="3739953" y="6005993"/>
              <a:ext cx="1219470" cy="664111"/>
            </a:xfrm>
            <a:custGeom>
              <a:avLst/>
              <a:gdLst>
                <a:gd name="connsiteX0" fmla="*/ 1117487 w 1219470"/>
                <a:gd name="connsiteY0" fmla="*/ 369 h 664111"/>
                <a:gd name="connsiteX1" fmla="*/ 1045031 w 1219470"/>
                <a:gd name="connsiteY1" fmla="*/ 31538 h 664111"/>
                <a:gd name="connsiteX2" fmla="*/ 1045031 w 1219470"/>
                <a:gd name="connsiteY2" fmla="*/ 31538 h 664111"/>
                <a:gd name="connsiteX3" fmla="*/ 990588 w 1219470"/>
                <a:gd name="connsiteY3" fmla="*/ 5429 h 664111"/>
                <a:gd name="connsiteX4" fmla="*/ 595923 w 1219470"/>
                <a:gd name="connsiteY4" fmla="*/ 167343 h 664111"/>
                <a:gd name="connsiteX5" fmla="*/ 408913 w 1219470"/>
                <a:gd name="connsiteY5" fmla="*/ 241419 h 664111"/>
                <a:gd name="connsiteX6" fmla="*/ 410734 w 1219470"/>
                <a:gd name="connsiteY6" fmla="*/ 243442 h 664111"/>
                <a:gd name="connsiteX7" fmla="*/ 164019 w 1219470"/>
                <a:gd name="connsiteY7" fmla="*/ 344638 h 664111"/>
                <a:gd name="connsiteX8" fmla="*/ 146006 w 1219470"/>
                <a:gd name="connsiteY8" fmla="*/ 428631 h 664111"/>
                <a:gd name="connsiteX9" fmla="*/ 147423 w 1219470"/>
                <a:gd name="connsiteY9" fmla="*/ 432072 h 664111"/>
                <a:gd name="connsiteX10" fmla="*/ 81645 w 1219470"/>
                <a:gd name="connsiteY10" fmla="*/ 459193 h 664111"/>
                <a:gd name="connsiteX11" fmla="*/ 81645 w 1219470"/>
                <a:gd name="connsiteY11" fmla="*/ 459193 h 664111"/>
                <a:gd name="connsiteX12" fmla="*/ 77800 w 1219470"/>
                <a:gd name="connsiteY12" fmla="*/ 459193 h 664111"/>
                <a:gd name="connsiteX13" fmla="*/ 67073 w 1219470"/>
                <a:gd name="connsiteY13" fmla="*/ 503111 h 664111"/>
                <a:gd name="connsiteX14" fmla="*/ 62418 w 1219470"/>
                <a:gd name="connsiteY14" fmla="*/ 506957 h 664111"/>
                <a:gd name="connsiteX15" fmla="*/ 28213 w 1219470"/>
                <a:gd name="connsiteY15" fmla="*/ 534685 h 664111"/>
                <a:gd name="connsiteX16" fmla="*/ 688 w 1219470"/>
                <a:gd name="connsiteY16" fmla="*/ 587103 h 664111"/>
                <a:gd name="connsiteX17" fmla="*/ 108361 w 1219470"/>
                <a:gd name="connsiteY17" fmla="*/ 608760 h 664111"/>
                <a:gd name="connsiteX18" fmla="*/ 148840 w 1219470"/>
                <a:gd name="connsiteY18" fmla="*/ 640333 h 664111"/>
                <a:gd name="connsiteX19" fmla="*/ 148840 w 1219470"/>
                <a:gd name="connsiteY19" fmla="*/ 640333 h 664111"/>
                <a:gd name="connsiteX20" fmla="*/ 152280 w 1219470"/>
                <a:gd name="connsiteY20" fmla="*/ 640333 h 664111"/>
                <a:gd name="connsiteX21" fmla="*/ 155114 w 1219470"/>
                <a:gd name="connsiteY21" fmla="*/ 638714 h 664111"/>
                <a:gd name="connsiteX22" fmla="*/ 221700 w 1219470"/>
                <a:gd name="connsiteY22" fmla="*/ 611593 h 664111"/>
                <a:gd name="connsiteX23" fmla="*/ 223522 w 1219470"/>
                <a:gd name="connsiteY23" fmla="*/ 615844 h 664111"/>
                <a:gd name="connsiteX24" fmla="*/ 294966 w 1219470"/>
                <a:gd name="connsiteY24" fmla="*/ 662191 h 664111"/>
                <a:gd name="connsiteX25" fmla="*/ 294966 w 1219470"/>
                <a:gd name="connsiteY25" fmla="*/ 662191 h 664111"/>
                <a:gd name="connsiteX26" fmla="*/ 549778 w 1219470"/>
                <a:gd name="connsiteY26" fmla="*/ 557352 h 664111"/>
                <a:gd name="connsiteX27" fmla="*/ 891618 w 1219470"/>
                <a:gd name="connsiteY27" fmla="*/ 419523 h 664111"/>
                <a:gd name="connsiteX28" fmla="*/ 891618 w 1219470"/>
                <a:gd name="connsiteY28" fmla="*/ 416690 h 664111"/>
                <a:gd name="connsiteX29" fmla="*/ 1121738 w 1219470"/>
                <a:gd name="connsiteY29" fmla="*/ 322173 h 664111"/>
                <a:gd name="connsiteX30" fmla="*/ 1141977 w 1219470"/>
                <a:gd name="connsiteY30" fmla="*/ 256193 h 664111"/>
                <a:gd name="connsiteX31" fmla="*/ 1045639 w 1219470"/>
                <a:gd name="connsiteY31" fmla="*/ 29919 h 664111"/>
                <a:gd name="connsiteX32" fmla="*/ 1112225 w 1219470"/>
                <a:gd name="connsiteY32" fmla="*/ 140223 h 664111"/>
                <a:gd name="connsiteX33" fmla="*/ 1141977 w 1219470"/>
                <a:gd name="connsiteY33" fmla="*/ 256193 h 664111"/>
                <a:gd name="connsiteX34" fmla="*/ 1210183 w 1219470"/>
                <a:gd name="connsiteY34" fmla="*/ 228465 h 664111"/>
                <a:gd name="connsiteX35" fmla="*/ 1200266 w 1219470"/>
                <a:gd name="connsiteY35" fmla="*/ 101768 h 664111"/>
                <a:gd name="connsiteX36" fmla="*/ 1117487 w 1219470"/>
                <a:gd name="connsiteY36" fmla="*/ 369 h 6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470" h="664111">
                  <a:moveTo>
                    <a:pt x="1117487" y="369"/>
                  </a:moveTo>
                  <a:lnTo>
                    <a:pt x="1045031" y="31538"/>
                  </a:lnTo>
                  <a:lnTo>
                    <a:pt x="1045031" y="31538"/>
                  </a:lnTo>
                  <a:cubicBezTo>
                    <a:pt x="1024792" y="9882"/>
                    <a:pt x="1004553" y="-440"/>
                    <a:pt x="990588" y="5429"/>
                  </a:cubicBezTo>
                  <a:lnTo>
                    <a:pt x="595923" y="167343"/>
                  </a:lnTo>
                  <a:cubicBezTo>
                    <a:pt x="501609" y="204987"/>
                    <a:pt x="408913" y="241419"/>
                    <a:pt x="408913" y="241419"/>
                  </a:cubicBezTo>
                  <a:lnTo>
                    <a:pt x="410734" y="243442"/>
                  </a:lnTo>
                  <a:lnTo>
                    <a:pt x="164019" y="344638"/>
                  </a:lnTo>
                  <a:cubicBezTo>
                    <a:pt x="145601" y="352329"/>
                    <a:pt x="139732" y="385117"/>
                    <a:pt x="146006" y="428631"/>
                  </a:cubicBezTo>
                  <a:lnTo>
                    <a:pt x="147423" y="432072"/>
                  </a:lnTo>
                  <a:lnTo>
                    <a:pt x="81645" y="459193"/>
                  </a:lnTo>
                  <a:lnTo>
                    <a:pt x="81645" y="459193"/>
                  </a:lnTo>
                  <a:cubicBezTo>
                    <a:pt x="80370" y="458990"/>
                    <a:pt x="79075" y="458990"/>
                    <a:pt x="77800" y="459193"/>
                  </a:cubicBezTo>
                  <a:cubicBezTo>
                    <a:pt x="67883" y="463240"/>
                    <a:pt x="64442" y="479432"/>
                    <a:pt x="67073" y="503111"/>
                  </a:cubicBezTo>
                  <a:lnTo>
                    <a:pt x="62418" y="506957"/>
                  </a:lnTo>
                  <a:cubicBezTo>
                    <a:pt x="50052" y="514951"/>
                    <a:pt x="38596" y="524241"/>
                    <a:pt x="28213" y="534685"/>
                  </a:cubicBezTo>
                  <a:cubicBezTo>
                    <a:pt x="12083" y="547516"/>
                    <a:pt x="2105" y="566541"/>
                    <a:pt x="688" y="587103"/>
                  </a:cubicBezTo>
                  <a:cubicBezTo>
                    <a:pt x="2510" y="606331"/>
                    <a:pt x="53108" y="616653"/>
                    <a:pt x="108361" y="608760"/>
                  </a:cubicBezTo>
                  <a:cubicBezTo>
                    <a:pt x="122731" y="628999"/>
                    <a:pt x="137708" y="641547"/>
                    <a:pt x="148840" y="640333"/>
                  </a:cubicBezTo>
                  <a:lnTo>
                    <a:pt x="148840" y="640333"/>
                  </a:lnTo>
                  <a:cubicBezTo>
                    <a:pt x="149973" y="640535"/>
                    <a:pt x="151147" y="640535"/>
                    <a:pt x="152280" y="640333"/>
                  </a:cubicBezTo>
                  <a:lnTo>
                    <a:pt x="155114" y="638714"/>
                  </a:lnTo>
                  <a:lnTo>
                    <a:pt x="221700" y="611593"/>
                  </a:lnTo>
                  <a:lnTo>
                    <a:pt x="223522" y="615844"/>
                  </a:lnTo>
                  <a:cubicBezTo>
                    <a:pt x="249833" y="651060"/>
                    <a:pt x="276549" y="669882"/>
                    <a:pt x="294966" y="662191"/>
                  </a:cubicBezTo>
                  <a:lnTo>
                    <a:pt x="294966" y="662191"/>
                  </a:lnTo>
                  <a:lnTo>
                    <a:pt x="549778" y="557352"/>
                  </a:lnTo>
                  <a:cubicBezTo>
                    <a:pt x="628913" y="524970"/>
                    <a:pt x="891618" y="419523"/>
                    <a:pt x="891618" y="419523"/>
                  </a:cubicBezTo>
                  <a:cubicBezTo>
                    <a:pt x="891618" y="419523"/>
                    <a:pt x="891618" y="419523"/>
                    <a:pt x="891618" y="416690"/>
                  </a:cubicBezTo>
                  <a:lnTo>
                    <a:pt x="1121738" y="322173"/>
                  </a:lnTo>
                  <a:cubicBezTo>
                    <a:pt x="1137524" y="315494"/>
                    <a:pt x="1144001" y="290802"/>
                    <a:pt x="1141977" y="256193"/>
                  </a:cubicBezTo>
                  <a:cubicBezTo>
                    <a:pt x="1131736" y="173213"/>
                    <a:pt x="1098361" y="94806"/>
                    <a:pt x="1045639" y="29919"/>
                  </a:cubicBezTo>
                  <a:cubicBezTo>
                    <a:pt x="1074135" y="62504"/>
                    <a:pt x="1096662" y="99825"/>
                    <a:pt x="1112225" y="140223"/>
                  </a:cubicBezTo>
                  <a:cubicBezTo>
                    <a:pt x="1128052" y="177119"/>
                    <a:pt x="1138091" y="216241"/>
                    <a:pt x="1141977" y="256193"/>
                  </a:cubicBezTo>
                  <a:lnTo>
                    <a:pt x="1210183" y="228465"/>
                  </a:lnTo>
                  <a:cubicBezTo>
                    <a:pt x="1227589" y="221382"/>
                    <a:pt x="1220910" y="151557"/>
                    <a:pt x="1200266" y="101768"/>
                  </a:cubicBezTo>
                  <a:cubicBezTo>
                    <a:pt x="1179622" y="51979"/>
                    <a:pt x="1134691" y="-6714"/>
                    <a:pt x="1117487" y="369"/>
                  </a:cubicBezTo>
                  <a:close/>
                </a:path>
              </a:pathLst>
            </a:custGeom>
            <a:solidFill>
              <a:srgbClr val="63D1E1"/>
            </a:solidFill>
            <a:ln w="20234"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665F5E7C-B36B-4590-900E-E77845D7DFF4}"/>
                </a:ext>
              </a:extLst>
            </p:cNvPr>
            <p:cNvSpPr/>
            <p:nvPr/>
          </p:nvSpPr>
          <p:spPr>
            <a:xfrm>
              <a:off x="3882905" y="6350220"/>
              <a:ext cx="172166" cy="321706"/>
            </a:xfrm>
            <a:custGeom>
              <a:avLst/>
              <a:gdLst>
                <a:gd name="connsiteX0" fmla="*/ 3054 w 172166"/>
                <a:gd name="connsiteY0" fmla="*/ 85416 h 321706"/>
                <a:gd name="connsiteX1" fmla="*/ 21067 w 172166"/>
                <a:gd name="connsiteY1" fmla="*/ 1422 h 321706"/>
                <a:gd name="connsiteX2" fmla="*/ 142502 w 172166"/>
                <a:gd name="connsiteY2" fmla="*/ 137633 h 321706"/>
                <a:gd name="connsiteX3" fmla="*/ 152419 w 172166"/>
                <a:gd name="connsiteY3" fmla="*/ 319786 h 321706"/>
                <a:gd name="connsiteX4" fmla="*/ 80975 w 172166"/>
                <a:gd name="connsiteY4" fmla="*/ 273437 h 32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66" h="321706">
                  <a:moveTo>
                    <a:pt x="3054" y="85416"/>
                  </a:moveTo>
                  <a:cubicBezTo>
                    <a:pt x="-3220" y="41497"/>
                    <a:pt x="3054" y="9113"/>
                    <a:pt x="21067" y="1422"/>
                  </a:cubicBezTo>
                  <a:cubicBezTo>
                    <a:pt x="51831" y="-11126"/>
                    <a:pt x="106072" y="49794"/>
                    <a:pt x="142502" y="137633"/>
                  </a:cubicBezTo>
                  <a:cubicBezTo>
                    <a:pt x="178933" y="225471"/>
                    <a:pt x="182981" y="307035"/>
                    <a:pt x="152419" y="319786"/>
                  </a:cubicBezTo>
                  <a:cubicBezTo>
                    <a:pt x="134002" y="327477"/>
                    <a:pt x="107286" y="308653"/>
                    <a:pt x="80975" y="273437"/>
                  </a:cubicBezTo>
                </a:path>
              </a:pathLst>
            </a:custGeom>
            <a:solidFill>
              <a:srgbClr val="160A0A"/>
            </a:solidFill>
            <a:ln w="20234"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C1D7DC6B-0527-410C-A732-3D699AE94ED4}"/>
                </a:ext>
              </a:extLst>
            </p:cNvPr>
            <p:cNvSpPr/>
            <p:nvPr/>
          </p:nvSpPr>
          <p:spPr>
            <a:xfrm>
              <a:off x="4148380" y="6108179"/>
              <a:ext cx="482707" cy="460239"/>
            </a:xfrm>
            <a:custGeom>
              <a:avLst/>
              <a:gdLst>
                <a:gd name="connsiteX0" fmla="*/ 688 w 482707"/>
                <a:gd name="connsiteY0" fmla="*/ 139840 h 460239"/>
                <a:gd name="connsiteX1" fmla="*/ 133862 w 482707"/>
                <a:gd name="connsiteY1" fmla="*/ 460024 h 460239"/>
                <a:gd name="connsiteX2" fmla="*/ 483394 w 482707"/>
                <a:gd name="connsiteY2" fmla="*/ 318350 h 460239"/>
                <a:gd name="connsiteX3" fmla="*/ 349410 w 482707"/>
                <a:gd name="connsiteY3" fmla="*/ -215 h 460239"/>
                <a:gd name="connsiteX4" fmla="*/ 688 w 482707"/>
                <a:gd name="connsiteY4" fmla="*/ 139840 h 4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07" h="460239">
                  <a:moveTo>
                    <a:pt x="688" y="139840"/>
                  </a:moveTo>
                  <a:cubicBezTo>
                    <a:pt x="688" y="139840"/>
                    <a:pt x="133053" y="290622"/>
                    <a:pt x="133862" y="460024"/>
                  </a:cubicBezTo>
                  <a:cubicBezTo>
                    <a:pt x="201866" y="432094"/>
                    <a:pt x="483394" y="318350"/>
                    <a:pt x="483394" y="318350"/>
                  </a:cubicBezTo>
                  <a:cubicBezTo>
                    <a:pt x="483394" y="318350"/>
                    <a:pt x="485620" y="106041"/>
                    <a:pt x="349410" y="-215"/>
                  </a:cubicBezTo>
                  <a:cubicBezTo>
                    <a:pt x="252869" y="40263"/>
                    <a:pt x="688" y="139840"/>
                    <a:pt x="688" y="139840"/>
                  </a:cubicBezTo>
                  <a:close/>
                </a:path>
              </a:pathLst>
            </a:custGeom>
            <a:solidFill>
              <a:srgbClr val="FFE21A"/>
            </a:solidFill>
            <a:ln w="20234"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84FE6420-A737-4DCC-B297-84D889E0BE9A}"/>
                </a:ext>
              </a:extLst>
            </p:cNvPr>
            <p:cNvSpPr/>
            <p:nvPr/>
          </p:nvSpPr>
          <p:spPr>
            <a:xfrm>
              <a:off x="4784094" y="6006007"/>
              <a:ext cx="174407" cy="258013"/>
            </a:xfrm>
            <a:custGeom>
              <a:avLst/>
              <a:gdLst>
                <a:gd name="connsiteX0" fmla="*/ 155316 w 174407"/>
                <a:gd name="connsiteY0" fmla="*/ 103373 h 258013"/>
                <a:gd name="connsiteX1" fmla="*/ 165233 w 174407"/>
                <a:gd name="connsiteY1" fmla="*/ 230071 h 258013"/>
                <a:gd name="connsiteX2" fmla="*/ 97027 w 174407"/>
                <a:gd name="connsiteY2" fmla="*/ 257798 h 258013"/>
                <a:gd name="connsiteX3" fmla="*/ 67276 w 174407"/>
                <a:gd name="connsiteY3" fmla="*/ 141827 h 258013"/>
                <a:gd name="connsiteX4" fmla="*/ 688 w 174407"/>
                <a:gd name="connsiteY4" fmla="*/ 31524 h 258013"/>
                <a:gd name="connsiteX5" fmla="*/ 73145 w 174407"/>
                <a:gd name="connsiteY5" fmla="*/ 355 h 258013"/>
                <a:gd name="connsiteX6" fmla="*/ 155316 w 174407"/>
                <a:gd name="connsiteY6" fmla="*/ 103373 h 25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07" h="258013">
                  <a:moveTo>
                    <a:pt x="155316" y="103373"/>
                  </a:moveTo>
                  <a:cubicBezTo>
                    <a:pt x="175555" y="153161"/>
                    <a:pt x="182639" y="222986"/>
                    <a:pt x="165233" y="230071"/>
                  </a:cubicBezTo>
                  <a:lnTo>
                    <a:pt x="97027" y="257798"/>
                  </a:lnTo>
                  <a:cubicBezTo>
                    <a:pt x="93141" y="217846"/>
                    <a:pt x="83102" y="178723"/>
                    <a:pt x="67276" y="141827"/>
                  </a:cubicBezTo>
                  <a:cubicBezTo>
                    <a:pt x="51711" y="101430"/>
                    <a:pt x="29185" y="64109"/>
                    <a:pt x="688" y="31524"/>
                  </a:cubicBezTo>
                  <a:lnTo>
                    <a:pt x="73145" y="355"/>
                  </a:lnTo>
                  <a:cubicBezTo>
                    <a:pt x="90551" y="-6728"/>
                    <a:pt x="134065" y="53584"/>
                    <a:pt x="155316" y="103373"/>
                  </a:cubicBezTo>
                  <a:close/>
                </a:path>
              </a:pathLst>
            </a:custGeom>
            <a:solidFill>
              <a:srgbClr val="160A0A"/>
            </a:solidFill>
            <a:ln w="20234"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F1F04523-48DC-4CC8-B7A1-410D6B1283BE}"/>
                </a:ext>
              </a:extLst>
            </p:cNvPr>
            <p:cNvSpPr/>
            <p:nvPr/>
          </p:nvSpPr>
          <p:spPr>
            <a:xfrm>
              <a:off x="3901462" y="5995118"/>
              <a:ext cx="985446" cy="676721"/>
            </a:xfrm>
            <a:custGeom>
              <a:avLst/>
              <a:gdLst>
                <a:gd name="connsiteX0" fmla="*/ 132648 w 985446"/>
                <a:gd name="connsiteY0" fmla="*/ 673066 h 676721"/>
                <a:gd name="connsiteX1" fmla="*/ 378959 w 985446"/>
                <a:gd name="connsiteY1" fmla="*/ 558108 h 676721"/>
                <a:gd name="connsiteX2" fmla="*/ 629723 w 985446"/>
                <a:gd name="connsiteY2" fmla="*/ 453472 h 676721"/>
                <a:gd name="connsiteX3" fmla="*/ 884535 w 985446"/>
                <a:gd name="connsiteY3" fmla="*/ 358752 h 676721"/>
                <a:gd name="connsiteX4" fmla="*/ 947681 w 985446"/>
                <a:gd name="connsiteY4" fmla="*/ 333453 h 676721"/>
                <a:gd name="connsiteX5" fmla="*/ 961443 w 985446"/>
                <a:gd name="connsiteY5" fmla="*/ 326977 h 676721"/>
                <a:gd name="connsiteX6" fmla="*/ 969337 w 985446"/>
                <a:gd name="connsiteY6" fmla="*/ 315440 h 676721"/>
                <a:gd name="connsiteX7" fmla="*/ 973992 w 985446"/>
                <a:gd name="connsiteY7" fmla="*/ 284271 h 676721"/>
                <a:gd name="connsiteX8" fmla="*/ 940192 w 985446"/>
                <a:gd name="connsiteY8" fmla="*/ 156764 h 676721"/>
                <a:gd name="connsiteX9" fmla="*/ 908215 w 985446"/>
                <a:gd name="connsiteY9" fmla="*/ 98678 h 676721"/>
                <a:gd name="connsiteX10" fmla="*/ 867736 w 985446"/>
                <a:gd name="connsiteY10" fmla="*/ 48080 h 676721"/>
                <a:gd name="connsiteX11" fmla="*/ 844461 w 985446"/>
                <a:gd name="connsiteY11" fmla="*/ 32091 h 676721"/>
                <a:gd name="connsiteX12" fmla="*/ 835758 w 985446"/>
                <a:gd name="connsiteY12" fmla="*/ 30674 h 676721"/>
                <a:gd name="connsiteX13" fmla="*/ 831913 w 985446"/>
                <a:gd name="connsiteY13" fmla="*/ 32294 h 676721"/>
                <a:gd name="connsiteX14" fmla="*/ 824222 w 985446"/>
                <a:gd name="connsiteY14" fmla="*/ 35734 h 676721"/>
                <a:gd name="connsiteX15" fmla="*/ 761885 w 985446"/>
                <a:gd name="connsiteY15" fmla="*/ 62653 h 676721"/>
                <a:gd name="connsiteX16" fmla="*/ 511526 w 985446"/>
                <a:gd name="connsiteY16" fmla="*/ 168301 h 676721"/>
                <a:gd name="connsiteX17" fmla="*/ 2105 w 985446"/>
                <a:gd name="connsiteY17" fmla="*/ 358347 h 676721"/>
                <a:gd name="connsiteX18" fmla="*/ 688 w 985446"/>
                <a:gd name="connsiteY18" fmla="*/ 354704 h 676721"/>
                <a:gd name="connsiteX19" fmla="*/ 496347 w 985446"/>
                <a:gd name="connsiteY19" fmla="*/ 132073 h 676721"/>
                <a:gd name="connsiteX20" fmla="*/ 748527 w 985446"/>
                <a:gd name="connsiteY20" fmla="*/ 30877 h 676721"/>
                <a:gd name="connsiteX21" fmla="*/ 811673 w 985446"/>
                <a:gd name="connsiteY21" fmla="*/ 6184 h 676721"/>
                <a:gd name="connsiteX22" fmla="*/ 819769 w 985446"/>
                <a:gd name="connsiteY22" fmla="*/ 3149 h 676721"/>
                <a:gd name="connsiteX23" fmla="*/ 832115 w 985446"/>
                <a:gd name="connsiteY23" fmla="*/ -90 h 676721"/>
                <a:gd name="connsiteX24" fmla="*/ 856402 w 985446"/>
                <a:gd name="connsiteY24" fmla="*/ 4566 h 676721"/>
                <a:gd name="connsiteX25" fmla="*/ 887976 w 985446"/>
                <a:gd name="connsiteY25" fmla="*/ 28246 h 676721"/>
                <a:gd name="connsiteX26" fmla="*/ 910036 w 985446"/>
                <a:gd name="connsiteY26" fmla="*/ 56985 h 676721"/>
                <a:gd name="connsiteX27" fmla="*/ 928251 w 985446"/>
                <a:gd name="connsiteY27" fmla="*/ 86939 h 676721"/>
                <a:gd name="connsiteX28" fmla="*/ 957396 w 985446"/>
                <a:gd name="connsiteY28" fmla="*/ 150085 h 676721"/>
                <a:gd name="connsiteX29" fmla="*/ 977635 w 985446"/>
                <a:gd name="connsiteY29" fmla="*/ 216470 h 676721"/>
                <a:gd name="connsiteX30" fmla="*/ 986135 w 985446"/>
                <a:gd name="connsiteY30" fmla="*/ 285284 h 676721"/>
                <a:gd name="connsiteX31" fmla="*/ 979861 w 985446"/>
                <a:gd name="connsiteY31" fmla="*/ 320702 h 676721"/>
                <a:gd name="connsiteX32" fmla="*/ 968325 w 985446"/>
                <a:gd name="connsiteY32" fmla="*/ 336894 h 676721"/>
                <a:gd name="connsiteX33" fmla="*/ 951729 w 985446"/>
                <a:gd name="connsiteY33" fmla="*/ 344787 h 676721"/>
                <a:gd name="connsiteX34" fmla="*/ 889190 w 985446"/>
                <a:gd name="connsiteY34" fmla="*/ 371098 h 676721"/>
                <a:gd name="connsiteX35" fmla="*/ 641462 w 985446"/>
                <a:gd name="connsiteY35" fmla="*/ 483425 h 676721"/>
                <a:gd name="connsiteX36" fmla="*/ 389889 w 985446"/>
                <a:gd name="connsiteY36" fmla="*/ 584621 h 676721"/>
                <a:gd name="connsiteX37" fmla="*/ 133863 w 985446"/>
                <a:gd name="connsiteY37" fmla="*/ 676507 h 67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5446" h="676721">
                  <a:moveTo>
                    <a:pt x="132648" y="673066"/>
                  </a:moveTo>
                  <a:cubicBezTo>
                    <a:pt x="213605" y="632588"/>
                    <a:pt x="295979" y="594538"/>
                    <a:pt x="378959" y="558108"/>
                  </a:cubicBezTo>
                  <a:cubicBezTo>
                    <a:pt x="461940" y="521678"/>
                    <a:pt x="545325" y="486056"/>
                    <a:pt x="629723" y="453472"/>
                  </a:cubicBezTo>
                  <a:cubicBezTo>
                    <a:pt x="714120" y="420885"/>
                    <a:pt x="800137" y="391540"/>
                    <a:pt x="884535" y="358752"/>
                  </a:cubicBezTo>
                  <a:lnTo>
                    <a:pt x="947681" y="333453"/>
                  </a:lnTo>
                  <a:cubicBezTo>
                    <a:pt x="952498" y="331813"/>
                    <a:pt x="957112" y="329647"/>
                    <a:pt x="961443" y="326977"/>
                  </a:cubicBezTo>
                  <a:cubicBezTo>
                    <a:pt x="964986" y="323839"/>
                    <a:pt x="967698" y="319872"/>
                    <a:pt x="969337" y="315440"/>
                  </a:cubicBezTo>
                  <a:cubicBezTo>
                    <a:pt x="972777" y="305422"/>
                    <a:pt x="974356" y="294856"/>
                    <a:pt x="973992" y="284271"/>
                  </a:cubicBezTo>
                  <a:cubicBezTo>
                    <a:pt x="970713" y="240048"/>
                    <a:pt x="959258" y="196818"/>
                    <a:pt x="940192" y="156764"/>
                  </a:cubicBezTo>
                  <a:cubicBezTo>
                    <a:pt x="931024" y="136626"/>
                    <a:pt x="920338" y="117196"/>
                    <a:pt x="908215" y="98678"/>
                  </a:cubicBezTo>
                  <a:cubicBezTo>
                    <a:pt x="896334" y="80584"/>
                    <a:pt x="882794" y="63643"/>
                    <a:pt x="867736" y="48080"/>
                  </a:cubicBezTo>
                  <a:cubicBezTo>
                    <a:pt x="861037" y="41340"/>
                    <a:pt x="853144" y="35937"/>
                    <a:pt x="844461" y="32091"/>
                  </a:cubicBezTo>
                  <a:cubicBezTo>
                    <a:pt x="841709" y="30978"/>
                    <a:pt x="838733" y="30512"/>
                    <a:pt x="835758" y="30674"/>
                  </a:cubicBezTo>
                  <a:lnTo>
                    <a:pt x="831913" y="32294"/>
                  </a:lnTo>
                  <a:lnTo>
                    <a:pt x="824222" y="35734"/>
                  </a:lnTo>
                  <a:lnTo>
                    <a:pt x="761885" y="62653"/>
                  </a:lnTo>
                  <a:cubicBezTo>
                    <a:pt x="678500" y="98273"/>
                    <a:pt x="595519" y="134096"/>
                    <a:pt x="511526" y="168301"/>
                  </a:cubicBezTo>
                  <a:cubicBezTo>
                    <a:pt x="343339" y="235495"/>
                    <a:pt x="174139" y="300261"/>
                    <a:pt x="2105" y="358347"/>
                  </a:cubicBezTo>
                  <a:lnTo>
                    <a:pt x="688" y="354704"/>
                  </a:lnTo>
                  <a:cubicBezTo>
                    <a:pt x="163816" y="273747"/>
                    <a:pt x="329576" y="201898"/>
                    <a:pt x="496347" y="132073"/>
                  </a:cubicBezTo>
                  <a:cubicBezTo>
                    <a:pt x="579935" y="97261"/>
                    <a:pt x="664332" y="64271"/>
                    <a:pt x="748527" y="30877"/>
                  </a:cubicBezTo>
                  <a:lnTo>
                    <a:pt x="811673" y="6184"/>
                  </a:lnTo>
                  <a:lnTo>
                    <a:pt x="819769" y="3149"/>
                  </a:lnTo>
                  <a:cubicBezTo>
                    <a:pt x="823695" y="1448"/>
                    <a:pt x="827865" y="376"/>
                    <a:pt x="832115" y="-90"/>
                  </a:cubicBezTo>
                  <a:cubicBezTo>
                    <a:pt x="840474" y="-696"/>
                    <a:pt x="848853" y="902"/>
                    <a:pt x="856402" y="4566"/>
                  </a:cubicBezTo>
                  <a:cubicBezTo>
                    <a:pt x="868303" y="10435"/>
                    <a:pt x="879009" y="18450"/>
                    <a:pt x="887976" y="28246"/>
                  </a:cubicBezTo>
                  <a:cubicBezTo>
                    <a:pt x="896253" y="37069"/>
                    <a:pt x="903640" y="46704"/>
                    <a:pt x="910036" y="56985"/>
                  </a:cubicBezTo>
                  <a:cubicBezTo>
                    <a:pt x="916512" y="66699"/>
                    <a:pt x="922584" y="77224"/>
                    <a:pt x="928251" y="86939"/>
                  </a:cubicBezTo>
                  <a:cubicBezTo>
                    <a:pt x="939484" y="107259"/>
                    <a:pt x="949219" y="128368"/>
                    <a:pt x="957396" y="150085"/>
                  </a:cubicBezTo>
                  <a:cubicBezTo>
                    <a:pt x="965977" y="171620"/>
                    <a:pt x="972737" y="193822"/>
                    <a:pt x="977635" y="216470"/>
                  </a:cubicBezTo>
                  <a:cubicBezTo>
                    <a:pt x="982917" y="239037"/>
                    <a:pt x="985771" y="262110"/>
                    <a:pt x="986135" y="285284"/>
                  </a:cubicBezTo>
                  <a:cubicBezTo>
                    <a:pt x="986115" y="297366"/>
                    <a:pt x="983990" y="309348"/>
                    <a:pt x="979861" y="320702"/>
                  </a:cubicBezTo>
                  <a:cubicBezTo>
                    <a:pt x="977493" y="327016"/>
                    <a:pt x="973527" y="332602"/>
                    <a:pt x="968325" y="336894"/>
                  </a:cubicBezTo>
                  <a:cubicBezTo>
                    <a:pt x="963083" y="340112"/>
                    <a:pt x="957537" y="342762"/>
                    <a:pt x="951729" y="344787"/>
                  </a:cubicBezTo>
                  <a:lnTo>
                    <a:pt x="889190" y="371098"/>
                  </a:lnTo>
                  <a:cubicBezTo>
                    <a:pt x="806006" y="407326"/>
                    <a:pt x="724240" y="446590"/>
                    <a:pt x="641462" y="483425"/>
                  </a:cubicBezTo>
                  <a:cubicBezTo>
                    <a:pt x="558683" y="520261"/>
                    <a:pt x="474286" y="553048"/>
                    <a:pt x="389889" y="584621"/>
                  </a:cubicBezTo>
                  <a:cubicBezTo>
                    <a:pt x="305491" y="616194"/>
                    <a:pt x="220082" y="648173"/>
                    <a:pt x="133863" y="676507"/>
                  </a:cubicBezTo>
                  <a:close/>
                </a:path>
              </a:pathLst>
            </a:custGeom>
            <a:solidFill>
              <a:srgbClr val="160A0A"/>
            </a:solidFill>
            <a:ln w="20234"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6420E48D-BF79-4789-92C4-BD316CA55E64}"/>
                </a:ext>
              </a:extLst>
            </p:cNvPr>
            <p:cNvSpPr/>
            <p:nvPr/>
          </p:nvSpPr>
          <p:spPr>
            <a:xfrm>
              <a:off x="3820708" y="6423549"/>
              <a:ext cx="187003" cy="225420"/>
            </a:xfrm>
            <a:custGeom>
              <a:avLst/>
              <a:gdLst>
                <a:gd name="connsiteX0" fmla="*/ 688 w 187003"/>
                <a:gd name="connsiteY0" fmla="*/ 42649 h 225420"/>
                <a:gd name="connsiteX1" fmla="*/ 101884 w 187003"/>
                <a:gd name="connsiteY1" fmla="*/ 753 h 225420"/>
                <a:gd name="connsiteX2" fmla="*/ 170496 w 187003"/>
                <a:gd name="connsiteY2" fmla="*/ 77865 h 225420"/>
                <a:gd name="connsiteX3" fmla="*/ 176163 w 187003"/>
                <a:gd name="connsiteY3" fmla="*/ 181084 h 225420"/>
                <a:gd name="connsiteX4" fmla="*/ 67276 w 187003"/>
                <a:gd name="connsiteY4" fmla="*/ 225206 h 22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03" h="225420">
                  <a:moveTo>
                    <a:pt x="688" y="42649"/>
                  </a:moveTo>
                  <a:lnTo>
                    <a:pt x="101884" y="753"/>
                  </a:lnTo>
                  <a:cubicBezTo>
                    <a:pt x="119291" y="-6532"/>
                    <a:pt x="150054" y="28076"/>
                    <a:pt x="170496" y="77865"/>
                  </a:cubicBezTo>
                  <a:cubicBezTo>
                    <a:pt x="190937" y="127654"/>
                    <a:pt x="193568" y="173798"/>
                    <a:pt x="176163" y="181084"/>
                  </a:cubicBezTo>
                  <a:lnTo>
                    <a:pt x="67276" y="225206"/>
                  </a:lnTo>
                </a:path>
              </a:pathLst>
            </a:custGeom>
            <a:solidFill>
              <a:srgbClr val="FFFFFF"/>
            </a:solidFill>
            <a:ln w="20234"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634DDCE1-7CC7-4AB9-BAC7-ADF7C40FE7A6}"/>
                </a:ext>
              </a:extLst>
            </p:cNvPr>
            <p:cNvSpPr/>
            <p:nvPr/>
          </p:nvSpPr>
          <p:spPr>
            <a:xfrm>
              <a:off x="3820303" y="6416085"/>
              <a:ext cx="197562" cy="233897"/>
            </a:xfrm>
            <a:custGeom>
              <a:avLst/>
              <a:gdLst>
                <a:gd name="connsiteX0" fmla="*/ 688 w 197562"/>
                <a:gd name="connsiteY0" fmla="*/ 49302 h 233897"/>
                <a:gd name="connsiteX1" fmla="*/ 49870 w 197562"/>
                <a:gd name="connsiteY1" fmla="*/ 22182 h 233897"/>
                <a:gd name="connsiteX2" fmla="*/ 102289 w 197562"/>
                <a:gd name="connsiteY2" fmla="*/ 121 h 233897"/>
                <a:gd name="connsiteX3" fmla="*/ 120707 w 197562"/>
                <a:gd name="connsiteY3" fmla="*/ 4169 h 233897"/>
                <a:gd name="connsiteX4" fmla="*/ 132445 w 197562"/>
                <a:gd name="connsiteY4" fmla="*/ 14289 h 233897"/>
                <a:gd name="connsiteX5" fmla="*/ 149447 w 197562"/>
                <a:gd name="connsiteY5" fmla="*/ 37766 h 233897"/>
                <a:gd name="connsiteX6" fmla="*/ 177983 w 197562"/>
                <a:gd name="connsiteY6" fmla="*/ 86745 h 233897"/>
                <a:gd name="connsiteX7" fmla="*/ 196401 w 197562"/>
                <a:gd name="connsiteY7" fmla="*/ 141391 h 233897"/>
                <a:gd name="connsiteX8" fmla="*/ 197616 w 197562"/>
                <a:gd name="connsiteY8" fmla="*/ 171952 h 233897"/>
                <a:gd name="connsiteX9" fmla="*/ 191544 w 197562"/>
                <a:gd name="connsiteY9" fmla="*/ 188953 h 233897"/>
                <a:gd name="connsiteX10" fmla="*/ 182841 w 197562"/>
                <a:gd name="connsiteY10" fmla="*/ 196847 h 233897"/>
                <a:gd name="connsiteX11" fmla="*/ 175555 w 197562"/>
                <a:gd name="connsiteY11" fmla="*/ 199882 h 233897"/>
                <a:gd name="connsiteX12" fmla="*/ 68692 w 197562"/>
                <a:gd name="connsiteY12" fmla="*/ 233682 h 233897"/>
                <a:gd name="connsiteX13" fmla="*/ 68692 w 197562"/>
                <a:gd name="connsiteY13" fmla="*/ 231860 h 233897"/>
                <a:gd name="connsiteX14" fmla="*/ 168876 w 197562"/>
                <a:gd name="connsiteY14" fmla="*/ 181667 h 233897"/>
                <a:gd name="connsiteX15" fmla="*/ 174341 w 197562"/>
                <a:gd name="connsiteY15" fmla="*/ 179036 h 233897"/>
                <a:gd name="connsiteX16" fmla="*/ 175757 w 197562"/>
                <a:gd name="connsiteY16" fmla="*/ 177619 h 233897"/>
                <a:gd name="connsiteX17" fmla="*/ 178996 w 197562"/>
                <a:gd name="connsiteY17" fmla="*/ 168714 h 233897"/>
                <a:gd name="connsiteX18" fmla="*/ 178996 w 197562"/>
                <a:gd name="connsiteY18" fmla="*/ 143617 h 233897"/>
                <a:gd name="connsiteX19" fmla="*/ 168269 w 197562"/>
                <a:gd name="connsiteY19" fmla="*/ 90793 h 233897"/>
                <a:gd name="connsiteX20" fmla="*/ 144791 w 197562"/>
                <a:gd name="connsiteY20" fmla="*/ 41207 h 233897"/>
                <a:gd name="connsiteX21" fmla="*/ 125767 w 197562"/>
                <a:gd name="connsiteY21" fmla="*/ 21980 h 233897"/>
                <a:gd name="connsiteX22" fmla="*/ 106539 w 197562"/>
                <a:gd name="connsiteY22" fmla="*/ 15098 h 233897"/>
                <a:gd name="connsiteX23" fmla="*/ 1498 w 197562"/>
                <a:gd name="connsiteY23" fmla="*/ 50922 h 2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562" h="233897">
                  <a:moveTo>
                    <a:pt x="688" y="49302"/>
                  </a:moveTo>
                  <a:cubicBezTo>
                    <a:pt x="16495" y="39244"/>
                    <a:pt x="32929" y="30197"/>
                    <a:pt x="49870" y="22182"/>
                  </a:cubicBezTo>
                  <a:cubicBezTo>
                    <a:pt x="66870" y="13743"/>
                    <a:pt x="84377" y="6375"/>
                    <a:pt x="102289" y="121"/>
                  </a:cubicBezTo>
                  <a:cubicBezTo>
                    <a:pt x="108725" y="-931"/>
                    <a:pt x="115303" y="506"/>
                    <a:pt x="120707" y="4169"/>
                  </a:cubicBezTo>
                  <a:cubicBezTo>
                    <a:pt x="125058" y="7003"/>
                    <a:pt x="129005" y="10402"/>
                    <a:pt x="132445" y="14289"/>
                  </a:cubicBezTo>
                  <a:cubicBezTo>
                    <a:pt x="138719" y="21656"/>
                    <a:pt x="144407" y="29509"/>
                    <a:pt x="149447" y="37766"/>
                  </a:cubicBezTo>
                  <a:cubicBezTo>
                    <a:pt x="159829" y="53573"/>
                    <a:pt x="169341" y="69927"/>
                    <a:pt x="177983" y="86745"/>
                  </a:cubicBezTo>
                  <a:cubicBezTo>
                    <a:pt x="186909" y="103888"/>
                    <a:pt x="193123" y="122326"/>
                    <a:pt x="196401" y="141391"/>
                  </a:cubicBezTo>
                  <a:cubicBezTo>
                    <a:pt x="198344" y="151449"/>
                    <a:pt x="198769" y="161752"/>
                    <a:pt x="197616" y="171952"/>
                  </a:cubicBezTo>
                  <a:cubicBezTo>
                    <a:pt x="196887" y="178003"/>
                    <a:pt x="194822" y="183812"/>
                    <a:pt x="191544" y="188953"/>
                  </a:cubicBezTo>
                  <a:cubicBezTo>
                    <a:pt x="189358" y="192272"/>
                    <a:pt x="186363" y="194984"/>
                    <a:pt x="182841" y="196847"/>
                  </a:cubicBezTo>
                  <a:cubicBezTo>
                    <a:pt x="178996" y="198668"/>
                    <a:pt x="177983" y="198870"/>
                    <a:pt x="175555" y="199882"/>
                  </a:cubicBezTo>
                  <a:cubicBezTo>
                    <a:pt x="140703" y="213422"/>
                    <a:pt x="105001" y="224715"/>
                    <a:pt x="68692" y="233682"/>
                  </a:cubicBezTo>
                  <a:lnTo>
                    <a:pt x="68692" y="231860"/>
                  </a:lnTo>
                  <a:cubicBezTo>
                    <a:pt x="100973" y="212997"/>
                    <a:pt x="134449" y="196239"/>
                    <a:pt x="168876" y="181667"/>
                  </a:cubicBezTo>
                  <a:cubicBezTo>
                    <a:pt x="170495" y="181667"/>
                    <a:pt x="173936" y="179440"/>
                    <a:pt x="174341" y="179036"/>
                  </a:cubicBezTo>
                  <a:cubicBezTo>
                    <a:pt x="174746" y="178631"/>
                    <a:pt x="174341" y="179036"/>
                    <a:pt x="175757" y="177619"/>
                  </a:cubicBezTo>
                  <a:cubicBezTo>
                    <a:pt x="177478" y="174927"/>
                    <a:pt x="178591" y="171891"/>
                    <a:pt x="178996" y="168714"/>
                  </a:cubicBezTo>
                  <a:cubicBezTo>
                    <a:pt x="180129" y="160395"/>
                    <a:pt x="180129" y="151936"/>
                    <a:pt x="178996" y="143617"/>
                  </a:cubicBezTo>
                  <a:cubicBezTo>
                    <a:pt x="176870" y="125746"/>
                    <a:pt x="173268" y="108077"/>
                    <a:pt x="168269" y="90793"/>
                  </a:cubicBezTo>
                  <a:cubicBezTo>
                    <a:pt x="163411" y="73022"/>
                    <a:pt x="155458" y="56245"/>
                    <a:pt x="144791" y="41207"/>
                  </a:cubicBezTo>
                  <a:cubicBezTo>
                    <a:pt x="139509" y="33840"/>
                    <a:pt x="133093" y="27343"/>
                    <a:pt x="125767" y="21980"/>
                  </a:cubicBezTo>
                  <a:cubicBezTo>
                    <a:pt x="119088" y="16717"/>
                    <a:pt x="109777" y="13074"/>
                    <a:pt x="106539" y="15098"/>
                  </a:cubicBezTo>
                  <a:cubicBezTo>
                    <a:pt x="72902" y="30764"/>
                    <a:pt x="37686" y="42786"/>
                    <a:pt x="1498" y="50922"/>
                  </a:cubicBezTo>
                  <a:close/>
                </a:path>
              </a:pathLst>
            </a:custGeom>
            <a:solidFill>
              <a:srgbClr val="160A0A"/>
            </a:solidFill>
            <a:ln w="20234"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B5EA8EF2-FB23-4C15-825C-0FFF491DA070}"/>
                </a:ext>
              </a:extLst>
            </p:cNvPr>
            <p:cNvSpPr/>
            <p:nvPr/>
          </p:nvSpPr>
          <p:spPr>
            <a:xfrm>
              <a:off x="3805535" y="6466906"/>
              <a:ext cx="97336" cy="182223"/>
            </a:xfrm>
            <a:custGeom>
              <a:avLst/>
              <a:gdLst>
                <a:gd name="connsiteX0" fmla="*/ 86496 w 97336"/>
                <a:gd name="connsiteY0" fmla="*/ 181040 h 182223"/>
                <a:gd name="connsiteX1" fmla="*/ 17885 w 97336"/>
                <a:gd name="connsiteY1" fmla="*/ 103928 h 182223"/>
                <a:gd name="connsiteX2" fmla="*/ 12218 w 97336"/>
                <a:gd name="connsiteY2" fmla="*/ 709 h 182223"/>
                <a:gd name="connsiteX3" fmla="*/ 80829 w 97336"/>
                <a:gd name="connsiteY3" fmla="*/ 78022 h 182223"/>
                <a:gd name="connsiteX4" fmla="*/ 86496 w 97336"/>
                <a:gd name="connsiteY4" fmla="*/ 181040 h 18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6" h="182223">
                  <a:moveTo>
                    <a:pt x="86496" y="181040"/>
                  </a:moveTo>
                  <a:cubicBezTo>
                    <a:pt x="69090" y="188325"/>
                    <a:pt x="38327" y="153717"/>
                    <a:pt x="17885" y="103928"/>
                  </a:cubicBezTo>
                  <a:cubicBezTo>
                    <a:pt x="-2557" y="54139"/>
                    <a:pt x="-5188" y="7792"/>
                    <a:pt x="12218" y="709"/>
                  </a:cubicBezTo>
                  <a:cubicBezTo>
                    <a:pt x="29624" y="-6376"/>
                    <a:pt x="60388" y="28031"/>
                    <a:pt x="80829" y="78022"/>
                  </a:cubicBezTo>
                  <a:cubicBezTo>
                    <a:pt x="101270" y="128013"/>
                    <a:pt x="103902" y="173956"/>
                    <a:pt x="86496" y="181040"/>
                  </a:cubicBezTo>
                  <a:close/>
                </a:path>
              </a:pathLst>
            </a:custGeom>
            <a:solidFill>
              <a:srgbClr val="FFFFFF"/>
            </a:solidFill>
            <a:ln w="20234"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4E5C5615-56E6-4911-B2D6-D000A449C741}"/>
                </a:ext>
              </a:extLst>
            </p:cNvPr>
            <p:cNvSpPr/>
            <p:nvPr/>
          </p:nvSpPr>
          <p:spPr>
            <a:xfrm>
              <a:off x="3802661" y="6462147"/>
              <a:ext cx="104589" cy="188355"/>
            </a:xfrm>
            <a:custGeom>
              <a:avLst/>
              <a:gdLst>
                <a:gd name="connsiteX0" fmla="*/ 89775 w 104589"/>
                <a:gd name="connsiteY0" fmla="*/ 186607 h 188355"/>
                <a:gd name="connsiteX1" fmla="*/ 75607 w 104589"/>
                <a:gd name="connsiteY1" fmla="*/ 186607 h 188355"/>
                <a:gd name="connsiteX2" fmla="*/ 63262 w 104589"/>
                <a:gd name="connsiteY2" fmla="*/ 179727 h 188355"/>
                <a:gd name="connsiteX3" fmla="*/ 42010 w 104589"/>
                <a:gd name="connsiteY3" fmla="*/ 160904 h 188355"/>
                <a:gd name="connsiteX4" fmla="*/ 13473 w 104589"/>
                <a:gd name="connsiteY4" fmla="*/ 112330 h 188355"/>
                <a:gd name="connsiteX5" fmla="*/ 2342 w 104589"/>
                <a:gd name="connsiteY5" fmla="*/ 57481 h 188355"/>
                <a:gd name="connsiteX6" fmla="*/ 723 w 104589"/>
                <a:gd name="connsiteY6" fmla="*/ 29552 h 188355"/>
                <a:gd name="connsiteX7" fmla="*/ 2746 w 104589"/>
                <a:gd name="connsiteY7" fmla="*/ 14979 h 188355"/>
                <a:gd name="connsiteX8" fmla="*/ 13271 w 104589"/>
                <a:gd name="connsiteY8" fmla="*/ 1622 h 188355"/>
                <a:gd name="connsiteX9" fmla="*/ 30879 w 104589"/>
                <a:gd name="connsiteY9" fmla="*/ 1622 h 188355"/>
                <a:gd name="connsiteX10" fmla="*/ 44641 w 104589"/>
                <a:gd name="connsiteY10" fmla="*/ 9313 h 188355"/>
                <a:gd name="connsiteX11" fmla="*/ 64881 w 104589"/>
                <a:gd name="connsiteY11" fmla="*/ 29552 h 188355"/>
                <a:gd name="connsiteX12" fmla="*/ 93013 w 104589"/>
                <a:gd name="connsiteY12" fmla="*/ 78936 h 188355"/>
                <a:gd name="connsiteX13" fmla="*/ 105156 w 104589"/>
                <a:gd name="connsiteY13" fmla="*/ 134189 h 188355"/>
                <a:gd name="connsiteX14" fmla="*/ 103335 w 104589"/>
                <a:gd name="connsiteY14" fmla="*/ 162523 h 188355"/>
                <a:gd name="connsiteX15" fmla="*/ 89775 w 104589"/>
                <a:gd name="connsiteY15" fmla="*/ 186607 h 188355"/>
                <a:gd name="connsiteX16" fmla="*/ 89775 w 104589"/>
                <a:gd name="connsiteY16" fmla="*/ 184989 h 188355"/>
                <a:gd name="connsiteX17" fmla="*/ 98882 w 104589"/>
                <a:gd name="connsiteY17" fmla="*/ 162119 h 188355"/>
                <a:gd name="connsiteX18" fmla="*/ 93823 w 104589"/>
                <a:gd name="connsiteY18" fmla="*/ 136009 h 188355"/>
                <a:gd name="connsiteX19" fmla="*/ 75405 w 104589"/>
                <a:gd name="connsiteY19" fmla="*/ 86424 h 188355"/>
                <a:gd name="connsiteX20" fmla="*/ 51523 w 104589"/>
                <a:gd name="connsiteY20" fmla="*/ 39873 h 188355"/>
                <a:gd name="connsiteX21" fmla="*/ 35736 w 104589"/>
                <a:gd name="connsiteY21" fmla="*/ 19634 h 188355"/>
                <a:gd name="connsiteX22" fmla="*/ 17926 w 104589"/>
                <a:gd name="connsiteY22" fmla="*/ 9920 h 188355"/>
                <a:gd name="connsiteX23" fmla="*/ 7806 w 104589"/>
                <a:gd name="connsiteY23" fmla="*/ 28944 h 188355"/>
                <a:gd name="connsiteX24" fmla="*/ 9223 w 104589"/>
                <a:gd name="connsiteY24" fmla="*/ 55458 h 188355"/>
                <a:gd name="connsiteX25" fmla="*/ 29462 w 104589"/>
                <a:gd name="connsiteY25" fmla="*/ 105449 h 188355"/>
                <a:gd name="connsiteX26" fmla="*/ 53142 w 104589"/>
                <a:gd name="connsiteY26" fmla="*/ 153011 h 188355"/>
                <a:gd name="connsiteX27" fmla="*/ 67916 w 104589"/>
                <a:gd name="connsiteY27" fmla="*/ 175072 h 188355"/>
                <a:gd name="connsiteX28" fmla="*/ 88965 w 104589"/>
                <a:gd name="connsiteY28" fmla="*/ 184989 h 18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589" h="188355">
                  <a:moveTo>
                    <a:pt x="89775" y="186607"/>
                  </a:moveTo>
                  <a:cubicBezTo>
                    <a:pt x="85282" y="188652"/>
                    <a:pt x="80101" y="188652"/>
                    <a:pt x="75607" y="186607"/>
                  </a:cubicBezTo>
                  <a:cubicBezTo>
                    <a:pt x="71216" y="184847"/>
                    <a:pt x="67066" y="182520"/>
                    <a:pt x="63262" y="179727"/>
                  </a:cubicBezTo>
                  <a:cubicBezTo>
                    <a:pt x="55490" y="174283"/>
                    <a:pt x="48365" y="167968"/>
                    <a:pt x="42010" y="160904"/>
                  </a:cubicBezTo>
                  <a:cubicBezTo>
                    <a:pt x="29199" y="146879"/>
                    <a:pt x="19484" y="130343"/>
                    <a:pt x="13473" y="112330"/>
                  </a:cubicBezTo>
                  <a:cubicBezTo>
                    <a:pt x="8150" y="94418"/>
                    <a:pt x="4426" y="76061"/>
                    <a:pt x="2342" y="57481"/>
                  </a:cubicBezTo>
                  <a:cubicBezTo>
                    <a:pt x="1086" y="48232"/>
                    <a:pt x="540" y="38882"/>
                    <a:pt x="723" y="29552"/>
                  </a:cubicBezTo>
                  <a:cubicBezTo>
                    <a:pt x="804" y="24633"/>
                    <a:pt x="1492" y="19735"/>
                    <a:pt x="2746" y="14979"/>
                  </a:cubicBezTo>
                  <a:cubicBezTo>
                    <a:pt x="4123" y="9191"/>
                    <a:pt x="7968" y="4314"/>
                    <a:pt x="13271" y="1622"/>
                  </a:cubicBezTo>
                  <a:cubicBezTo>
                    <a:pt x="18877" y="-828"/>
                    <a:pt x="25272" y="-828"/>
                    <a:pt x="30879" y="1622"/>
                  </a:cubicBezTo>
                  <a:cubicBezTo>
                    <a:pt x="35858" y="3402"/>
                    <a:pt x="40512" y="5994"/>
                    <a:pt x="44641" y="9313"/>
                  </a:cubicBezTo>
                  <a:cubicBezTo>
                    <a:pt x="52231" y="15141"/>
                    <a:pt x="59052" y="21963"/>
                    <a:pt x="64881" y="29552"/>
                  </a:cubicBezTo>
                  <a:cubicBezTo>
                    <a:pt x="76417" y="44691"/>
                    <a:pt x="85889" y="61287"/>
                    <a:pt x="93013" y="78936"/>
                  </a:cubicBezTo>
                  <a:cubicBezTo>
                    <a:pt x="100279" y="96503"/>
                    <a:pt x="104387" y="115204"/>
                    <a:pt x="105156" y="134189"/>
                  </a:cubicBezTo>
                  <a:cubicBezTo>
                    <a:pt x="105562" y="143681"/>
                    <a:pt x="104954" y="153173"/>
                    <a:pt x="103335" y="162523"/>
                  </a:cubicBezTo>
                  <a:cubicBezTo>
                    <a:pt x="101312" y="171428"/>
                    <a:pt x="99085" y="182358"/>
                    <a:pt x="89775" y="186607"/>
                  </a:cubicBezTo>
                  <a:close/>
                  <a:moveTo>
                    <a:pt x="89775" y="184989"/>
                  </a:moveTo>
                  <a:cubicBezTo>
                    <a:pt x="96919" y="179727"/>
                    <a:pt x="100461" y="170862"/>
                    <a:pt x="98882" y="162119"/>
                  </a:cubicBezTo>
                  <a:cubicBezTo>
                    <a:pt x="98316" y="153233"/>
                    <a:pt x="96616" y="144470"/>
                    <a:pt x="93823" y="136009"/>
                  </a:cubicBezTo>
                  <a:cubicBezTo>
                    <a:pt x="88156" y="119212"/>
                    <a:pt x="82287" y="102615"/>
                    <a:pt x="75405" y="86424"/>
                  </a:cubicBezTo>
                  <a:cubicBezTo>
                    <a:pt x="68666" y="70314"/>
                    <a:pt x="60691" y="54750"/>
                    <a:pt x="51523" y="39873"/>
                  </a:cubicBezTo>
                  <a:cubicBezTo>
                    <a:pt x="46807" y="32708"/>
                    <a:pt x="41525" y="25949"/>
                    <a:pt x="35736" y="19634"/>
                  </a:cubicBezTo>
                  <a:cubicBezTo>
                    <a:pt x="29867" y="13968"/>
                    <a:pt x="22985" y="8705"/>
                    <a:pt x="17926" y="9920"/>
                  </a:cubicBezTo>
                  <a:cubicBezTo>
                    <a:pt x="12866" y="11134"/>
                    <a:pt x="8413" y="20647"/>
                    <a:pt x="7806" y="28944"/>
                  </a:cubicBezTo>
                  <a:cubicBezTo>
                    <a:pt x="6956" y="37809"/>
                    <a:pt x="7442" y="46735"/>
                    <a:pt x="9223" y="55458"/>
                  </a:cubicBezTo>
                  <a:cubicBezTo>
                    <a:pt x="13736" y="72945"/>
                    <a:pt x="20536" y="89744"/>
                    <a:pt x="29462" y="105449"/>
                  </a:cubicBezTo>
                  <a:lnTo>
                    <a:pt x="53142" y="153011"/>
                  </a:lnTo>
                  <a:cubicBezTo>
                    <a:pt x="57210" y="160904"/>
                    <a:pt x="62169" y="168311"/>
                    <a:pt x="67916" y="175072"/>
                  </a:cubicBezTo>
                  <a:cubicBezTo>
                    <a:pt x="72653" y="181892"/>
                    <a:pt x="80688" y="185677"/>
                    <a:pt x="88965" y="184989"/>
                  </a:cubicBezTo>
                  <a:close/>
                </a:path>
              </a:pathLst>
            </a:custGeom>
            <a:solidFill>
              <a:srgbClr val="160A0A"/>
            </a:solidFill>
            <a:ln w="20234"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1E6BD529-6CBA-4D94-889F-5610E5A5BBA4}"/>
                </a:ext>
              </a:extLst>
            </p:cNvPr>
            <p:cNvSpPr/>
            <p:nvPr/>
          </p:nvSpPr>
          <p:spPr>
            <a:xfrm>
              <a:off x="3739953" y="6503085"/>
              <a:ext cx="132672" cy="116951"/>
            </a:xfrm>
            <a:custGeom>
              <a:avLst/>
              <a:gdLst>
                <a:gd name="connsiteX0" fmla="*/ 75169 w 132672"/>
                <a:gd name="connsiteY0" fmla="*/ 2377 h 116951"/>
                <a:gd name="connsiteX1" fmla="*/ 62418 w 132672"/>
                <a:gd name="connsiteY1" fmla="*/ 12294 h 116951"/>
                <a:gd name="connsiteX2" fmla="*/ 28213 w 132672"/>
                <a:gd name="connsiteY2" fmla="*/ 40021 h 116951"/>
                <a:gd name="connsiteX3" fmla="*/ 688 w 132672"/>
                <a:gd name="connsiteY3" fmla="*/ 92440 h 116951"/>
                <a:gd name="connsiteX4" fmla="*/ 115850 w 132672"/>
                <a:gd name="connsiteY4" fmla="*/ 112679 h 116951"/>
                <a:gd name="connsiteX5" fmla="*/ 127385 w 132672"/>
                <a:gd name="connsiteY5" fmla="*/ 67546 h 116951"/>
                <a:gd name="connsiteX6" fmla="*/ 107146 w 132672"/>
                <a:gd name="connsiteY6" fmla="*/ 18973 h 116951"/>
                <a:gd name="connsiteX7" fmla="*/ 78002 w 132672"/>
                <a:gd name="connsiteY7" fmla="*/ 960 h 11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72" h="116951">
                  <a:moveTo>
                    <a:pt x="75169" y="2377"/>
                  </a:moveTo>
                  <a:cubicBezTo>
                    <a:pt x="70736" y="5433"/>
                    <a:pt x="66486" y="8752"/>
                    <a:pt x="62418" y="12294"/>
                  </a:cubicBezTo>
                  <a:cubicBezTo>
                    <a:pt x="50052" y="20288"/>
                    <a:pt x="38596" y="29578"/>
                    <a:pt x="28213" y="40021"/>
                  </a:cubicBezTo>
                  <a:cubicBezTo>
                    <a:pt x="12083" y="52852"/>
                    <a:pt x="2105" y="71877"/>
                    <a:pt x="688" y="92440"/>
                  </a:cubicBezTo>
                  <a:cubicBezTo>
                    <a:pt x="2713" y="112679"/>
                    <a:pt x="57763" y="123001"/>
                    <a:pt x="115850" y="112679"/>
                  </a:cubicBezTo>
                  <a:cubicBezTo>
                    <a:pt x="129409" y="109644"/>
                    <a:pt x="140743" y="110049"/>
                    <a:pt x="127385" y="67546"/>
                  </a:cubicBezTo>
                  <a:cubicBezTo>
                    <a:pt x="122650" y="50586"/>
                    <a:pt x="115850" y="34273"/>
                    <a:pt x="107146" y="18973"/>
                  </a:cubicBezTo>
                  <a:cubicBezTo>
                    <a:pt x="101277" y="9257"/>
                    <a:pt x="91158" y="-4303"/>
                    <a:pt x="78002" y="960"/>
                  </a:cubicBezTo>
                  <a:close/>
                </a:path>
              </a:pathLst>
            </a:custGeom>
            <a:solidFill>
              <a:srgbClr val="160A0A"/>
            </a:solidFill>
            <a:ln w="20234"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76E3898-18E1-46E0-A9AC-5E730DBA3AD9}"/>
                </a:ext>
              </a:extLst>
            </p:cNvPr>
            <p:cNvSpPr/>
            <p:nvPr/>
          </p:nvSpPr>
          <p:spPr>
            <a:xfrm>
              <a:off x="3736781" y="6499273"/>
              <a:ext cx="142869" cy="126675"/>
            </a:xfrm>
            <a:custGeom>
              <a:avLst/>
              <a:gdLst>
                <a:gd name="connsiteX0" fmla="*/ 77936 w 142869"/>
                <a:gd name="connsiteY0" fmla="*/ 5378 h 126675"/>
                <a:gd name="connsiteX1" fmla="*/ 57697 w 142869"/>
                <a:gd name="connsiteY1" fmla="*/ 19951 h 126675"/>
                <a:gd name="connsiteX2" fmla="*/ 35434 w 142869"/>
                <a:gd name="connsiteY2" fmla="*/ 37357 h 126675"/>
                <a:gd name="connsiteX3" fmla="*/ 4670 w 142869"/>
                <a:gd name="connsiteY3" fmla="*/ 76013 h 126675"/>
                <a:gd name="connsiteX4" fmla="*/ 6087 w 142869"/>
                <a:gd name="connsiteY4" fmla="*/ 107385 h 126675"/>
                <a:gd name="connsiteX5" fmla="*/ 33814 w 142869"/>
                <a:gd name="connsiteY5" fmla="*/ 121147 h 126675"/>
                <a:gd name="connsiteX6" fmla="*/ 82389 w 142869"/>
                <a:gd name="connsiteY6" fmla="*/ 126410 h 126675"/>
                <a:gd name="connsiteX7" fmla="*/ 127320 w 142869"/>
                <a:gd name="connsiteY7" fmla="*/ 121956 h 126675"/>
                <a:gd name="connsiteX8" fmla="*/ 139058 w 142869"/>
                <a:gd name="connsiteY8" fmla="*/ 74597 h 126675"/>
                <a:gd name="connsiteX9" fmla="*/ 113962 w 142869"/>
                <a:gd name="connsiteY9" fmla="*/ 17320 h 126675"/>
                <a:gd name="connsiteX10" fmla="*/ 77531 w 142869"/>
                <a:gd name="connsiteY10" fmla="*/ 3355 h 126675"/>
                <a:gd name="connsiteX11" fmla="*/ 79959 w 142869"/>
                <a:gd name="connsiteY11" fmla="*/ 9224 h 126675"/>
                <a:gd name="connsiteX12" fmla="*/ 106271 w 142869"/>
                <a:gd name="connsiteY12" fmla="*/ 29463 h 126675"/>
                <a:gd name="connsiteX13" fmla="*/ 124081 w 142869"/>
                <a:gd name="connsiteY13" fmla="*/ 72573 h 126675"/>
                <a:gd name="connsiteX14" fmla="*/ 130153 w 142869"/>
                <a:gd name="connsiteY14" fmla="*/ 104146 h 126675"/>
                <a:gd name="connsiteX15" fmla="*/ 123069 w 142869"/>
                <a:gd name="connsiteY15" fmla="*/ 109408 h 126675"/>
                <a:gd name="connsiteX16" fmla="*/ 45553 w 142869"/>
                <a:gd name="connsiteY16" fmla="*/ 113456 h 126675"/>
                <a:gd name="connsiteX17" fmla="*/ 16004 w 142869"/>
                <a:gd name="connsiteY17" fmla="*/ 104956 h 126675"/>
                <a:gd name="connsiteX18" fmla="*/ 9527 w 142869"/>
                <a:gd name="connsiteY18" fmla="*/ 81478 h 126675"/>
                <a:gd name="connsiteX19" fmla="*/ 38469 w 142869"/>
                <a:gd name="connsiteY19" fmla="*/ 40999 h 126675"/>
                <a:gd name="connsiteX20" fmla="*/ 58709 w 142869"/>
                <a:gd name="connsiteY20" fmla="*/ 23391 h 126675"/>
                <a:gd name="connsiteX21" fmla="*/ 78948 w 142869"/>
                <a:gd name="connsiteY21" fmla="*/ 7403 h 126675"/>
                <a:gd name="connsiteX22" fmla="*/ 77936 w 142869"/>
                <a:gd name="connsiteY22" fmla="*/ 5378 h 12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69" h="126675">
                  <a:moveTo>
                    <a:pt x="77936" y="5378"/>
                  </a:moveTo>
                  <a:cubicBezTo>
                    <a:pt x="70650" y="9426"/>
                    <a:pt x="63971" y="15295"/>
                    <a:pt x="57697" y="19951"/>
                  </a:cubicBezTo>
                  <a:cubicBezTo>
                    <a:pt x="49925" y="25294"/>
                    <a:pt x="42497" y="31102"/>
                    <a:pt x="35434" y="37357"/>
                  </a:cubicBezTo>
                  <a:cubicBezTo>
                    <a:pt x="22480" y="47841"/>
                    <a:pt x="11976" y="61036"/>
                    <a:pt x="4670" y="76013"/>
                  </a:cubicBezTo>
                  <a:cubicBezTo>
                    <a:pt x="-1118" y="85830"/>
                    <a:pt x="-552" y="98135"/>
                    <a:pt x="6087" y="107385"/>
                  </a:cubicBezTo>
                  <a:cubicBezTo>
                    <a:pt x="13879" y="114448"/>
                    <a:pt x="23472" y="119204"/>
                    <a:pt x="33814" y="121147"/>
                  </a:cubicBezTo>
                  <a:cubicBezTo>
                    <a:pt x="49702" y="125012"/>
                    <a:pt x="66035" y="126794"/>
                    <a:pt x="82389" y="126410"/>
                  </a:cubicBezTo>
                  <a:cubicBezTo>
                    <a:pt x="97487" y="126753"/>
                    <a:pt x="112585" y="125256"/>
                    <a:pt x="127320" y="121956"/>
                  </a:cubicBezTo>
                  <a:cubicBezTo>
                    <a:pt x="149785" y="116491"/>
                    <a:pt x="143915" y="91395"/>
                    <a:pt x="139058" y="74597"/>
                  </a:cubicBezTo>
                  <a:cubicBezTo>
                    <a:pt x="133998" y="54216"/>
                    <a:pt x="125498" y="34867"/>
                    <a:pt x="113962" y="17320"/>
                  </a:cubicBezTo>
                  <a:cubicBezTo>
                    <a:pt x="105664" y="5581"/>
                    <a:pt x="91901" y="-6360"/>
                    <a:pt x="77531" y="3355"/>
                  </a:cubicBezTo>
                  <a:cubicBezTo>
                    <a:pt x="74698" y="5378"/>
                    <a:pt x="76317" y="10235"/>
                    <a:pt x="79959" y="9224"/>
                  </a:cubicBezTo>
                  <a:cubicBezTo>
                    <a:pt x="93115" y="5176"/>
                    <a:pt x="100199" y="19343"/>
                    <a:pt x="106271" y="29463"/>
                  </a:cubicBezTo>
                  <a:cubicBezTo>
                    <a:pt x="113334" y="43348"/>
                    <a:pt x="119285" y="57758"/>
                    <a:pt x="124081" y="72573"/>
                  </a:cubicBezTo>
                  <a:cubicBezTo>
                    <a:pt x="128493" y="82490"/>
                    <a:pt x="130578" y="93297"/>
                    <a:pt x="130153" y="104146"/>
                  </a:cubicBezTo>
                  <a:cubicBezTo>
                    <a:pt x="130153" y="107789"/>
                    <a:pt x="127724" y="108194"/>
                    <a:pt x="123069" y="109408"/>
                  </a:cubicBezTo>
                  <a:cubicBezTo>
                    <a:pt x="97689" y="115399"/>
                    <a:pt x="71419" y="116775"/>
                    <a:pt x="45553" y="113456"/>
                  </a:cubicBezTo>
                  <a:cubicBezTo>
                    <a:pt x="35231" y="112687"/>
                    <a:pt x="25172" y="109792"/>
                    <a:pt x="16004" y="104956"/>
                  </a:cubicBezTo>
                  <a:cubicBezTo>
                    <a:pt x="6896" y="99694"/>
                    <a:pt x="6694" y="91395"/>
                    <a:pt x="9527" y="81478"/>
                  </a:cubicBezTo>
                  <a:cubicBezTo>
                    <a:pt x="15761" y="65854"/>
                    <a:pt x="25698" y="51949"/>
                    <a:pt x="38469" y="40999"/>
                  </a:cubicBezTo>
                  <a:cubicBezTo>
                    <a:pt x="44946" y="34725"/>
                    <a:pt x="52232" y="29059"/>
                    <a:pt x="58709" y="23391"/>
                  </a:cubicBezTo>
                  <a:cubicBezTo>
                    <a:pt x="65185" y="17725"/>
                    <a:pt x="71864" y="12058"/>
                    <a:pt x="78948" y="7403"/>
                  </a:cubicBezTo>
                  <a:cubicBezTo>
                    <a:pt x="79758" y="6391"/>
                    <a:pt x="78948" y="4974"/>
                    <a:pt x="77936" y="5378"/>
                  </a:cubicBezTo>
                  <a:close/>
                </a:path>
              </a:pathLst>
            </a:custGeom>
            <a:solidFill>
              <a:srgbClr val="570D0C"/>
            </a:solidFill>
            <a:ln w="20234"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C3A5C1DF-3964-4269-BA9C-F9F8AF58E28F}"/>
                </a:ext>
              </a:extLst>
            </p:cNvPr>
            <p:cNvSpPr/>
            <p:nvPr/>
          </p:nvSpPr>
          <p:spPr>
            <a:xfrm>
              <a:off x="4152135" y="6256368"/>
              <a:ext cx="137909" cy="310414"/>
            </a:xfrm>
            <a:custGeom>
              <a:avLst/>
              <a:gdLst>
                <a:gd name="connsiteX0" fmla="*/ 982 w 137909"/>
                <a:gd name="connsiteY0" fmla="*/ 2580 h 310414"/>
                <a:gd name="connsiteX1" fmla="*/ 82950 w 137909"/>
                <a:gd name="connsiteY1" fmla="*/ 149516 h 310414"/>
                <a:gd name="connsiteX2" fmla="*/ 105415 w 137909"/>
                <a:gd name="connsiteY2" fmla="*/ 226627 h 310414"/>
                <a:gd name="connsiteX3" fmla="*/ 125655 w 137909"/>
                <a:gd name="connsiteY3" fmla="*/ 307584 h 310414"/>
                <a:gd name="connsiteX4" fmla="*/ 130533 w 137909"/>
                <a:gd name="connsiteY4" fmla="*/ 309993 h 310414"/>
                <a:gd name="connsiteX5" fmla="*/ 132941 w 137909"/>
                <a:gd name="connsiteY5" fmla="*/ 307584 h 310414"/>
                <a:gd name="connsiteX6" fmla="*/ 106832 w 137909"/>
                <a:gd name="connsiteY6" fmla="*/ 139396 h 310414"/>
                <a:gd name="connsiteX7" fmla="*/ 3208 w 137909"/>
                <a:gd name="connsiteY7" fmla="*/ 353 h 310414"/>
                <a:gd name="connsiteX8" fmla="*/ 982 w 137909"/>
                <a:gd name="connsiteY8" fmla="*/ 2580 h 3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09" h="310414">
                  <a:moveTo>
                    <a:pt x="982" y="2580"/>
                  </a:moveTo>
                  <a:cubicBezTo>
                    <a:pt x="36238" y="46702"/>
                    <a:pt x="63925" y="96348"/>
                    <a:pt x="82950" y="149516"/>
                  </a:cubicBezTo>
                  <a:cubicBezTo>
                    <a:pt x="91653" y="175017"/>
                    <a:pt x="98939" y="200316"/>
                    <a:pt x="105415" y="226627"/>
                  </a:cubicBezTo>
                  <a:cubicBezTo>
                    <a:pt x="111892" y="252939"/>
                    <a:pt x="116547" y="281476"/>
                    <a:pt x="125655" y="307584"/>
                  </a:cubicBezTo>
                  <a:cubicBezTo>
                    <a:pt x="126343" y="309588"/>
                    <a:pt x="128509" y="310681"/>
                    <a:pt x="130533" y="309993"/>
                  </a:cubicBezTo>
                  <a:cubicBezTo>
                    <a:pt x="131666" y="309609"/>
                    <a:pt x="132556" y="308718"/>
                    <a:pt x="132941" y="307584"/>
                  </a:cubicBezTo>
                  <a:cubicBezTo>
                    <a:pt x="148323" y="253546"/>
                    <a:pt x="129905" y="188780"/>
                    <a:pt x="106832" y="139396"/>
                  </a:cubicBezTo>
                  <a:cubicBezTo>
                    <a:pt x="82404" y="86309"/>
                    <a:pt x="47107" y="38929"/>
                    <a:pt x="3208" y="353"/>
                  </a:cubicBezTo>
                  <a:cubicBezTo>
                    <a:pt x="1791" y="-1064"/>
                    <a:pt x="-31" y="353"/>
                    <a:pt x="982" y="2580"/>
                  </a:cubicBezTo>
                  <a:close/>
                </a:path>
              </a:pathLst>
            </a:custGeom>
            <a:solidFill>
              <a:srgbClr val="160A0A"/>
            </a:solidFill>
            <a:ln w="20234"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8E9F02C9-ACFA-4791-A0BB-ADD437142A6C}"/>
                </a:ext>
              </a:extLst>
            </p:cNvPr>
            <p:cNvSpPr/>
            <p:nvPr/>
          </p:nvSpPr>
          <p:spPr>
            <a:xfrm>
              <a:off x="4503591" y="6109507"/>
              <a:ext cx="138008" cy="310338"/>
            </a:xfrm>
            <a:custGeom>
              <a:avLst/>
              <a:gdLst>
                <a:gd name="connsiteX0" fmla="*/ 2092 w 138008"/>
                <a:gd name="connsiteY0" fmla="*/ 2302 h 310338"/>
                <a:gd name="connsiteX1" fmla="*/ 83049 w 138008"/>
                <a:gd name="connsiteY1" fmla="*/ 149441 h 310338"/>
                <a:gd name="connsiteX2" fmla="*/ 105515 w 138008"/>
                <a:gd name="connsiteY2" fmla="*/ 226552 h 310338"/>
                <a:gd name="connsiteX3" fmla="*/ 125754 w 138008"/>
                <a:gd name="connsiteY3" fmla="*/ 307509 h 310338"/>
                <a:gd name="connsiteX4" fmla="*/ 130631 w 138008"/>
                <a:gd name="connsiteY4" fmla="*/ 309917 h 310338"/>
                <a:gd name="connsiteX5" fmla="*/ 133040 w 138008"/>
                <a:gd name="connsiteY5" fmla="*/ 307509 h 310338"/>
                <a:gd name="connsiteX6" fmla="*/ 106931 w 138008"/>
                <a:gd name="connsiteY6" fmla="*/ 139321 h 310338"/>
                <a:gd name="connsiteX7" fmla="*/ 3306 w 138008"/>
                <a:gd name="connsiteY7" fmla="*/ 277 h 310338"/>
                <a:gd name="connsiteX8" fmla="*/ 1182 w 138008"/>
                <a:gd name="connsiteY8" fmla="*/ 177 h 310338"/>
                <a:gd name="connsiteX9" fmla="*/ 1080 w 138008"/>
                <a:gd name="connsiteY9" fmla="*/ 2302 h 31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008" h="310338">
                  <a:moveTo>
                    <a:pt x="2092" y="2302"/>
                  </a:moveTo>
                  <a:cubicBezTo>
                    <a:pt x="37025" y="46544"/>
                    <a:pt x="64388" y="96251"/>
                    <a:pt x="83049" y="149441"/>
                  </a:cubicBezTo>
                  <a:cubicBezTo>
                    <a:pt x="91853" y="174740"/>
                    <a:pt x="99362" y="200484"/>
                    <a:pt x="105515" y="226552"/>
                  </a:cubicBezTo>
                  <a:cubicBezTo>
                    <a:pt x="111991" y="253470"/>
                    <a:pt x="116848" y="281400"/>
                    <a:pt x="125754" y="307509"/>
                  </a:cubicBezTo>
                  <a:cubicBezTo>
                    <a:pt x="126442" y="309513"/>
                    <a:pt x="128607" y="310605"/>
                    <a:pt x="130631" y="309917"/>
                  </a:cubicBezTo>
                  <a:cubicBezTo>
                    <a:pt x="131765" y="309533"/>
                    <a:pt x="132655" y="308642"/>
                    <a:pt x="133040" y="307509"/>
                  </a:cubicBezTo>
                  <a:cubicBezTo>
                    <a:pt x="148422" y="253267"/>
                    <a:pt x="130004" y="188705"/>
                    <a:pt x="106931" y="139321"/>
                  </a:cubicBezTo>
                  <a:cubicBezTo>
                    <a:pt x="82442" y="86274"/>
                    <a:pt x="47145" y="38915"/>
                    <a:pt x="3306" y="277"/>
                  </a:cubicBezTo>
                  <a:cubicBezTo>
                    <a:pt x="2740" y="-330"/>
                    <a:pt x="1789" y="-390"/>
                    <a:pt x="1182" y="177"/>
                  </a:cubicBezTo>
                  <a:cubicBezTo>
                    <a:pt x="574" y="743"/>
                    <a:pt x="513" y="1694"/>
                    <a:pt x="1080" y="2302"/>
                  </a:cubicBezTo>
                  <a:close/>
                </a:path>
              </a:pathLst>
            </a:custGeom>
            <a:solidFill>
              <a:srgbClr val="160A0A"/>
            </a:solidFill>
            <a:ln w="20234"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635ECA9D-EFDC-489C-AF35-F7A32B2C04C6}"/>
                </a:ext>
              </a:extLst>
            </p:cNvPr>
            <p:cNvSpPr/>
            <p:nvPr/>
          </p:nvSpPr>
          <p:spPr>
            <a:xfrm>
              <a:off x="4022552" y="6143997"/>
              <a:ext cx="499798" cy="280830"/>
            </a:xfrm>
            <a:custGeom>
              <a:avLst/>
              <a:gdLst>
                <a:gd name="connsiteX0" fmla="*/ 458439 w 499798"/>
                <a:gd name="connsiteY0" fmla="*/ 75687 h 280830"/>
                <a:gd name="connsiteX1" fmla="*/ 497703 w 499798"/>
                <a:gd name="connsiteY1" fmla="*/ 3028 h 280830"/>
                <a:gd name="connsiteX2" fmla="*/ 457225 w 499798"/>
                <a:gd name="connsiteY2" fmla="*/ 5254 h 280830"/>
                <a:gd name="connsiteX3" fmla="*/ 104658 w 499798"/>
                <a:gd name="connsiteY3" fmla="*/ 139036 h 280830"/>
                <a:gd name="connsiteX4" fmla="*/ 52845 w 499798"/>
                <a:gd name="connsiteY4" fmla="*/ 162310 h 280830"/>
                <a:gd name="connsiteX5" fmla="*/ 11355 w 499798"/>
                <a:gd name="connsiteY5" fmla="*/ 199551 h 280830"/>
                <a:gd name="connsiteX6" fmla="*/ 31595 w 499798"/>
                <a:gd name="connsiteY6" fmla="*/ 280508 h 280830"/>
                <a:gd name="connsiteX7" fmla="*/ 79561 w 499798"/>
                <a:gd name="connsiteY7" fmla="*/ 258649 h 280830"/>
                <a:gd name="connsiteX8" fmla="*/ 132588 w 499798"/>
                <a:gd name="connsiteY8" fmla="*/ 233147 h 280830"/>
                <a:gd name="connsiteX9" fmla="*/ 340445 w 499798"/>
                <a:gd name="connsiteY9" fmla="*/ 133166 h 28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798" h="280830">
                  <a:moveTo>
                    <a:pt x="458439" y="75687"/>
                  </a:moveTo>
                  <a:cubicBezTo>
                    <a:pt x="482727" y="63948"/>
                    <a:pt x="509240" y="44114"/>
                    <a:pt x="497703" y="3028"/>
                  </a:cubicBezTo>
                  <a:cubicBezTo>
                    <a:pt x="484507" y="-1971"/>
                    <a:pt x="469794" y="-1161"/>
                    <a:pt x="457225" y="5254"/>
                  </a:cubicBezTo>
                  <a:lnTo>
                    <a:pt x="104658" y="139036"/>
                  </a:lnTo>
                  <a:cubicBezTo>
                    <a:pt x="86666" y="145086"/>
                    <a:pt x="69321" y="152879"/>
                    <a:pt x="52845" y="162310"/>
                  </a:cubicBezTo>
                  <a:cubicBezTo>
                    <a:pt x="36877" y="172106"/>
                    <a:pt x="22811" y="184715"/>
                    <a:pt x="11355" y="199551"/>
                  </a:cubicBezTo>
                  <a:cubicBezTo>
                    <a:pt x="-1395" y="215945"/>
                    <a:pt x="-10503" y="275852"/>
                    <a:pt x="31595" y="280508"/>
                  </a:cubicBezTo>
                  <a:cubicBezTo>
                    <a:pt x="48798" y="282126"/>
                    <a:pt x="66001" y="265126"/>
                    <a:pt x="79561" y="258649"/>
                  </a:cubicBezTo>
                  <a:lnTo>
                    <a:pt x="132588" y="233147"/>
                  </a:lnTo>
                  <a:lnTo>
                    <a:pt x="340445" y="133166"/>
                  </a:lnTo>
                  <a:close/>
                </a:path>
              </a:pathLst>
            </a:custGeom>
            <a:solidFill>
              <a:srgbClr val="000000">
                <a:alpha val="8000"/>
              </a:srgbClr>
            </a:solidFill>
            <a:ln w="20234"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0BB6BA24-10F6-4E1B-962E-6AFEFC353B6D}"/>
                </a:ext>
              </a:extLst>
            </p:cNvPr>
            <p:cNvSpPr/>
            <p:nvPr/>
          </p:nvSpPr>
          <p:spPr>
            <a:xfrm>
              <a:off x="4043421" y="6461949"/>
              <a:ext cx="94494" cy="160116"/>
            </a:xfrm>
            <a:custGeom>
              <a:avLst/>
              <a:gdLst>
                <a:gd name="connsiteX0" fmla="*/ 35013 w 94494"/>
                <a:gd name="connsiteY0" fmla="*/ 146935 h 160116"/>
                <a:gd name="connsiteX1" fmla="*/ 27322 w 94494"/>
                <a:gd name="connsiteY1" fmla="*/ 86217 h 160116"/>
                <a:gd name="connsiteX2" fmla="*/ 4249 w 94494"/>
                <a:gd name="connsiteY2" fmla="*/ 28940 h 160116"/>
                <a:gd name="connsiteX3" fmla="*/ 1416 w 94494"/>
                <a:gd name="connsiteY3" fmla="*/ 9915 h 160116"/>
                <a:gd name="connsiteX4" fmla="*/ 19631 w 94494"/>
                <a:gd name="connsiteY4" fmla="*/ -204 h 160116"/>
                <a:gd name="connsiteX5" fmla="*/ 66788 w 94494"/>
                <a:gd name="connsiteY5" fmla="*/ 28940 h 160116"/>
                <a:gd name="connsiteX6" fmla="*/ 95123 w 94494"/>
                <a:gd name="connsiteY6" fmla="*/ 120219 h 160116"/>
                <a:gd name="connsiteX7" fmla="*/ 91885 w 94494"/>
                <a:gd name="connsiteY7" fmla="*/ 137422 h 160116"/>
                <a:gd name="connsiteX8" fmla="*/ 69015 w 94494"/>
                <a:gd name="connsiteY8" fmla="*/ 156043 h 160116"/>
                <a:gd name="connsiteX9" fmla="*/ 38656 w 94494"/>
                <a:gd name="connsiteY9" fmla="*/ 159888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94" h="160116">
                  <a:moveTo>
                    <a:pt x="35013" y="146935"/>
                  </a:moveTo>
                  <a:cubicBezTo>
                    <a:pt x="36692" y="126392"/>
                    <a:pt x="34062" y="105708"/>
                    <a:pt x="27322" y="86217"/>
                  </a:cubicBezTo>
                  <a:cubicBezTo>
                    <a:pt x="21048" y="65978"/>
                    <a:pt x="12345" y="47965"/>
                    <a:pt x="4249" y="28940"/>
                  </a:cubicBezTo>
                  <a:cubicBezTo>
                    <a:pt x="849" y="23213"/>
                    <a:pt x="-163" y="16392"/>
                    <a:pt x="1416" y="9915"/>
                  </a:cubicBezTo>
                  <a:cubicBezTo>
                    <a:pt x="5160" y="3438"/>
                    <a:pt x="12163" y="-447"/>
                    <a:pt x="19631" y="-204"/>
                  </a:cubicBezTo>
                  <a:cubicBezTo>
                    <a:pt x="39122" y="1354"/>
                    <a:pt x="56689" y="12203"/>
                    <a:pt x="66788" y="28940"/>
                  </a:cubicBezTo>
                  <a:cubicBezTo>
                    <a:pt x="86076" y="55393"/>
                    <a:pt x="96054" y="87492"/>
                    <a:pt x="95123" y="120219"/>
                  </a:cubicBezTo>
                  <a:cubicBezTo>
                    <a:pt x="95164" y="126109"/>
                    <a:pt x="94071" y="131958"/>
                    <a:pt x="91885" y="137422"/>
                  </a:cubicBezTo>
                  <a:cubicBezTo>
                    <a:pt x="87290" y="146631"/>
                    <a:pt x="78952" y="153412"/>
                    <a:pt x="69015" y="156043"/>
                  </a:cubicBezTo>
                  <a:cubicBezTo>
                    <a:pt x="59118" y="158754"/>
                    <a:pt x="48897" y="160050"/>
                    <a:pt x="38656" y="159888"/>
                  </a:cubicBezTo>
                </a:path>
              </a:pathLst>
            </a:custGeom>
            <a:solidFill>
              <a:srgbClr val="FFFFFF">
                <a:alpha val="40000"/>
              </a:srgbClr>
            </a:solidFill>
            <a:ln w="20234" cap="flat">
              <a:noFill/>
              <a:prstDash val="solid"/>
              <a:miter/>
            </a:ln>
          </p:spPr>
          <p:txBody>
            <a:bodyPr rtlCol="0" anchor="ctr"/>
            <a:lstStyle/>
            <a:p>
              <a:endParaRPr lang="en-US"/>
            </a:p>
          </p:txBody>
        </p:sp>
      </p:grpSp>
    </p:spTree>
    <p:extLst>
      <p:ext uri="{BB962C8B-B14F-4D97-AF65-F5344CB8AC3E}">
        <p14:creationId xmlns:p14="http://schemas.microsoft.com/office/powerpoint/2010/main" val="1667421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BDE3E020-A93B-4BD3-BD70-96EB48287924}"/>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4" name="Footer Placeholder 3">
            <a:extLst>
              <a:ext uri="{FF2B5EF4-FFF2-40B4-BE49-F238E27FC236}">
                <a16:creationId xmlns="" xmlns:a16="http://schemas.microsoft.com/office/drawing/2014/main" id="{7C1C9620-090D-444A-A3F7-187BE028A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45633BD-7BB0-4DC2-A1A7-F521915886E7}"/>
              </a:ext>
            </a:extLst>
          </p:cNvPr>
          <p:cNvSpPr>
            <a:spLocks noGrp="1"/>
          </p:cNvSpPr>
          <p:nvPr>
            <p:ph type="sldNum" sz="quarter" idx="12"/>
          </p:nvPr>
        </p:nvSpPr>
        <p:spPr/>
        <p:txBody>
          <a:bodyPr/>
          <a:lstStyle/>
          <a:p>
            <a:fld id="{91355AF6-A9E0-454B-B4CB-CB1A9B478597}" type="slidenum">
              <a:rPr lang="en-US" smtClean="0"/>
              <a:t>‹#›</a:t>
            </a:fld>
            <a:endParaRPr lang="en-US"/>
          </a:p>
        </p:txBody>
      </p:sp>
      <p:sp>
        <p:nvSpPr>
          <p:cNvPr id="6" name="Freeform: Shape 5">
            <a:extLst>
              <a:ext uri="{FF2B5EF4-FFF2-40B4-BE49-F238E27FC236}">
                <a16:creationId xmlns="" xmlns:a16="http://schemas.microsoft.com/office/drawing/2014/main" id="{4C36F660-78DA-487B-BFF8-C38EB0DC7CD1}"/>
              </a:ext>
            </a:extLst>
          </p:cNvPr>
          <p:cNvSpPr/>
          <p:nvPr userDrawn="1"/>
        </p:nvSpPr>
        <p:spPr>
          <a:xfrm>
            <a:off x="-36899" y="1953533"/>
            <a:ext cx="4982190" cy="4921348"/>
          </a:xfrm>
          <a:custGeom>
            <a:avLst/>
            <a:gdLst>
              <a:gd name="connsiteX0" fmla="*/ 4908413 w 4982190"/>
              <a:gd name="connsiteY0" fmla="*/ 4921361 h 4921348"/>
              <a:gd name="connsiteX1" fmla="*/ 3314780 w 4982190"/>
              <a:gd name="connsiteY1" fmla="*/ 2647778 h 4921348"/>
              <a:gd name="connsiteX2" fmla="*/ 1806142 w 4982190"/>
              <a:gd name="connsiteY2" fmla="*/ 1245381 h 4921348"/>
              <a:gd name="connsiteX3" fmla="*/ 24 w 4982190"/>
              <a:gd name="connsiteY3" fmla="*/ 34221 h 4921348"/>
              <a:gd name="connsiteX4" fmla="*/ 24 w 4982190"/>
              <a:gd name="connsiteY4" fmla="*/ 4921361 h 492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190" h="4921348">
                <a:moveTo>
                  <a:pt x="4908413" y="4921361"/>
                </a:moveTo>
                <a:cubicBezTo>
                  <a:pt x="4908413" y="4921361"/>
                  <a:pt x="5503369" y="3051499"/>
                  <a:pt x="3314780" y="2647778"/>
                </a:cubicBezTo>
                <a:cubicBezTo>
                  <a:pt x="3314780" y="2647778"/>
                  <a:pt x="2124868" y="2732772"/>
                  <a:pt x="1806142" y="1245381"/>
                </a:cubicBezTo>
                <a:cubicBezTo>
                  <a:pt x="1806142" y="1245381"/>
                  <a:pt x="1508663" y="-242009"/>
                  <a:pt x="24" y="34221"/>
                </a:cubicBezTo>
                <a:lnTo>
                  <a:pt x="24" y="4921361"/>
                </a:lnTo>
                <a:close/>
              </a:path>
            </a:pathLst>
          </a:custGeom>
          <a:solidFill>
            <a:srgbClr val="FFC000"/>
          </a:solidFill>
          <a:ln w="21241"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1F86EC08-1A8A-482E-BED5-11B672858489}"/>
              </a:ext>
            </a:extLst>
          </p:cNvPr>
          <p:cNvSpPr/>
          <p:nvPr userDrawn="1"/>
        </p:nvSpPr>
        <p:spPr>
          <a:xfrm>
            <a:off x="6996332" y="-9611"/>
            <a:ext cx="5205866" cy="3827528"/>
          </a:xfrm>
          <a:custGeom>
            <a:avLst/>
            <a:gdLst>
              <a:gd name="connsiteX0" fmla="*/ 5205891 w 5205866"/>
              <a:gd name="connsiteY0" fmla="*/ 3824730 h 3827528"/>
              <a:gd name="connsiteX1" fmla="*/ 4228463 w 5205866"/>
              <a:gd name="connsiteY1" fmla="*/ 3144781 h 3827528"/>
              <a:gd name="connsiteX2" fmla="*/ 2294856 w 5205866"/>
              <a:gd name="connsiteY2" fmla="*/ 1721135 h 3827528"/>
              <a:gd name="connsiteX3" fmla="*/ 24 w 5205866"/>
              <a:gd name="connsiteY3" fmla="*/ 12 h 3827528"/>
              <a:gd name="connsiteX4" fmla="*/ 5205891 w 5205866"/>
              <a:gd name="connsiteY4" fmla="*/ 12 h 382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866" h="3827528">
                <a:moveTo>
                  <a:pt x="5205891" y="3824730"/>
                </a:moveTo>
                <a:cubicBezTo>
                  <a:pt x="5205891" y="3824730"/>
                  <a:pt x="4589687" y="3909724"/>
                  <a:pt x="4228463" y="3144781"/>
                </a:cubicBezTo>
                <a:cubicBezTo>
                  <a:pt x="3867240" y="2379837"/>
                  <a:pt x="3697252" y="1912371"/>
                  <a:pt x="2294856" y="1721135"/>
                </a:cubicBezTo>
                <a:cubicBezTo>
                  <a:pt x="892459" y="1529899"/>
                  <a:pt x="361248" y="892446"/>
                  <a:pt x="24" y="12"/>
                </a:cubicBezTo>
                <a:lnTo>
                  <a:pt x="5205891" y="12"/>
                </a:lnTo>
                <a:close/>
              </a:path>
            </a:pathLst>
          </a:custGeom>
          <a:solidFill>
            <a:srgbClr val="FFC000"/>
          </a:solidFill>
          <a:ln w="21241"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AB1BC51F-23F4-4055-B9FD-3F5D6F9F128A}"/>
              </a:ext>
            </a:extLst>
          </p:cNvPr>
          <p:cNvSpPr/>
          <p:nvPr userDrawn="1"/>
        </p:nvSpPr>
        <p:spPr>
          <a:xfrm>
            <a:off x="9870806" y="1313227"/>
            <a:ext cx="230275" cy="328519"/>
          </a:xfrm>
          <a:custGeom>
            <a:avLst/>
            <a:gdLst>
              <a:gd name="connsiteX0" fmla="*/ 57834 w 230275"/>
              <a:gd name="connsiteY0" fmla="*/ 88282 h 328519"/>
              <a:gd name="connsiteX1" fmla="*/ 137516 w 230275"/>
              <a:gd name="connsiteY1" fmla="*/ 246158 h 328519"/>
              <a:gd name="connsiteX2" fmla="*/ 168114 w 230275"/>
              <a:gd name="connsiteY2" fmla="*/ 273993 h 328519"/>
              <a:gd name="connsiteX3" fmla="*/ 176188 w 230275"/>
              <a:gd name="connsiteY3" fmla="*/ 205573 h 328519"/>
              <a:gd name="connsiteX4" fmla="*/ 146653 w 230275"/>
              <a:gd name="connsiteY4" fmla="*/ 141828 h 328519"/>
              <a:gd name="connsiteX5" fmla="*/ 89494 w 230275"/>
              <a:gd name="connsiteY5" fmla="*/ 42598 h 328519"/>
              <a:gd name="connsiteX6" fmla="*/ 36799 w 230275"/>
              <a:gd name="connsiteY6" fmla="*/ 101 h 328519"/>
              <a:gd name="connsiteX7" fmla="*/ 5351 w 230275"/>
              <a:gd name="connsiteY7" fmla="*/ 25812 h 328519"/>
              <a:gd name="connsiteX8" fmla="*/ 889 w 230275"/>
              <a:gd name="connsiteY8" fmla="*/ 68308 h 328519"/>
              <a:gd name="connsiteX9" fmla="*/ 92469 w 230275"/>
              <a:gd name="connsiteY9" fmla="*/ 269744 h 328519"/>
              <a:gd name="connsiteX10" fmla="*/ 172576 w 230275"/>
              <a:gd name="connsiteY10" fmla="*/ 328389 h 328519"/>
              <a:gd name="connsiteX11" fmla="*/ 227184 w 230275"/>
              <a:gd name="connsiteY11" fmla="*/ 277606 h 328519"/>
              <a:gd name="connsiteX12" fmla="*/ 222934 w 230275"/>
              <a:gd name="connsiteY12" fmla="*/ 198986 h 328519"/>
              <a:gd name="connsiteX13" fmla="*/ 165564 w 230275"/>
              <a:gd name="connsiteY13" fmla="*/ 61084 h 3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275" h="328519">
                <a:moveTo>
                  <a:pt x="57834" y="88282"/>
                </a:moveTo>
                <a:lnTo>
                  <a:pt x="137516" y="246158"/>
                </a:lnTo>
                <a:cubicBezTo>
                  <a:pt x="144103" y="259119"/>
                  <a:pt x="153452" y="273993"/>
                  <a:pt x="168114" y="273993"/>
                </a:cubicBezTo>
                <a:cubicBezTo>
                  <a:pt x="179970" y="253225"/>
                  <a:pt x="182882" y="228532"/>
                  <a:pt x="176188" y="205573"/>
                </a:cubicBezTo>
                <a:cubicBezTo>
                  <a:pt x="169155" y="183135"/>
                  <a:pt x="159211" y="161706"/>
                  <a:pt x="146653" y="141828"/>
                </a:cubicBezTo>
                <a:lnTo>
                  <a:pt x="89494" y="42598"/>
                </a:lnTo>
                <a:cubicBezTo>
                  <a:pt x="77595" y="21349"/>
                  <a:pt x="60384" y="-1599"/>
                  <a:pt x="36799" y="101"/>
                </a:cubicBezTo>
                <a:cubicBezTo>
                  <a:pt x="22498" y="2472"/>
                  <a:pt x="10514" y="12261"/>
                  <a:pt x="5351" y="25812"/>
                </a:cubicBezTo>
                <a:cubicBezTo>
                  <a:pt x="400" y="39398"/>
                  <a:pt x="-1130" y="53991"/>
                  <a:pt x="889" y="68308"/>
                </a:cubicBezTo>
                <a:cubicBezTo>
                  <a:pt x="7688" y="142678"/>
                  <a:pt x="50610" y="207911"/>
                  <a:pt x="92469" y="269744"/>
                </a:cubicBezTo>
                <a:cubicBezTo>
                  <a:pt x="111806" y="298641"/>
                  <a:pt x="137941" y="330939"/>
                  <a:pt x="172576" y="328389"/>
                </a:cubicBezTo>
                <a:cubicBezTo>
                  <a:pt x="199455" y="324218"/>
                  <a:pt x="221086" y="304107"/>
                  <a:pt x="227184" y="277606"/>
                </a:cubicBezTo>
                <a:cubicBezTo>
                  <a:pt x="232475" y="251464"/>
                  <a:pt x="231009" y="224406"/>
                  <a:pt x="222934" y="198986"/>
                </a:cubicBezTo>
                <a:cubicBezTo>
                  <a:pt x="210589" y="150480"/>
                  <a:pt x="191275" y="104027"/>
                  <a:pt x="165564" y="61084"/>
                </a:cubicBezTo>
              </a:path>
            </a:pathLst>
          </a:custGeom>
          <a:noFill/>
          <a:ln w="21241" cap="rnd">
            <a:solidFill>
              <a:srgbClr val="EE5B30"/>
            </a:solidFill>
            <a:prstDash val="solid"/>
            <a:round/>
          </a:ln>
        </p:spPr>
        <p:txBody>
          <a:bodyPr rtlCol="0" anchor="ctr"/>
          <a:lstStyle/>
          <a:p>
            <a:endParaRPr lang="en-US"/>
          </a:p>
        </p:txBody>
      </p:sp>
      <p:sp>
        <p:nvSpPr>
          <p:cNvPr id="9" name="Freeform: Shape 8">
            <a:extLst>
              <a:ext uri="{FF2B5EF4-FFF2-40B4-BE49-F238E27FC236}">
                <a16:creationId xmlns="" xmlns:a16="http://schemas.microsoft.com/office/drawing/2014/main" id="{519DF1E8-D36D-4AD0-A970-88D1D2920019}"/>
              </a:ext>
            </a:extLst>
          </p:cNvPr>
          <p:cNvSpPr/>
          <p:nvPr userDrawn="1"/>
        </p:nvSpPr>
        <p:spPr>
          <a:xfrm>
            <a:off x="1860147" y="4436747"/>
            <a:ext cx="230275" cy="328519"/>
          </a:xfrm>
          <a:custGeom>
            <a:avLst/>
            <a:gdLst>
              <a:gd name="connsiteX0" fmla="*/ 57834 w 230275"/>
              <a:gd name="connsiteY0" fmla="*/ 88282 h 328519"/>
              <a:gd name="connsiteX1" fmla="*/ 137516 w 230275"/>
              <a:gd name="connsiteY1" fmla="*/ 246158 h 328519"/>
              <a:gd name="connsiteX2" fmla="*/ 168114 w 230275"/>
              <a:gd name="connsiteY2" fmla="*/ 273993 h 328519"/>
              <a:gd name="connsiteX3" fmla="*/ 176188 w 230275"/>
              <a:gd name="connsiteY3" fmla="*/ 205573 h 328519"/>
              <a:gd name="connsiteX4" fmla="*/ 146653 w 230275"/>
              <a:gd name="connsiteY4" fmla="*/ 141828 h 328519"/>
              <a:gd name="connsiteX5" fmla="*/ 89494 w 230275"/>
              <a:gd name="connsiteY5" fmla="*/ 42598 h 328519"/>
              <a:gd name="connsiteX6" fmla="*/ 36798 w 230275"/>
              <a:gd name="connsiteY6" fmla="*/ 101 h 328519"/>
              <a:gd name="connsiteX7" fmla="*/ 5350 w 230275"/>
              <a:gd name="connsiteY7" fmla="*/ 25812 h 328519"/>
              <a:gd name="connsiteX8" fmla="*/ 888 w 230275"/>
              <a:gd name="connsiteY8" fmla="*/ 68309 h 328519"/>
              <a:gd name="connsiteX9" fmla="*/ 92469 w 230275"/>
              <a:gd name="connsiteY9" fmla="*/ 269744 h 328519"/>
              <a:gd name="connsiteX10" fmla="*/ 172576 w 230275"/>
              <a:gd name="connsiteY10" fmla="*/ 328390 h 328519"/>
              <a:gd name="connsiteX11" fmla="*/ 227184 w 230275"/>
              <a:gd name="connsiteY11" fmla="*/ 277606 h 328519"/>
              <a:gd name="connsiteX12" fmla="*/ 222934 w 230275"/>
              <a:gd name="connsiteY12" fmla="*/ 198986 h 328519"/>
              <a:gd name="connsiteX13" fmla="*/ 165564 w 230275"/>
              <a:gd name="connsiteY13" fmla="*/ 61084 h 3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275" h="328519">
                <a:moveTo>
                  <a:pt x="57834" y="88282"/>
                </a:moveTo>
                <a:lnTo>
                  <a:pt x="137516" y="246158"/>
                </a:lnTo>
                <a:cubicBezTo>
                  <a:pt x="144103" y="259119"/>
                  <a:pt x="153452" y="273993"/>
                  <a:pt x="168114" y="273993"/>
                </a:cubicBezTo>
                <a:cubicBezTo>
                  <a:pt x="179972" y="253234"/>
                  <a:pt x="182885" y="228522"/>
                  <a:pt x="176188" y="205573"/>
                </a:cubicBezTo>
                <a:cubicBezTo>
                  <a:pt x="169146" y="183135"/>
                  <a:pt x="159219" y="161717"/>
                  <a:pt x="146653" y="141828"/>
                </a:cubicBezTo>
                <a:lnTo>
                  <a:pt x="89494" y="42598"/>
                </a:lnTo>
                <a:cubicBezTo>
                  <a:pt x="77595" y="21349"/>
                  <a:pt x="60384" y="-1599"/>
                  <a:pt x="36798" y="101"/>
                </a:cubicBezTo>
                <a:cubicBezTo>
                  <a:pt x="22492" y="2481"/>
                  <a:pt x="10518" y="12255"/>
                  <a:pt x="5350" y="25812"/>
                </a:cubicBezTo>
                <a:cubicBezTo>
                  <a:pt x="402" y="39389"/>
                  <a:pt x="-1130" y="53987"/>
                  <a:pt x="888" y="68309"/>
                </a:cubicBezTo>
                <a:cubicBezTo>
                  <a:pt x="7688" y="142678"/>
                  <a:pt x="50610" y="207911"/>
                  <a:pt x="92469" y="269744"/>
                </a:cubicBezTo>
                <a:cubicBezTo>
                  <a:pt x="111805" y="298642"/>
                  <a:pt x="137941" y="330939"/>
                  <a:pt x="172576" y="328390"/>
                </a:cubicBezTo>
                <a:cubicBezTo>
                  <a:pt x="199449" y="324225"/>
                  <a:pt x="221075" y="304102"/>
                  <a:pt x="227184" y="277606"/>
                </a:cubicBezTo>
                <a:cubicBezTo>
                  <a:pt x="232475" y="251470"/>
                  <a:pt x="231009" y="224399"/>
                  <a:pt x="222934" y="198986"/>
                </a:cubicBezTo>
                <a:cubicBezTo>
                  <a:pt x="210598" y="150476"/>
                  <a:pt x="191272" y="104027"/>
                  <a:pt x="165564" y="61084"/>
                </a:cubicBezTo>
              </a:path>
            </a:pathLst>
          </a:custGeom>
          <a:noFill/>
          <a:ln w="21241" cap="rnd">
            <a:solidFill>
              <a:srgbClr val="EE5B30"/>
            </a:solidFill>
            <a:prstDash val="solid"/>
            <a:round/>
          </a:ln>
        </p:spPr>
        <p:txBody>
          <a:bodyPr rtlCol="0" anchor="ctr"/>
          <a:lstStyle/>
          <a:p>
            <a:endParaRPr lang="en-US"/>
          </a:p>
        </p:txBody>
      </p:sp>
      <p:grpSp>
        <p:nvGrpSpPr>
          <p:cNvPr id="10" name="Group 9">
            <a:extLst>
              <a:ext uri="{FF2B5EF4-FFF2-40B4-BE49-F238E27FC236}">
                <a16:creationId xmlns="" xmlns:a16="http://schemas.microsoft.com/office/drawing/2014/main" id="{A49FDC9C-281B-4E2A-AECF-6E4D09074932}"/>
              </a:ext>
            </a:extLst>
          </p:cNvPr>
          <p:cNvGrpSpPr/>
          <p:nvPr userDrawn="1"/>
        </p:nvGrpSpPr>
        <p:grpSpPr>
          <a:xfrm>
            <a:off x="8135504" y="335463"/>
            <a:ext cx="1185234" cy="770467"/>
            <a:chOff x="8135504" y="335463"/>
            <a:chExt cx="1185234" cy="770467"/>
          </a:xfrm>
        </p:grpSpPr>
        <p:sp>
          <p:nvSpPr>
            <p:cNvPr id="11" name="Freeform: Shape 10">
              <a:extLst>
                <a:ext uri="{FF2B5EF4-FFF2-40B4-BE49-F238E27FC236}">
                  <a16:creationId xmlns="" xmlns:a16="http://schemas.microsoft.com/office/drawing/2014/main" id="{4A84E1B3-DB1E-4A04-8B1F-A3376B6CB9A6}"/>
                </a:ext>
              </a:extLst>
            </p:cNvPr>
            <p:cNvSpPr/>
            <p:nvPr/>
          </p:nvSpPr>
          <p:spPr>
            <a:xfrm>
              <a:off x="8281749" y="371053"/>
              <a:ext cx="1038989" cy="687405"/>
            </a:xfrm>
            <a:custGeom>
              <a:avLst/>
              <a:gdLst>
                <a:gd name="connsiteX0" fmla="*/ 1038336 w 1038989"/>
                <a:gd name="connsiteY0" fmla="*/ 317571 h 687405"/>
                <a:gd name="connsiteX1" fmla="*/ 868349 w 1038989"/>
                <a:gd name="connsiteY1" fmla="*/ 112948 h 687405"/>
                <a:gd name="connsiteX2" fmla="*/ 622717 w 1038989"/>
                <a:gd name="connsiteY2" fmla="*/ 13080 h 687405"/>
                <a:gd name="connsiteX3" fmla="*/ 32010 w 1038989"/>
                <a:gd name="connsiteY3" fmla="*/ 266149 h 687405"/>
                <a:gd name="connsiteX4" fmla="*/ 138 w 1038989"/>
                <a:gd name="connsiteY4" fmla="*/ 414888 h 687405"/>
                <a:gd name="connsiteX5" fmla="*/ 43697 w 1038989"/>
                <a:gd name="connsiteY5" fmla="*/ 659033 h 687405"/>
                <a:gd name="connsiteX6" fmla="*/ 109992 w 1038989"/>
                <a:gd name="connsiteY6" fmla="*/ 683044 h 687405"/>
                <a:gd name="connsiteX7" fmla="*/ 227284 w 1038989"/>
                <a:gd name="connsiteY7" fmla="*/ 655208 h 687405"/>
                <a:gd name="connsiteX8" fmla="*/ 1034724 w 1038989"/>
                <a:gd name="connsiteY8" fmla="*/ 329257 h 687405"/>
                <a:gd name="connsiteX9" fmla="*/ 1038761 w 1038989"/>
                <a:gd name="connsiteY9" fmla="*/ 323945 h 687405"/>
                <a:gd name="connsiteX10" fmla="*/ 1038336 w 1038989"/>
                <a:gd name="connsiteY10" fmla="*/ 317571 h 687405"/>
                <a:gd name="connsiteX11" fmla="*/ 804603 w 1038989"/>
                <a:gd name="connsiteY11" fmla="*/ 317571 h 687405"/>
                <a:gd name="connsiteX12" fmla="*/ 802054 w 1038989"/>
                <a:gd name="connsiteY12" fmla="*/ 320970 h 687405"/>
                <a:gd name="connsiteX13" fmla="*/ 275517 w 1038989"/>
                <a:gd name="connsiteY13" fmla="*/ 533455 h 687405"/>
                <a:gd name="connsiteX14" fmla="*/ 199448 w 1038989"/>
                <a:gd name="connsiteY14" fmla="*/ 551516 h 687405"/>
                <a:gd name="connsiteX15" fmla="*/ 155889 w 1038989"/>
                <a:gd name="connsiteY15" fmla="*/ 535792 h 687405"/>
                <a:gd name="connsiteX16" fmla="*/ 127628 w 1038989"/>
                <a:gd name="connsiteY16" fmla="*/ 376854 h 687405"/>
                <a:gd name="connsiteX17" fmla="*/ 148877 w 1038989"/>
                <a:gd name="connsiteY17" fmla="*/ 279961 h 687405"/>
                <a:gd name="connsiteX18" fmla="*/ 533686 w 1038989"/>
                <a:gd name="connsiteY18" fmla="*/ 115073 h 687405"/>
                <a:gd name="connsiteX19" fmla="*/ 693687 w 1038989"/>
                <a:gd name="connsiteY19" fmla="*/ 180306 h 687405"/>
                <a:gd name="connsiteX20" fmla="*/ 803966 w 1038989"/>
                <a:gd name="connsiteY20" fmla="*/ 313533 h 687405"/>
                <a:gd name="connsiteX21" fmla="*/ 804816 w 1038989"/>
                <a:gd name="connsiteY21" fmla="*/ 317358 h 68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8989" h="687405">
                  <a:moveTo>
                    <a:pt x="1038336" y="317571"/>
                  </a:moveTo>
                  <a:cubicBezTo>
                    <a:pt x="997115" y="235552"/>
                    <a:pt x="947818" y="163519"/>
                    <a:pt x="868349" y="112948"/>
                  </a:cubicBezTo>
                  <a:cubicBezTo>
                    <a:pt x="793215" y="65022"/>
                    <a:pt x="709985" y="31180"/>
                    <a:pt x="622717" y="13080"/>
                  </a:cubicBezTo>
                  <a:cubicBezTo>
                    <a:pt x="400246" y="-33029"/>
                    <a:pt x="128479" y="40916"/>
                    <a:pt x="32010" y="266149"/>
                  </a:cubicBezTo>
                  <a:cubicBezTo>
                    <a:pt x="12334" y="313346"/>
                    <a:pt x="1519" y="363771"/>
                    <a:pt x="138" y="414888"/>
                  </a:cubicBezTo>
                  <a:cubicBezTo>
                    <a:pt x="-1435" y="498335"/>
                    <a:pt x="13375" y="581279"/>
                    <a:pt x="43697" y="659033"/>
                  </a:cubicBezTo>
                  <a:cubicBezTo>
                    <a:pt x="56871" y="694518"/>
                    <a:pt x="74932" y="688993"/>
                    <a:pt x="109992" y="683044"/>
                  </a:cubicBezTo>
                  <a:cubicBezTo>
                    <a:pt x="149727" y="676032"/>
                    <a:pt x="188611" y="665620"/>
                    <a:pt x="227284" y="655208"/>
                  </a:cubicBezTo>
                  <a:cubicBezTo>
                    <a:pt x="333526" y="626098"/>
                    <a:pt x="893210" y="445274"/>
                    <a:pt x="1034724" y="329257"/>
                  </a:cubicBezTo>
                  <a:cubicBezTo>
                    <a:pt x="1036509" y="327876"/>
                    <a:pt x="1037911" y="326042"/>
                    <a:pt x="1038761" y="323945"/>
                  </a:cubicBezTo>
                  <a:cubicBezTo>
                    <a:pt x="1039208" y="321820"/>
                    <a:pt x="1039059" y="319617"/>
                    <a:pt x="1038336" y="317571"/>
                  </a:cubicBezTo>
                  <a:close/>
                  <a:moveTo>
                    <a:pt x="804603" y="317571"/>
                  </a:moveTo>
                  <a:cubicBezTo>
                    <a:pt x="804200" y="318979"/>
                    <a:pt x="803286" y="320190"/>
                    <a:pt x="802054" y="320970"/>
                  </a:cubicBezTo>
                  <a:cubicBezTo>
                    <a:pt x="709411" y="396615"/>
                    <a:pt x="345212" y="514331"/>
                    <a:pt x="275517" y="533455"/>
                  </a:cubicBezTo>
                  <a:cubicBezTo>
                    <a:pt x="250444" y="540042"/>
                    <a:pt x="224946" y="546841"/>
                    <a:pt x="199448" y="551516"/>
                  </a:cubicBezTo>
                  <a:cubicBezTo>
                    <a:pt x="173950" y="556191"/>
                    <a:pt x="164600" y="558953"/>
                    <a:pt x="155889" y="535792"/>
                  </a:cubicBezTo>
                  <a:cubicBezTo>
                    <a:pt x="136298" y="485136"/>
                    <a:pt x="126693" y="431163"/>
                    <a:pt x="127628" y="376854"/>
                  </a:cubicBezTo>
                  <a:cubicBezTo>
                    <a:pt x="128563" y="343509"/>
                    <a:pt x="135766" y="310639"/>
                    <a:pt x="148877" y="279961"/>
                  </a:cubicBezTo>
                  <a:cubicBezTo>
                    <a:pt x="212622" y="133347"/>
                    <a:pt x="388772" y="85113"/>
                    <a:pt x="533686" y="115073"/>
                  </a:cubicBezTo>
                  <a:cubicBezTo>
                    <a:pt x="590568" y="126840"/>
                    <a:pt x="644794" y="148951"/>
                    <a:pt x="693687" y="180306"/>
                  </a:cubicBezTo>
                  <a:cubicBezTo>
                    <a:pt x="742091" y="213619"/>
                    <a:pt x="780274" y="259749"/>
                    <a:pt x="803966" y="313533"/>
                  </a:cubicBezTo>
                  <a:cubicBezTo>
                    <a:pt x="804391" y="314596"/>
                    <a:pt x="805241" y="316083"/>
                    <a:pt x="804816" y="317358"/>
                  </a:cubicBezTo>
                  <a:close/>
                </a:path>
              </a:pathLst>
            </a:custGeom>
            <a:solidFill>
              <a:srgbClr val="000000">
                <a:alpha val="15000"/>
              </a:srgbClr>
            </a:solidFill>
            <a:ln w="21241"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2FD706B5-F66D-47B0-8889-498D43C691EC}"/>
                </a:ext>
              </a:extLst>
            </p:cNvPr>
            <p:cNvSpPr/>
            <p:nvPr/>
          </p:nvSpPr>
          <p:spPr>
            <a:xfrm>
              <a:off x="8145539" y="346087"/>
              <a:ext cx="1060576" cy="708635"/>
            </a:xfrm>
            <a:custGeom>
              <a:avLst/>
              <a:gdLst>
                <a:gd name="connsiteX0" fmla="*/ 88114 w 1060576"/>
                <a:gd name="connsiteY0" fmla="*/ 708647 h 708635"/>
                <a:gd name="connsiteX1" fmla="*/ 44342 w 1060576"/>
                <a:gd name="connsiteY1" fmla="*/ 673375 h 708635"/>
                <a:gd name="connsiteX2" fmla="*/ 145 w 1060576"/>
                <a:gd name="connsiteY2" fmla="*/ 425193 h 708635"/>
                <a:gd name="connsiteX3" fmla="*/ 32868 w 1060576"/>
                <a:gd name="connsiteY3" fmla="*/ 272629 h 708635"/>
                <a:gd name="connsiteX4" fmla="*/ 504795 w 1060576"/>
                <a:gd name="connsiteY4" fmla="*/ 12 h 708635"/>
                <a:gd name="connsiteX5" fmla="*/ 635473 w 1060576"/>
                <a:gd name="connsiteY5" fmla="*/ 13186 h 708635"/>
                <a:gd name="connsiteX6" fmla="*/ 884718 w 1060576"/>
                <a:gd name="connsiteY6" fmla="*/ 114754 h 708635"/>
                <a:gd name="connsiteX7" fmla="*/ 1057892 w 1060576"/>
                <a:gd name="connsiteY7" fmla="*/ 323413 h 708635"/>
                <a:gd name="connsiteX8" fmla="*/ 1060442 w 1060576"/>
                <a:gd name="connsiteY8" fmla="*/ 336375 h 708635"/>
                <a:gd name="connsiteX9" fmla="*/ 1053005 w 1060576"/>
                <a:gd name="connsiteY9" fmla="*/ 347849 h 708635"/>
                <a:gd name="connsiteX10" fmla="*/ 240678 w 1060576"/>
                <a:gd name="connsiteY10" fmla="*/ 675925 h 708635"/>
                <a:gd name="connsiteX11" fmla="*/ 122536 w 1060576"/>
                <a:gd name="connsiteY11" fmla="*/ 704185 h 708635"/>
                <a:gd name="connsiteX12" fmla="*/ 117011 w 1060576"/>
                <a:gd name="connsiteY12" fmla="*/ 704185 h 708635"/>
                <a:gd name="connsiteX13" fmla="*/ 88114 w 1060576"/>
                <a:gd name="connsiteY13" fmla="*/ 708647 h 708635"/>
                <a:gd name="connsiteX14" fmla="*/ 459749 w 1060576"/>
                <a:gd name="connsiteY14" fmla="*/ 127503 h 708635"/>
                <a:gd name="connsiteX15" fmla="*/ 168433 w 1060576"/>
                <a:gd name="connsiteY15" fmla="*/ 294515 h 708635"/>
                <a:gd name="connsiteX16" fmla="*/ 148459 w 1060576"/>
                <a:gd name="connsiteY16" fmla="*/ 387584 h 708635"/>
                <a:gd name="connsiteX17" fmla="*/ 176082 w 1060576"/>
                <a:gd name="connsiteY17" fmla="*/ 542485 h 708635"/>
                <a:gd name="connsiteX18" fmla="*/ 188194 w 1060576"/>
                <a:gd name="connsiteY18" fmla="*/ 554171 h 708635"/>
                <a:gd name="connsiteX19" fmla="*/ 204130 w 1060576"/>
                <a:gd name="connsiteY19" fmla="*/ 552046 h 708635"/>
                <a:gd name="connsiteX20" fmla="*/ 207742 w 1060576"/>
                <a:gd name="connsiteY20" fmla="*/ 552046 h 708635"/>
                <a:gd name="connsiteX21" fmla="*/ 282962 w 1060576"/>
                <a:gd name="connsiteY21" fmla="*/ 534198 h 708635"/>
                <a:gd name="connsiteX22" fmla="*/ 802698 w 1060576"/>
                <a:gd name="connsiteY22" fmla="*/ 325963 h 708635"/>
                <a:gd name="connsiteX23" fmla="*/ 697944 w 1060576"/>
                <a:gd name="connsiteY23" fmla="*/ 200172 h 708635"/>
                <a:gd name="connsiteX24" fmla="*/ 541343 w 1060576"/>
                <a:gd name="connsiteY24" fmla="*/ 136427 h 708635"/>
                <a:gd name="connsiteX25" fmla="*/ 459749 w 1060576"/>
                <a:gd name="connsiteY25" fmla="*/ 127503 h 7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60576" h="708635">
                  <a:moveTo>
                    <a:pt x="88114" y="708647"/>
                  </a:moveTo>
                  <a:cubicBezTo>
                    <a:pt x="66865" y="708647"/>
                    <a:pt x="53691" y="698023"/>
                    <a:pt x="44342" y="673375"/>
                  </a:cubicBezTo>
                  <a:cubicBezTo>
                    <a:pt x="13532" y="594333"/>
                    <a:pt x="-1491" y="510015"/>
                    <a:pt x="145" y="425193"/>
                  </a:cubicBezTo>
                  <a:cubicBezTo>
                    <a:pt x="1548" y="372754"/>
                    <a:pt x="12639" y="321029"/>
                    <a:pt x="32868" y="272629"/>
                  </a:cubicBezTo>
                  <a:cubicBezTo>
                    <a:pt x="118924" y="71619"/>
                    <a:pt x="333108" y="12"/>
                    <a:pt x="504795" y="12"/>
                  </a:cubicBezTo>
                  <a:cubicBezTo>
                    <a:pt x="548695" y="-16"/>
                    <a:pt x="592467" y="4398"/>
                    <a:pt x="635473" y="13186"/>
                  </a:cubicBezTo>
                  <a:cubicBezTo>
                    <a:pt x="724079" y="31500"/>
                    <a:pt x="808563" y="65927"/>
                    <a:pt x="884718" y="114754"/>
                  </a:cubicBezTo>
                  <a:cubicBezTo>
                    <a:pt x="973749" y="171699"/>
                    <a:pt x="1023895" y="256056"/>
                    <a:pt x="1057892" y="323413"/>
                  </a:cubicBezTo>
                  <a:cubicBezTo>
                    <a:pt x="1060102" y="327353"/>
                    <a:pt x="1060994" y="331894"/>
                    <a:pt x="1060442" y="336375"/>
                  </a:cubicBezTo>
                  <a:cubicBezTo>
                    <a:pt x="1059295" y="340913"/>
                    <a:pt x="1056681" y="344949"/>
                    <a:pt x="1053005" y="347849"/>
                  </a:cubicBezTo>
                  <a:cubicBezTo>
                    <a:pt x="907666" y="466415"/>
                    <a:pt x="349257" y="645327"/>
                    <a:pt x="240678" y="675925"/>
                  </a:cubicBezTo>
                  <a:cubicBezTo>
                    <a:pt x="201155" y="686762"/>
                    <a:pt x="162483" y="697173"/>
                    <a:pt x="122536" y="704185"/>
                  </a:cubicBezTo>
                  <a:lnTo>
                    <a:pt x="117011" y="704185"/>
                  </a:lnTo>
                  <a:cubicBezTo>
                    <a:pt x="107514" y="706476"/>
                    <a:pt x="97845" y="707967"/>
                    <a:pt x="88114" y="708647"/>
                  </a:cubicBezTo>
                  <a:close/>
                  <a:moveTo>
                    <a:pt x="459749" y="127503"/>
                  </a:moveTo>
                  <a:cubicBezTo>
                    <a:pt x="353507" y="127503"/>
                    <a:pt x="221129" y="171487"/>
                    <a:pt x="168433" y="294515"/>
                  </a:cubicBezTo>
                  <a:cubicBezTo>
                    <a:pt x="156087" y="324038"/>
                    <a:pt x="149309" y="355594"/>
                    <a:pt x="148459" y="387584"/>
                  </a:cubicBezTo>
                  <a:cubicBezTo>
                    <a:pt x="147524" y="440520"/>
                    <a:pt x="156916" y="493131"/>
                    <a:pt x="176082" y="542485"/>
                  </a:cubicBezTo>
                  <a:cubicBezTo>
                    <a:pt x="180544" y="554171"/>
                    <a:pt x="183944" y="554171"/>
                    <a:pt x="188194" y="554171"/>
                  </a:cubicBezTo>
                  <a:cubicBezTo>
                    <a:pt x="193548" y="553838"/>
                    <a:pt x="198882" y="553128"/>
                    <a:pt x="204130" y="552046"/>
                  </a:cubicBezTo>
                  <a:lnTo>
                    <a:pt x="207742" y="552046"/>
                  </a:lnTo>
                  <a:cubicBezTo>
                    <a:pt x="232816" y="547584"/>
                    <a:pt x="258313" y="540785"/>
                    <a:pt x="282962" y="534198"/>
                  </a:cubicBezTo>
                  <a:cubicBezTo>
                    <a:pt x="349682" y="515924"/>
                    <a:pt x="707930" y="400545"/>
                    <a:pt x="802698" y="325963"/>
                  </a:cubicBezTo>
                  <a:cubicBezTo>
                    <a:pt x="780154" y="275116"/>
                    <a:pt x="743862" y="231556"/>
                    <a:pt x="697944" y="200172"/>
                  </a:cubicBezTo>
                  <a:cubicBezTo>
                    <a:pt x="650028" y="169615"/>
                    <a:pt x="596971" y="148016"/>
                    <a:pt x="541343" y="136427"/>
                  </a:cubicBezTo>
                  <a:cubicBezTo>
                    <a:pt x="514527" y="130671"/>
                    <a:pt x="487180" y="127679"/>
                    <a:pt x="459749" y="127503"/>
                  </a:cubicBezTo>
                  <a:close/>
                </a:path>
              </a:pathLst>
            </a:custGeom>
            <a:solidFill>
              <a:srgbClr val="63D1E1"/>
            </a:solidFill>
            <a:ln w="21241"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84976886-2685-419C-8942-F16339CE23DC}"/>
                </a:ext>
              </a:extLst>
            </p:cNvPr>
            <p:cNvSpPr/>
            <p:nvPr/>
          </p:nvSpPr>
          <p:spPr>
            <a:xfrm>
              <a:off x="8135504" y="335463"/>
              <a:ext cx="1081025" cy="730096"/>
            </a:xfrm>
            <a:custGeom>
              <a:avLst/>
              <a:gdLst>
                <a:gd name="connsiteX0" fmla="*/ 514831 w 1081025"/>
                <a:gd name="connsiteY0" fmla="*/ 21260 h 730096"/>
                <a:gd name="connsiteX1" fmla="*/ 643384 w 1081025"/>
                <a:gd name="connsiteY1" fmla="*/ 34222 h 730096"/>
                <a:gd name="connsiteX2" fmla="*/ 889016 w 1081025"/>
                <a:gd name="connsiteY2" fmla="*/ 134302 h 730096"/>
                <a:gd name="connsiteX3" fmla="*/ 1059003 w 1081025"/>
                <a:gd name="connsiteY3" fmla="*/ 338924 h 730096"/>
                <a:gd name="connsiteX4" fmla="*/ 1060703 w 1081025"/>
                <a:gd name="connsiteY4" fmla="*/ 345299 h 730096"/>
                <a:gd name="connsiteX5" fmla="*/ 1056666 w 1081025"/>
                <a:gd name="connsiteY5" fmla="*/ 350399 h 730096"/>
                <a:gd name="connsiteX6" fmla="*/ 249225 w 1081025"/>
                <a:gd name="connsiteY6" fmla="*/ 676350 h 730096"/>
                <a:gd name="connsiteX7" fmla="*/ 131934 w 1081025"/>
                <a:gd name="connsiteY7" fmla="*/ 704185 h 730096"/>
                <a:gd name="connsiteX8" fmla="*/ 99424 w 1081025"/>
                <a:gd name="connsiteY8" fmla="*/ 708647 h 730096"/>
                <a:gd name="connsiteX9" fmla="*/ 65639 w 1081025"/>
                <a:gd name="connsiteY9" fmla="*/ 680174 h 730096"/>
                <a:gd name="connsiteX10" fmla="*/ 22079 w 1081025"/>
                <a:gd name="connsiteY10" fmla="*/ 436030 h 730096"/>
                <a:gd name="connsiteX11" fmla="*/ 53952 w 1081025"/>
                <a:gd name="connsiteY11" fmla="*/ 287291 h 730096"/>
                <a:gd name="connsiteX12" fmla="*/ 516105 w 1081025"/>
                <a:gd name="connsiteY12" fmla="*/ 21260 h 730096"/>
                <a:gd name="connsiteX13" fmla="*/ 199504 w 1081025"/>
                <a:gd name="connsiteY13" fmla="*/ 575420 h 730096"/>
                <a:gd name="connsiteX14" fmla="*/ 220752 w 1081025"/>
                <a:gd name="connsiteY14" fmla="*/ 572445 h 730096"/>
                <a:gd name="connsiteX15" fmla="*/ 296821 w 1081025"/>
                <a:gd name="connsiteY15" fmla="*/ 554384 h 730096"/>
                <a:gd name="connsiteX16" fmla="*/ 823358 w 1081025"/>
                <a:gd name="connsiteY16" fmla="*/ 341899 h 730096"/>
                <a:gd name="connsiteX17" fmla="*/ 825908 w 1081025"/>
                <a:gd name="connsiteY17" fmla="*/ 338712 h 730096"/>
                <a:gd name="connsiteX18" fmla="*/ 825908 w 1081025"/>
                <a:gd name="connsiteY18" fmla="*/ 334462 h 730096"/>
                <a:gd name="connsiteX19" fmla="*/ 715629 w 1081025"/>
                <a:gd name="connsiteY19" fmla="*/ 201235 h 730096"/>
                <a:gd name="connsiteX20" fmla="*/ 555415 w 1081025"/>
                <a:gd name="connsiteY20" fmla="*/ 136002 h 730096"/>
                <a:gd name="connsiteX21" fmla="*/ 471696 w 1081025"/>
                <a:gd name="connsiteY21" fmla="*/ 127503 h 730096"/>
                <a:gd name="connsiteX22" fmla="*/ 170606 w 1081025"/>
                <a:gd name="connsiteY22" fmla="*/ 300890 h 730096"/>
                <a:gd name="connsiteX23" fmla="*/ 149358 w 1081025"/>
                <a:gd name="connsiteY23" fmla="*/ 397783 h 730096"/>
                <a:gd name="connsiteX24" fmla="*/ 177618 w 1081025"/>
                <a:gd name="connsiteY24" fmla="*/ 556933 h 730096"/>
                <a:gd name="connsiteX25" fmla="*/ 198866 w 1081025"/>
                <a:gd name="connsiteY25" fmla="*/ 575420 h 730096"/>
                <a:gd name="connsiteX26" fmla="*/ 515468 w 1081025"/>
                <a:gd name="connsiteY26" fmla="*/ 12 h 730096"/>
                <a:gd name="connsiteX27" fmla="*/ 33766 w 1081025"/>
                <a:gd name="connsiteY27" fmla="*/ 279004 h 730096"/>
                <a:gd name="connsiteX28" fmla="*/ 193 w 1081025"/>
                <a:gd name="connsiteY28" fmla="*/ 435392 h 730096"/>
                <a:gd name="connsiteX29" fmla="*/ 44391 w 1081025"/>
                <a:gd name="connsiteY29" fmla="*/ 687611 h 730096"/>
                <a:gd name="connsiteX30" fmla="*/ 98149 w 1081025"/>
                <a:gd name="connsiteY30" fmla="*/ 730108 h 730096"/>
                <a:gd name="connsiteX31" fmla="*/ 128959 w 1081025"/>
                <a:gd name="connsiteY31" fmla="*/ 726283 h 730096"/>
                <a:gd name="connsiteX32" fmla="*/ 134484 w 1081025"/>
                <a:gd name="connsiteY32" fmla="*/ 726283 h 730096"/>
                <a:gd name="connsiteX33" fmla="*/ 253475 w 1081025"/>
                <a:gd name="connsiteY33" fmla="*/ 698023 h 730096"/>
                <a:gd name="connsiteX34" fmla="*/ 1069415 w 1081025"/>
                <a:gd name="connsiteY34" fmla="*/ 368035 h 730096"/>
                <a:gd name="connsiteX35" fmla="*/ 1080677 w 1081025"/>
                <a:gd name="connsiteY35" fmla="*/ 351036 h 730096"/>
                <a:gd name="connsiteX36" fmla="*/ 1080677 w 1081025"/>
                <a:gd name="connsiteY36" fmla="*/ 349761 h 730096"/>
                <a:gd name="connsiteX37" fmla="*/ 1077064 w 1081025"/>
                <a:gd name="connsiteY37" fmla="*/ 330213 h 730096"/>
                <a:gd name="connsiteX38" fmla="*/ 900277 w 1081025"/>
                <a:gd name="connsiteY38" fmla="*/ 117728 h 730096"/>
                <a:gd name="connsiteX39" fmla="*/ 647421 w 1081025"/>
                <a:gd name="connsiteY39" fmla="*/ 14673 h 730096"/>
                <a:gd name="connsiteX40" fmla="*/ 514618 w 1081025"/>
                <a:gd name="connsiteY40" fmla="*/ 1287 h 730096"/>
                <a:gd name="connsiteX41" fmla="*/ 198866 w 1081025"/>
                <a:gd name="connsiteY41" fmla="*/ 554171 h 730096"/>
                <a:gd name="connsiteX42" fmla="*/ 196741 w 1081025"/>
                <a:gd name="connsiteY42" fmla="*/ 549496 h 730096"/>
                <a:gd name="connsiteX43" fmla="*/ 169756 w 1081025"/>
                <a:gd name="connsiteY43" fmla="*/ 398633 h 730096"/>
                <a:gd name="connsiteX44" fmla="*/ 188880 w 1081025"/>
                <a:gd name="connsiteY44" fmla="*/ 309389 h 730096"/>
                <a:gd name="connsiteX45" fmla="*/ 470421 w 1081025"/>
                <a:gd name="connsiteY45" fmla="*/ 148751 h 730096"/>
                <a:gd name="connsiteX46" fmla="*/ 549890 w 1081025"/>
                <a:gd name="connsiteY46" fmla="*/ 156825 h 730096"/>
                <a:gd name="connsiteX47" fmla="*/ 702879 w 1081025"/>
                <a:gd name="connsiteY47" fmla="*/ 219083 h 730096"/>
                <a:gd name="connsiteX48" fmla="*/ 799772 w 1081025"/>
                <a:gd name="connsiteY48" fmla="*/ 332762 h 730096"/>
                <a:gd name="connsiteX49" fmla="*/ 289810 w 1081025"/>
                <a:gd name="connsiteY49" fmla="*/ 533985 h 730096"/>
                <a:gd name="connsiteX50" fmla="*/ 215440 w 1081025"/>
                <a:gd name="connsiteY50" fmla="*/ 551621 h 730096"/>
                <a:gd name="connsiteX51" fmla="*/ 211828 w 1081025"/>
                <a:gd name="connsiteY51" fmla="*/ 551621 h 730096"/>
                <a:gd name="connsiteX52" fmla="*/ 197804 w 1081025"/>
                <a:gd name="connsiteY52" fmla="*/ 553534 h 73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1025" h="730096">
                  <a:moveTo>
                    <a:pt x="514831" y="21260"/>
                  </a:moveTo>
                  <a:cubicBezTo>
                    <a:pt x="558008" y="21269"/>
                    <a:pt x="601078" y="25610"/>
                    <a:pt x="643384" y="34222"/>
                  </a:cubicBezTo>
                  <a:cubicBezTo>
                    <a:pt x="730693" y="52300"/>
                    <a:pt x="813945" y="86221"/>
                    <a:pt x="889016" y="134302"/>
                  </a:cubicBezTo>
                  <a:cubicBezTo>
                    <a:pt x="967847" y="184661"/>
                    <a:pt x="1016506" y="256906"/>
                    <a:pt x="1059003" y="338924"/>
                  </a:cubicBezTo>
                  <a:cubicBezTo>
                    <a:pt x="1060214" y="340826"/>
                    <a:pt x="1060809" y="343051"/>
                    <a:pt x="1060703" y="345299"/>
                  </a:cubicBezTo>
                  <a:cubicBezTo>
                    <a:pt x="1059917" y="347379"/>
                    <a:pt x="1058514" y="349162"/>
                    <a:pt x="1056666" y="350399"/>
                  </a:cubicBezTo>
                  <a:cubicBezTo>
                    <a:pt x="914514" y="466415"/>
                    <a:pt x="355467" y="647877"/>
                    <a:pt x="249225" y="676350"/>
                  </a:cubicBezTo>
                  <a:cubicBezTo>
                    <a:pt x="210553" y="686974"/>
                    <a:pt x="171668" y="697598"/>
                    <a:pt x="131934" y="704185"/>
                  </a:cubicBezTo>
                  <a:cubicBezTo>
                    <a:pt x="121246" y="706554"/>
                    <a:pt x="110366" y="708046"/>
                    <a:pt x="99424" y="708647"/>
                  </a:cubicBezTo>
                  <a:cubicBezTo>
                    <a:pt x="84125" y="708647"/>
                    <a:pt x="73925" y="702485"/>
                    <a:pt x="65639" y="680174"/>
                  </a:cubicBezTo>
                  <a:cubicBezTo>
                    <a:pt x="35275" y="602428"/>
                    <a:pt x="20486" y="519479"/>
                    <a:pt x="22079" y="436030"/>
                  </a:cubicBezTo>
                  <a:cubicBezTo>
                    <a:pt x="23482" y="384915"/>
                    <a:pt x="34297" y="334494"/>
                    <a:pt x="53952" y="287291"/>
                  </a:cubicBezTo>
                  <a:cubicBezTo>
                    <a:pt x="132359" y="104342"/>
                    <a:pt x="326782" y="21260"/>
                    <a:pt x="516105" y="21260"/>
                  </a:cubicBezTo>
                  <a:moveTo>
                    <a:pt x="199504" y="575420"/>
                  </a:moveTo>
                  <a:cubicBezTo>
                    <a:pt x="206643" y="574952"/>
                    <a:pt x="213761" y="573958"/>
                    <a:pt x="220752" y="572445"/>
                  </a:cubicBezTo>
                  <a:cubicBezTo>
                    <a:pt x="246251" y="567983"/>
                    <a:pt x="271748" y="561183"/>
                    <a:pt x="296821" y="554384"/>
                  </a:cubicBezTo>
                  <a:cubicBezTo>
                    <a:pt x="366729" y="535472"/>
                    <a:pt x="730715" y="417544"/>
                    <a:pt x="823358" y="341899"/>
                  </a:cubicBezTo>
                  <a:cubicBezTo>
                    <a:pt x="824548" y="341158"/>
                    <a:pt x="825440" y="340034"/>
                    <a:pt x="825908" y="338712"/>
                  </a:cubicBezTo>
                  <a:cubicBezTo>
                    <a:pt x="826439" y="337344"/>
                    <a:pt x="826439" y="335831"/>
                    <a:pt x="825908" y="334462"/>
                  </a:cubicBezTo>
                  <a:cubicBezTo>
                    <a:pt x="802024" y="280801"/>
                    <a:pt x="763884" y="234720"/>
                    <a:pt x="715629" y="201235"/>
                  </a:cubicBezTo>
                  <a:cubicBezTo>
                    <a:pt x="666587" y="170002"/>
                    <a:pt x="612319" y="147901"/>
                    <a:pt x="555415" y="136002"/>
                  </a:cubicBezTo>
                  <a:cubicBezTo>
                    <a:pt x="527856" y="130388"/>
                    <a:pt x="499808" y="127541"/>
                    <a:pt x="471696" y="127503"/>
                  </a:cubicBezTo>
                  <a:cubicBezTo>
                    <a:pt x="348243" y="127503"/>
                    <a:pt x="221602" y="181686"/>
                    <a:pt x="170606" y="300890"/>
                  </a:cubicBezTo>
                  <a:cubicBezTo>
                    <a:pt x="157623" y="331607"/>
                    <a:pt x="150420" y="364454"/>
                    <a:pt x="149358" y="397783"/>
                  </a:cubicBezTo>
                  <a:cubicBezTo>
                    <a:pt x="148401" y="452162"/>
                    <a:pt x="157984" y="506209"/>
                    <a:pt x="177618" y="556933"/>
                  </a:cubicBezTo>
                  <a:cubicBezTo>
                    <a:pt x="183143" y="571382"/>
                    <a:pt x="189730" y="575420"/>
                    <a:pt x="198866" y="575420"/>
                  </a:cubicBezTo>
                  <a:moveTo>
                    <a:pt x="515468" y="12"/>
                  </a:moveTo>
                  <a:cubicBezTo>
                    <a:pt x="340381" y="12"/>
                    <a:pt x="121947" y="73319"/>
                    <a:pt x="33766" y="279004"/>
                  </a:cubicBezTo>
                  <a:cubicBezTo>
                    <a:pt x="13049" y="328625"/>
                    <a:pt x="1660" y="381642"/>
                    <a:pt x="193" y="435392"/>
                  </a:cubicBezTo>
                  <a:cubicBezTo>
                    <a:pt x="-1761" y="521551"/>
                    <a:pt x="13261" y="607250"/>
                    <a:pt x="44391" y="687611"/>
                  </a:cubicBezTo>
                  <a:cubicBezTo>
                    <a:pt x="50361" y="712478"/>
                    <a:pt x="72566" y="730032"/>
                    <a:pt x="98149" y="730108"/>
                  </a:cubicBezTo>
                  <a:cubicBezTo>
                    <a:pt x="108518" y="729755"/>
                    <a:pt x="118824" y="728474"/>
                    <a:pt x="128959" y="726283"/>
                  </a:cubicBezTo>
                  <a:lnTo>
                    <a:pt x="134484" y="726283"/>
                  </a:lnTo>
                  <a:cubicBezTo>
                    <a:pt x="174643" y="719059"/>
                    <a:pt x="213741" y="708860"/>
                    <a:pt x="253475" y="698023"/>
                  </a:cubicBezTo>
                  <a:cubicBezTo>
                    <a:pt x="362480" y="668275"/>
                    <a:pt x="923013" y="487451"/>
                    <a:pt x="1069415" y="368035"/>
                  </a:cubicBezTo>
                  <a:cubicBezTo>
                    <a:pt x="1075025" y="363847"/>
                    <a:pt x="1079019" y="357838"/>
                    <a:pt x="1080677" y="351036"/>
                  </a:cubicBezTo>
                  <a:lnTo>
                    <a:pt x="1080677" y="349761"/>
                  </a:lnTo>
                  <a:cubicBezTo>
                    <a:pt x="1081760" y="343023"/>
                    <a:pt x="1080464" y="336122"/>
                    <a:pt x="1077064" y="330213"/>
                  </a:cubicBezTo>
                  <a:cubicBezTo>
                    <a:pt x="1042642" y="261793"/>
                    <a:pt x="992070" y="175736"/>
                    <a:pt x="900277" y="117728"/>
                  </a:cubicBezTo>
                  <a:cubicBezTo>
                    <a:pt x="823061" y="68105"/>
                    <a:pt x="737323" y="33168"/>
                    <a:pt x="647421" y="14673"/>
                  </a:cubicBezTo>
                  <a:cubicBezTo>
                    <a:pt x="603713" y="5711"/>
                    <a:pt x="559218" y="1225"/>
                    <a:pt x="514618" y="1287"/>
                  </a:cubicBezTo>
                  <a:close/>
                  <a:moveTo>
                    <a:pt x="198866" y="554171"/>
                  </a:moveTo>
                  <a:cubicBezTo>
                    <a:pt x="198059" y="552665"/>
                    <a:pt x="197337" y="551103"/>
                    <a:pt x="196741" y="549496"/>
                  </a:cubicBezTo>
                  <a:cubicBezTo>
                    <a:pt x="178001" y="501445"/>
                    <a:pt x="168842" y="450198"/>
                    <a:pt x="169756" y="398633"/>
                  </a:cubicBezTo>
                  <a:cubicBezTo>
                    <a:pt x="170394" y="367939"/>
                    <a:pt x="176896" y="337652"/>
                    <a:pt x="188880" y="309389"/>
                  </a:cubicBezTo>
                  <a:cubicBezTo>
                    <a:pt x="239664" y="191035"/>
                    <a:pt x="367579" y="148751"/>
                    <a:pt x="470421" y="148751"/>
                  </a:cubicBezTo>
                  <a:cubicBezTo>
                    <a:pt x="497110" y="148753"/>
                    <a:pt x="523734" y="151458"/>
                    <a:pt x="549890" y="156825"/>
                  </a:cubicBezTo>
                  <a:cubicBezTo>
                    <a:pt x="604244" y="168087"/>
                    <a:pt x="656090" y="189187"/>
                    <a:pt x="702879" y="219083"/>
                  </a:cubicBezTo>
                  <a:cubicBezTo>
                    <a:pt x="744760" y="247624"/>
                    <a:pt x="778226" y="286883"/>
                    <a:pt x="799772" y="332762"/>
                  </a:cubicBezTo>
                  <a:cubicBezTo>
                    <a:pt x="695018" y="406707"/>
                    <a:pt x="355680" y="516349"/>
                    <a:pt x="289810" y="533985"/>
                  </a:cubicBezTo>
                  <a:cubicBezTo>
                    <a:pt x="265586" y="540360"/>
                    <a:pt x="240301" y="547159"/>
                    <a:pt x="215440" y="551621"/>
                  </a:cubicBezTo>
                  <a:lnTo>
                    <a:pt x="211828" y="551621"/>
                  </a:lnTo>
                  <a:cubicBezTo>
                    <a:pt x="207217" y="552616"/>
                    <a:pt x="202521" y="553255"/>
                    <a:pt x="197804" y="553534"/>
                  </a:cubicBezTo>
                  <a:close/>
                </a:path>
              </a:pathLst>
            </a:custGeom>
            <a:solidFill>
              <a:srgbClr val="190B0B"/>
            </a:solidFill>
            <a:ln w="21241"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AC6ADA5E-6BA4-4B55-A672-7EFED4C72D5B}"/>
                </a:ext>
              </a:extLst>
            </p:cNvPr>
            <p:cNvSpPr/>
            <p:nvPr/>
          </p:nvSpPr>
          <p:spPr>
            <a:xfrm>
              <a:off x="8255297" y="366911"/>
              <a:ext cx="939668" cy="674054"/>
            </a:xfrm>
            <a:custGeom>
              <a:avLst/>
              <a:gdLst>
                <a:gd name="connsiteX0" fmla="*/ 938573 w 939668"/>
                <a:gd name="connsiteY0" fmla="*/ 307477 h 674054"/>
                <a:gd name="connsiteX1" fmla="*/ 768585 w 939668"/>
                <a:gd name="connsiteY1" fmla="*/ 102854 h 674054"/>
                <a:gd name="connsiteX2" fmla="*/ 522953 w 939668"/>
                <a:gd name="connsiteY2" fmla="*/ 2774 h 674054"/>
                <a:gd name="connsiteX3" fmla="*/ 507867 w 939668"/>
                <a:gd name="connsiteY3" fmla="*/ 12 h 674054"/>
                <a:gd name="connsiteX4" fmla="*/ 695703 w 939668"/>
                <a:gd name="connsiteY4" fmla="*/ 85006 h 674054"/>
                <a:gd name="connsiteX5" fmla="*/ 865690 w 939668"/>
                <a:gd name="connsiteY5" fmla="*/ 289628 h 674054"/>
                <a:gd name="connsiteX6" fmla="*/ 867178 w 939668"/>
                <a:gd name="connsiteY6" fmla="*/ 296003 h 674054"/>
                <a:gd name="connsiteX7" fmla="*/ 863353 w 939668"/>
                <a:gd name="connsiteY7" fmla="*/ 301315 h 674054"/>
                <a:gd name="connsiteX8" fmla="*/ 62924 w 939668"/>
                <a:gd name="connsiteY8" fmla="*/ 658926 h 674054"/>
                <a:gd name="connsiteX9" fmla="*/ 10866 w 939668"/>
                <a:gd name="connsiteY9" fmla="*/ 672312 h 674054"/>
                <a:gd name="connsiteX10" fmla="*/ 128157 w 939668"/>
                <a:gd name="connsiteY10" fmla="*/ 644477 h 674054"/>
                <a:gd name="connsiteX11" fmla="*/ 935598 w 939668"/>
                <a:gd name="connsiteY11" fmla="*/ 318526 h 674054"/>
                <a:gd name="connsiteX12" fmla="*/ 939635 w 939668"/>
                <a:gd name="connsiteY12" fmla="*/ 313426 h 674054"/>
                <a:gd name="connsiteX13" fmla="*/ 938573 w 939668"/>
                <a:gd name="connsiteY13" fmla="*/ 307477 h 6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9668" h="674054">
                  <a:moveTo>
                    <a:pt x="938573" y="307477"/>
                  </a:moveTo>
                  <a:cubicBezTo>
                    <a:pt x="897351" y="225458"/>
                    <a:pt x="848054" y="153213"/>
                    <a:pt x="768585" y="102854"/>
                  </a:cubicBezTo>
                  <a:cubicBezTo>
                    <a:pt x="693514" y="54773"/>
                    <a:pt x="610263" y="20852"/>
                    <a:pt x="522953" y="2774"/>
                  </a:cubicBezTo>
                  <a:lnTo>
                    <a:pt x="507867" y="12"/>
                  </a:lnTo>
                  <a:cubicBezTo>
                    <a:pt x="574183" y="19340"/>
                    <a:pt x="637419" y="47955"/>
                    <a:pt x="695703" y="85006"/>
                  </a:cubicBezTo>
                  <a:cubicBezTo>
                    <a:pt x="774535" y="135577"/>
                    <a:pt x="823193" y="207609"/>
                    <a:pt x="865690" y="289628"/>
                  </a:cubicBezTo>
                  <a:cubicBezTo>
                    <a:pt x="866880" y="291532"/>
                    <a:pt x="867391" y="293772"/>
                    <a:pt x="867178" y="296003"/>
                  </a:cubicBezTo>
                  <a:cubicBezTo>
                    <a:pt x="866477" y="298125"/>
                    <a:pt x="865138" y="299980"/>
                    <a:pt x="863353" y="301315"/>
                  </a:cubicBezTo>
                  <a:cubicBezTo>
                    <a:pt x="721201" y="417331"/>
                    <a:pt x="170017" y="629816"/>
                    <a:pt x="62924" y="658926"/>
                  </a:cubicBezTo>
                  <a:cubicBezTo>
                    <a:pt x="27227" y="668700"/>
                    <a:pt x="-22069" y="678050"/>
                    <a:pt x="10866" y="672312"/>
                  </a:cubicBezTo>
                  <a:cubicBezTo>
                    <a:pt x="50601" y="665300"/>
                    <a:pt x="89485" y="655101"/>
                    <a:pt x="128157" y="644477"/>
                  </a:cubicBezTo>
                  <a:cubicBezTo>
                    <a:pt x="234399" y="615367"/>
                    <a:pt x="794083" y="434542"/>
                    <a:pt x="935598" y="318526"/>
                  </a:cubicBezTo>
                  <a:cubicBezTo>
                    <a:pt x="937447" y="317289"/>
                    <a:pt x="938849" y="315507"/>
                    <a:pt x="939635" y="313426"/>
                  </a:cubicBezTo>
                  <a:cubicBezTo>
                    <a:pt x="939848" y="311382"/>
                    <a:pt x="939465" y="309323"/>
                    <a:pt x="938573" y="307477"/>
                  </a:cubicBezTo>
                  <a:close/>
                </a:path>
              </a:pathLst>
            </a:custGeom>
            <a:solidFill>
              <a:srgbClr val="1EBAC6"/>
            </a:solidFill>
            <a:ln w="21241"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A13EC46C-5DFE-4150-BC9A-D561BEB0FAA5}"/>
                </a:ext>
              </a:extLst>
            </p:cNvPr>
            <p:cNvSpPr/>
            <p:nvPr/>
          </p:nvSpPr>
          <p:spPr>
            <a:xfrm>
              <a:off x="8200481" y="670338"/>
              <a:ext cx="1017799" cy="435592"/>
            </a:xfrm>
            <a:custGeom>
              <a:avLst/>
              <a:gdLst>
                <a:gd name="connsiteX0" fmla="*/ 998913 w 1017799"/>
                <a:gd name="connsiteY0" fmla="*/ 12 h 435592"/>
                <a:gd name="connsiteX1" fmla="*/ 1017824 w 1017799"/>
                <a:gd name="connsiteY1" fmla="*/ 73956 h 435592"/>
                <a:gd name="connsiteX2" fmla="*/ 1003163 w 1017799"/>
                <a:gd name="connsiteY2" fmla="*/ 87555 h 435592"/>
                <a:gd name="connsiteX3" fmla="*/ 939418 w 1017799"/>
                <a:gd name="connsiteY3" fmla="*/ 121765 h 435592"/>
                <a:gd name="connsiteX4" fmla="*/ 142176 w 1017799"/>
                <a:gd name="connsiteY4" fmla="*/ 426256 h 435592"/>
                <a:gd name="connsiteX5" fmla="*/ 99679 w 1017799"/>
                <a:gd name="connsiteY5" fmla="*/ 435605 h 435592"/>
                <a:gd name="connsiteX6" fmla="*/ 24 w 1017799"/>
                <a:gd name="connsiteY6" fmla="*/ 362510 h 43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799" h="435592">
                  <a:moveTo>
                    <a:pt x="998913" y="12"/>
                  </a:moveTo>
                  <a:cubicBezTo>
                    <a:pt x="1009346" y="23417"/>
                    <a:pt x="1015742" y="48418"/>
                    <a:pt x="1017824" y="73956"/>
                  </a:cubicBezTo>
                  <a:cubicBezTo>
                    <a:pt x="1014658" y="80057"/>
                    <a:pt x="1009474" y="84865"/>
                    <a:pt x="1003163" y="87555"/>
                  </a:cubicBezTo>
                  <a:cubicBezTo>
                    <a:pt x="981915" y="99030"/>
                    <a:pt x="960666" y="110716"/>
                    <a:pt x="939418" y="121765"/>
                  </a:cubicBezTo>
                  <a:cubicBezTo>
                    <a:pt x="688261" y="254993"/>
                    <a:pt x="412669" y="336162"/>
                    <a:pt x="142176" y="426256"/>
                  </a:cubicBezTo>
                  <a:cubicBezTo>
                    <a:pt x="128556" y="431438"/>
                    <a:pt x="114235" y="434589"/>
                    <a:pt x="99679" y="435605"/>
                  </a:cubicBezTo>
                  <a:cubicBezTo>
                    <a:pt x="54867" y="433272"/>
                    <a:pt x="15705" y="404555"/>
                    <a:pt x="24" y="362510"/>
                  </a:cubicBezTo>
                </a:path>
              </a:pathLst>
            </a:custGeom>
            <a:noFill/>
            <a:ln w="21241" cap="flat">
              <a:solidFill>
                <a:srgbClr val="190B0B"/>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4A01FFA2-C3CB-4F0B-B6E0-20DAA5B4A74D}"/>
                </a:ext>
              </a:extLst>
            </p:cNvPr>
            <p:cNvSpPr/>
            <p:nvPr/>
          </p:nvSpPr>
          <p:spPr>
            <a:xfrm>
              <a:off x="8323935" y="1043461"/>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75" y="14178"/>
                    <a:pt x="13772" y="28342"/>
                    <a:pt x="21273" y="42509"/>
                  </a:cubicBezTo>
                </a:path>
              </a:pathLst>
            </a:custGeom>
            <a:noFill/>
            <a:ln w="21241" cap="rnd">
              <a:solidFill>
                <a:srgbClr val="190B0B"/>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428C36BB-E056-47B9-97CE-8A630C1E078C}"/>
                </a:ext>
              </a:extLst>
            </p:cNvPr>
            <p:cNvSpPr/>
            <p:nvPr/>
          </p:nvSpPr>
          <p:spPr>
            <a:xfrm>
              <a:off x="8398729" y="1021575"/>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75" y="14178"/>
                    <a:pt x="13772" y="28342"/>
                    <a:pt x="21273" y="42509"/>
                  </a:cubicBezTo>
                </a:path>
              </a:pathLst>
            </a:custGeom>
            <a:noFill/>
            <a:ln w="21241" cap="rnd">
              <a:solidFill>
                <a:srgbClr val="190B0B"/>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879E7D76-1B01-4592-8687-BE746A12013D}"/>
                </a:ext>
              </a:extLst>
            </p:cNvPr>
            <p:cNvSpPr/>
            <p:nvPr/>
          </p:nvSpPr>
          <p:spPr>
            <a:xfrm>
              <a:off x="8475011" y="999264"/>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548" y="14178"/>
                    <a:pt x="13624" y="28342"/>
                    <a:pt x="21273" y="42509"/>
                  </a:cubicBezTo>
                </a:path>
              </a:pathLst>
            </a:custGeom>
            <a:noFill/>
            <a:ln w="21241" cap="rnd">
              <a:solidFill>
                <a:srgbClr val="190B0B"/>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B7FBB73E-4F25-4DF7-8A75-55CA0F37B7D5}"/>
                </a:ext>
              </a:extLst>
            </p:cNvPr>
            <p:cNvSpPr/>
            <p:nvPr/>
          </p:nvSpPr>
          <p:spPr>
            <a:xfrm>
              <a:off x="8547468" y="974403"/>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75" y="14178"/>
                    <a:pt x="13772" y="28342"/>
                    <a:pt x="21273" y="42509"/>
                  </a:cubicBezTo>
                </a:path>
              </a:pathLst>
            </a:custGeom>
            <a:noFill/>
            <a:ln w="21241" cap="rnd">
              <a:solidFill>
                <a:srgbClr val="190B0B"/>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7E0FE5E5-299C-48E9-A7C8-5D6C47807B63}"/>
                </a:ext>
              </a:extLst>
            </p:cNvPr>
            <p:cNvSpPr/>
            <p:nvPr/>
          </p:nvSpPr>
          <p:spPr>
            <a:xfrm>
              <a:off x="8621200" y="949968"/>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548" y="14178"/>
                    <a:pt x="13623" y="28342"/>
                    <a:pt x="21273" y="42509"/>
                  </a:cubicBezTo>
                </a:path>
              </a:pathLst>
            </a:custGeom>
            <a:noFill/>
            <a:ln w="21241" cap="rnd">
              <a:solidFill>
                <a:srgbClr val="190B0B"/>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339F5778-FD6F-4EC3-BA78-84D455DC21DB}"/>
                </a:ext>
              </a:extLst>
            </p:cNvPr>
            <p:cNvSpPr/>
            <p:nvPr/>
          </p:nvSpPr>
          <p:spPr>
            <a:xfrm>
              <a:off x="8696207" y="922982"/>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11" y="14673"/>
                    <a:pt x="13624" y="29122"/>
                    <a:pt x="21273" y="42509"/>
                  </a:cubicBezTo>
                </a:path>
              </a:pathLst>
            </a:custGeom>
            <a:noFill/>
            <a:ln w="21241" cap="rnd">
              <a:solidFill>
                <a:srgbClr val="190B0B"/>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70E8178-61DC-47C8-BAB2-C78B68A97A27}"/>
                </a:ext>
              </a:extLst>
            </p:cNvPr>
            <p:cNvSpPr/>
            <p:nvPr/>
          </p:nvSpPr>
          <p:spPr>
            <a:xfrm>
              <a:off x="8765689" y="894934"/>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11" y="14673"/>
                    <a:pt x="13624" y="28910"/>
                    <a:pt x="21273" y="42509"/>
                  </a:cubicBezTo>
                </a:path>
              </a:pathLst>
            </a:custGeom>
            <a:noFill/>
            <a:ln w="21241" cap="rnd">
              <a:solidFill>
                <a:srgbClr val="190B0B"/>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15927FB5-C627-405C-A5B4-1499402E6A49}"/>
                </a:ext>
              </a:extLst>
            </p:cNvPr>
            <p:cNvSpPr/>
            <p:nvPr/>
          </p:nvSpPr>
          <p:spPr>
            <a:xfrm>
              <a:off x="8838359" y="865186"/>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548" y="14178"/>
                    <a:pt x="13623" y="28342"/>
                    <a:pt x="21273" y="42509"/>
                  </a:cubicBezTo>
                </a:path>
              </a:pathLst>
            </a:custGeom>
            <a:noFill/>
            <a:ln w="21241" cap="rnd">
              <a:solidFill>
                <a:srgbClr val="190B0B"/>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30251FEA-C222-445B-907C-8CFC584DA8AC}"/>
                </a:ext>
              </a:extLst>
            </p:cNvPr>
            <p:cNvSpPr/>
            <p:nvPr/>
          </p:nvSpPr>
          <p:spPr>
            <a:xfrm>
              <a:off x="8908691" y="836076"/>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75" y="14178"/>
                    <a:pt x="13772" y="28342"/>
                    <a:pt x="21273" y="42509"/>
                  </a:cubicBezTo>
                </a:path>
              </a:pathLst>
            </a:custGeom>
            <a:noFill/>
            <a:ln w="21241" cap="rnd">
              <a:solidFill>
                <a:srgbClr val="190B0B"/>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FE1FD59C-9F6E-4862-8F0C-A5D4443B8E4A}"/>
                </a:ext>
              </a:extLst>
            </p:cNvPr>
            <p:cNvSpPr/>
            <p:nvPr/>
          </p:nvSpPr>
          <p:spPr>
            <a:xfrm>
              <a:off x="8984973" y="804203"/>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11" y="14673"/>
                    <a:pt x="13624" y="29122"/>
                    <a:pt x="21273" y="42509"/>
                  </a:cubicBezTo>
                </a:path>
              </a:pathLst>
            </a:custGeom>
            <a:noFill/>
            <a:ln w="21241" cap="rnd">
              <a:solidFill>
                <a:srgbClr val="190B0B"/>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887AEA22-4DCB-4919-9B74-279A9CE0DF18}"/>
                </a:ext>
              </a:extLst>
            </p:cNvPr>
            <p:cNvSpPr/>
            <p:nvPr/>
          </p:nvSpPr>
          <p:spPr>
            <a:xfrm>
              <a:off x="9058493" y="775306"/>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11" y="14673"/>
                    <a:pt x="13624" y="29122"/>
                    <a:pt x="21273" y="42509"/>
                  </a:cubicBezTo>
                </a:path>
              </a:pathLst>
            </a:custGeom>
            <a:noFill/>
            <a:ln w="21241" cap="rnd">
              <a:solidFill>
                <a:srgbClr val="190B0B"/>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01FCDD8C-9F24-4699-A37A-9301CA26B945}"/>
                </a:ext>
              </a:extLst>
            </p:cNvPr>
            <p:cNvSpPr/>
            <p:nvPr/>
          </p:nvSpPr>
          <p:spPr>
            <a:xfrm>
              <a:off x="9125638" y="736421"/>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399" y="14178"/>
                    <a:pt x="13475" y="28342"/>
                    <a:pt x="21273" y="42509"/>
                  </a:cubicBezTo>
                </a:path>
              </a:pathLst>
            </a:custGeom>
            <a:noFill/>
            <a:ln w="21241" cap="rnd">
              <a:solidFill>
                <a:srgbClr val="190B0B"/>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3F3EB4D4-F8C1-458C-BED2-A5715F74155E}"/>
                </a:ext>
              </a:extLst>
            </p:cNvPr>
            <p:cNvSpPr/>
            <p:nvPr/>
          </p:nvSpPr>
          <p:spPr>
            <a:xfrm>
              <a:off x="8188057" y="669884"/>
              <a:ext cx="324539" cy="332916"/>
            </a:xfrm>
            <a:custGeom>
              <a:avLst/>
              <a:gdLst>
                <a:gd name="connsiteX0" fmla="*/ 51333 w 324539"/>
                <a:gd name="connsiteY0" fmla="*/ 151755 h 332916"/>
                <a:gd name="connsiteX1" fmla="*/ 67694 w 324539"/>
                <a:gd name="connsiteY1" fmla="*/ 221875 h 332916"/>
                <a:gd name="connsiteX2" fmla="*/ 110191 w 324539"/>
                <a:gd name="connsiteY2" fmla="*/ 269896 h 332916"/>
                <a:gd name="connsiteX3" fmla="*/ 158425 w 324539"/>
                <a:gd name="connsiteY3" fmla="*/ 271596 h 332916"/>
                <a:gd name="connsiteX4" fmla="*/ 323950 w 324539"/>
                <a:gd name="connsiteY4" fmla="*/ 241848 h 332916"/>
                <a:gd name="connsiteX5" fmla="*/ 306527 w 324539"/>
                <a:gd name="connsiteY5" fmla="*/ 277546 h 332916"/>
                <a:gd name="connsiteX6" fmla="*/ 265517 w 324539"/>
                <a:gd name="connsiteY6" fmla="*/ 288808 h 332916"/>
                <a:gd name="connsiteX7" fmla="*/ 95529 w 324539"/>
                <a:gd name="connsiteY7" fmla="*/ 331304 h 332916"/>
                <a:gd name="connsiteX8" fmla="*/ 65994 w 324539"/>
                <a:gd name="connsiteY8" fmla="*/ 329180 h 332916"/>
                <a:gd name="connsiteX9" fmla="*/ 51758 w 324539"/>
                <a:gd name="connsiteY9" fmla="*/ 311543 h 332916"/>
                <a:gd name="connsiteX10" fmla="*/ 337 w 324539"/>
                <a:gd name="connsiteY10" fmla="*/ 89072 h 332916"/>
                <a:gd name="connsiteX11" fmla="*/ 53245 w 324539"/>
                <a:gd name="connsiteY11" fmla="*/ 7691 h 332916"/>
                <a:gd name="connsiteX12" fmla="*/ 50483 w 324539"/>
                <a:gd name="connsiteY12" fmla="*/ 71436 h 332916"/>
                <a:gd name="connsiteX13" fmla="*/ 51333 w 324539"/>
                <a:gd name="connsiteY13" fmla="*/ 151755 h 3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539" h="332916">
                  <a:moveTo>
                    <a:pt x="51333" y="151755"/>
                  </a:moveTo>
                  <a:cubicBezTo>
                    <a:pt x="53649" y="175751"/>
                    <a:pt x="59153" y="199330"/>
                    <a:pt x="67694" y="221875"/>
                  </a:cubicBezTo>
                  <a:cubicBezTo>
                    <a:pt x="74579" y="243087"/>
                    <a:pt x="89962" y="260483"/>
                    <a:pt x="110191" y="269896"/>
                  </a:cubicBezTo>
                  <a:cubicBezTo>
                    <a:pt x="125872" y="274503"/>
                    <a:pt x="142467" y="275090"/>
                    <a:pt x="158425" y="271596"/>
                  </a:cubicBezTo>
                  <a:cubicBezTo>
                    <a:pt x="214096" y="264372"/>
                    <a:pt x="269278" y="254455"/>
                    <a:pt x="323950" y="241848"/>
                  </a:cubicBezTo>
                  <a:cubicBezTo>
                    <a:pt x="326777" y="256306"/>
                    <a:pt x="319658" y="270882"/>
                    <a:pt x="306527" y="277546"/>
                  </a:cubicBezTo>
                  <a:cubicBezTo>
                    <a:pt x="293735" y="283950"/>
                    <a:pt x="279796" y="287777"/>
                    <a:pt x="265517" y="288808"/>
                  </a:cubicBezTo>
                  <a:cubicBezTo>
                    <a:pt x="208146" y="298369"/>
                    <a:pt x="153325" y="320043"/>
                    <a:pt x="95529" y="331304"/>
                  </a:cubicBezTo>
                  <a:cubicBezTo>
                    <a:pt x="85734" y="334050"/>
                    <a:pt x="75301" y="333297"/>
                    <a:pt x="65994" y="329180"/>
                  </a:cubicBezTo>
                  <a:cubicBezTo>
                    <a:pt x="59747" y="324698"/>
                    <a:pt x="54818" y="318602"/>
                    <a:pt x="51758" y="311543"/>
                  </a:cubicBezTo>
                  <a:cubicBezTo>
                    <a:pt x="15168" y="243270"/>
                    <a:pt x="-2596" y="166480"/>
                    <a:pt x="337" y="89072"/>
                  </a:cubicBezTo>
                  <a:cubicBezTo>
                    <a:pt x="337" y="73773"/>
                    <a:pt x="17123" y="-28432"/>
                    <a:pt x="53245" y="7691"/>
                  </a:cubicBezTo>
                  <a:cubicBezTo>
                    <a:pt x="64719" y="19377"/>
                    <a:pt x="51758" y="55712"/>
                    <a:pt x="50483" y="71436"/>
                  </a:cubicBezTo>
                  <a:cubicBezTo>
                    <a:pt x="48422" y="98181"/>
                    <a:pt x="48698" y="125059"/>
                    <a:pt x="51333" y="151755"/>
                  </a:cubicBezTo>
                  <a:close/>
                </a:path>
              </a:pathLst>
            </a:custGeom>
            <a:solidFill>
              <a:srgbClr val="87F1F9"/>
            </a:solidFill>
            <a:ln w="21241" cap="flat">
              <a:noFill/>
              <a:prstDash val="solid"/>
              <a:miter/>
            </a:ln>
          </p:spPr>
          <p:txBody>
            <a:bodyPr rtlCol="0" anchor="ctr"/>
            <a:lstStyle/>
            <a:p>
              <a:endParaRPr lang="en-US"/>
            </a:p>
          </p:txBody>
        </p:sp>
      </p:grpSp>
      <p:grpSp>
        <p:nvGrpSpPr>
          <p:cNvPr id="29" name="Group 28">
            <a:extLst>
              <a:ext uri="{FF2B5EF4-FFF2-40B4-BE49-F238E27FC236}">
                <a16:creationId xmlns="" xmlns:a16="http://schemas.microsoft.com/office/drawing/2014/main" id="{EC2701EB-7A6F-409F-BA68-17B477BD471B}"/>
              </a:ext>
            </a:extLst>
          </p:cNvPr>
          <p:cNvGrpSpPr/>
          <p:nvPr userDrawn="1"/>
        </p:nvGrpSpPr>
        <p:grpSpPr>
          <a:xfrm>
            <a:off x="11346282" y="2617079"/>
            <a:ext cx="681892" cy="752873"/>
            <a:chOff x="11346282" y="2617079"/>
            <a:chExt cx="681892" cy="752873"/>
          </a:xfrm>
        </p:grpSpPr>
        <p:sp>
          <p:nvSpPr>
            <p:cNvPr id="30" name="Freeform: Shape 29">
              <a:extLst>
                <a:ext uri="{FF2B5EF4-FFF2-40B4-BE49-F238E27FC236}">
                  <a16:creationId xmlns="" xmlns:a16="http://schemas.microsoft.com/office/drawing/2014/main" id="{6D130044-40D2-4CAD-870A-2BB4A8C72C9C}"/>
                </a:ext>
              </a:extLst>
            </p:cNvPr>
            <p:cNvSpPr/>
            <p:nvPr/>
          </p:nvSpPr>
          <p:spPr>
            <a:xfrm>
              <a:off x="11534364" y="2678315"/>
              <a:ext cx="481698" cy="469377"/>
            </a:xfrm>
            <a:custGeom>
              <a:avLst/>
              <a:gdLst>
                <a:gd name="connsiteX0" fmla="*/ 42518 w 481698"/>
                <a:gd name="connsiteY0" fmla="*/ 460465 h 469377"/>
                <a:gd name="connsiteX1" fmla="*/ 8519 w 481698"/>
                <a:gd name="connsiteY1" fmla="*/ 234595 h 469377"/>
                <a:gd name="connsiteX2" fmla="*/ 3207 w 481698"/>
                <a:gd name="connsiteY2" fmla="*/ 122403 h 469377"/>
                <a:gd name="connsiteX3" fmla="*/ 1933 w 481698"/>
                <a:gd name="connsiteY3" fmla="*/ 103917 h 469377"/>
                <a:gd name="connsiteX4" fmla="*/ 10007 w 481698"/>
                <a:gd name="connsiteY4" fmla="*/ 21260 h 469377"/>
                <a:gd name="connsiteX5" fmla="*/ 191682 w 481698"/>
                <a:gd name="connsiteY5" fmla="*/ 12 h 469377"/>
                <a:gd name="connsiteX6" fmla="*/ 368468 w 481698"/>
                <a:gd name="connsiteY6" fmla="*/ 4262 h 469377"/>
                <a:gd name="connsiteX7" fmla="*/ 463875 w 481698"/>
                <a:gd name="connsiteY7" fmla="*/ 20835 h 469377"/>
                <a:gd name="connsiteX8" fmla="*/ 481723 w 481698"/>
                <a:gd name="connsiteY8" fmla="*/ 455153 h 469377"/>
                <a:gd name="connsiteX9" fmla="*/ 481723 w 481698"/>
                <a:gd name="connsiteY9" fmla="*/ 467903 h 469377"/>
                <a:gd name="connsiteX10" fmla="*/ 468974 w 481698"/>
                <a:gd name="connsiteY10" fmla="*/ 465990 h 469377"/>
                <a:gd name="connsiteX11" fmla="*/ 53779 w 481698"/>
                <a:gd name="connsiteY11" fmla="*/ 467903 h 469377"/>
                <a:gd name="connsiteX12" fmla="*/ 44005 w 481698"/>
                <a:gd name="connsiteY12" fmla="*/ 469390 h 46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98" h="469377">
                  <a:moveTo>
                    <a:pt x="42518" y="460465"/>
                  </a:moveTo>
                  <a:cubicBezTo>
                    <a:pt x="26093" y="386032"/>
                    <a:pt x="14725" y="310558"/>
                    <a:pt x="8519" y="234595"/>
                  </a:cubicBezTo>
                  <a:cubicBezTo>
                    <a:pt x="5546" y="197197"/>
                    <a:pt x="3633" y="159375"/>
                    <a:pt x="3207" y="122403"/>
                  </a:cubicBezTo>
                  <a:cubicBezTo>
                    <a:pt x="3207" y="117941"/>
                    <a:pt x="3207" y="111354"/>
                    <a:pt x="1933" y="103917"/>
                  </a:cubicBezTo>
                  <a:cubicBezTo>
                    <a:pt x="-829" y="67369"/>
                    <a:pt x="-2316" y="35709"/>
                    <a:pt x="10007" y="21260"/>
                  </a:cubicBezTo>
                  <a:cubicBezTo>
                    <a:pt x="15319" y="15098"/>
                    <a:pt x="27856" y="12"/>
                    <a:pt x="191682" y="12"/>
                  </a:cubicBezTo>
                  <a:cubicBezTo>
                    <a:pt x="244378" y="12"/>
                    <a:pt x="308973" y="1499"/>
                    <a:pt x="368468" y="4262"/>
                  </a:cubicBezTo>
                  <a:cubicBezTo>
                    <a:pt x="463237" y="8724"/>
                    <a:pt x="463237" y="9149"/>
                    <a:pt x="463875" y="20835"/>
                  </a:cubicBezTo>
                  <a:cubicBezTo>
                    <a:pt x="470249" y="165474"/>
                    <a:pt x="476198" y="310239"/>
                    <a:pt x="481723" y="455153"/>
                  </a:cubicBezTo>
                  <a:lnTo>
                    <a:pt x="481723" y="467903"/>
                  </a:lnTo>
                  <a:lnTo>
                    <a:pt x="468974" y="465990"/>
                  </a:lnTo>
                  <a:cubicBezTo>
                    <a:pt x="331283" y="445528"/>
                    <a:pt x="191278" y="446187"/>
                    <a:pt x="53779" y="467903"/>
                  </a:cubicBezTo>
                  <a:lnTo>
                    <a:pt x="44005" y="469390"/>
                  </a:lnTo>
                  <a:close/>
                </a:path>
              </a:pathLst>
            </a:custGeom>
            <a:solidFill>
              <a:srgbClr val="63D1E1"/>
            </a:solidFill>
            <a:ln w="21241"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941D58C3-6223-412C-91FD-830D5927539A}"/>
                </a:ext>
              </a:extLst>
            </p:cNvPr>
            <p:cNvSpPr/>
            <p:nvPr/>
          </p:nvSpPr>
          <p:spPr>
            <a:xfrm>
              <a:off x="11523680" y="2667691"/>
              <a:ext cx="504494" cy="492113"/>
            </a:xfrm>
            <a:custGeom>
              <a:avLst/>
              <a:gdLst>
                <a:gd name="connsiteX0" fmla="*/ 202367 w 504494"/>
                <a:gd name="connsiteY0" fmla="*/ 21260 h 492113"/>
                <a:gd name="connsiteX1" fmla="*/ 463935 w 504494"/>
                <a:gd name="connsiteY1" fmla="*/ 31885 h 492113"/>
                <a:gd name="connsiteX2" fmla="*/ 481783 w 504494"/>
                <a:gd name="connsiteY2" fmla="*/ 466203 h 492113"/>
                <a:gd name="connsiteX3" fmla="*/ 278861 w 504494"/>
                <a:gd name="connsiteY3" fmla="*/ 451116 h 492113"/>
                <a:gd name="connsiteX4" fmla="*/ 63614 w 504494"/>
                <a:gd name="connsiteY4" fmla="*/ 468115 h 492113"/>
                <a:gd name="connsiteX5" fmla="*/ 29828 w 504494"/>
                <a:gd name="connsiteY5" fmla="*/ 243732 h 492113"/>
                <a:gd name="connsiteX6" fmla="*/ 24516 w 504494"/>
                <a:gd name="connsiteY6" fmla="*/ 132177 h 492113"/>
                <a:gd name="connsiteX7" fmla="*/ 28766 w 504494"/>
                <a:gd name="connsiteY7" fmla="*/ 38047 h 492113"/>
                <a:gd name="connsiteX8" fmla="*/ 202367 w 504494"/>
                <a:gd name="connsiteY8" fmla="*/ 21260 h 492113"/>
                <a:gd name="connsiteX9" fmla="*/ 202367 w 504494"/>
                <a:gd name="connsiteY9" fmla="*/ 12 h 492113"/>
                <a:gd name="connsiteX10" fmla="*/ 12617 w 504494"/>
                <a:gd name="connsiteY10" fmla="*/ 24235 h 492113"/>
                <a:gd name="connsiteX11" fmla="*/ 2206 w 504494"/>
                <a:gd name="connsiteY11" fmla="*/ 114753 h 492113"/>
                <a:gd name="connsiteX12" fmla="*/ 3268 w 504494"/>
                <a:gd name="connsiteY12" fmla="*/ 132390 h 492113"/>
                <a:gd name="connsiteX13" fmla="*/ 8580 w 504494"/>
                <a:gd name="connsiteY13" fmla="*/ 245431 h 492113"/>
                <a:gd name="connsiteX14" fmla="*/ 42791 w 504494"/>
                <a:gd name="connsiteY14" fmla="*/ 472577 h 492113"/>
                <a:gd name="connsiteX15" fmla="*/ 47041 w 504494"/>
                <a:gd name="connsiteY15" fmla="*/ 492126 h 492113"/>
                <a:gd name="connsiteX16" fmla="*/ 66802 w 504494"/>
                <a:gd name="connsiteY16" fmla="*/ 488938 h 492113"/>
                <a:gd name="connsiteX17" fmla="*/ 279286 w 504494"/>
                <a:gd name="connsiteY17" fmla="*/ 472365 h 492113"/>
                <a:gd name="connsiteX18" fmla="*/ 479233 w 504494"/>
                <a:gd name="connsiteY18" fmla="*/ 487238 h 492113"/>
                <a:gd name="connsiteX19" fmla="*/ 504519 w 504494"/>
                <a:gd name="connsiteY19" fmla="*/ 491063 h 492113"/>
                <a:gd name="connsiteX20" fmla="*/ 504519 w 504494"/>
                <a:gd name="connsiteY20" fmla="*/ 465353 h 492113"/>
                <a:gd name="connsiteX21" fmla="*/ 486670 w 504494"/>
                <a:gd name="connsiteY21" fmla="*/ 31035 h 492113"/>
                <a:gd name="connsiteX22" fmla="*/ 444173 w 504494"/>
                <a:gd name="connsiteY22" fmla="*/ 7874 h 492113"/>
                <a:gd name="connsiteX23" fmla="*/ 382128 w 504494"/>
                <a:gd name="connsiteY23" fmla="*/ 4262 h 492113"/>
                <a:gd name="connsiteX24" fmla="*/ 204916 w 504494"/>
                <a:gd name="connsiteY24" fmla="*/ 12 h 49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494" h="492113">
                  <a:moveTo>
                    <a:pt x="202367" y="21260"/>
                  </a:moveTo>
                  <a:cubicBezTo>
                    <a:pt x="323694" y="21260"/>
                    <a:pt x="463722" y="29335"/>
                    <a:pt x="463935" y="31885"/>
                  </a:cubicBezTo>
                  <a:cubicBezTo>
                    <a:pt x="470309" y="176650"/>
                    <a:pt x="476258" y="321437"/>
                    <a:pt x="481783" y="466203"/>
                  </a:cubicBezTo>
                  <a:cubicBezTo>
                    <a:pt x="414596" y="456194"/>
                    <a:pt x="346770" y="451159"/>
                    <a:pt x="278861" y="451116"/>
                  </a:cubicBezTo>
                  <a:cubicBezTo>
                    <a:pt x="206765" y="451031"/>
                    <a:pt x="134796" y="456726"/>
                    <a:pt x="63614" y="468115"/>
                  </a:cubicBezTo>
                  <a:cubicBezTo>
                    <a:pt x="47168" y="394192"/>
                    <a:pt x="35885" y="319227"/>
                    <a:pt x="29828" y="243732"/>
                  </a:cubicBezTo>
                  <a:cubicBezTo>
                    <a:pt x="26854" y="206547"/>
                    <a:pt x="24942" y="169362"/>
                    <a:pt x="24516" y="132177"/>
                  </a:cubicBezTo>
                  <a:cubicBezTo>
                    <a:pt x="24516" y="111991"/>
                    <a:pt x="15168" y="54195"/>
                    <a:pt x="28766" y="38047"/>
                  </a:cubicBezTo>
                  <a:cubicBezTo>
                    <a:pt x="39816" y="25298"/>
                    <a:pt x="116522" y="21260"/>
                    <a:pt x="202367" y="21260"/>
                  </a:cubicBezTo>
                  <a:moveTo>
                    <a:pt x="202367" y="12"/>
                  </a:moveTo>
                  <a:cubicBezTo>
                    <a:pt x="33654" y="12"/>
                    <a:pt x="21117" y="14673"/>
                    <a:pt x="12617" y="24235"/>
                  </a:cubicBezTo>
                  <a:cubicBezTo>
                    <a:pt x="-2469" y="41871"/>
                    <a:pt x="-1194" y="74381"/>
                    <a:pt x="2206" y="114753"/>
                  </a:cubicBezTo>
                  <a:cubicBezTo>
                    <a:pt x="2206" y="121978"/>
                    <a:pt x="3268" y="128140"/>
                    <a:pt x="3268" y="132390"/>
                  </a:cubicBezTo>
                  <a:cubicBezTo>
                    <a:pt x="3268" y="169999"/>
                    <a:pt x="5606" y="208034"/>
                    <a:pt x="8580" y="245431"/>
                  </a:cubicBezTo>
                  <a:cubicBezTo>
                    <a:pt x="14743" y="321841"/>
                    <a:pt x="26174" y="397740"/>
                    <a:pt x="42791" y="472577"/>
                  </a:cubicBezTo>
                  <a:lnTo>
                    <a:pt x="47041" y="492126"/>
                  </a:lnTo>
                  <a:lnTo>
                    <a:pt x="66802" y="488938"/>
                  </a:lnTo>
                  <a:cubicBezTo>
                    <a:pt x="137091" y="477868"/>
                    <a:pt x="208125" y="472322"/>
                    <a:pt x="279286" y="472365"/>
                  </a:cubicBezTo>
                  <a:cubicBezTo>
                    <a:pt x="346218" y="472322"/>
                    <a:pt x="413044" y="477294"/>
                    <a:pt x="479233" y="487238"/>
                  </a:cubicBezTo>
                  <a:lnTo>
                    <a:pt x="504519" y="491063"/>
                  </a:lnTo>
                  <a:lnTo>
                    <a:pt x="504519" y="465353"/>
                  </a:lnTo>
                  <a:cubicBezTo>
                    <a:pt x="498994" y="320651"/>
                    <a:pt x="492832" y="174462"/>
                    <a:pt x="486670" y="31035"/>
                  </a:cubicBezTo>
                  <a:cubicBezTo>
                    <a:pt x="486670" y="11061"/>
                    <a:pt x="469671" y="9786"/>
                    <a:pt x="444173" y="7874"/>
                  </a:cubicBezTo>
                  <a:lnTo>
                    <a:pt x="382128" y="4262"/>
                  </a:lnTo>
                  <a:cubicBezTo>
                    <a:pt x="322420" y="1499"/>
                    <a:pt x="257825" y="12"/>
                    <a:pt x="204916" y="12"/>
                  </a:cubicBezTo>
                  <a:close/>
                </a:path>
              </a:pathLst>
            </a:custGeom>
            <a:solidFill>
              <a:srgbClr val="190B0B"/>
            </a:solidFill>
            <a:ln w="21241"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C1136205-B65E-4884-9E0A-49CD1D1A9DAA}"/>
                </a:ext>
              </a:extLst>
            </p:cNvPr>
            <p:cNvSpPr/>
            <p:nvPr/>
          </p:nvSpPr>
          <p:spPr>
            <a:xfrm>
              <a:off x="11472515" y="2617079"/>
              <a:ext cx="460678" cy="446895"/>
            </a:xfrm>
            <a:custGeom>
              <a:avLst/>
              <a:gdLst>
                <a:gd name="connsiteX0" fmla="*/ 42322 w 460678"/>
                <a:gd name="connsiteY0" fmla="*/ 446907 h 446895"/>
                <a:gd name="connsiteX1" fmla="*/ 460703 w 460678"/>
                <a:gd name="connsiteY1" fmla="*/ 444995 h 446895"/>
                <a:gd name="connsiteX2" fmla="*/ 442641 w 460678"/>
                <a:gd name="connsiteY2" fmla="*/ 10677 h 446895"/>
                <a:gd name="connsiteX3" fmla="*/ 7474 w 460678"/>
                <a:gd name="connsiteY3" fmla="*/ 17051 h 446895"/>
                <a:gd name="connsiteX4" fmla="*/ 3224 w 460678"/>
                <a:gd name="connsiteY4" fmla="*/ 110969 h 446895"/>
                <a:gd name="connsiteX5" fmla="*/ 8536 w 460678"/>
                <a:gd name="connsiteY5" fmla="*/ 222524 h 446895"/>
                <a:gd name="connsiteX6" fmla="*/ 42322 w 460678"/>
                <a:gd name="connsiteY6" fmla="*/ 446907 h 44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678" h="446895">
                  <a:moveTo>
                    <a:pt x="42322" y="446907"/>
                  </a:moveTo>
                  <a:cubicBezTo>
                    <a:pt x="180883" y="425021"/>
                    <a:pt x="321951" y="424384"/>
                    <a:pt x="460703" y="444995"/>
                  </a:cubicBezTo>
                  <a:cubicBezTo>
                    <a:pt x="455029" y="300229"/>
                    <a:pt x="449016" y="155442"/>
                    <a:pt x="442641" y="10677"/>
                  </a:cubicBezTo>
                  <a:cubicBezTo>
                    <a:pt x="442641" y="6215"/>
                    <a:pt x="34247" y="-14184"/>
                    <a:pt x="7474" y="17051"/>
                  </a:cubicBezTo>
                  <a:cubicBezTo>
                    <a:pt x="-6125" y="32988"/>
                    <a:pt x="3011" y="90783"/>
                    <a:pt x="3224" y="110969"/>
                  </a:cubicBezTo>
                  <a:cubicBezTo>
                    <a:pt x="3224" y="148154"/>
                    <a:pt x="5561" y="185339"/>
                    <a:pt x="8536" y="222524"/>
                  </a:cubicBezTo>
                  <a:cubicBezTo>
                    <a:pt x="14698" y="297998"/>
                    <a:pt x="25981" y="372963"/>
                    <a:pt x="42322" y="446907"/>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33" name="Freeform: Shape 32">
              <a:extLst>
                <a:ext uri="{FF2B5EF4-FFF2-40B4-BE49-F238E27FC236}">
                  <a16:creationId xmlns="" xmlns:a16="http://schemas.microsoft.com/office/drawing/2014/main" id="{C4FEFD2A-5533-46D8-B7FF-1A9D7A60EA9B}"/>
                </a:ext>
              </a:extLst>
            </p:cNvPr>
            <p:cNvSpPr/>
            <p:nvPr/>
          </p:nvSpPr>
          <p:spPr>
            <a:xfrm>
              <a:off x="11418370" y="2807878"/>
              <a:ext cx="563626" cy="562074"/>
            </a:xfrm>
            <a:custGeom>
              <a:avLst/>
              <a:gdLst>
                <a:gd name="connsiteX0" fmla="*/ 409669 w 563626"/>
                <a:gd name="connsiteY0" fmla="*/ 3252 h 562074"/>
                <a:gd name="connsiteX1" fmla="*/ 444091 w 563626"/>
                <a:gd name="connsiteY1" fmla="*/ 6015 h 562074"/>
                <a:gd name="connsiteX2" fmla="*/ 450891 w 563626"/>
                <a:gd name="connsiteY2" fmla="*/ 20251 h 562074"/>
                <a:gd name="connsiteX3" fmla="*/ 562869 w 563626"/>
                <a:gd name="connsiteY3" fmla="*/ 404848 h 562074"/>
                <a:gd name="connsiteX4" fmla="*/ 562869 w 563626"/>
                <a:gd name="connsiteY4" fmla="*/ 415472 h 562074"/>
                <a:gd name="connsiteX5" fmla="*/ 553946 w 563626"/>
                <a:gd name="connsiteY5" fmla="*/ 423546 h 562074"/>
                <a:gd name="connsiteX6" fmla="*/ 393733 w 563626"/>
                <a:gd name="connsiteY6" fmla="*/ 467955 h 562074"/>
                <a:gd name="connsiteX7" fmla="*/ 290890 w 563626"/>
                <a:gd name="connsiteY7" fmla="*/ 515552 h 562074"/>
                <a:gd name="connsiteX8" fmla="*/ 142151 w 563626"/>
                <a:gd name="connsiteY8" fmla="*/ 562086 h 562074"/>
                <a:gd name="connsiteX9" fmla="*/ 69481 w 563626"/>
                <a:gd name="connsiteY9" fmla="*/ 379562 h 562074"/>
                <a:gd name="connsiteX10" fmla="*/ 21885 w 563626"/>
                <a:gd name="connsiteY10" fmla="*/ 208300 h 562074"/>
                <a:gd name="connsiteX11" fmla="*/ 637 w 563626"/>
                <a:gd name="connsiteY11" fmla="*/ 131805 h 562074"/>
                <a:gd name="connsiteX12" fmla="*/ 65870 w 563626"/>
                <a:gd name="connsiteY12" fmla="*/ 103757 h 56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626" h="562074">
                  <a:moveTo>
                    <a:pt x="409669" y="3252"/>
                  </a:moveTo>
                  <a:cubicBezTo>
                    <a:pt x="421355" y="-148"/>
                    <a:pt x="435592" y="-2910"/>
                    <a:pt x="444091" y="6015"/>
                  </a:cubicBezTo>
                  <a:cubicBezTo>
                    <a:pt x="447449" y="10158"/>
                    <a:pt x="449764" y="15045"/>
                    <a:pt x="450891" y="20251"/>
                  </a:cubicBezTo>
                  <a:cubicBezTo>
                    <a:pt x="488139" y="147742"/>
                    <a:pt x="525473" y="275933"/>
                    <a:pt x="562869" y="404848"/>
                  </a:cubicBezTo>
                  <a:cubicBezTo>
                    <a:pt x="563911" y="408311"/>
                    <a:pt x="563911" y="412008"/>
                    <a:pt x="562869" y="415472"/>
                  </a:cubicBezTo>
                  <a:cubicBezTo>
                    <a:pt x="561001" y="419169"/>
                    <a:pt x="557813" y="422059"/>
                    <a:pt x="553946" y="423546"/>
                  </a:cubicBezTo>
                  <a:cubicBezTo>
                    <a:pt x="504225" y="448407"/>
                    <a:pt x="446003" y="449044"/>
                    <a:pt x="393733" y="467955"/>
                  </a:cubicBezTo>
                  <a:cubicBezTo>
                    <a:pt x="358247" y="480705"/>
                    <a:pt x="326163" y="501741"/>
                    <a:pt x="290890" y="515552"/>
                  </a:cubicBezTo>
                  <a:cubicBezTo>
                    <a:pt x="242444" y="534463"/>
                    <a:pt x="189110" y="539350"/>
                    <a:pt x="142151" y="562086"/>
                  </a:cubicBezTo>
                  <a:cubicBezTo>
                    <a:pt x="108111" y="505629"/>
                    <a:pt x="83570" y="443966"/>
                    <a:pt x="69481" y="379562"/>
                  </a:cubicBezTo>
                  <a:lnTo>
                    <a:pt x="21885" y="208300"/>
                  </a:lnTo>
                  <a:cubicBezTo>
                    <a:pt x="17422" y="191938"/>
                    <a:pt x="-3826" y="147742"/>
                    <a:pt x="637" y="131805"/>
                  </a:cubicBezTo>
                  <a:cubicBezTo>
                    <a:pt x="7224" y="112682"/>
                    <a:pt x="47384" y="109282"/>
                    <a:pt x="65870" y="103757"/>
                  </a:cubicBezTo>
                  <a:close/>
                </a:path>
              </a:pathLst>
            </a:custGeom>
            <a:solidFill>
              <a:srgbClr val="000000">
                <a:alpha val="15000"/>
              </a:srgbClr>
            </a:solidFill>
            <a:ln w="21241"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326EB26E-2864-42D1-8C76-4F0BE41340EA}"/>
                </a:ext>
              </a:extLst>
            </p:cNvPr>
            <p:cNvSpPr/>
            <p:nvPr/>
          </p:nvSpPr>
          <p:spPr>
            <a:xfrm>
              <a:off x="11346282" y="2735606"/>
              <a:ext cx="563485" cy="562101"/>
            </a:xfrm>
            <a:custGeom>
              <a:avLst/>
              <a:gdLst>
                <a:gd name="connsiteX0" fmla="*/ 409724 w 563485"/>
                <a:gd name="connsiteY0" fmla="*/ 3279 h 562101"/>
                <a:gd name="connsiteX1" fmla="*/ 443934 w 563485"/>
                <a:gd name="connsiteY1" fmla="*/ 5829 h 562101"/>
                <a:gd name="connsiteX2" fmla="*/ 450733 w 563485"/>
                <a:gd name="connsiteY2" fmla="*/ 20065 h 562101"/>
                <a:gd name="connsiteX3" fmla="*/ 562713 w 563485"/>
                <a:gd name="connsiteY3" fmla="*/ 404662 h 562101"/>
                <a:gd name="connsiteX4" fmla="*/ 562713 w 563485"/>
                <a:gd name="connsiteY4" fmla="*/ 415286 h 562101"/>
                <a:gd name="connsiteX5" fmla="*/ 553789 w 563485"/>
                <a:gd name="connsiteY5" fmla="*/ 423361 h 562101"/>
                <a:gd name="connsiteX6" fmla="*/ 393575 w 563485"/>
                <a:gd name="connsiteY6" fmla="*/ 467770 h 562101"/>
                <a:gd name="connsiteX7" fmla="*/ 290733 w 563485"/>
                <a:gd name="connsiteY7" fmla="*/ 515366 h 562101"/>
                <a:gd name="connsiteX8" fmla="*/ 141994 w 563485"/>
                <a:gd name="connsiteY8" fmla="*/ 562113 h 562101"/>
                <a:gd name="connsiteX9" fmla="*/ 69324 w 563485"/>
                <a:gd name="connsiteY9" fmla="*/ 379377 h 562101"/>
                <a:gd name="connsiteX10" fmla="*/ 21940 w 563485"/>
                <a:gd name="connsiteY10" fmla="*/ 208114 h 562101"/>
                <a:gd name="connsiteX11" fmla="*/ 692 w 563485"/>
                <a:gd name="connsiteY11" fmla="*/ 131620 h 562101"/>
                <a:gd name="connsiteX12" fmla="*/ 65925 w 563485"/>
                <a:gd name="connsiteY12" fmla="*/ 103784 h 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485" h="562101">
                  <a:moveTo>
                    <a:pt x="409724" y="3279"/>
                  </a:moveTo>
                  <a:cubicBezTo>
                    <a:pt x="421198" y="-121"/>
                    <a:pt x="435647" y="-2883"/>
                    <a:pt x="443934" y="5829"/>
                  </a:cubicBezTo>
                  <a:cubicBezTo>
                    <a:pt x="447292" y="9972"/>
                    <a:pt x="449608" y="14860"/>
                    <a:pt x="450733" y="20065"/>
                  </a:cubicBezTo>
                  <a:cubicBezTo>
                    <a:pt x="488131" y="147556"/>
                    <a:pt x="525465" y="275748"/>
                    <a:pt x="562713" y="404662"/>
                  </a:cubicBezTo>
                  <a:cubicBezTo>
                    <a:pt x="563775" y="408126"/>
                    <a:pt x="563775" y="411823"/>
                    <a:pt x="562713" y="415286"/>
                  </a:cubicBezTo>
                  <a:cubicBezTo>
                    <a:pt x="561438" y="419323"/>
                    <a:pt x="557401" y="421448"/>
                    <a:pt x="553789" y="423361"/>
                  </a:cubicBezTo>
                  <a:cubicBezTo>
                    <a:pt x="504067" y="448221"/>
                    <a:pt x="445847" y="448859"/>
                    <a:pt x="393575" y="467770"/>
                  </a:cubicBezTo>
                  <a:cubicBezTo>
                    <a:pt x="358091" y="480519"/>
                    <a:pt x="326005" y="501555"/>
                    <a:pt x="290733" y="515366"/>
                  </a:cubicBezTo>
                  <a:cubicBezTo>
                    <a:pt x="242499" y="534278"/>
                    <a:pt x="189165" y="539165"/>
                    <a:pt x="141994" y="562113"/>
                  </a:cubicBezTo>
                  <a:cubicBezTo>
                    <a:pt x="108060" y="505528"/>
                    <a:pt x="83518" y="443823"/>
                    <a:pt x="69324" y="379377"/>
                  </a:cubicBezTo>
                  <a:cubicBezTo>
                    <a:pt x="53387" y="322218"/>
                    <a:pt x="37664" y="265272"/>
                    <a:pt x="21940" y="208114"/>
                  </a:cubicBezTo>
                  <a:cubicBezTo>
                    <a:pt x="17266" y="191965"/>
                    <a:pt x="-3982" y="147556"/>
                    <a:pt x="692" y="131620"/>
                  </a:cubicBezTo>
                  <a:cubicBezTo>
                    <a:pt x="5366" y="115683"/>
                    <a:pt x="47226" y="109096"/>
                    <a:pt x="65925" y="103784"/>
                  </a:cubicBezTo>
                  <a:close/>
                </a:path>
              </a:pathLst>
            </a:custGeom>
            <a:solidFill>
              <a:srgbClr val="FFE21A"/>
            </a:solidFill>
            <a:ln w="21241" cap="rnd">
              <a:solidFill>
                <a:srgbClr val="190B0B"/>
              </a:solidFill>
              <a:prstDash val="solid"/>
              <a:round/>
            </a:ln>
          </p:spPr>
          <p:txBody>
            <a:bodyPr rtlCol="0" anchor="ctr"/>
            <a:lstStyle/>
            <a:p>
              <a:endParaRPr lang="en-US"/>
            </a:p>
          </p:txBody>
        </p:sp>
        <p:sp>
          <p:nvSpPr>
            <p:cNvPr id="35" name="Freeform: Shape 34">
              <a:extLst>
                <a:ext uri="{FF2B5EF4-FFF2-40B4-BE49-F238E27FC236}">
                  <a16:creationId xmlns="" xmlns:a16="http://schemas.microsoft.com/office/drawing/2014/main" id="{0CA05D33-1338-4E15-9842-D4B1F46AE21F}"/>
                </a:ext>
              </a:extLst>
            </p:cNvPr>
            <p:cNvSpPr/>
            <p:nvPr/>
          </p:nvSpPr>
          <p:spPr>
            <a:xfrm>
              <a:off x="11418084" y="2797626"/>
              <a:ext cx="275427" cy="324823"/>
            </a:xfrm>
            <a:custGeom>
              <a:avLst/>
              <a:gdLst>
                <a:gd name="connsiteX0" fmla="*/ 107589 w 275427"/>
                <a:gd name="connsiteY0" fmla="*/ 171593 h 324823"/>
                <a:gd name="connsiteX1" fmla="*/ 275452 w 275427"/>
                <a:gd name="connsiteY1" fmla="*/ 6918 h 324823"/>
                <a:gd name="connsiteX2" fmla="*/ 242517 w 275427"/>
                <a:gd name="connsiteY2" fmla="*/ 3943 h 324823"/>
                <a:gd name="connsiteX3" fmla="*/ 88891 w 275427"/>
                <a:gd name="connsiteY3" fmla="*/ 61314 h 324823"/>
                <a:gd name="connsiteX4" fmla="*/ 15796 w 275427"/>
                <a:gd name="connsiteY4" fmla="*/ 102110 h 324823"/>
                <a:gd name="connsiteX5" fmla="*/ 71 w 275427"/>
                <a:gd name="connsiteY5" fmla="*/ 131646 h 324823"/>
                <a:gd name="connsiteX6" fmla="*/ 3897 w 275427"/>
                <a:gd name="connsiteY6" fmla="*/ 157569 h 324823"/>
                <a:gd name="connsiteX7" fmla="*/ 72955 w 275427"/>
                <a:gd name="connsiteY7" fmla="*/ 324794 h 324823"/>
                <a:gd name="connsiteX8" fmla="*/ 107589 w 275427"/>
                <a:gd name="connsiteY8" fmla="*/ 171593 h 32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427" h="324823">
                  <a:moveTo>
                    <a:pt x="107589" y="171593"/>
                  </a:moveTo>
                  <a:cubicBezTo>
                    <a:pt x="134149" y="96586"/>
                    <a:pt x="241666" y="79162"/>
                    <a:pt x="275452" y="6918"/>
                  </a:cubicBezTo>
                  <a:cubicBezTo>
                    <a:pt x="269077" y="-3282"/>
                    <a:pt x="254203" y="-307"/>
                    <a:pt x="242517" y="3943"/>
                  </a:cubicBezTo>
                  <a:lnTo>
                    <a:pt x="88891" y="61314"/>
                  </a:lnTo>
                  <a:cubicBezTo>
                    <a:pt x="61842" y="69409"/>
                    <a:pt x="36896" y="83327"/>
                    <a:pt x="15796" y="102110"/>
                  </a:cubicBezTo>
                  <a:cubicBezTo>
                    <a:pt x="7424" y="109930"/>
                    <a:pt x="1899" y="120320"/>
                    <a:pt x="71" y="131646"/>
                  </a:cubicBezTo>
                  <a:cubicBezTo>
                    <a:pt x="-246" y="140443"/>
                    <a:pt x="1049" y="149240"/>
                    <a:pt x="3897" y="157569"/>
                  </a:cubicBezTo>
                  <a:cubicBezTo>
                    <a:pt x="13458" y="192841"/>
                    <a:pt x="26421" y="327556"/>
                    <a:pt x="72955" y="324794"/>
                  </a:cubicBezTo>
                  <a:cubicBezTo>
                    <a:pt x="130750" y="322669"/>
                    <a:pt x="94840" y="207503"/>
                    <a:pt x="107589" y="171593"/>
                  </a:cubicBezTo>
                  <a:close/>
                </a:path>
              </a:pathLst>
            </a:custGeom>
            <a:solidFill>
              <a:srgbClr val="FFF0A4"/>
            </a:solidFill>
            <a:ln w="21241" cap="flat">
              <a:noFill/>
              <a:prstDash val="solid"/>
              <a:miter/>
            </a:ln>
          </p:spPr>
          <p:txBody>
            <a:bodyPr rtlCol="0" anchor="ctr"/>
            <a:lstStyle/>
            <a:p>
              <a:endParaRPr lang="en-US"/>
            </a:p>
          </p:txBody>
        </p:sp>
      </p:grpSp>
      <p:grpSp>
        <p:nvGrpSpPr>
          <p:cNvPr id="36" name="Group 35">
            <a:extLst>
              <a:ext uri="{FF2B5EF4-FFF2-40B4-BE49-F238E27FC236}">
                <a16:creationId xmlns="" xmlns:a16="http://schemas.microsoft.com/office/drawing/2014/main" id="{2427B8E1-52D1-440C-9E44-BA12D5F884E7}"/>
              </a:ext>
            </a:extLst>
          </p:cNvPr>
          <p:cNvGrpSpPr/>
          <p:nvPr userDrawn="1"/>
        </p:nvGrpSpPr>
        <p:grpSpPr>
          <a:xfrm>
            <a:off x="10802717" y="1248933"/>
            <a:ext cx="509490" cy="223100"/>
            <a:chOff x="10802717" y="1248933"/>
            <a:chExt cx="509490" cy="223100"/>
          </a:xfrm>
        </p:grpSpPr>
        <p:sp>
          <p:nvSpPr>
            <p:cNvPr id="37" name="Freeform: Shape 36">
              <a:extLst>
                <a:ext uri="{FF2B5EF4-FFF2-40B4-BE49-F238E27FC236}">
                  <a16:creationId xmlns="" xmlns:a16="http://schemas.microsoft.com/office/drawing/2014/main" id="{794A872A-C1A0-4C15-8D79-D16ACCBA8840}"/>
                </a:ext>
              </a:extLst>
            </p:cNvPr>
            <p:cNvSpPr/>
            <p:nvPr/>
          </p:nvSpPr>
          <p:spPr>
            <a:xfrm>
              <a:off x="11224771" y="1309065"/>
              <a:ext cx="87436" cy="113776"/>
            </a:xfrm>
            <a:custGeom>
              <a:avLst/>
              <a:gdLst>
                <a:gd name="connsiteX0" fmla="*/ 24 w 87436"/>
                <a:gd name="connsiteY0" fmla="*/ 3201 h 113776"/>
                <a:gd name="connsiteX1" fmla="*/ 59307 w 87436"/>
                <a:gd name="connsiteY1" fmla="*/ 3201 h 113776"/>
                <a:gd name="connsiteX2" fmla="*/ 76731 w 87436"/>
                <a:gd name="connsiteY2" fmla="*/ 10850 h 113776"/>
                <a:gd name="connsiteX3" fmla="*/ 87355 w 87436"/>
                <a:gd name="connsiteY3" fmla="*/ 41235 h 113776"/>
                <a:gd name="connsiteX4" fmla="*/ 77369 w 87436"/>
                <a:gd name="connsiteY4" fmla="*/ 101156 h 113776"/>
                <a:gd name="connsiteX5" fmla="*/ 73332 w 87436"/>
                <a:gd name="connsiteY5" fmla="*/ 108593 h 113776"/>
                <a:gd name="connsiteX6" fmla="*/ 61645 w 87436"/>
                <a:gd name="connsiteY6" fmla="*/ 112843 h 113776"/>
                <a:gd name="connsiteX7" fmla="*/ 1512 w 87436"/>
                <a:gd name="connsiteY7" fmla="*/ 108168 h 1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6" h="113776">
                  <a:moveTo>
                    <a:pt x="24" y="3201"/>
                  </a:moveTo>
                  <a:cubicBezTo>
                    <a:pt x="19552" y="-1051"/>
                    <a:pt x="39780" y="-1051"/>
                    <a:pt x="59307" y="3201"/>
                  </a:cubicBezTo>
                  <a:cubicBezTo>
                    <a:pt x="65661" y="4276"/>
                    <a:pt x="71632" y="6904"/>
                    <a:pt x="76731" y="10850"/>
                  </a:cubicBezTo>
                  <a:cubicBezTo>
                    <a:pt x="84317" y="19082"/>
                    <a:pt x="88163" y="30076"/>
                    <a:pt x="87355" y="41235"/>
                  </a:cubicBezTo>
                  <a:cubicBezTo>
                    <a:pt x="87993" y="61670"/>
                    <a:pt x="84593" y="82030"/>
                    <a:pt x="77369" y="101156"/>
                  </a:cubicBezTo>
                  <a:cubicBezTo>
                    <a:pt x="76625" y="103921"/>
                    <a:pt x="75243" y="106468"/>
                    <a:pt x="73332" y="108593"/>
                  </a:cubicBezTo>
                  <a:cubicBezTo>
                    <a:pt x="69996" y="111217"/>
                    <a:pt x="65894" y="112707"/>
                    <a:pt x="61645" y="112843"/>
                  </a:cubicBezTo>
                  <a:cubicBezTo>
                    <a:pt x="41480" y="115018"/>
                    <a:pt x="21103" y="113433"/>
                    <a:pt x="1512" y="108168"/>
                  </a:cubicBezTo>
                </a:path>
              </a:pathLst>
            </a:custGeom>
            <a:solidFill>
              <a:srgbClr val="6B6B6B"/>
            </a:solidFill>
            <a:ln w="22515"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C1A50A50-7D6F-4C2A-BE17-DE3C5D5BE07E}"/>
                </a:ext>
              </a:extLst>
            </p:cNvPr>
            <p:cNvSpPr/>
            <p:nvPr/>
          </p:nvSpPr>
          <p:spPr>
            <a:xfrm>
              <a:off x="10811090" y="1260195"/>
              <a:ext cx="427806" cy="201226"/>
            </a:xfrm>
            <a:custGeom>
              <a:avLst/>
              <a:gdLst>
                <a:gd name="connsiteX0" fmla="*/ 52482 w 427806"/>
                <a:gd name="connsiteY0" fmla="*/ 201022 h 201226"/>
                <a:gd name="connsiteX1" fmla="*/ 11684 w 427806"/>
                <a:gd name="connsiteY1" fmla="*/ 187423 h 201226"/>
                <a:gd name="connsiteX2" fmla="*/ 423 w 427806"/>
                <a:gd name="connsiteY2" fmla="*/ 144926 h 201226"/>
                <a:gd name="connsiteX3" fmla="*/ 423 w 427806"/>
                <a:gd name="connsiteY3" fmla="*/ 89468 h 201226"/>
                <a:gd name="connsiteX4" fmla="*/ 6160 w 427806"/>
                <a:gd name="connsiteY4" fmla="*/ 57808 h 201226"/>
                <a:gd name="connsiteX5" fmla="*/ 48657 w 427806"/>
                <a:gd name="connsiteY5" fmla="*/ 17861 h 201226"/>
                <a:gd name="connsiteX6" fmla="*/ 161273 w 427806"/>
                <a:gd name="connsiteY6" fmla="*/ 12 h 201226"/>
                <a:gd name="connsiteX7" fmla="*/ 212483 w 427806"/>
                <a:gd name="connsiteY7" fmla="*/ 2349 h 201226"/>
                <a:gd name="connsiteX8" fmla="*/ 260929 w 427806"/>
                <a:gd name="connsiteY8" fmla="*/ 4899 h 201226"/>
                <a:gd name="connsiteX9" fmla="*/ 297051 w 427806"/>
                <a:gd name="connsiteY9" fmla="*/ 4899 h 201226"/>
                <a:gd name="connsiteX10" fmla="*/ 400744 w 427806"/>
                <a:gd name="connsiteY10" fmla="*/ 22960 h 201226"/>
                <a:gd name="connsiteX11" fmla="*/ 421992 w 427806"/>
                <a:gd name="connsiteY11" fmla="*/ 150451 h 201226"/>
                <a:gd name="connsiteX12" fmla="*/ 408180 w 427806"/>
                <a:gd name="connsiteY12" fmla="*/ 181899 h 201226"/>
                <a:gd name="connsiteX13" fmla="*/ 360158 w 427806"/>
                <a:gd name="connsiteY13" fmla="*/ 197622 h 201226"/>
                <a:gd name="connsiteX14" fmla="*/ 201433 w 427806"/>
                <a:gd name="connsiteY14" fmla="*/ 199747 h 201226"/>
                <a:gd name="connsiteX15" fmla="*/ 58643 w 427806"/>
                <a:gd name="connsiteY15" fmla="*/ 201235 h 2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806" h="201226">
                  <a:moveTo>
                    <a:pt x="52482" y="201022"/>
                  </a:moveTo>
                  <a:cubicBezTo>
                    <a:pt x="37587" y="202363"/>
                    <a:pt x="22797" y="197435"/>
                    <a:pt x="11684" y="187423"/>
                  </a:cubicBezTo>
                  <a:cubicBezTo>
                    <a:pt x="2697" y="175186"/>
                    <a:pt x="-1320" y="160006"/>
                    <a:pt x="423" y="144926"/>
                  </a:cubicBezTo>
                  <a:lnTo>
                    <a:pt x="423" y="89468"/>
                  </a:lnTo>
                  <a:cubicBezTo>
                    <a:pt x="-151" y="78612"/>
                    <a:pt x="1804" y="67769"/>
                    <a:pt x="6160" y="57808"/>
                  </a:cubicBezTo>
                  <a:cubicBezTo>
                    <a:pt x="13703" y="38852"/>
                    <a:pt x="29278" y="24222"/>
                    <a:pt x="48657" y="17861"/>
                  </a:cubicBezTo>
                  <a:cubicBezTo>
                    <a:pt x="85183" y="6673"/>
                    <a:pt x="123090" y="666"/>
                    <a:pt x="161273" y="12"/>
                  </a:cubicBezTo>
                  <a:cubicBezTo>
                    <a:pt x="176997" y="12"/>
                    <a:pt x="192721" y="1074"/>
                    <a:pt x="212483" y="2349"/>
                  </a:cubicBezTo>
                  <a:lnTo>
                    <a:pt x="260929" y="4899"/>
                  </a:lnTo>
                  <a:lnTo>
                    <a:pt x="297051" y="4899"/>
                  </a:lnTo>
                  <a:cubicBezTo>
                    <a:pt x="334449" y="4899"/>
                    <a:pt x="376308" y="6387"/>
                    <a:pt x="400744" y="22960"/>
                  </a:cubicBezTo>
                  <a:cubicBezTo>
                    <a:pt x="425179" y="39534"/>
                    <a:pt x="435166" y="84368"/>
                    <a:pt x="421992" y="150451"/>
                  </a:cubicBezTo>
                  <a:cubicBezTo>
                    <a:pt x="420483" y="162038"/>
                    <a:pt x="415702" y="172949"/>
                    <a:pt x="408180" y="181899"/>
                  </a:cubicBezTo>
                  <a:cubicBezTo>
                    <a:pt x="395027" y="193532"/>
                    <a:pt x="377646" y="199220"/>
                    <a:pt x="360158" y="197622"/>
                  </a:cubicBezTo>
                  <a:cubicBezTo>
                    <a:pt x="291526" y="199747"/>
                    <a:pt x="247755" y="199747"/>
                    <a:pt x="201433" y="199747"/>
                  </a:cubicBezTo>
                  <a:cubicBezTo>
                    <a:pt x="161061" y="199747"/>
                    <a:pt x="119202" y="199747"/>
                    <a:pt x="58643" y="201235"/>
                  </a:cubicBezTo>
                  <a:close/>
                </a:path>
              </a:pathLst>
            </a:custGeom>
            <a:solidFill>
              <a:srgbClr val="63D1E1"/>
            </a:solidFill>
            <a:ln w="21241"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E4ADB210-C07E-47B6-A466-C956B56346D0}"/>
                </a:ext>
              </a:extLst>
            </p:cNvPr>
            <p:cNvSpPr/>
            <p:nvPr/>
          </p:nvSpPr>
          <p:spPr>
            <a:xfrm>
              <a:off x="10802717" y="1248933"/>
              <a:ext cx="449513" cy="223100"/>
            </a:xfrm>
            <a:custGeom>
              <a:avLst/>
              <a:gdLst>
                <a:gd name="connsiteX0" fmla="*/ 169859 w 449513"/>
                <a:gd name="connsiteY0" fmla="*/ 21260 h 223100"/>
                <a:gd name="connsiteX1" fmla="*/ 269089 w 449513"/>
                <a:gd name="connsiteY1" fmla="*/ 26147 h 223100"/>
                <a:gd name="connsiteX2" fmla="*/ 305637 w 449513"/>
                <a:gd name="connsiteY2" fmla="*/ 26147 h 223100"/>
                <a:gd name="connsiteX3" fmla="*/ 403379 w 449513"/>
                <a:gd name="connsiteY3" fmla="*/ 42296 h 223100"/>
                <a:gd name="connsiteX4" fmla="*/ 420165 w 449513"/>
                <a:gd name="connsiteY4" fmla="*/ 158950 h 223100"/>
                <a:gd name="connsiteX5" fmla="*/ 409117 w 449513"/>
                <a:gd name="connsiteY5" fmla="*/ 185298 h 223100"/>
                <a:gd name="connsiteX6" fmla="*/ 368319 w 449513"/>
                <a:gd name="connsiteY6" fmla="*/ 197622 h 223100"/>
                <a:gd name="connsiteX7" fmla="*/ 67016 w 449513"/>
                <a:gd name="connsiteY7" fmla="*/ 201235 h 223100"/>
                <a:gd name="connsiteX8" fmla="*/ 60855 w 449513"/>
                <a:gd name="connsiteY8" fmla="*/ 201235 h 223100"/>
                <a:gd name="connsiteX9" fmla="*/ 27920 w 449513"/>
                <a:gd name="connsiteY9" fmla="*/ 191248 h 223100"/>
                <a:gd name="connsiteX10" fmla="*/ 19420 w 449513"/>
                <a:gd name="connsiteY10" fmla="*/ 155338 h 223100"/>
                <a:gd name="connsiteX11" fmla="*/ 19420 w 449513"/>
                <a:gd name="connsiteY11" fmla="*/ 99880 h 223100"/>
                <a:gd name="connsiteX12" fmla="*/ 24095 w 449513"/>
                <a:gd name="connsiteY12" fmla="*/ 72682 h 223100"/>
                <a:gd name="connsiteX13" fmla="*/ 60855 w 449513"/>
                <a:gd name="connsiteY13" fmla="*/ 38684 h 223100"/>
                <a:gd name="connsiteX14" fmla="*/ 170921 w 449513"/>
                <a:gd name="connsiteY14" fmla="*/ 21260 h 223100"/>
                <a:gd name="connsiteX15" fmla="*/ 170921 w 449513"/>
                <a:gd name="connsiteY15" fmla="*/ 12 h 223100"/>
                <a:gd name="connsiteX16" fmla="*/ 55543 w 449513"/>
                <a:gd name="connsiteY16" fmla="*/ 18073 h 223100"/>
                <a:gd name="connsiteX17" fmla="*/ 7521 w 449513"/>
                <a:gd name="connsiteY17" fmla="*/ 63545 h 223100"/>
                <a:gd name="connsiteX18" fmla="*/ 509 w 449513"/>
                <a:gd name="connsiteY18" fmla="*/ 99880 h 223100"/>
                <a:gd name="connsiteX19" fmla="*/ 509 w 449513"/>
                <a:gd name="connsiteY19" fmla="*/ 127715 h 223100"/>
                <a:gd name="connsiteX20" fmla="*/ 509 w 449513"/>
                <a:gd name="connsiteY20" fmla="*/ 155338 h 223100"/>
                <a:gd name="connsiteX21" fmla="*/ 14533 w 449513"/>
                <a:gd name="connsiteY21" fmla="*/ 205909 h 223100"/>
                <a:gd name="connsiteX22" fmla="*/ 63192 w 449513"/>
                <a:gd name="connsiteY22" fmla="*/ 222908 h 223100"/>
                <a:gd name="connsiteX23" fmla="*/ 69355 w 449513"/>
                <a:gd name="connsiteY23" fmla="*/ 222908 h 223100"/>
                <a:gd name="connsiteX24" fmla="*/ 211931 w 449513"/>
                <a:gd name="connsiteY24" fmla="*/ 221421 h 223100"/>
                <a:gd name="connsiteX25" fmla="*/ 370870 w 449513"/>
                <a:gd name="connsiteY25" fmla="*/ 219296 h 223100"/>
                <a:gd name="connsiteX26" fmla="*/ 426328 w 449513"/>
                <a:gd name="connsiteY26" fmla="*/ 200172 h 223100"/>
                <a:gd name="connsiteX27" fmla="*/ 442901 w 449513"/>
                <a:gd name="connsiteY27" fmla="*/ 163625 h 223100"/>
                <a:gd name="connsiteX28" fmla="*/ 417191 w 449513"/>
                <a:gd name="connsiteY28" fmla="*/ 25085 h 223100"/>
                <a:gd name="connsiteX29" fmla="*/ 307549 w 449513"/>
                <a:gd name="connsiteY29" fmla="*/ 5324 h 223100"/>
                <a:gd name="connsiteX30" fmla="*/ 271852 w 449513"/>
                <a:gd name="connsiteY30" fmla="*/ 5324 h 223100"/>
                <a:gd name="connsiteX31" fmla="*/ 223617 w 449513"/>
                <a:gd name="connsiteY31" fmla="*/ 2774 h 223100"/>
                <a:gd name="connsiteX32" fmla="*/ 171771 w 449513"/>
                <a:gd name="connsiteY32" fmla="*/ 437 h 22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9513" h="223100">
                  <a:moveTo>
                    <a:pt x="169859" y="21260"/>
                  </a:moveTo>
                  <a:cubicBezTo>
                    <a:pt x="196420" y="21260"/>
                    <a:pt x="224255" y="24235"/>
                    <a:pt x="269089" y="26147"/>
                  </a:cubicBezTo>
                  <a:lnTo>
                    <a:pt x="305637" y="26147"/>
                  </a:lnTo>
                  <a:cubicBezTo>
                    <a:pt x="340484" y="26147"/>
                    <a:pt x="381281" y="27210"/>
                    <a:pt x="403379" y="42296"/>
                  </a:cubicBezTo>
                  <a:cubicBezTo>
                    <a:pt x="435039" y="63545"/>
                    <a:pt x="427178" y="124740"/>
                    <a:pt x="420165" y="158950"/>
                  </a:cubicBezTo>
                  <a:cubicBezTo>
                    <a:pt x="419019" y="168591"/>
                    <a:pt x="415194" y="177717"/>
                    <a:pt x="409117" y="185298"/>
                  </a:cubicBezTo>
                  <a:cubicBezTo>
                    <a:pt x="397621" y="194512"/>
                    <a:pt x="383002" y="198927"/>
                    <a:pt x="368319" y="197622"/>
                  </a:cubicBezTo>
                  <a:cubicBezTo>
                    <a:pt x="239129" y="201447"/>
                    <a:pt x="196207" y="197622"/>
                    <a:pt x="67016" y="201235"/>
                  </a:cubicBezTo>
                  <a:lnTo>
                    <a:pt x="60855" y="201235"/>
                  </a:lnTo>
                  <a:cubicBezTo>
                    <a:pt x="48976" y="202567"/>
                    <a:pt x="37057" y="198957"/>
                    <a:pt x="27920" y="191248"/>
                  </a:cubicBezTo>
                  <a:cubicBezTo>
                    <a:pt x="20653" y="180785"/>
                    <a:pt x="17614" y="167953"/>
                    <a:pt x="19420" y="155338"/>
                  </a:cubicBezTo>
                  <a:cubicBezTo>
                    <a:pt x="19420" y="136852"/>
                    <a:pt x="19420" y="118366"/>
                    <a:pt x="19420" y="99880"/>
                  </a:cubicBezTo>
                  <a:cubicBezTo>
                    <a:pt x="18974" y="90581"/>
                    <a:pt x="20568" y="81298"/>
                    <a:pt x="24095" y="72682"/>
                  </a:cubicBezTo>
                  <a:cubicBezTo>
                    <a:pt x="31043" y="56705"/>
                    <a:pt x="44387" y="44372"/>
                    <a:pt x="60855" y="38684"/>
                  </a:cubicBezTo>
                  <a:cubicBezTo>
                    <a:pt x="96531" y="27718"/>
                    <a:pt x="133588" y="21853"/>
                    <a:pt x="170921" y="21260"/>
                  </a:cubicBezTo>
                  <a:moveTo>
                    <a:pt x="170921" y="12"/>
                  </a:moveTo>
                  <a:cubicBezTo>
                    <a:pt x="131803" y="617"/>
                    <a:pt x="92961" y="6697"/>
                    <a:pt x="55543" y="18073"/>
                  </a:cubicBezTo>
                  <a:cubicBezTo>
                    <a:pt x="33635" y="25459"/>
                    <a:pt x="16084" y="42082"/>
                    <a:pt x="7521" y="63545"/>
                  </a:cubicBezTo>
                  <a:cubicBezTo>
                    <a:pt x="2422" y="74955"/>
                    <a:pt x="20" y="87390"/>
                    <a:pt x="509" y="99880"/>
                  </a:cubicBezTo>
                  <a:lnTo>
                    <a:pt x="509" y="127715"/>
                  </a:lnTo>
                  <a:lnTo>
                    <a:pt x="509" y="155338"/>
                  </a:lnTo>
                  <a:cubicBezTo>
                    <a:pt x="-1637" y="173382"/>
                    <a:pt x="3399" y="191543"/>
                    <a:pt x="14533" y="205909"/>
                  </a:cubicBezTo>
                  <a:cubicBezTo>
                    <a:pt x="27644" y="218172"/>
                    <a:pt x="45301" y="224344"/>
                    <a:pt x="63192" y="222908"/>
                  </a:cubicBezTo>
                  <a:lnTo>
                    <a:pt x="69355" y="222908"/>
                  </a:lnTo>
                  <a:cubicBezTo>
                    <a:pt x="129912" y="221633"/>
                    <a:pt x="171560" y="221421"/>
                    <a:pt x="211931" y="221421"/>
                  </a:cubicBezTo>
                  <a:cubicBezTo>
                    <a:pt x="258252" y="221421"/>
                    <a:pt x="302237" y="221421"/>
                    <a:pt x="370870" y="219296"/>
                  </a:cubicBezTo>
                  <a:cubicBezTo>
                    <a:pt x="391161" y="220569"/>
                    <a:pt x="411135" y="213684"/>
                    <a:pt x="426328" y="200172"/>
                  </a:cubicBezTo>
                  <a:cubicBezTo>
                    <a:pt x="435295" y="189865"/>
                    <a:pt x="441053" y="177162"/>
                    <a:pt x="442901" y="163625"/>
                  </a:cubicBezTo>
                  <a:cubicBezTo>
                    <a:pt x="457139" y="93080"/>
                    <a:pt x="448426" y="46334"/>
                    <a:pt x="417191" y="25085"/>
                  </a:cubicBezTo>
                  <a:cubicBezTo>
                    <a:pt x="390418" y="7024"/>
                    <a:pt x="348347" y="5324"/>
                    <a:pt x="307549" y="5324"/>
                  </a:cubicBezTo>
                  <a:lnTo>
                    <a:pt x="271852" y="5324"/>
                  </a:lnTo>
                  <a:lnTo>
                    <a:pt x="223617" y="2774"/>
                  </a:lnTo>
                  <a:cubicBezTo>
                    <a:pt x="204494" y="1499"/>
                    <a:pt x="187707" y="437"/>
                    <a:pt x="171771" y="437"/>
                  </a:cubicBezTo>
                  <a:close/>
                </a:path>
              </a:pathLst>
            </a:custGeom>
            <a:solidFill>
              <a:srgbClr val="190B0B"/>
            </a:solidFill>
            <a:ln w="21241"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2C8028EC-245F-49CA-AE1A-A2B77CF2DE50}"/>
                </a:ext>
              </a:extLst>
            </p:cNvPr>
            <p:cNvSpPr/>
            <p:nvPr/>
          </p:nvSpPr>
          <p:spPr>
            <a:xfrm>
              <a:off x="11269679" y="1327851"/>
              <a:ext cx="19994" cy="22890"/>
            </a:xfrm>
            <a:custGeom>
              <a:avLst/>
              <a:gdLst>
                <a:gd name="connsiteX0" fmla="*/ 163 w 19994"/>
                <a:gd name="connsiteY0" fmla="*/ 8638 h 22890"/>
                <a:gd name="connsiteX1" fmla="*/ 163 w 19994"/>
                <a:gd name="connsiteY1" fmla="*/ 20112 h 22890"/>
                <a:gd name="connsiteX2" fmla="*/ 163 w 19994"/>
                <a:gd name="connsiteY2" fmla="*/ 22024 h 22890"/>
                <a:gd name="connsiteX3" fmla="*/ 4200 w 19994"/>
                <a:gd name="connsiteY3" fmla="*/ 22024 h 22890"/>
                <a:gd name="connsiteX4" fmla="*/ 17587 w 19994"/>
                <a:gd name="connsiteY4" fmla="*/ 22024 h 22890"/>
                <a:gd name="connsiteX5" fmla="*/ 19924 w 19994"/>
                <a:gd name="connsiteY5" fmla="*/ 9912 h 22890"/>
                <a:gd name="connsiteX6" fmla="*/ 15887 w 19994"/>
                <a:gd name="connsiteY6" fmla="*/ 1201 h 22890"/>
                <a:gd name="connsiteX7" fmla="*/ 163 w 19994"/>
                <a:gd name="connsiteY7" fmla="*/ 8638 h 2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4" h="22890">
                  <a:moveTo>
                    <a:pt x="163" y="8638"/>
                  </a:moveTo>
                  <a:cubicBezTo>
                    <a:pt x="588" y="12450"/>
                    <a:pt x="588" y="16300"/>
                    <a:pt x="163" y="20112"/>
                  </a:cubicBezTo>
                  <a:cubicBezTo>
                    <a:pt x="57" y="20745"/>
                    <a:pt x="57" y="21391"/>
                    <a:pt x="163" y="22024"/>
                  </a:cubicBezTo>
                  <a:cubicBezTo>
                    <a:pt x="163" y="23299"/>
                    <a:pt x="2713" y="23086"/>
                    <a:pt x="4200" y="22024"/>
                  </a:cubicBezTo>
                  <a:cubicBezTo>
                    <a:pt x="8620" y="21170"/>
                    <a:pt x="13167" y="21170"/>
                    <a:pt x="17587" y="22024"/>
                  </a:cubicBezTo>
                  <a:cubicBezTo>
                    <a:pt x="17587" y="22024"/>
                    <a:pt x="19924" y="10975"/>
                    <a:pt x="19924" y="9912"/>
                  </a:cubicBezTo>
                  <a:cubicBezTo>
                    <a:pt x="20434" y="6462"/>
                    <a:pt x="18862" y="3034"/>
                    <a:pt x="15887" y="1201"/>
                  </a:cubicBezTo>
                  <a:cubicBezTo>
                    <a:pt x="9512" y="-924"/>
                    <a:pt x="-1324" y="-1137"/>
                    <a:pt x="163" y="8638"/>
                  </a:cubicBezTo>
                  <a:close/>
                </a:path>
              </a:pathLst>
            </a:custGeom>
            <a:solidFill>
              <a:srgbClr val="190B0B"/>
            </a:solidFill>
            <a:ln w="21241"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E2811CD3-D4C1-40A1-A6F3-2049D7CFF163}"/>
                </a:ext>
              </a:extLst>
            </p:cNvPr>
            <p:cNvSpPr/>
            <p:nvPr/>
          </p:nvSpPr>
          <p:spPr>
            <a:xfrm>
              <a:off x="11263517" y="1375936"/>
              <a:ext cx="20006" cy="22728"/>
            </a:xfrm>
            <a:custGeom>
              <a:avLst/>
              <a:gdLst>
                <a:gd name="connsiteX0" fmla="*/ 163 w 20006"/>
                <a:gd name="connsiteY0" fmla="*/ 8575 h 22728"/>
                <a:gd name="connsiteX1" fmla="*/ 163 w 20006"/>
                <a:gd name="connsiteY1" fmla="*/ 20261 h 22728"/>
                <a:gd name="connsiteX2" fmla="*/ 163 w 20006"/>
                <a:gd name="connsiteY2" fmla="*/ 22174 h 22728"/>
                <a:gd name="connsiteX3" fmla="*/ 4200 w 20006"/>
                <a:gd name="connsiteY3" fmla="*/ 22174 h 22728"/>
                <a:gd name="connsiteX4" fmla="*/ 17587 w 20006"/>
                <a:gd name="connsiteY4" fmla="*/ 22174 h 22728"/>
                <a:gd name="connsiteX5" fmla="*/ 19924 w 20006"/>
                <a:gd name="connsiteY5" fmla="*/ 9849 h 22728"/>
                <a:gd name="connsiteX6" fmla="*/ 15887 w 20006"/>
                <a:gd name="connsiteY6" fmla="*/ 1350 h 22728"/>
                <a:gd name="connsiteX7" fmla="*/ 163 w 20006"/>
                <a:gd name="connsiteY7" fmla="*/ 8575 h 2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6" h="22728">
                  <a:moveTo>
                    <a:pt x="163" y="8575"/>
                  </a:moveTo>
                  <a:cubicBezTo>
                    <a:pt x="587" y="12459"/>
                    <a:pt x="587" y="16377"/>
                    <a:pt x="163" y="20261"/>
                  </a:cubicBezTo>
                  <a:cubicBezTo>
                    <a:pt x="57" y="20894"/>
                    <a:pt x="57" y="21540"/>
                    <a:pt x="163" y="22174"/>
                  </a:cubicBezTo>
                  <a:cubicBezTo>
                    <a:pt x="163" y="23448"/>
                    <a:pt x="2713" y="22174"/>
                    <a:pt x="4200" y="22174"/>
                  </a:cubicBezTo>
                  <a:cubicBezTo>
                    <a:pt x="8598" y="21109"/>
                    <a:pt x="13188" y="21109"/>
                    <a:pt x="17587" y="22174"/>
                  </a:cubicBezTo>
                  <a:cubicBezTo>
                    <a:pt x="18649" y="22174"/>
                    <a:pt x="19924" y="10912"/>
                    <a:pt x="19924" y="9849"/>
                  </a:cubicBezTo>
                  <a:cubicBezTo>
                    <a:pt x="20476" y="6452"/>
                    <a:pt x="18862" y="3071"/>
                    <a:pt x="15887" y="1350"/>
                  </a:cubicBezTo>
                  <a:cubicBezTo>
                    <a:pt x="9512" y="-987"/>
                    <a:pt x="-1324" y="-1200"/>
                    <a:pt x="163" y="8575"/>
                  </a:cubicBezTo>
                  <a:close/>
                </a:path>
              </a:pathLst>
            </a:custGeom>
            <a:solidFill>
              <a:srgbClr val="190B0B"/>
            </a:solidFill>
            <a:ln w="21241" cap="flat">
              <a:noFill/>
              <a:prstDash val="solid"/>
              <a:miter/>
            </a:ln>
          </p:spPr>
          <p:txBody>
            <a:bodyPr rtlCol="0" anchor="ctr"/>
            <a:lstStyle/>
            <a:p>
              <a:endParaRPr lang="en-US"/>
            </a:p>
          </p:txBody>
        </p:sp>
      </p:grpSp>
      <p:grpSp>
        <p:nvGrpSpPr>
          <p:cNvPr id="42" name="Group 41">
            <a:extLst>
              <a:ext uri="{FF2B5EF4-FFF2-40B4-BE49-F238E27FC236}">
                <a16:creationId xmlns="" xmlns:a16="http://schemas.microsoft.com/office/drawing/2014/main" id="{6117BAD5-3BEB-4BDE-8F12-88900AD6853D}"/>
              </a:ext>
            </a:extLst>
          </p:cNvPr>
          <p:cNvGrpSpPr/>
          <p:nvPr userDrawn="1"/>
        </p:nvGrpSpPr>
        <p:grpSpPr>
          <a:xfrm>
            <a:off x="3593299" y="4643761"/>
            <a:ext cx="1416694" cy="2645252"/>
            <a:chOff x="3593299" y="4643761"/>
            <a:chExt cx="1416694" cy="2645252"/>
          </a:xfrm>
        </p:grpSpPr>
        <p:sp>
          <p:nvSpPr>
            <p:cNvPr id="43" name="Freeform: Shape 42">
              <a:extLst>
                <a:ext uri="{FF2B5EF4-FFF2-40B4-BE49-F238E27FC236}">
                  <a16:creationId xmlns="" xmlns:a16="http://schemas.microsoft.com/office/drawing/2014/main" id="{4A75217E-B9B6-4AA0-BFE3-B568C102EA07}"/>
                </a:ext>
              </a:extLst>
            </p:cNvPr>
            <p:cNvSpPr/>
            <p:nvPr/>
          </p:nvSpPr>
          <p:spPr>
            <a:xfrm>
              <a:off x="3727489" y="5792175"/>
              <a:ext cx="1279717" cy="1496838"/>
            </a:xfrm>
            <a:custGeom>
              <a:avLst/>
              <a:gdLst>
                <a:gd name="connsiteX0" fmla="*/ 1214356 w 1279717"/>
                <a:gd name="connsiteY0" fmla="*/ 113152 h 1496838"/>
                <a:gd name="connsiteX1" fmla="*/ 1123200 w 1279717"/>
                <a:gd name="connsiteY1" fmla="*/ 60456 h 1496838"/>
                <a:gd name="connsiteX2" fmla="*/ 1054568 w 1279717"/>
                <a:gd name="connsiteY2" fmla="*/ 39208 h 1496838"/>
                <a:gd name="connsiteX3" fmla="*/ 1012071 w 1279717"/>
                <a:gd name="connsiteY3" fmla="*/ 29433 h 1496838"/>
                <a:gd name="connsiteX4" fmla="*/ 893505 w 1279717"/>
                <a:gd name="connsiteY4" fmla="*/ 10522 h 1496838"/>
                <a:gd name="connsiteX5" fmla="*/ 889043 w 1279717"/>
                <a:gd name="connsiteY5" fmla="*/ 10522 h 1496838"/>
                <a:gd name="connsiteX6" fmla="*/ 603464 w 1279717"/>
                <a:gd name="connsiteY6" fmla="*/ 3510 h 1496838"/>
                <a:gd name="connsiteX7" fmla="*/ 463224 w 1279717"/>
                <a:gd name="connsiteY7" fmla="*/ 19446 h 1496838"/>
                <a:gd name="connsiteX8" fmla="*/ 388004 w 1279717"/>
                <a:gd name="connsiteY8" fmla="*/ 33258 h 1496838"/>
                <a:gd name="connsiteX9" fmla="*/ 138973 w 1279717"/>
                <a:gd name="connsiteY9" fmla="*/ 103378 h 1496838"/>
                <a:gd name="connsiteX10" fmla="*/ 23381 w 1279717"/>
                <a:gd name="connsiteY10" fmla="*/ 298014 h 1496838"/>
                <a:gd name="connsiteX11" fmla="*/ 59079 w 1279717"/>
                <a:gd name="connsiteY11" fmla="*/ 475650 h 1496838"/>
                <a:gd name="connsiteX12" fmla="*/ 91801 w 1279717"/>
                <a:gd name="connsiteY12" fmla="*/ 689410 h 1496838"/>
                <a:gd name="connsiteX13" fmla="*/ 164471 w 1279717"/>
                <a:gd name="connsiteY13" fmla="*/ 1162825 h 1496838"/>
                <a:gd name="connsiteX14" fmla="*/ 270713 w 1279717"/>
                <a:gd name="connsiteY14" fmla="*/ 1414194 h 1496838"/>
                <a:gd name="connsiteX15" fmla="*/ 420940 w 1279717"/>
                <a:gd name="connsiteY15" fmla="*/ 1473052 h 1496838"/>
                <a:gd name="connsiteX16" fmla="*/ 1109602 w 1279717"/>
                <a:gd name="connsiteY16" fmla="*/ 1424181 h 1496838"/>
                <a:gd name="connsiteX17" fmla="*/ 1208832 w 1279717"/>
                <a:gd name="connsiteY17" fmla="*/ 1371060 h 1496838"/>
                <a:gd name="connsiteX18" fmla="*/ 1266840 w 1279717"/>
                <a:gd name="connsiteY18" fmla="*/ 1156663 h 1496838"/>
                <a:gd name="connsiteX19" fmla="*/ 1266840 w 1279717"/>
                <a:gd name="connsiteY19" fmla="*/ 304175 h 1496838"/>
                <a:gd name="connsiteX20" fmla="*/ 1266840 w 1279717"/>
                <a:gd name="connsiteY20" fmla="*/ 304175 h 1496838"/>
                <a:gd name="connsiteX21" fmla="*/ 1214356 w 1279717"/>
                <a:gd name="connsiteY21" fmla="*/ 113152 h 14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9717" h="1496838">
                  <a:moveTo>
                    <a:pt x="1214356" y="113152"/>
                  </a:moveTo>
                  <a:cubicBezTo>
                    <a:pt x="1187180" y="90544"/>
                    <a:pt x="1156348" y="72717"/>
                    <a:pt x="1123200" y="60456"/>
                  </a:cubicBezTo>
                  <a:cubicBezTo>
                    <a:pt x="1100911" y="51617"/>
                    <a:pt x="1077963" y="44520"/>
                    <a:pt x="1054568" y="39208"/>
                  </a:cubicBezTo>
                  <a:cubicBezTo>
                    <a:pt x="1040544" y="35383"/>
                    <a:pt x="1026308" y="32408"/>
                    <a:pt x="1012071" y="29433"/>
                  </a:cubicBezTo>
                  <a:cubicBezTo>
                    <a:pt x="972698" y="21508"/>
                    <a:pt x="933176" y="15197"/>
                    <a:pt x="893505" y="10522"/>
                  </a:cubicBezTo>
                  <a:cubicBezTo>
                    <a:pt x="892017" y="10310"/>
                    <a:pt x="890530" y="10310"/>
                    <a:pt x="889043" y="10522"/>
                  </a:cubicBezTo>
                  <a:cubicBezTo>
                    <a:pt x="794253" y="-527"/>
                    <a:pt x="698678" y="-2864"/>
                    <a:pt x="603464" y="3510"/>
                  </a:cubicBezTo>
                  <a:cubicBezTo>
                    <a:pt x="556568" y="6634"/>
                    <a:pt x="509822" y="11946"/>
                    <a:pt x="463224" y="19446"/>
                  </a:cubicBezTo>
                  <a:cubicBezTo>
                    <a:pt x="437938" y="23272"/>
                    <a:pt x="413078" y="27946"/>
                    <a:pt x="388004" y="33258"/>
                  </a:cubicBezTo>
                  <a:cubicBezTo>
                    <a:pt x="303053" y="49109"/>
                    <a:pt x="219717" y="72567"/>
                    <a:pt x="138973" y="103378"/>
                  </a:cubicBezTo>
                  <a:cubicBezTo>
                    <a:pt x="36343" y="145875"/>
                    <a:pt x="-40576" y="209620"/>
                    <a:pt x="23381" y="298014"/>
                  </a:cubicBezTo>
                  <a:cubicBezTo>
                    <a:pt x="23381" y="351984"/>
                    <a:pt x="53129" y="437403"/>
                    <a:pt x="59079" y="475650"/>
                  </a:cubicBezTo>
                  <a:cubicBezTo>
                    <a:pt x="69915" y="546833"/>
                    <a:pt x="80327" y="618228"/>
                    <a:pt x="91801" y="689410"/>
                  </a:cubicBezTo>
                  <a:lnTo>
                    <a:pt x="164471" y="1162825"/>
                  </a:lnTo>
                  <a:cubicBezTo>
                    <a:pt x="178495" y="1254831"/>
                    <a:pt x="197619" y="1355548"/>
                    <a:pt x="270713" y="1414194"/>
                  </a:cubicBezTo>
                  <a:cubicBezTo>
                    <a:pt x="315229" y="1445812"/>
                    <a:pt x="366799" y="1466019"/>
                    <a:pt x="420940" y="1473052"/>
                  </a:cubicBezTo>
                  <a:cubicBezTo>
                    <a:pt x="650848" y="1516845"/>
                    <a:pt x="888193" y="1499995"/>
                    <a:pt x="1109602" y="1424181"/>
                  </a:cubicBezTo>
                  <a:cubicBezTo>
                    <a:pt x="1146191" y="1414003"/>
                    <a:pt x="1180061" y="1395856"/>
                    <a:pt x="1208832" y="1371060"/>
                  </a:cubicBezTo>
                  <a:cubicBezTo>
                    <a:pt x="1263440" y="1317939"/>
                    <a:pt x="1267052" y="1232732"/>
                    <a:pt x="1266840" y="1156663"/>
                  </a:cubicBezTo>
                  <a:cubicBezTo>
                    <a:pt x="1266840" y="872359"/>
                    <a:pt x="1266840" y="588203"/>
                    <a:pt x="1266840" y="304175"/>
                  </a:cubicBezTo>
                  <a:lnTo>
                    <a:pt x="1266840" y="304175"/>
                  </a:lnTo>
                  <a:cubicBezTo>
                    <a:pt x="1298287" y="239580"/>
                    <a:pt x="1268965" y="160536"/>
                    <a:pt x="1214356" y="113152"/>
                  </a:cubicBezTo>
                  <a:close/>
                </a:path>
              </a:pathLst>
            </a:custGeom>
            <a:solidFill>
              <a:srgbClr val="000000">
                <a:alpha val="15000"/>
              </a:srgbClr>
            </a:solidFill>
            <a:ln w="21241"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36561763-D4D1-475F-A8F6-BF520C59DD2A}"/>
                </a:ext>
              </a:extLst>
            </p:cNvPr>
            <p:cNvSpPr/>
            <p:nvPr/>
          </p:nvSpPr>
          <p:spPr>
            <a:xfrm>
              <a:off x="3617644" y="5946283"/>
              <a:ext cx="1241740" cy="1269848"/>
            </a:xfrm>
            <a:custGeom>
              <a:avLst/>
              <a:gdLst>
                <a:gd name="connsiteX0" fmla="*/ 139389 w 1241740"/>
                <a:gd name="connsiteY0" fmla="*/ 935835 h 1269848"/>
                <a:gd name="connsiteX1" fmla="*/ 245631 w 1241740"/>
                <a:gd name="connsiteY1" fmla="*/ 1187204 h 1269848"/>
                <a:gd name="connsiteX2" fmla="*/ 395857 w 1241740"/>
                <a:gd name="connsiteY2" fmla="*/ 1246062 h 1269848"/>
                <a:gd name="connsiteX3" fmla="*/ 1084519 w 1241740"/>
                <a:gd name="connsiteY3" fmla="*/ 1197191 h 1269848"/>
                <a:gd name="connsiteX4" fmla="*/ 1183749 w 1241740"/>
                <a:gd name="connsiteY4" fmla="*/ 1144070 h 1269848"/>
                <a:gd name="connsiteX5" fmla="*/ 1241757 w 1241740"/>
                <a:gd name="connsiteY5" fmla="*/ 929673 h 1269848"/>
                <a:gd name="connsiteX6" fmla="*/ 1241757 w 1241740"/>
                <a:gd name="connsiteY6" fmla="*/ 53812 h 1269848"/>
                <a:gd name="connsiteX7" fmla="*/ 376309 w 1241740"/>
                <a:gd name="connsiteY7" fmla="*/ 11315 h 1269848"/>
                <a:gd name="connsiteX8" fmla="*/ 4249 w 1241740"/>
                <a:gd name="connsiteY8" fmla="*/ 40214 h 1269848"/>
                <a:gd name="connsiteX9" fmla="*/ 35696 w 1241740"/>
                <a:gd name="connsiteY9" fmla="*/ 249085 h 1269848"/>
                <a:gd name="connsiteX10" fmla="*/ 68419 w 1241740"/>
                <a:gd name="connsiteY10" fmla="*/ 462845 h 12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40" h="1269848">
                  <a:moveTo>
                    <a:pt x="139389" y="935835"/>
                  </a:moveTo>
                  <a:cubicBezTo>
                    <a:pt x="153413" y="1027841"/>
                    <a:pt x="172536" y="1128559"/>
                    <a:pt x="245631" y="1187204"/>
                  </a:cubicBezTo>
                  <a:cubicBezTo>
                    <a:pt x="290146" y="1218822"/>
                    <a:pt x="341716" y="1239029"/>
                    <a:pt x="395857" y="1246062"/>
                  </a:cubicBezTo>
                  <a:cubicBezTo>
                    <a:pt x="625765" y="1289856"/>
                    <a:pt x="863110" y="1273006"/>
                    <a:pt x="1084519" y="1197191"/>
                  </a:cubicBezTo>
                  <a:cubicBezTo>
                    <a:pt x="1121109" y="1187013"/>
                    <a:pt x="1154979" y="1168867"/>
                    <a:pt x="1183749" y="1144070"/>
                  </a:cubicBezTo>
                  <a:cubicBezTo>
                    <a:pt x="1238358" y="1090949"/>
                    <a:pt x="1241970" y="1005743"/>
                    <a:pt x="1241757" y="929673"/>
                  </a:cubicBezTo>
                  <a:cubicBezTo>
                    <a:pt x="1241757" y="637720"/>
                    <a:pt x="1241757" y="345766"/>
                    <a:pt x="1241757" y="53812"/>
                  </a:cubicBezTo>
                  <a:cubicBezTo>
                    <a:pt x="953905" y="29589"/>
                    <a:pt x="665436" y="15417"/>
                    <a:pt x="376309" y="11315"/>
                  </a:cubicBezTo>
                  <a:cubicBezTo>
                    <a:pt x="304701" y="10253"/>
                    <a:pt x="31447" y="-27144"/>
                    <a:pt x="4249" y="40214"/>
                  </a:cubicBezTo>
                  <a:cubicBezTo>
                    <a:pt x="-13175" y="82711"/>
                    <a:pt x="28472" y="202127"/>
                    <a:pt x="35696" y="249085"/>
                  </a:cubicBezTo>
                  <a:cubicBezTo>
                    <a:pt x="46533" y="320268"/>
                    <a:pt x="56945" y="391663"/>
                    <a:pt x="68419" y="462845"/>
                  </a:cubicBezTo>
                  <a:close/>
                </a:path>
              </a:pathLst>
            </a:custGeom>
            <a:solidFill>
              <a:srgbClr val="40958A"/>
            </a:solidFill>
            <a:ln w="21241"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AB30C2B9-3D7E-4FD6-8813-C8EBF8CBFF6A}"/>
                </a:ext>
              </a:extLst>
            </p:cNvPr>
            <p:cNvSpPr/>
            <p:nvPr/>
          </p:nvSpPr>
          <p:spPr>
            <a:xfrm>
              <a:off x="3593299" y="5718658"/>
              <a:ext cx="1278403" cy="438426"/>
            </a:xfrm>
            <a:custGeom>
              <a:avLst/>
              <a:gdLst>
                <a:gd name="connsiteX0" fmla="*/ 1264827 w 1278403"/>
                <a:gd name="connsiteY0" fmla="*/ 304173 h 438426"/>
                <a:gd name="connsiteX1" fmla="*/ 1043631 w 1278403"/>
                <a:gd name="connsiteY1" fmla="*/ 408290 h 438426"/>
                <a:gd name="connsiteX2" fmla="*/ 1026632 w 1278403"/>
                <a:gd name="connsiteY2" fmla="*/ 410203 h 438426"/>
                <a:gd name="connsiteX3" fmla="*/ 938239 w 1278403"/>
                <a:gd name="connsiteY3" fmla="*/ 418914 h 438426"/>
                <a:gd name="connsiteX4" fmla="*/ 923577 w 1278403"/>
                <a:gd name="connsiteY4" fmla="*/ 420189 h 438426"/>
                <a:gd name="connsiteX5" fmla="*/ 762089 w 1278403"/>
                <a:gd name="connsiteY5" fmla="*/ 432939 h 438426"/>
                <a:gd name="connsiteX6" fmla="*/ 669871 w 1278403"/>
                <a:gd name="connsiteY6" fmla="*/ 437401 h 438426"/>
                <a:gd name="connsiteX7" fmla="*/ 548543 w 1278403"/>
                <a:gd name="connsiteY7" fmla="*/ 437401 h 438426"/>
                <a:gd name="connsiteX8" fmla="*/ 548543 w 1278403"/>
                <a:gd name="connsiteY8" fmla="*/ 437401 h 438426"/>
                <a:gd name="connsiteX9" fmla="*/ 200705 w 1278403"/>
                <a:gd name="connsiteY9" fmla="*/ 394904 h 438426"/>
                <a:gd name="connsiteX10" fmla="*/ 185619 w 1278403"/>
                <a:gd name="connsiteY10" fmla="*/ 391079 h 438426"/>
                <a:gd name="connsiteX11" fmla="*/ 36880 w 1278403"/>
                <a:gd name="connsiteY11" fmla="*/ 314797 h 438426"/>
                <a:gd name="connsiteX12" fmla="*/ 139085 w 1278403"/>
                <a:gd name="connsiteY12" fmla="*/ 103588 h 438426"/>
                <a:gd name="connsiteX13" fmla="*/ 388117 w 1278403"/>
                <a:gd name="connsiteY13" fmla="*/ 33255 h 438426"/>
                <a:gd name="connsiteX14" fmla="*/ 463336 w 1278403"/>
                <a:gd name="connsiteY14" fmla="*/ 19444 h 438426"/>
                <a:gd name="connsiteX15" fmla="*/ 603576 w 1278403"/>
                <a:gd name="connsiteY15" fmla="*/ 3508 h 438426"/>
                <a:gd name="connsiteX16" fmla="*/ 889155 w 1278403"/>
                <a:gd name="connsiteY16" fmla="*/ 10732 h 438426"/>
                <a:gd name="connsiteX17" fmla="*/ 893617 w 1278403"/>
                <a:gd name="connsiteY17" fmla="*/ 10732 h 438426"/>
                <a:gd name="connsiteX18" fmla="*/ 1012183 w 1278403"/>
                <a:gd name="connsiteY18" fmla="*/ 29644 h 438426"/>
                <a:gd name="connsiteX19" fmla="*/ 1054680 w 1278403"/>
                <a:gd name="connsiteY19" fmla="*/ 39418 h 438426"/>
                <a:gd name="connsiteX20" fmla="*/ 1123313 w 1278403"/>
                <a:gd name="connsiteY20" fmla="*/ 60666 h 438426"/>
                <a:gd name="connsiteX21" fmla="*/ 1214468 w 1278403"/>
                <a:gd name="connsiteY21" fmla="*/ 115062 h 438426"/>
                <a:gd name="connsiteX22" fmla="*/ 1264827 w 1278403"/>
                <a:gd name="connsiteY22" fmla="*/ 304173 h 4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8403" h="438426">
                  <a:moveTo>
                    <a:pt x="1264827" y="304173"/>
                  </a:moveTo>
                  <a:cubicBezTo>
                    <a:pt x="1227005" y="377055"/>
                    <a:pt x="1130750" y="398516"/>
                    <a:pt x="1043631" y="408290"/>
                  </a:cubicBezTo>
                  <a:lnTo>
                    <a:pt x="1026632" y="410203"/>
                  </a:lnTo>
                  <a:lnTo>
                    <a:pt x="938239" y="418914"/>
                  </a:lnTo>
                  <a:lnTo>
                    <a:pt x="923577" y="420189"/>
                  </a:lnTo>
                  <a:cubicBezTo>
                    <a:pt x="870031" y="425289"/>
                    <a:pt x="816060" y="429964"/>
                    <a:pt x="762089" y="432939"/>
                  </a:cubicBezTo>
                  <a:cubicBezTo>
                    <a:pt x="731067" y="434639"/>
                    <a:pt x="700469" y="436338"/>
                    <a:pt x="669871" y="437401"/>
                  </a:cubicBezTo>
                  <a:cubicBezTo>
                    <a:pt x="629287" y="438676"/>
                    <a:pt x="589127" y="438888"/>
                    <a:pt x="548543" y="437401"/>
                  </a:cubicBezTo>
                  <a:lnTo>
                    <a:pt x="548543" y="437401"/>
                  </a:lnTo>
                  <a:cubicBezTo>
                    <a:pt x="431357" y="436508"/>
                    <a:pt x="314661" y="422251"/>
                    <a:pt x="200705" y="394904"/>
                  </a:cubicBezTo>
                  <a:lnTo>
                    <a:pt x="185619" y="391079"/>
                  </a:lnTo>
                  <a:cubicBezTo>
                    <a:pt x="130161" y="376630"/>
                    <a:pt x="73215" y="356232"/>
                    <a:pt x="36880" y="314797"/>
                  </a:cubicBezTo>
                  <a:cubicBezTo>
                    <a:pt x="-50026" y="216630"/>
                    <a:pt x="30081" y="148634"/>
                    <a:pt x="139085" y="103588"/>
                  </a:cubicBezTo>
                  <a:cubicBezTo>
                    <a:pt x="219787" y="72629"/>
                    <a:pt x="303144" y="49085"/>
                    <a:pt x="388117" y="33255"/>
                  </a:cubicBezTo>
                  <a:cubicBezTo>
                    <a:pt x="413190" y="27943"/>
                    <a:pt x="438051" y="23269"/>
                    <a:pt x="463336" y="19444"/>
                  </a:cubicBezTo>
                  <a:cubicBezTo>
                    <a:pt x="509807" y="12071"/>
                    <a:pt x="556553" y="6759"/>
                    <a:pt x="603576" y="3508"/>
                  </a:cubicBezTo>
                  <a:cubicBezTo>
                    <a:pt x="698790" y="-2909"/>
                    <a:pt x="794387" y="-487"/>
                    <a:pt x="889155" y="10732"/>
                  </a:cubicBezTo>
                  <a:cubicBezTo>
                    <a:pt x="890621" y="10414"/>
                    <a:pt x="892151" y="10414"/>
                    <a:pt x="893617" y="10732"/>
                  </a:cubicBezTo>
                  <a:cubicBezTo>
                    <a:pt x="933288" y="15407"/>
                    <a:pt x="972810" y="21718"/>
                    <a:pt x="1012183" y="29644"/>
                  </a:cubicBezTo>
                  <a:cubicBezTo>
                    <a:pt x="1026207" y="32618"/>
                    <a:pt x="1040444" y="35593"/>
                    <a:pt x="1054680" y="39418"/>
                  </a:cubicBezTo>
                  <a:cubicBezTo>
                    <a:pt x="1078032" y="44836"/>
                    <a:pt x="1100980" y="51933"/>
                    <a:pt x="1123313" y="60666"/>
                  </a:cubicBezTo>
                  <a:cubicBezTo>
                    <a:pt x="1156545" y="73542"/>
                    <a:pt x="1187355" y="91923"/>
                    <a:pt x="1214468" y="115062"/>
                  </a:cubicBezTo>
                  <a:cubicBezTo>
                    <a:pt x="1268015" y="162021"/>
                    <a:pt x="1297337" y="241065"/>
                    <a:pt x="1264827" y="304173"/>
                  </a:cubicBezTo>
                  <a:close/>
                </a:path>
              </a:pathLst>
            </a:custGeom>
            <a:solidFill>
              <a:srgbClr val="297267"/>
            </a:solidFill>
            <a:ln w="21241" cap="rnd">
              <a:solidFill>
                <a:srgbClr val="190B0B"/>
              </a:solidFill>
              <a:prstDash val="solid"/>
              <a:round/>
            </a:ln>
          </p:spPr>
          <p:txBody>
            <a:bodyPr rtlCol="0" anchor="ctr"/>
            <a:lstStyle/>
            <a:p>
              <a:endParaRPr lang="en-US"/>
            </a:p>
          </p:txBody>
        </p:sp>
        <p:sp>
          <p:nvSpPr>
            <p:cNvPr id="46" name="Freeform: Shape 45">
              <a:extLst>
                <a:ext uri="{FF2B5EF4-FFF2-40B4-BE49-F238E27FC236}">
                  <a16:creationId xmlns="" xmlns:a16="http://schemas.microsoft.com/office/drawing/2014/main" id="{1F1A9C36-C52A-4C01-B2AA-1A0CC923BF0E}"/>
                </a:ext>
              </a:extLst>
            </p:cNvPr>
            <p:cNvSpPr/>
            <p:nvPr/>
          </p:nvSpPr>
          <p:spPr>
            <a:xfrm>
              <a:off x="4042797" y="5020265"/>
              <a:ext cx="426033" cy="1138119"/>
            </a:xfrm>
            <a:custGeom>
              <a:avLst/>
              <a:gdLst>
                <a:gd name="connsiteX0" fmla="*/ 426058 w 426033"/>
                <a:gd name="connsiteY0" fmla="*/ 1121133 h 1138119"/>
                <a:gd name="connsiteX1" fmla="*/ 264357 w 426033"/>
                <a:gd name="connsiteY1" fmla="*/ 1133669 h 1138119"/>
                <a:gd name="connsiteX2" fmla="*/ 172352 w 426033"/>
                <a:gd name="connsiteY2" fmla="*/ 1138131 h 1138119"/>
                <a:gd name="connsiteX3" fmla="*/ 136229 w 426033"/>
                <a:gd name="connsiteY3" fmla="*/ 924159 h 1138119"/>
                <a:gd name="connsiteX4" fmla="*/ 105206 w 426033"/>
                <a:gd name="connsiteY4" fmla="*/ 705088 h 1138119"/>
                <a:gd name="connsiteX5" fmla="*/ 45073 w 426033"/>
                <a:gd name="connsiteY5" fmla="*/ 324529 h 1138119"/>
                <a:gd name="connsiteX6" fmla="*/ 13413 w 426033"/>
                <a:gd name="connsiteY6" fmla="*/ 177914 h 1138119"/>
                <a:gd name="connsiteX7" fmla="*/ 5339 w 426033"/>
                <a:gd name="connsiteY7" fmla="*/ 50424 h 1138119"/>
                <a:gd name="connsiteX8" fmla="*/ 244384 w 426033"/>
                <a:gd name="connsiteY8" fmla="*/ 277 h 1138119"/>
                <a:gd name="connsiteX9" fmla="*/ 260957 w 426033"/>
                <a:gd name="connsiteY9" fmla="*/ 3465 h 1138119"/>
                <a:gd name="connsiteX10" fmla="*/ 267544 w 426033"/>
                <a:gd name="connsiteY10" fmla="*/ 17276 h 1138119"/>
                <a:gd name="connsiteX11" fmla="*/ 390785 w 426033"/>
                <a:gd name="connsiteY11" fmla="*/ 711463 h 1138119"/>
                <a:gd name="connsiteX12" fmla="*/ 391848 w 426033"/>
                <a:gd name="connsiteY12" fmla="*/ 721874 h 1138119"/>
                <a:gd name="connsiteX13" fmla="*/ 426058 w 426033"/>
                <a:gd name="connsiteY13" fmla="*/ 1121133 h 113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033" h="1138119">
                  <a:moveTo>
                    <a:pt x="426058" y="1121133"/>
                  </a:moveTo>
                  <a:cubicBezTo>
                    <a:pt x="372299" y="1126019"/>
                    <a:pt x="318541" y="1130694"/>
                    <a:pt x="264357" y="1133669"/>
                  </a:cubicBezTo>
                  <a:cubicBezTo>
                    <a:pt x="233547" y="1135581"/>
                    <a:pt x="202737" y="1137069"/>
                    <a:pt x="172352" y="1138131"/>
                  </a:cubicBezTo>
                  <a:cubicBezTo>
                    <a:pt x="158753" y="1066949"/>
                    <a:pt x="147066" y="995554"/>
                    <a:pt x="136229" y="924159"/>
                  </a:cubicBezTo>
                  <a:cubicBezTo>
                    <a:pt x="125392" y="852765"/>
                    <a:pt x="114981" y="778182"/>
                    <a:pt x="105206" y="705088"/>
                  </a:cubicBezTo>
                  <a:cubicBezTo>
                    <a:pt x="87570" y="577597"/>
                    <a:pt x="69509" y="450107"/>
                    <a:pt x="45073" y="324529"/>
                  </a:cubicBezTo>
                  <a:cubicBezTo>
                    <a:pt x="35724" y="275232"/>
                    <a:pt x="25312" y="226361"/>
                    <a:pt x="13413" y="177914"/>
                  </a:cubicBezTo>
                  <a:cubicBezTo>
                    <a:pt x="6826" y="150929"/>
                    <a:pt x="-7835" y="75072"/>
                    <a:pt x="5339" y="50424"/>
                  </a:cubicBezTo>
                  <a:cubicBezTo>
                    <a:pt x="30625" y="5165"/>
                    <a:pt x="196575" y="2402"/>
                    <a:pt x="244384" y="277"/>
                  </a:cubicBezTo>
                  <a:cubicBezTo>
                    <a:pt x="250100" y="-551"/>
                    <a:pt x="255943" y="575"/>
                    <a:pt x="260957" y="3465"/>
                  </a:cubicBezTo>
                  <a:cubicBezTo>
                    <a:pt x="264506" y="7289"/>
                    <a:pt x="266822" y="12113"/>
                    <a:pt x="267544" y="17276"/>
                  </a:cubicBezTo>
                  <a:cubicBezTo>
                    <a:pt x="321431" y="246207"/>
                    <a:pt x="362589" y="477963"/>
                    <a:pt x="390785" y="711463"/>
                  </a:cubicBezTo>
                  <a:cubicBezTo>
                    <a:pt x="390785" y="714862"/>
                    <a:pt x="390785" y="718474"/>
                    <a:pt x="391848" y="721874"/>
                  </a:cubicBezTo>
                  <a:cubicBezTo>
                    <a:pt x="407572" y="854890"/>
                    <a:pt x="418982" y="987969"/>
                    <a:pt x="426058" y="1121133"/>
                  </a:cubicBezTo>
                  <a:close/>
                </a:path>
              </a:pathLst>
            </a:custGeom>
            <a:solidFill>
              <a:srgbClr val="332F29"/>
            </a:solidFill>
            <a:ln w="21241" cap="flat">
              <a:solidFill>
                <a:srgbClr val="190B0B"/>
              </a:solid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B44C53D2-F92C-48A9-AEDC-B5F8C9E2FC52}"/>
                </a:ext>
              </a:extLst>
            </p:cNvPr>
            <p:cNvSpPr/>
            <p:nvPr/>
          </p:nvSpPr>
          <p:spPr>
            <a:xfrm>
              <a:off x="4002640" y="4776632"/>
              <a:ext cx="320213" cy="247298"/>
            </a:xfrm>
            <a:custGeom>
              <a:avLst/>
              <a:gdLst>
                <a:gd name="connsiteX0" fmla="*/ 131552 w 320213"/>
                <a:gd name="connsiteY0" fmla="*/ 244123 h 247298"/>
                <a:gd name="connsiteX1" fmla="*/ 101380 w 320213"/>
                <a:gd name="connsiteY1" fmla="*/ 111958 h 247298"/>
                <a:gd name="connsiteX2" fmla="*/ 10011 w 320213"/>
                <a:gd name="connsiteY2" fmla="*/ 97296 h 247298"/>
                <a:gd name="connsiteX3" fmla="*/ 24 w 320213"/>
                <a:gd name="connsiteY3" fmla="*/ 79235 h 247298"/>
                <a:gd name="connsiteX4" fmla="*/ 24248 w 320213"/>
                <a:gd name="connsiteY4" fmla="*/ 52675 h 247298"/>
                <a:gd name="connsiteX5" fmla="*/ 272429 w 320213"/>
                <a:gd name="connsiteY5" fmla="*/ 1041 h 247298"/>
                <a:gd name="connsiteX6" fmla="*/ 302177 w 320213"/>
                <a:gd name="connsiteY6" fmla="*/ 2316 h 247298"/>
                <a:gd name="connsiteX7" fmla="*/ 320238 w 320213"/>
                <a:gd name="connsiteY7" fmla="*/ 23564 h 247298"/>
                <a:gd name="connsiteX8" fmla="*/ 303027 w 320213"/>
                <a:gd name="connsiteY8" fmla="*/ 48425 h 247298"/>
                <a:gd name="connsiteX9" fmla="*/ 202734 w 320213"/>
                <a:gd name="connsiteY9" fmla="*/ 90922 h 247298"/>
                <a:gd name="connsiteX10" fmla="*/ 217821 w 320213"/>
                <a:gd name="connsiteY10" fmla="*/ 247310 h 24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213" h="247298">
                  <a:moveTo>
                    <a:pt x="131552" y="244123"/>
                  </a:moveTo>
                  <a:cubicBezTo>
                    <a:pt x="121566" y="200139"/>
                    <a:pt x="110304" y="156155"/>
                    <a:pt x="101380" y="111958"/>
                  </a:cubicBezTo>
                  <a:cubicBezTo>
                    <a:pt x="69719" y="115995"/>
                    <a:pt x="33597" y="118545"/>
                    <a:pt x="10011" y="97296"/>
                  </a:cubicBezTo>
                  <a:cubicBezTo>
                    <a:pt x="4402" y="92856"/>
                    <a:pt x="811" y="86354"/>
                    <a:pt x="24" y="79235"/>
                  </a:cubicBezTo>
                  <a:cubicBezTo>
                    <a:pt x="24" y="66486"/>
                    <a:pt x="12561" y="57987"/>
                    <a:pt x="24248" y="52675"/>
                  </a:cubicBezTo>
                  <a:cubicBezTo>
                    <a:pt x="101380" y="17190"/>
                    <a:pt x="187861" y="8903"/>
                    <a:pt x="272429" y="1041"/>
                  </a:cubicBezTo>
                  <a:cubicBezTo>
                    <a:pt x="282331" y="-680"/>
                    <a:pt x="292467" y="-234"/>
                    <a:pt x="302177" y="2316"/>
                  </a:cubicBezTo>
                  <a:cubicBezTo>
                    <a:pt x="311973" y="5036"/>
                    <a:pt x="319134" y="13450"/>
                    <a:pt x="320238" y="23564"/>
                  </a:cubicBezTo>
                  <a:cubicBezTo>
                    <a:pt x="318730" y="34104"/>
                    <a:pt x="312355" y="43304"/>
                    <a:pt x="303027" y="48425"/>
                  </a:cubicBezTo>
                  <a:cubicBezTo>
                    <a:pt x="273258" y="70014"/>
                    <a:pt x="238963" y="84547"/>
                    <a:pt x="202734" y="90922"/>
                  </a:cubicBezTo>
                  <a:cubicBezTo>
                    <a:pt x="201481" y="143469"/>
                    <a:pt x="206538" y="195974"/>
                    <a:pt x="217821" y="247310"/>
                  </a:cubicBezTo>
                </a:path>
              </a:pathLst>
            </a:custGeom>
            <a:solidFill>
              <a:srgbClr val="4F4942"/>
            </a:solidFill>
            <a:ln w="21241" cap="flat">
              <a:solidFill>
                <a:srgbClr val="190B0B"/>
              </a:solid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4521D2D8-C821-4D9D-83A5-168704D38B89}"/>
                </a:ext>
              </a:extLst>
            </p:cNvPr>
            <p:cNvSpPr/>
            <p:nvPr/>
          </p:nvSpPr>
          <p:spPr>
            <a:xfrm>
              <a:off x="4075947" y="5222178"/>
              <a:ext cx="267305" cy="26135"/>
            </a:xfrm>
            <a:custGeom>
              <a:avLst/>
              <a:gdLst>
                <a:gd name="connsiteX0" fmla="*/ 24 w 267305"/>
                <a:gd name="connsiteY0" fmla="*/ 26147 h 26135"/>
                <a:gd name="connsiteX1" fmla="*/ 267330 w 267305"/>
                <a:gd name="connsiteY1" fmla="*/ 12 h 26135"/>
              </a:gdLst>
              <a:ahLst/>
              <a:cxnLst>
                <a:cxn ang="0">
                  <a:pos x="connsiteX0" y="connsiteY0"/>
                </a:cxn>
                <a:cxn ang="0">
                  <a:pos x="connsiteX1" y="connsiteY1"/>
                </a:cxn>
              </a:cxnLst>
              <a:rect l="l" t="t" r="r" b="b"/>
              <a:pathLst>
                <a:path w="267305" h="26135">
                  <a:moveTo>
                    <a:pt x="24" y="26147"/>
                  </a:moveTo>
                  <a:cubicBezTo>
                    <a:pt x="89417" y="20198"/>
                    <a:pt x="178512" y="11486"/>
                    <a:pt x="267330" y="12"/>
                  </a:cubicBezTo>
                </a:path>
              </a:pathLst>
            </a:custGeom>
            <a:noFill/>
            <a:ln w="21241"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 xmlns:a16="http://schemas.microsoft.com/office/drawing/2014/main" id="{B1DA7399-9E6E-4D4F-BD0A-9899A4900CE8}"/>
                </a:ext>
              </a:extLst>
            </p:cNvPr>
            <p:cNvSpPr/>
            <p:nvPr/>
          </p:nvSpPr>
          <p:spPr>
            <a:xfrm>
              <a:off x="4329229" y="5069679"/>
              <a:ext cx="170847" cy="415876"/>
            </a:xfrm>
            <a:custGeom>
              <a:avLst/>
              <a:gdLst>
                <a:gd name="connsiteX0" fmla="*/ 24 w 170847"/>
                <a:gd name="connsiteY0" fmla="*/ 8446 h 415876"/>
                <a:gd name="connsiteX1" fmla="*/ 64832 w 170847"/>
                <a:gd name="connsiteY1" fmla="*/ 15458 h 415876"/>
                <a:gd name="connsiteX2" fmla="*/ 97342 w 170847"/>
                <a:gd name="connsiteY2" fmla="*/ 77929 h 415876"/>
                <a:gd name="connsiteX3" fmla="*/ 123053 w 170847"/>
                <a:gd name="connsiteY3" fmla="*/ 176309 h 415876"/>
                <a:gd name="connsiteX4" fmla="*/ 169587 w 170847"/>
                <a:gd name="connsiteY4" fmla="*/ 381782 h 415876"/>
                <a:gd name="connsiteX5" fmla="*/ 158538 w 170847"/>
                <a:gd name="connsiteY5" fmla="*/ 415567 h 415876"/>
                <a:gd name="connsiteX6" fmla="*/ 136015 w 170847"/>
                <a:gd name="connsiteY6" fmla="*/ 397930 h 415876"/>
                <a:gd name="connsiteX7" fmla="*/ 52508 w 170847"/>
                <a:gd name="connsiteY7" fmla="*/ 125313 h 415876"/>
                <a:gd name="connsiteX8" fmla="*/ 7887 w 170847"/>
                <a:gd name="connsiteY8" fmla="*/ 73679 h 41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47" h="415876">
                  <a:moveTo>
                    <a:pt x="24" y="8446"/>
                  </a:moveTo>
                  <a:cubicBezTo>
                    <a:pt x="20508" y="-5046"/>
                    <a:pt x="47706" y="-2093"/>
                    <a:pt x="64832" y="15458"/>
                  </a:cubicBezTo>
                  <a:cubicBezTo>
                    <a:pt x="81002" y="33031"/>
                    <a:pt x="92222" y="54598"/>
                    <a:pt x="97342" y="77929"/>
                  </a:cubicBezTo>
                  <a:cubicBezTo>
                    <a:pt x="107117" y="110226"/>
                    <a:pt x="115191" y="143374"/>
                    <a:pt x="123053" y="176309"/>
                  </a:cubicBezTo>
                  <a:cubicBezTo>
                    <a:pt x="139414" y="244517"/>
                    <a:pt x="155138" y="312937"/>
                    <a:pt x="169587" y="381782"/>
                  </a:cubicBezTo>
                  <a:cubicBezTo>
                    <a:pt x="172349" y="394743"/>
                    <a:pt x="171500" y="413229"/>
                    <a:pt x="158538" y="415567"/>
                  </a:cubicBezTo>
                  <a:cubicBezTo>
                    <a:pt x="145576" y="417904"/>
                    <a:pt x="140689" y="407067"/>
                    <a:pt x="136015" y="397930"/>
                  </a:cubicBezTo>
                  <a:cubicBezTo>
                    <a:pt x="93518" y="312937"/>
                    <a:pt x="85656" y="214556"/>
                    <a:pt x="52508" y="125313"/>
                  </a:cubicBezTo>
                  <a:cubicBezTo>
                    <a:pt x="44221" y="103002"/>
                    <a:pt x="31260" y="78566"/>
                    <a:pt x="7887" y="73679"/>
                  </a:cubicBezTo>
                </a:path>
              </a:pathLst>
            </a:custGeom>
            <a:solidFill>
              <a:srgbClr val="4F4942"/>
            </a:solidFill>
            <a:ln w="21241" cap="flat">
              <a:solidFill>
                <a:srgbClr val="190B0B"/>
              </a:solid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F7190622-7303-4FB2-850C-7ED63DA70F1B}"/>
                </a:ext>
              </a:extLst>
            </p:cNvPr>
            <p:cNvSpPr/>
            <p:nvPr/>
          </p:nvSpPr>
          <p:spPr>
            <a:xfrm>
              <a:off x="4141025" y="5351243"/>
              <a:ext cx="170930" cy="758482"/>
            </a:xfrm>
            <a:custGeom>
              <a:avLst/>
              <a:gdLst>
                <a:gd name="connsiteX0" fmla="*/ 78161 w 170930"/>
                <a:gd name="connsiteY0" fmla="*/ 456767 h 758482"/>
                <a:gd name="connsiteX1" fmla="*/ 163155 w 170930"/>
                <a:gd name="connsiteY1" fmla="*/ 758494 h 758482"/>
                <a:gd name="connsiteX2" fmla="*/ 164218 w 170930"/>
                <a:gd name="connsiteY2" fmla="*/ 626755 h 758482"/>
                <a:gd name="connsiteX3" fmla="*/ 87935 w 170930"/>
                <a:gd name="connsiteY3" fmla="*/ 177562 h 758482"/>
                <a:gd name="connsiteX4" fmla="*/ 21640 w 170930"/>
                <a:gd name="connsiteY4" fmla="*/ 138 h 758482"/>
                <a:gd name="connsiteX5" fmla="*/ 27165 w 170930"/>
                <a:gd name="connsiteY5" fmla="*/ 183512 h 758482"/>
                <a:gd name="connsiteX6" fmla="*/ 78161 w 170930"/>
                <a:gd name="connsiteY6" fmla="*/ 456767 h 75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30" h="758482">
                  <a:moveTo>
                    <a:pt x="78161" y="456767"/>
                  </a:moveTo>
                  <a:cubicBezTo>
                    <a:pt x="96860" y="560034"/>
                    <a:pt x="116409" y="665001"/>
                    <a:pt x="163155" y="758494"/>
                  </a:cubicBezTo>
                  <a:cubicBezTo>
                    <a:pt x="173184" y="715190"/>
                    <a:pt x="173546" y="670207"/>
                    <a:pt x="164218" y="626755"/>
                  </a:cubicBezTo>
                  <a:cubicBezTo>
                    <a:pt x="142969" y="476315"/>
                    <a:pt x="121721" y="325664"/>
                    <a:pt x="87935" y="177562"/>
                  </a:cubicBezTo>
                  <a:cubicBezTo>
                    <a:pt x="80711" y="146115"/>
                    <a:pt x="59463" y="-4962"/>
                    <a:pt x="21640" y="138"/>
                  </a:cubicBezTo>
                  <a:cubicBezTo>
                    <a:pt x="-27443" y="6937"/>
                    <a:pt x="21640" y="153764"/>
                    <a:pt x="27165" y="183512"/>
                  </a:cubicBezTo>
                  <a:cubicBezTo>
                    <a:pt x="44440" y="274731"/>
                    <a:pt x="61439" y="365824"/>
                    <a:pt x="78161" y="456767"/>
                  </a:cubicBezTo>
                  <a:close/>
                </a:path>
              </a:pathLst>
            </a:custGeom>
            <a:solidFill>
              <a:srgbClr val="828181">
                <a:alpha val="23000"/>
              </a:srgbClr>
            </a:solidFill>
            <a:ln w="21241"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EC70ADBE-9C04-4AD2-9F29-CC5E82835DA7}"/>
                </a:ext>
              </a:extLst>
            </p:cNvPr>
            <p:cNvSpPr/>
            <p:nvPr/>
          </p:nvSpPr>
          <p:spPr>
            <a:xfrm>
              <a:off x="4356002" y="5305496"/>
              <a:ext cx="437382" cy="846088"/>
            </a:xfrm>
            <a:custGeom>
              <a:avLst/>
              <a:gdLst>
                <a:gd name="connsiteX0" fmla="*/ 175536 w 437382"/>
                <a:gd name="connsiteY0" fmla="*/ 832077 h 846088"/>
                <a:gd name="connsiteX1" fmla="*/ 263930 w 437382"/>
                <a:gd name="connsiteY1" fmla="*/ 823366 h 846088"/>
                <a:gd name="connsiteX2" fmla="*/ 280929 w 437382"/>
                <a:gd name="connsiteY2" fmla="*/ 821453 h 846088"/>
                <a:gd name="connsiteX3" fmla="*/ 301115 w 437382"/>
                <a:gd name="connsiteY3" fmla="*/ 731997 h 846088"/>
                <a:gd name="connsiteX4" fmla="*/ 346799 w 437382"/>
                <a:gd name="connsiteY4" fmla="*/ 536724 h 846088"/>
                <a:gd name="connsiteX5" fmla="*/ 359548 w 437382"/>
                <a:gd name="connsiteY5" fmla="*/ 475103 h 846088"/>
                <a:gd name="connsiteX6" fmla="*/ 420531 w 437382"/>
                <a:gd name="connsiteY6" fmla="*/ 138953 h 846088"/>
                <a:gd name="connsiteX7" fmla="*/ 435617 w 437382"/>
                <a:gd name="connsiteY7" fmla="*/ 41423 h 846088"/>
                <a:gd name="connsiteX8" fmla="*/ 424781 w 437382"/>
                <a:gd name="connsiteY8" fmla="*/ 28461 h 846088"/>
                <a:gd name="connsiteX9" fmla="*/ 356786 w 437382"/>
                <a:gd name="connsiteY9" fmla="*/ 1476 h 846088"/>
                <a:gd name="connsiteX10" fmla="*/ 266480 w 437382"/>
                <a:gd name="connsiteY10" fmla="*/ 61184 h 846088"/>
                <a:gd name="connsiteX11" fmla="*/ 130065 w 437382"/>
                <a:gd name="connsiteY11" fmla="*/ 424957 h 846088"/>
                <a:gd name="connsiteX12" fmla="*/ 127515 w 437382"/>
                <a:gd name="connsiteY12" fmla="*/ 432182 h 846088"/>
                <a:gd name="connsiteX13" fmla="*/ 127515 w 437382"/>
                <a:gd name="connsiteY13" fmla="*/ 434944 h 846088"/>
                <a:gd name="connsiteX14" fmla="*/ 24 w 437382"/>
                <a:gd name="connsiteY14" fmla="*/ 846101 h 846088"/>
                <a:gd name="connsiteX15" fmla="*/ 161512 w 437382"/>
                <a:gd name="connsiteY15" fmla="*/ 833352 h 84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82" h="846088">
                  <a:moveTo>
                    <a:pt x="175536" y="832077"/>
                  </a:moveTo>
                  <a:lnTo>
                    <a:pt x="263930" y="823366"/>
                  </a:lnTo>
                  <a:lnTo>
                    <a:pt x="280929" y="821453"/>
                  </a:lnTo>
                  <a:cubicBezTo>
                    <a:pt x="290491" y="780231"/>
                    <a:pt x="299202" y="740071"/>
                    <a:pt x="301115" y="731997"/>
                  </a:cubicBezTo>
                  <a:cubicBezTo>
                    <a:pt x="317263" y="668252"/>
                    <a:pt x="332350" y="602169"/>
                    <a:pt x="346799" y="536724"/>
                  </a:cubicBezTo>
                  <a:cubicBezTo>
                    <a:pt x="351261" y="515475"/>
                    <a:pt x="355298" y="495927"/>
                    <a:pt x="359548" y="475103"/>
                  </a:cubicBezTo>
                  <a:cubicBezTo>
                    <a:pt x="382921" y="363613"/>
                    <a:pt x="403256" y="251570"/>
                    <a:pt x="420531" y="138953"/>
                  </a:cubicBezTo>
                  <a:cubicBezTo>
                    <a:pt x="424143" y="116005"/>
                    <a:pt x="443267" y="62034"/>
                    <a:pt x="435617" y="41423"/>
                  </a:cubicBezTo>
                  <a:cubicBezTo>
                    <a:pt x="433216" y="36217"/>
                    <a:pt x="429477" y="31734"/>
                    <a:pt x="424781" y="28461"/>
                  </a:cubicBezTo>
                  <a:cubicBezTo>
                    <a:pt x="404276" y="14777"/>
                    <a:pt x="381094" y="5577"/>
                    <a:pt x="356786" y="1476"/>
                  </a:cubicBezTo>
                  <a:cubicBezTo>
                    <a:pt x="309402" y="-6811"/>
                    <a:pt x="285603" y="21024"/>
                    <a:pt x="266480" y="61184"/>
                  </a:cubicBezTo>
                  <a:cubicBezTo>
                    <a:pt x="214294" y="179814"/>
                    <a:pt x="168758" y="301270"/>
                    <a:pt x="130065" y="424957"/>
                  </a:cubicBezTo>
                  <a:cubicBezTo>
                    <a:pt x="129342" y="427401"/>
                    <a:pt x="128492" y="429823"/>
                    <a:pt x="127515" y="432182"/>
                  </a:cubicBezTo>
                  <a:lnTo>
                    <a:pt x="127515" y="434944"/>
                  </a:lnTo>
                  <a:cubicBezTo>
                    <a:pt x="81045" y="570934"/>
                    <a:pt x="38548" y="707986"/>
                    <a:pt x="24" y="846101"/>
                  </a:cubicBezTo>
                  <a:cubicBezTo>
                    <a:pt x="53995" y="843126"/>
                    <a:pt x="107967" y="838452"/>
                    <a:pt x="161512" y="833352"/>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 xmlns:a16="http://schemas.microsoft.com/office/drawing/2014/main" id="{85450362-DCBE-46CC-8901-E70523F686C1}"/>
                </a:ext>
              </a:extLst>
            </p:cNvPr>
            <p:cNvSpPr/>
            <p:nvPr/>
          </p:nvSpPr>
          <p:spPr>
            <a:xfrm>
              <a:off x="4527476" y="5334088"/>
              <a:ext cx="256133" cy="786687"/>
            </a:xfrm>
            <a:custGeom>
              <a:avLst/>
              <a:gdLst>
                <a:gd name="connsiteX0" fmla="*/ 239282 w 256133"/>
                <a:gd name="connsiteY0" fmla="*/ 110786 h 786687"/>
                <a:gd name="connsiteX1" fmla="*/ 178299 w 256133"/>
                <a:gd name="connsiteY1" fmla="*/ 446936 h 786687"/>
                <a:gd name="connsiteX2" fmla="*/ 165337 w 256133"/>
                <a:gd name="connsiteY2" fmla="*/ 508769 h 786687"/>
                <a:gd name="connsiteX3" fmla="*/ 119866 w 256133"/>
                <a:gd name="connsiteY3" fmla="*/ 704042 h 786687"/>
                <a:gd name="connsiteX4" fmla="*/ 103292 w 256133"/>
                <a:gd name="connsiteY4" fmla="*/ 779687 h 786687"/>
                <a:gd name="connsiteX5" fmla="*/ 24 w 256133"/>
                <a:gd name="connsiteY5" fmla="*/ 786699 h 786687"/>
                <a:gd name="connsiteX6" fmla="*/ 57183 w 256133"/>
                <a:gd name="connsiteY6" fmla="*/ 608000 h 786687"/>
                <a:gd name="connsiteX7" fmla="*/ 109666 w 256133"/>
                <a:gd name="connsiteY7" fmla="*/ 425476 h 786687"/>
                <a:gd name="connsiteX8" fmla="*/ 163850 w 256133"/>
                <a:gd name="connsiteY8" fmla="*/ 173469 h 786687"/>
                <a:gd name="connsiteX9" fmla="*/ 184036 w 256133"/>
                <a:gd name="connsiteY9" fmla="*/ 27067 h 786687"/>
                <a:gd name="connsiteX10" fmla="*/ 243319 w 256133"/>
                <a:gd name="connsiteY10" fmla="*/ 507 h 786687"/>
                <a:gd name="connsiteX11" fmla="*/ 254368 w 256133"/>
                <a:gd name="connsiteY11" fmla="*/ 13256 h 786687"/>
                <a:gd name="connsiteX12" fmla="*/ 239282 w 256133"/>
                <a:gd name="connsiteY12" fmla="*/ 110786 h 78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33" h="786687">
                  <a:moveTo>
                    <a:pt x="239282" y="110786"/>
                  </a:moveTo>
                  <a:cubicBezTo>
                    <a:pt x="221858" y="223403"/>
                    <a:pt x="201523" y="335446"/>
                    <a:pt x="178299" y="446936"/>
                  </a:cubicBezTo>
                  <a:cubicBezTo>
                    <a:pt x="174049" y="468185"/>
                    <a:pt x="169800" y="488158"/>
                    <a:pt x="165337" y="508769"/>
                  </a:cubicBezTo>
                  <a:cubicBezTo>
                    <a:pt x="151165" y="573938"/>
                    <a:pt x="136015" y="639022"/>
                    <a:pt x="119866" y="704042"/>
                  </a:cubicBezTo>
                  <a:cubicBezTo>
                    <a:pt x="117953" y="711904"/>
                    <a:pt x="112641" y="738465"/>
                    <a:pt x="103292" y="779687"/>
                  </a:cubicBezTo>
                  <a:cubicBezTo>
                    <a:pt x="97555" y="779687"/>
                    <a:pt x="29560" y="783724"/>
                    <a:pt x="24" y="786699"/>
                  </a:cubicBezTo>
                  <a:cubicBezTo>
                    <a:pt x="21273" y="721466"/>
                    <a:pt x="36784" y="673445"/>
                    <a:pt x="57183" y="608000"/>
                  </a:cubicBezTo>
                  <a:cubicBezTo>
                    <a:pt x="75669" y="547441"/>
                    <a:pt x="93518" y="486883"/>
                    <a:pt x="109666" y="425476"/>
                  </a:cubicBezTo>
                  <a:cubicBezTo>
                    <a:pt x="130915" y="342394"/>
                    <a:pt x="150251" y="258675"/>
                    <a:pt x="163850" y="173469"/>
                  </a:cubicBezTo>
                  <a:cubicBezTo>
                    <a:pt x="169800" y="134797"/>
                    <a:pt x="161513" y="60852"/>
                    <a:pt x="184036" y="27067"/>
                  </a:cubicBezTo>
                  <a:cubicBezTo>
                    <a:pt x="197274" y="7837"/>
                    <a:pt x="220137" y="-2426"/>
                    <a:pt x="243319" y="507"/>
                  </a:cubicBezTo>
                  <a:cubicBezTo>
                    <a:pt x="248164" y="3588"/>
                    <a:pt x="252010" y="8029"/>
                    <a:pt x="254368" y="13256"/>
                  </a:cubicBezTo>
                  <a:cubicBezTo>
                    <a:pt x="262018" y="33867"/>
                    <a:pt x="242894" y="88050"/>
                    <a:pt x="239282" y="110786"/>
                  </a:cubicBezTo>
                  <a:close/>
                </a:path>
              </a:pathLst>
            </a:custGeom>
            <a:solidFill>
              <a:srgbClr val="D67A1E"/>
            </a:solidFill>
            <a:ln w="21241"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0DDDD422-651D-4A6A-AE41-F85D230BF7D6}"/>
                </a:ext>
              </a:extLst>
            </p:cNvPr>
            <p:cNvSpPr/>
            <p:nvPr/>
          </p:nvSpPr>
          <p:spPr>
            <a:xfrm>
              <a:off x="4566349" y="4741751"/>
              <a:ext cx="443644" cy="699607"/>
            </a:xfrm>
            <a:custGeom>
              <a:avLst/>
              <a:gdLst>
                <a:gd name="connsiteX0" fmla="*/ 191060 w 443644"/>
                <a:gd name="connsiteY0" fmla="*/ 166387 h 699607"/>
                <a:gd name="connsiteX1" fmla="*/ 64844 w 443644"/>
                <a:gd name="connsiteY1" fmla="*/ 287716 h 699607"/>
                <a:gd name="connsiteX2" fmla="*/ 36 w 443644"/>
                <a:gd name="connsiteY2" fmla="*/ 447716 h 699607"/>
                <a:gd name="connsiteX3" fmla="*/ 9598 w 443644"/>
                <a:gd name="connsiteY3" fmla="*/ 528885 h 699607"/>
                <a:gd name="connsiteX4" fmla="*/ 38921 w 443644"/>
                <a:gd name="connsiteY4" fmla="*/ 610267 h 699607"/>
                <a:gd name="connsiteX5" fmla="*/ 291565 w 443644"/>
                <a:gd name="connsiteY5" fmla="*/ 682724 h 699607"/>
                <a:gd name="connsiteX6" fmla="*/ 443066 w 443644"/>
                <a:gd name="connsiteY6" fmla="*/ 454941 h 699607"/>
                <a:gd name="connsiteX7" fmla="*/ 435629 w 443644"/>
                <a:gd name="connsiteY7" fmla="*/ 323838 h 699607"/>
                <a:gd name="connsiteX8" fmla="*/ 414381 w 443644"/>
                <a:gd name="connsiteY8" fmla="*/ 159588 h 699607"/>
                <a:gd name="connsiteX9" fmla="*/ 393132 w 443644"/>
                <a:gd name="connsiteY9" fmla="*/ 12 h 699607"/>
                <a:gd name="connsiteX10" fmla="*/ 191060 w 443644"/>
                <a:gd name="connsiteY10" fmla="*/ 166387 h 6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644" h="699607">
                  <a:moveTo>
                    <a:pt x="191060" y="166387"/>
                  </a:moveTo>
                  <a:cubicBezTo>
                    <a:pt x="144929" y="202403"/>
                    <a:pt x="102645" y="243052"/>
                    <a:pt x="64844" y="287716"/>
                  </a:cubicBezTo>
                  <a:cubicBezTo>
                    <a:pt x="26937" y="332911"/>
                    <a:pt x="4265" y="388901"/>
                    <a:pt x="36" y="447716"/>
                  </a:cubicBezTo>
                  <a:cubicBezTo>
                    <a:pt x="-197" y="475063"/>
                    <a:pt x="3011" y="502346"/>
                    <a:pt x="9598" y="528885"/>
                  </a:cubicBezTo>
                  <a:cubicBezTo>
                    <a:pt x="15144" y="557358"/>
                    <a:pt x="25024" y="584811"/>
                    <a:pt x="38921" y="610267"/>
                  </a:cubicBezTo>
                  <a:cubicBezTo>
                    <a:pt x="87580" y="692711"/>
                    <a:pt x="203809" y="721184"/>
                    <a:pt x="291565" y="682724"/>
                  </a:cubicBezTo>
                  <a:cubicBezTo>
                    <a:pt x="379321" y="644264"/>
                    <a:pt x="435417" y="550346"/>
                    <a:pt x="443066" y="454941"/>
                  </a:cubicBezTo>
                  <a:cubicBezTo>
                    <a:pt x="444936" y="411105"/>
                    <a:pt x="442450" y="367185"/>
                    <a:pt x="435629" y="323838"/>
                  </a:cubicBezTo>
                  <a:cubicBezTo>
                    <a:pt x="428681" y="269017"/>
                    <a:pt x="421605" y="214260"/>
                    <a:pt x="414381" y="159588"/>
                  </a:cubicBezTo>
                  <a:cubicBezTo>
                    <a:pt x="408006" y="108804"/>
                    <a:pt x="408856" y="48033"/>
                    <a:pt x="393132" y="12"/>
                  </a:cubicBezTo>
                  <a:cubicBezTo>
                    <a:pt x="320888" y="41021"/>
                    <a:pt x="255230" y="112841"/>
                    <a:pt x="191060" y="166387"/>
                  </a:cubicBezTo>
                  <a:close/>
                </a:path>
              </a:pathLst>
            </a:custGeom>
            <a:solidFill>
              <a:srgbClr val="FFFFFF"/>
            </a:solidFill>
            <a:ln w="21241" cap="rnd">
              <a:solidFill>
                <a:srgbClr val="190B0B"/>
              </a:solidFill>
              <a:prstDash val="solid"/>
              <a:round/>
            </a:ln>
          </p:spPr>
          <p:txBody>
            <a:bodyPr rtlCol="0" anchor="ctr"/>
            <a:lstStyle/>
            <a:p>
              <a:endParaRPr lang="en-US"/>
            </a:p>
          </p:txBody>
        </p:sp>
        <p:sp>
          <p:nvSpPr>
            <p:cNvPr id="54" name="Freeform: Shape 53">
              <a:extLst>
                <a:ext uri="{FF2B5EF4-FFF2-40B4-BE49-F238E27FC236}">
                  <a16:creationId xmlns="" xmlns:a16="http://schemas.microsoft.com/office/drawing/2014/main" id="{36119D07-FAF8-4680-A9D7-98548FCDF23F}"/>
                </a:ext>
              </a:extLst>
            </p:cNvPr>
            <p:cNvSpPr/>
            <p:nvPr/>
          </p:nvSpPr>
          <p:spPr>
            <a:xfrm>
              <a:off x="3612307" y="4643761"/>
              <a:ext cx="330544" cy="589016"/>
            </a:xfrm>
            <a:custGeom>
              <a:avLst/>
              <a:gdLst>
                <a:gd name="connsiteX0" fmla="*/ 329588 w 330544"/>
                <a:gd name="connsiteY0" fmla="*/ 523609 h 589016"/>
                <a:gd name="connsiteX1" fmla="*/ 166612 w 330544"/>
                <a:gd name="connsiteY1" fmla="*/ 586079 h 589016"/>
                <a:gd name="connsiteX2" fmla="*/ 24 w 330544"/>
                <a:gd name="connsiteY2" fmla="*/ 547194 h 589016"/>
                <a:gd name="connsiteX3" fmla="*/ 42521 w 330544"/>
                <a:gd name="connsiteY3" fmla="*/ 279039 h 589016"/>
                <a:gd name="connsiteX4" fmla="*/ 59733 w 330544"/>
                <a:gd name="connsiteY4" fmla="*/ 185971 h 589016"/>
                <a:gd name="connsiteX5" fmla="*/ 87356 w 330544"/>
                <a:gd name="connsiteY5" fmla="*/ 47856 h 589016"/>
                <a:gd name="connsiteX6" fmla="*/ 123265 w 330544"/>
                <a:gd name="connsiteY6" fmla="*/ 11946 h 589016"/>
                <a:gd name="connsiteX7" fmla="*/ 170012 w 330544"/>
                <a:gd name="connsiteY7" fmla="*/ 108627 h 589016"/>
                <a:gd name="connsiteX8" fmla="*/ 196573 w 330544"/>
                <a:gd name="connsiteY8" fmla="*/ 169610 h 589016"/>
                <a:gd name="connsiteX9" fmla="*/ 329588 w 330544"/>
                <a:gd name="connsiteY9" fmla="*/ 523609 h 58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544" h="589016">
                  <a:moveTo>
                    <a:pt x="329588" y="523609"/>
                  </a:moveTo>
                  <a:cubicBezTo>
                    <a:pt x="279611" y="554355"/>
                    <a:pt x="224344" y="575540"/>
                    <a:pt x="166612" y="586079"/>
                  </a:cubicBezTo>
                  <a:cubicBezTo>
                    <a:pt x="108115" y="595662"/>
                    <a:pt x="48216" y="581681"/>
                    <a:pt x="24" y="547194"/>
                  </a:cubicBezTo>
                  <a:cubicBezTo>
                    <a:pt x="12773" y="457526"/>
                    <a:pt x="27222" y="367858"/>
                    <a:pt x="42521" y="279039"/>
                  </a:cubicBezTo>
                  <a:cubicBezTo>
                    <a:pt x="48046" y="247804"/>
                    <a:pt x="53783" y="217206"/>
                    <a:pt x="59733" y="185971"/>
                  </a:cubicBezTo>
                  <a:cubicBezTo>
                    <a:pt x="68232" y="139862"/>
                    <a:pt x="77794" y="93965"/>
                    <a:pt x="87356" y="47856"/>
                  </a:cubicBezTo>
                  <a:cubicBezTo>
                    <a:pt x="94155" y="13858"/>
                    <a:pt x="94155" y="-18014"/>
                    <a:pt x="123265" y="11946"/>
                  </a:cubicBezTo>
                  <a:cubicBezTo>
                    <a:pt x="143451" y="33195"/>
                    <a:pt x="157263" y="80791"/>
                    <a:pt x="170012" y="108627"/>
                  </a:cubicBezTo>
                  <a:cubicBezTo>
                    <a:pt x="173199" y="115851"/>
                    <a:pt x="183186" y="138587"/>
                    <a:pt x="196573" y="169610"/>
                  </a:cubicBezTo>
                  <a:cubicBezTo>
                    <a:pt x="245656" y="284564"/>
                    <a:pt x="341274" y="516809"/>
                    <a:pt x="329588" y="523609"/>
                  </a:cubicBezTo>
                  <a:close/>
                </a:path>
              </a:pathLst>
            </a:custGeom>
            <a:solidFill>
              <a:srgbClr val="FCC57C"/>
            </a:solidFill>
            <a:ln w="21241"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 xmlns:a16="http://schemas.microsoft.com/office/drawing/2014/main" id="{B85CD524-4705-42FF-B8DB-506D87106576}"/>
                </a:ext>
              </a:extLst>
            </p:cNvPr>
            <p:cNvSpPr/>
            <p:nvPr/>
          </p:nvSpPr>
          <p:spPr>
            <a:xfrm>
              <a:off x="3605806" y="5169916"/>
              <a:ext cx="535798" cy="986980"/>
            </a:xfrm>
            <a:custGeom>
              <a:avLst/>
              <a:gdLst>
                <a:gd name="connsiteX0" fmla="*/ 535823 w 535798"/>
                <a:gd name="connsiteY0" fmla="*/ 986992 h 986980"/>
                <a:gd name="connsiteX1" fmla="*/ 187986 w 535798"/>
                <a:gd name="connsiteY1" fmla="*/ 944496 h 986980"/>
                <a:gd name="connsiteX2" fmla="*/ 136565 w 535798"/>
                <a:gd name="connsiteY2" fmla="*/ 704813 h 986980"/>
                <a:gd name="connsiteX3" fmla="*/ 125729 w 535798"/>
                <a:gd name="connsiteY3" fmla="*/ 653180 h 986980"/>
                <a:gd name="connsiteX4" fmla="*/ 4400 w 535798"/>
                <a:gd name="connsiteY4" fmla="*/ 36975 h 986980"/>
                <a:gd name="connsiteX5" fmla="*/ 84719 w 535798"/>
                <a:gd name="connsiteY5" fmla="*/ 14027 h 986980"/>
                <a:gd name="connsiteX6" fmla="*/ 343312 w 535798"/>
                <a:gd name="connsiteY6" fmla="*/ 1065 h 986980"/>
                <a:gd name="connsiteX7" fmla="*/ 449555 w 535798"/>
                <a:gd name="connsiteY7" fmla="*/ 569674 h 986980"/>
                <a:gd name="connsiteX8" fmla="*/ 515425 w 535798"/>
                <a:gd name="connsiteY8" fmla="*/ 900724 h 986980"/>
                <a:gd name="connsiteX9" fmla="*/ 535823 w 535798"/>
                <a:gd name="connsiteY9" fmla="*/ 986992 h 9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98" h="986980">
                  <a:moveTo>
                    <a:pt x="535823" y="986992"/>
                  </a:moveTo>
                  <a:cubicBezTo>
                    <a:pt x="418638" y="986100"/>
                    <a:pt x="301942" y="971843"/>
                    <a:pt x="187986" y="944496"/>
                  </a:cubicBezTo>
                  <a:cubicBezTo>
                    <a:pt x="170563" y="864814"/>
                    <a:pt x="153351" y="784708"/>
                    <a:pt x="136565" y="704813"/>
                  </a:cubicBezTo>
                  <a:cubicBezTo>
                    <a:pt x="132953" y="688240"/>
                    <a:pt x="129128" y="671028"/>
                    <a:pt x="125729" y="653180"/>
                  </a:cubicBezTo>
                  <a:cubicBezTo>
                    <a:pt x="87269" y="466194"/>
                    <a:pt x="38398" y="208237"/>
                    <a:pt x="4400" y="36975"/>
                  </a:cubicBezTo>
                  <a:cubicBezTo>
                    <a:pt x="-9836" y="-34420"/>
                    <a:pt x="9075" y="20826"/>
                    <a:pt x="84719" y="14027"/>
                  </a:cubicBezTo>
                  <a:cubicBezTo>
                    <a:pt x="105967" y="12114"/>
                    <a:pt x="342675" y="-2122"/>
                    <a:pt x="343312" y="1065"/>
                  </a:cubicBezTo>
                  <a:cubicBezTo>
                    <a:pt x="381772" y="192301"/>
                    <a:pt x="414707" y="380987"/>
                    <a:pt x="449555" y="569674"/>
                  </a:cubicBezTo>
                  <a:cubicBezTo>
                    <a:pt x="470803" y="680165"/>
                    <a:pt x="492051" y="790232"/>
                    <a:pt x="515425" y="900724"/>
                  </a:cubicBezTo>
                  <a:cubicBezTo>
                    <a:pt x="522012" y="928985"/>
                    <a:pt x="530299" y="957882"/>
                    <a:pt x="535823" y="986992"/>
                  </a:cubicBezTo>
                  <a:close/>
                </a:path>
              </a:pathLst>
            </a:custGeom>
            <a:solidFill>
              <a:srgbClr val="FFE21A"/>
            </a:solidFill>
            <a:ln w="21241"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 xmlns:a16="http://schemas.microsoft.com/office/drawing/2014/main" id="{9FFFE20A-3719-4817-BD36-F66B5AD2B1B7}"/>
                </a:ext>
              </a:extLst>
            </p:cNvPr>
            <p:cNvSpPr/>
            <p:nvPr/>
          </p:nvSpPr>
          <p:spPr>
            <a:xfrm>
              <a:off x="4199527" y="6258652"/>
              <a:ext cx="574074" cy="836605"/>
            </a:xfrm>
            <a:custGeom>
              <a:avLst/>
              <a:gdLst>
                <a:gd name="connsiteX0" fmla="*/ 420405 w 574074"/>
                <a:gd name="connsiteY0" fmla="*/ 299427 h 836605"/>
                <a:gd name="connsiteX1" fmla="*/ 380882 w 574074"/>
                <a:gd name="connsiteY1" fmla="*/ 548459 h 836605"/>
                <a:gd name="connsiteX2" fmla="*/ 70230 w 574074"/>
                <a:gd name="connsiteY2" fmla="*/ 721422 h 836605"/>
                <a:gd name="connsiteX3" fmla="*/ 1598 w 574074"/>
                <a:gd name="connsiteY3" fmla="*/ 796003 h 836605"/>
                <a:gd name="connsiteX4" fmla="*/ 79155 w 574074"/>
                <a:gd name="connsiteY4" fmla="*/ 834038 h 836605"/>
                <a:gd name="connsiteX5" fmla="*/ 315862 w 574074"/>
                <a:gd name="connsiteY5" fmla="*/ 817889 h 836605"/>
                <a:gd name="connsiteX6" fmla="*/ 509223 w 574074"/>
                <a:gd name="connsiteY6" fmla="*/ 688274 h 836605"/>
                <a:gd name="connsiteX7" fmla="*/ 562132 w 574074"/>
                <a:gd name="connsiteY7" fmla="*/ 512975 h 836605"/>
                <a:gd name="connsiteX8" fmla="*/ 568931 w 574074"/>
                <a:gd name="connsiteY8" fmla="*/ 93318 h 836605"/>
                <a:gd name="connsiteX9" fmla="*/ 430391 w 574074"/>
                <a:gd name="connsiteY9" fmla="*/ 32760 h 836605"/>
                <a:gd name="connsiteX10" fmla="*/ 420405 w 574074"/>
                <a:gd name="connsiteY10" fmla="*/ 299427 h 83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074" h="836605">
                  <a:moveTo>
                    <a:pt x="420405" y="299427"/>
                  </a:moveTo>
                  <a:cubicBezTo>
                    <a:pt x="428266" y="384421"/>
                    <a:pt x="426779" y="476215"/>
                    <a:pt x="380882" y="548459"/>
                  </a:cubicBezTo>
                  <a:cubicBezTo>
                    <a:pt x="315862" y="650664"/>
                    <a:pt x="185397" y="683812"/>
                    <a:pt x="70230" y="721422"/>
                  </a:cubicBezTo>
                  <a:cubicBezTo>
                    <a:pt x="34533" y="732895"/>
                    <a:pt x="-8814" y="759881"/>
                    <a:pt x="1598" y="796003"/>
                  </a:cubicBezTo>
                  <a:cubicBezTo>
                    <a:pt x="10097" y="825539"/>
                    <a:pt x="48344" y="832763"/>
                    <a:pt x="79155" y="834038"/>
                  </a:cubicBezTo>
                  <a:cubicBezTo>
                    <a:pt x="158411" y="840412"/>
                    <a:pt x="238199" y="834952"/>
                    <a:pt x="315862" y="817889"/>
                  </a:cubicBezTo>
                  <a:cubicBezTo>
                    <a:pt x="394226" y="800317"/>
                    <a:pt x="463199" y="754080"/>
                    <a:pt x="509223" y="688274"/>
                  </a:cubicBezTo>
                  <a:cubicBezTo>
                    <a:pt x="539714" y="634515"/>
                    <a:pt x="557797" y="574616"/>
                    <a:pt x="562132" y="512975"/>
                  </a:cubicBezTo>
                  <a:cubicBezTo>
                    <a:pt x="575348" y="373479"/>
                    <a:pt x="577622" y="233175"/>
                    <a:pt x="568931" y="93318"/>
                  </a:cubicBezTo>
                  <a:cubicBezTo>
                    <a:pt x="566169" y="13848"/>
                    <a:pt x="493924" y="-36510"/>
                    <a:pt x="430391" y="32760"/>
                  </a:cubicBezTo>
                  <a:cubicBezTo>
                    <a:pt x="374508" y="93530"/>
                    <a:pt x="413818" y="227183"/>
                    <a:pt x="420405" y="299427"/>
                  </a:cubicBezTo>
                  <a:close/>
                </a:path>
              </a:pathLst>
            </a:custGeom>
            <a:solidFill>
              <a:srgbClr val="297267">
                <a:alpha val="77000"/>
              </a:srgbClr>
            </a:solidFill>
            <a:ln w="21241"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AF12162E-8139-4A7C-9053-C892EB7C65B1}"/>
                </a:ext>
              </a:extLst>
            </p:cNvPr>
            <p:cNvSpPr/>
            <p:nvPr/>
          </p:nvSpPr>
          <p:spPr>
            <a:xfrm>
              <a:off x="4743573" y="4771286"/>
              <a:ext cx="184436" cy="346136"/>
            </a:xfrm>
            <a:custGeom>
              <a:avLst/>
              <a:gdLst>
                <a:gd name="connsiteX0" fmla="*/ 184461 w 184436"/>
                <a:gd name="connsiteY0" fmla="*/ 12 h 346136"/>
                <a:gd name="connsiteX1" fmla="*/ 130915 w 184436"/>
                <a:gd name="connsiteY1" fmla="*/ 81606 h 346136"/>
                <a:gd name="connsiteX2" fmla="*/ 85018 w 184436"/>
                <a:gd name="connsiteY2" fmla="*/ 169999 h 346136"/>
                <a:gd name="connsiteX3" fmla="*/ 24 w 184436"/>
                <a:gd name="connsiteY3" fmla="*/ 346149 h 346136"/>
              </a:gdLst>
              <a:ahLst/>
              <a:cxnLst>
                <a:cxn ang="0">
                  <a:pos x="connsiteX0" y="connsiteY0"/>
                </a:cxn>
                <a:cxn ang="0">
                  <a:pos x="connsiteX1" y="connsiteY1"/>
                </a:cxn>
                <a:cxn ang="0">
                  <a:pos x="connsiteX2" y="connsiteY2"/>
                </a:cxn>
                <a:cxn ang="0">
                  <a:pos x="connsiteX3" y="connsiteY3"/>
                </a:cxn>
              </a:cxnLst>
              <a:rect l="l" t="t" r="r" b="b"/>
              <a:pathLst>
                <a:path w="184436" h="346136">
                  <a:moveTo>
                    <a:pt x="184461" y="12"/>
                  </a:moveTo>
                  <a:cubicBezTo>
                    <a:pt x="165975" y="26785"/>
                    <a:pt x="147489" y="53558"/>
                    <a:pt x="130915" y="81606"/>
                  </a:cubicBezTo>
                  <a:cubicBezTo>
                    <a:pt x="114341" y="109654"/>
                    <a:pt x="99680" y="140252"/>
                    <a:pt x="85018" y="169999"/>
                  </a:cubicBezTo>
                  <a:cubicBezTo>
                    <a:pt x="56694" y="228921"/>
                    <a:pt x="28349" y="287652"/>
                    <a:pt x="24" y="346149"/>
                  </a:cubicBezTo>
                </a:path>
              </a:pathLst>
            </a:custGeom>
            <a:noFill/>
            <a:ln w="21241"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 xmlns:a16="http://schemas.microsoft.com/office/drawing/2014/main" id="{07B96839-B7B9-428F-B6D0-9479EA294009}"/>
                </a:ext>
              </a:extLst>
            </p:cNvPr>
            <p:cNvSpPr/>
            <p:nvPr/>
          </p:nvSpPr>
          <p:spPr>
            <a:xfrm>
              <a:off x="4829629" y="4764912"/>
              <a:ext cx="126853" cy="389058"/>
            </a:xfrm>
            <a:custGeom>
              <a:avLst/>
              <a:gdLst>
                <a:gd name="connsiteX0" fmla="*/ 126878 w 126853"/>
                <a:gd name="connsiteY0" fmla="*/ 388858 h 389058"/>
                <a:gd name="connsiteX1" fmla="*/ 111366 w 126853"/>
                <a:gd name="connsiteY1" fmla="*/ 183174 h 389058"/>
                <a:gd name="connsiteX2" fmla="*/ 106904 w 126853"/>
                <a:gd name="connsiteY2" fmla="*/ 80331 h 389058"/>
                <a:gd name="connsiteX3" fmla="*/ 105204 w 126853"/>
                <a:gd name="connsiteY3" fmla="*/ 12 h 389058"/>
                <a:gd name="connsiteX4" fmla="*/ 69932 w 126853"/>
                <a:gd name="connsiteY4" fmla="*/ 91380 h 389058"/>
                <a:gd name="connsiteX5" fmla="*/ 41034 w 126853"/>
                <a:gd name="connsiteY5" fmla="*/ 188698 h 389058"/>
                <a:gd name="connsiteX6" fmla="*/ 24 w 126853"/>
                <a:gd name="connsiteY6" fmla="*/ 389071 h 38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53" h="389058">
                  <a:moveTo>
                    <a:pt x="126878" y="388858"/>
                  </a:moveTo>
                  <a:cubicBezTo>
                    <a:pt x="120291" y="320438"/>
                    <a:pt x="114979" y="251806"/>
                    <a:pt x="111366" y="183174"/>
                  </a:cubicBezTo>
                  <a:cubicBezTo>
                    <a:pt x="109454" y="148964"/>
                    <a:pt x="107967" y="114541"/>
                    <a:pt x="106904" y="80331"/>
                  </a:cubicBezTo>
                  <a:cubicBezTo>
                    <a:pt x="108583" y="53558"/>
                    <a:pt x="108009" y="26700"/>
                    <a:pt x="105204" y="12"/>
                  </a:cubicBezTo>
                  <a:cubicBezTo>
                    <a:pt x="89905" y="28974"/>
                    <a:pt x="78070" y="59635"/>
                    <a:pt x="69932" y="91380"/>
                  </a:cubicBezTo>
                  <a:cubicBezTo>
                    <a:pt x="59095" y="123465"/>
                    <a:pt x="48684" y="155126"/>
                    <a:pt x="41034" y="188698"/>
                  </a:cubicBezTo>
                  <a:cubicBezTo>
                    <a:pt x="24035" y="254781"/>
                    <a:pt x="11286" y="321713"/>
                    <a:pt x="24" y="389071"/>
                  </a:cubicBezTo>
                </a:path>
              </a:pathLst>
            </a:custGeom>
            <a:noFill/>
            <a:ln w="21241"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 xmlns:a16="http://schemas.microsoft.com/office/drawing/2014/main" id="{672273B3-78AB-44AE-83D0-F00AE7C62A2E}"/>
                </a:ext>
              </a:extLst>
            </p:cNvPr>
            <p:cNvSpPr/>
            <p:nvPr/>
          </p:nvSpPr>
          <p:spPr>
            <a:xfrm>
              <a:off x="3672227" y="4644186"/>
              <a:ext cx="136839" cy="204408"/>
            </a:xfrm>
            <a:custGeom>
              <a:avLst/>
              <a:gdLst>
                <a:gd name="connsiteX0" fmla="*/ 136864 w 136839"/>
                <a:gd name="connsiteY0" fmla="*/ 169610 h 204408"/>
                <a:gd name="connsiteX1" fmla="*/ 130915 w 136839"/>
                <a:gd name="connsiteY1" fmla="*/ 173647 h 204408"/>
                <a:gd name="connsiteX2" fmla="*/ 78644 w 136839"/>
                <a:gd name="connsiteY2" fmla="*/ 200420 h 204408"/>
                <a:gd name="connsiteX3" fmla="*/ 24 w 136839"/>
                <a:gd name="connsiteY3" fmla="*/ 185971 h 204408"/>
                <a:gd name="connsiteX4" fmla="*/ 27648 w 136839"/>
                <a:gd name="connsiteY4" fmla="*/ 47856 h 204408"/>
                <a:gd name="connsiteX5" fmla="*/ 63557 w 136839"/>
                <a:gd name="connsiteY5" fmla="*/ 11946 h 204408"/>
                <a:gd name="connsiteX6" fmla="*/ 110304 w 136839"/>
                <a:gd name="connsiteY6" fmla="*/ 108627 h 204408"/>
                <a:gd name="connsiteX7" fmla="*/ 136864 w 136839"/>
                <a:gd name="connsiteY7" fmla="*/ 169610 h 2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39" h="204408">
                  <a:moveTo>
                    <a:pt x="136864" y="169610"/>
                  </a:moveTo>
                  <a:lnTo>
                    <a:pt x="130915" y="173647"/>
                  </a:lnTo>
                  <a:cubicBezTo>
                    <a:pt x="114766" y="184866"/>
                    <a:pt x="97172" y="193854"/>
                    <a:pt x="78644" y="200420"/>
                  </a:cubicBezTo>
                  <a:cubicBezTo>
                    <a:pt x="51658" y="209004"/>
                    <a:pt x="22187" y="203586"/>
                    <a:pt x="24" y="185971"/>
                  </a:cubicBezTo>
                  <a:cubicBezTo>
                    <a:pt x="8524" y="139862"/>
                    <a:pt x="18086" y="93965"/>
                    <a:pt x="27648" y="47856"/>
                  </a:cubicBezTo>
                  <a:cubicBezTo>
                    <a:pt x="34447" y="13858"/>
                    <a:pt x="34447" y="-18014"/>
                    <a:pt x="63557" y="11946"/>
                  </a:cubicBezTo>
                  <a:cubicBezTo>
                    <a:pt x="83743" y="33195"/>
                    <a:pt x="97555" y="80791"/>
                    <a:pt x="110304" y="108627"/>
                  </a:cubicBezTo>
                  <a:cubicBezTo>
                    <a:pt x="113704" y="115426"/>
                    <a:pt x="123691" y="138162"/>
                    <a:pt x="136864" y="169610"/>
                  </a:cubicBezTo>
                  <a:close/>
                </a:path>
              </a:pathLst>
            </a:custGeom>
            <a:solidFill>
              <a:srgbClr val="190B0B"/>
            </a:solidFill>
            <a:ln w="21241" cap="flat">
              <a:no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D76AA030-6E61-4968-A4B9-DD101579B915}"/>
                </a:ext>
              </a:extLst>
            </p:cNvPr>
            <p:cNvSpPr/>
            <p:nvPr/>
          </p:nvSpPr>
          <p:spPr>
            <a:xfrm>
              <a:off x="3707582" y="5273734"/>
              <a:ext cx="231362" cy="758221"/>
            </a:xfrm>
            <a:custGeom>
              <a:avLst/>
              <a:gdLst>
                <a:gd name="connsiteX0" fmla="*/ 119783 w 231362"/>
                <a:gd name="connsiteY0" fmla="*/ 563173 h 758221"/>
                <a:gd name="connsiteX1" fmla="*/ 219863 w 231362"/>
                <a:gd name="connsiteY1" fmla="*/ 758234 h 758221"/>
                <a:gd name="connsiteX2" fmla="*/ 230062 w 231362"/>
                <a:gd name="connsiteY2" fmla="*/ 703838 h 758221"/>
                <a:gd name="connsiteX3" fmla="*/ 165254 w 231362"/>
                <a:gd name="connsiteY3" fmla="*/ 346227 h 758221"/>
                <a:gd name="connsiteX4" fmla="*/ 55400 w 231362"/>
                <a:gd name="connsiteY4" fmla="*/ 15601 h 758221"/>
                <a:gd name="connsiteX5" fmla="*/ 22677 w 231362"/>
                <a:gd name="connsiteY5" fmla="*/ 178364 h 758221"/>
                <a:gd name="connsiteX6" fmla="*/ 119783 w 231362"/>
                <a:gd name="connsiteY6" fmla="*/ 563173 h 75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62" h="758221">
                  <a:moveTo>
                    <a:pt x="119783" y="563173"/>
                  </a:moveTo>
                  <a:cubicBezTo>
                    <a:pt x="139756" y="637755"/>
                    <a:pt x="165467" y="719562"/>
                    <a:pt x="219863" y="758234"/>
                  </a:cubicBezTo>
                  <a:cubicBezTo>
                    <a:pt x="233037" y="748460"/>
                    <a:pt x="232399" y="724024"/>
                    <a:pt x="230062" y="703838"/>
                  </a:cubicBezTo>
                  <a:cubicBezTo>
                    <a:pt x="216442" y="583317"/>
                    <a:pt x="194790" y="463858"/>
                    <a:pt x="165254" y="346227"/>
                  </a:cubicBezTo>
                  <a:cubicBezTo>
                    <a:pt x="148043" y="278020"/>
                    <a:pt x="107246" y="54911"/>
                    <a:pt x="55400" y="15601"/>
                  </a:cubicBezTo>
                  <a:cubicBezTo>
                    <a:pt x="-38093" y="-55581"/>
                    <a:pt x="12903" y="137780"/>
                    <a:pt x="22677" y="178364"/>
                  </a:cubicBezTo>
                  <a:cubicBezTo>
                    <a:pt x="53126" y="307130"/>
                    <a:pt x="85509" y="435406"/>
                    <a:pt x="119783" y="563173"/>
                  </a:cubicBezTo>
                  <a:close/>
                </a:path>
              </a:pathLst>
            </a:custGeom>
            <a:solidFill>
              <a:srgbClr val="FFF0A4"/>
            </a:solidFill>
            <a:ln w="21241"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5F528A71-9332-4CEA-85AD-046F864BAD38}"/>
                </a:ext>
              </a:extLst>
            </p:cNvPr>
            <p:cNvSpPr/>
            <p:nvPr/>
          </p:nvSpPr>
          <p:spPr>
            <a:xfrm>
              <a:off x="3730205" y="6247803"/>
              <a:ext cx="698271" cy="212946"/>
            </a:xfrm>
            <a:custGeom>
              <a:avLst/>
              <a:gdLst>
                <a:gd name="connsiteX0" fmla="*/ 613284 w 698271"/>
                <a:gd name="connsiteY0" fmla="*/ 4724 h 212946"/>
                <a:gd name="connsiteX1" fmla="*/ 664918 w 698271"/>
                <a:gd name="connsiteY1" fmla="*/ 2599 h 212946"/>
                <a:gd name="connsiteX2" fmla="*/ 687654 w 698271"/>
                <a:gd name="connsiteY2" fmla="*/ 95455 h 212946"/>
                <a:gd name="connsiteX3" fmla="*/ 597348 w 698271"/>
                <a:gd name="connsiteY3" fmla="*/ 154526 h 212946"/>
                <a:gd name="connsiteX4" fmla="*/ 263323 w 698271"/>
                <a:gd name="connsiteY4" fmla="*/ 212959 h 212946"/>
                <a:gd name="connsiteX5" fmla="*/ 72087 w 698271"/>
                <a:gd name="connsiteY5" fmla="*/ 170462 h 212946"/>
                <a:gd name="connsiteX6" fmla="*/ 11529 w 698271"/>
                <a:gd name="connsiteY6" fmla="*/ 28097 h 212946"/>
                <a:gd name="connsiteX7" fmla="*/ 182791 w 698271"/>
                <a:gd name="connsiteY7" fmla="*/ 26822 h 212946"/>
                <a:gd name="connsiteX8" fmla="*/ 613284 w 698271"/>
                <a:gd name="connsiteY8" fmla="*/ 4724 h 2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71" h="212946">
                  <a:moveTo>
                    <a:pt x="613284" y="4724"/>
                  </a:moveTo>
                  <a:cubicBezTo>
                    <a:pt x="629964" y="-737"/>
                    <a:pt x="647834" y="-1459"/>
                    <a:pt x="664918" y="2599"/>
                  </a:cubicBezTo>
                  <a:cubicBezTo>
                    <a:pt x="699553" y="14498"/>
                    <a:pt x="707415" y="64432"/>
                    <a:pt x="687654" y="95455"/>
                  </a:cubicBezTo>
                  <a:cubicBezTo>
                    <a:pt x="665046" y="124735"/>
                    <a:pt x="633237" y="145559"/>
                    <a:pt x="597348" y="154526"/>
                  </a:cubicBezTo>
                  <a:cubicBezTo>
                    <a:pt x="489980" y="192241"/>
                    <a:pt x="377129" y="211981"/>
                    <a:pt x="263323" y="212959"/>
                  </a:cubicBezTo>
                  <a:cubicBezTo>
                    <a:pt x="197028" y="212959"/>
                    <a:pt x="127545" y="206372"/>
                    <a:pt x="72087" y="170462"/>
                  </a:cubicBezTo>
                  <a:cubicBezTo>
                    <a:pt x="32352" y="144539"/>
                    <a:pt x="-24593" y="76119"/>
                    <a:pt x="11529" y="28097"/>
                  </a:cubicBezTo>
                  <a:cubicBezTo>
                    <a:pt x="47651" y="-19925"/>
                    <a:pt x="136045" y="18748"/>
                    <a:pt x="182791" y="26822"/>
                  </a:cubicBezTo>
                  <a:cubicBezTo>
                    <a:pt x="325368" y="51258"/>
                    <a:pt x="473045" y="35959"/>
                    <a:pt x="613284" y="4724"/>
                  </a:cubicBezTo>
                  <a:close/>
                </a:path>
              </a:pathLst>
            </a:custGeom>
            <a:solidFill>
              <a:srgbClr val="50AD9F"/>
            </a:solidFill>
            <a:ln w="21241" cap="flat">
              <a:noFill/>
              <a:prstDash val="solid"/>
              <a:miter/>
            </a:ln>
          </p:spPr>
          <p:txBody>
            <a:bodyPr rtlCol="0" anchor="ctr"/>
            <a:lstStyle/>
            <a:p>
              <a:endParaRPr lang="en-US"/>
            </a:p>
          </p:txBody>
        </p:sp>
      </p:grpSp>
      <p:sp>
        <p:nvSpPr>
          <p:cNvPr id="62" name="Freeform: Shape 61">
            <a:extLst>
              <a:ext uri="{FF2B5EF4-FFF2-40B4-BE49-F238E27FC236}">
                <a16:creationId xmlns="" xmlns:a16="http://schemas.microsoft.com/office/drawing/2014/main" id="{551852B9-E957-493D-A350-010CC464BF8F}"/>
              </a:ext>
            </a:extLst>
          </p:cNvPr>
          <p:cNvSpPr/>
          <p:nvPr userDrawn="1"/>
        </p:nvSpPr>
        <p:spPr>
          <a:xfrm>
            <a:off x="1129392" y="2609505"/>
            <a:ext cx="425620" cy="370178"/>
          </a:xfrm>
          <a:custGeom>
            <a:avLst/>
            <a:gdLst>
              <a:gd name="connsiteX0" fmla="*/ 409517 w 425620"/>
              <a:gd name="connsiteY0" fmla="*/ 129381 h 370178"/>
              <a:gd name="connsiteX1" fmla="*/ 291375 w 425620"/>
              <a:gd name="connsiteY1" fmla="*/ 273445 h 370178"/>
              <a:gd name="connsiteX2" fmla="*/ 212969 w 425620"/>
              <a:gd name="connsiteY2" fmla="*/ 337191 h 370178"/>
              <a:gd name="connsiteX3" fmla="*/ 182796 w 425620"/>
              <a:gd name="connsiteY3" fmla="*/ 358439 h 370178"/>
              <a:gd name="connsiteX4" fmla="*/ 61680 w 425620"/>
              <a:gd name="connsiteY4" fmla="*/ 356102 h 370178"/>
              <a:gd name="connsiteX5" fmla="*/ 4947 w 425620"/>
              <a:gd name="connsiteY5" fmla="*/ 313180 h 370178"/>
              <a:gd name="connsiteX6" fmla="*/ 8559 w 425620"/>
              <a:gd name="connsiteY6" fmla="*/ 244547 h 370178"/>
              <a:gd name="connsiteX7" fmla="*/ 75491 w 425620"/>
              <a:gd name="connsiteY7" fmla="*/ 142130 h 370178"/>
              <a:gd name="connsiteX8" fmla="*/ 93978 w 425620"/>
              <a:gd name="connsiteY8" fmla="*/ 120881 h 370178"/>
              <a:gd name="connsiteX9" fmla="*/ 169622 w 425620"/>
              <a:gd name="connsiteY9" fmla="*/ 49274 h 370178"/>
              <a:gd name="connsiteX10" fmla="*/ 326648 w 425620"/>
              <a:gd name="connsiteY10" fmla="*/ 403 h 370178"/>
              <a:gd name="connsiteX11" fmla="*/ 425028 w 425620"/>
              <a:gd name="connsiteY11" fmla="*/ 58836 h 370178"/>
              <a:gd name="connsiteX12" fmla="*/ 409517 w 425620"/>
              <a:gd name="connsiteY12" fmla="*/ 129381 h 3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620" h="370178">
                <a:moveTo>
                  <a:pt x="409517" y="129381"/>
                </a:moveTo>
                <a:cubicBezTo>
                  <a:pt x="379582" y="184435"/>
                  <a:pt x="339497" y="233307"/>
                  <a:pt x="291375" y="273445"/>
                </a:cubicBezTo>
                <a:cubicBezTo>
                  <a:pt x="266090" y="295969"/>
                  <a:pt x="239529" y="317004"/>
                  <a:pt x="212969" y="337191"/>
                </a:cubicBezTo>
                <a:cubicBezTo>
                  <a:pt x="203547" y="345137"/>
                  <a:pt x="193450" y="352234"/>
                  <a:pt x="182796" y="358439"/>
                </a:cubicBezTo>
                <a:cubicBezTo>
                  <a:pt x="143922" y="374885"/>
                  <a:pt x="99891" y="374035"/>
                  <a:pt x="61680" y="356102"/>
                </a:cubicBezTo>
                <a:cubicBezTo>
                  <a:pt x="38077" y="349366"/>
                  <a:pt x="17842" y="334067"/>
                  <a:pt x="4947" y="313180"/>
                </a:cubicBezTo>
                <a:cubicBezTo>
                  <a:pt x="-2694" y="290678"/>
                  <a:pt x="-1400" y="266115"/>
                  <a:pt x="8559" y="244547"/>
                </a:cubicBezTo>
                <a:cubicBezTo>
                  <a:pt x="24366" y="206576"/>
                  <a:pt x="47057" y="171856"/>
                  <a:pt x="75491" y="142130"/>
                </a:cubicBezTo>
                <a:lnTo>
                  <a:pt x="93978" y="120881"/>
                </a:lnTo>
                <a:cubicBezTo>
                  <a:pt x="117125" y="94916"/>
                  <a:pt x="142430" y="70969"/>
                  <a:pt x="169622" y="49274"/>
                </a:cubicBezTo>
                <a:cubicBezTo>
                  <a:pt x="214316" y="14491"/>
                  <a:pt x="270114" y="-2869"/>
                  <a:pt x="326648" y="403"/>
                </a:cubicBezTo>
                <a:cubicBezTo>
                  <a:pt x="363620" y="1890"/>
                  <a:pt x="416954" y="16552"/>
                  <a:pt x="425028" y="58836"/>
                </a:cubicBezTo>
                <a:cubicBezTo>
                  <a:pt x="427586" y="83399"/>
                  <a:pt x="422147" y="108154"/>
                  <a:pt x="409517" y="129381"/>
                </a:cubicBezTo>
                <a:close/>
              </a:path>
            </a:pathLst>
          </a:custGeom>
          <a:solidFill>
            <a:srgbClr val="000000">
              <a:alpha val="15000"/>
            </a:srgbClr>
          </a:solidFill>
          <a:ln w="21241"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593B9B5E-D28F-4444-A1C8-83EDE490E5C4}"/>
              </a:ext>
            </a:extLst>
          </p:cNvPr>
          <p:cNvSpPr/>
          <p:nvPr userDrawn="1"/>
        </p:nvSpPr>
        <p:spPr>
          <a:xfrm>
            <a:off x="1064666" y="2662804"/>
            <a:ext cx="338228" cy="297053"/>
          </a:xfrm>
          <a:custGeom>
            <a:avLst/>
            <a:gdLst>
              <a:gd name="connsiteX0" fmla="*/ 116419 w 338228"/>
              <a:gd name="connsiteY0" fmla="*/ 24873 h 297053"/>
              <a:gd name="connsiteX1" fmla="*/ 145105 w 338228"/>
              <a:gd name="connsiteY1" fmla="*/ 35284 h 297053"/>
              <a:gd name="connsiteX2" fmla="*/ 261971 w 338228"/>
              <a:gd name="connsiteY2" fmla="*/ 77781 h 297053"/>
              <a:gd name="connsiteX3" fmla="*/ 264946 w 338228"/>
              <a:gd name="connsiteY3" fmla="*/ 77781 h 297053"/>
              <a:gd name="connsiteX4" fmla="*/ 266221 w 338228"/>
              <a:gd name="connsiteY4" fmla="*/ 78844 h 297053"/>
              <a:gd name="connsiteX5" fmla="*/ 291507 w 338228"/>
              <a:gd name="connsiteY5" fmla="*/ 101367 h 297053"/>
              <a:gd name="connsiteX6" fmla="*/ 294481 w 338228"/>
              <a:gd name="connsiteY6" fmla="*/ 103917 h 297053"/>
              <a:gd name="connsiteX7" fmla="*/ 298731 w 338228"/>
              <a:gd name="connsiteY7" fmla="*/ 107529 h 297053"/>
              <a:gd name="connsiteX8" fmla="*/ 305318 w 338228"/>
              <a:gd name="connsiteY8" fmla="*/ 139614 h 297053"/>
              <a:gd name="connsiteX9" fmla="*/ 310205 w 338228"/>
              <a:gd name="connsiteY9" fmla="*/ 162988 h 297053"/>
              <a:gd name="connsiteX10" fmla="*/ 312967 w 338228"/>
              <a:gd name="connsiteY10" fmla="*/ 174037 h 297053"/>
              <a:gd name="connsiteX11" fmla="*/ 312967 w 338228"/>
              <a:gd name="connsiteY11" fmla="*/ 175736 h 297053"/>
              <a:gd name="connsiteX12" fmla="*/ 312967 w 338228"/>
              <a:gd name="connsiteY12" fmla="*/ 175736 h 297053"/>
              <a:gd name="connsiteX13" fmla="*/ 234561 w 338228"/>
              <a:gd name="connsiteY13" fmla="*/ 239482 h 297053"/>
              <a:gd name="connsiteX14" fmla="*/ 204176 w 338228"/>
              <a:gd name="connsiteY14" fmla="*/ 260730 h 297053"/>
              <a:gd name="connsiteX15" fmla="*/ 152329 w 338228"/>
              <a:gd name="connsiteY15" fmla="*/ 272630 h 297053"/>
              <a:gd name="connsiteX16" fmla="*/ 83059 w 338228"/>
              <a:gd name="connsiteY16" fmla="*/ 258180 h 297053"/>
              <a:gd name="connsiteX17" fmla="*/ 27176 w 338228"/>
              <a:gd name="connsiteY17" fmla="*/ 217383 h 297053"/>
              <a:gd name="connsiteX18" fmla="*/ 30788 w 338228"/>
              <a:gd name="connsiteY18" fmla="*/ 148751 h 297053"/>
              <a:gd name="connsiteX19" fmla="*/ 97933 w 338228"/>
              <a:gd name="connsiteY19" fmla="*/ 46334 h 297053"/>
              <a:gd name="connsiteX20" fmla="*/ 116419 w 338228"/>
              <a:gd name="connsiteY20" fmla="*/ 25085 h 297053"/>
              <a:gd name="connsiteX21" fmla="*/ 109620 w 338228"/>
              <a:gd name="connsiteY21" fmla="*/ 12 h 297053"/>
              <a:gd name="connsiteX22" fmla="*/ 99846 w 338228"/>
              <a:gd name="connsiteY22" fmla="*/ 10636 h 297053"/>
              <a:gd name="connsiteX23" fmla="*/ 81359 w 338228"/>
              <a:gd name="connsiteY23" fmla="*/ 31885 h 297053"/>
              <a:gd name="connsiteX24" fmla="*/ 10390 w 338228"/>
              <a:gd name="connsiteY24" fmla="*/ 140889 h 297053"/>
              <a:gd name="connsiteX25" fmla="*/ 6990 w 338228"/>
              <a:gd name="connsiteY25" fmla="*/ 225883 h 297053"/>
              <a:gd name="connsiteX26" fmla="*/ 76260 w 338228"/>
              <a:gd name="connsiteY26" fmla="*/ 281129 h 297053"/>
              <a:gd name="connsiteX27" fmla="*/ 153179 w 338228"/>
              <a:gd name="connsiteY27" fmla="*/ 297065 h 297053"/>
              <a:gd name="connsiteX28" fmla="*/ 215862 w 338228"/>
              <a:gd name="connsiteY28" fmla="*/ 281129 h 297053"/>
              <a:gd name="connsiteX29" fmla="*/ 248160 w 338228"/>
              <a:gd name="connsiteY29" fmla="*/ 259880 h 297053"/>
              <a:gd name="connsiteX30" fmla="*/ 327841 w 338228"/>
              <a:gd name="connsiteY30" fmla="*/ 194435 h 297053"/>
              <a:gd name="connsiteX31" fmla="*/ 338253 w 338228"/>
              <a:gd name="connsiteY31" fmla="*/ 185086 h 297053"/>
              <a:gd name="connsiteX32" fmla="*/ 334003 w 338228"/>
              <a:gd name="connsiteY32" fmla="*/ 171912 h 297053"/>
              <a:gd name="connsiteX33" fmla="*/ 334003 w 338228"/>
              <a:gd name="connsiteY33" fmla="*/ 171912 h 297053"/>
              <a:gd name="connsiteX34" fmla="*/ 331029 w 338228"/>
              <a:gd name="connsiteY34" fmla="*/ 160438 h 297053"/>
              <a:gd name="connsiteX35" fmla="*/ 326354 w 338228"/>
              <a:gd name="connsiteY35" fmla="*/ 137914 h 297053"/>
              <a:gd name="connsiteX36" fmla="*/ 319767 w 338228"/>
              <a:gd name="connsiteY36" fmla="*/ 105829 h 297053"/>
              <a:gd name="connsiteX37" fmla="*/ 318280 w 338228"/>
              <a:gd name="connsiteY37" fmla="*/ 98817 h 297053"/>
              <a:gd name="connsiteX38" fmla="*/ 312967 w 338228"/>
              <a:gd name="connsiteY38" fmla="*/ 94142 h 297053"/>
              <a:gd name="connsiteX39" fmla="*/ 308718 w 338228"/>
              <a:gd name="connsiteY39" fmla="*/ 90530 h 297053"/>
              <a:gd name="connsiteX40" fmla="*/ 305743 w 338228"/>
              <a:gd name="connsiteY40" fmla="*/ 87768 h 297053"/>
              <a:gd name="connsiteX41" fmla="*/ 280457 w 338228"/>
              <a:gd name="connsiteY41" fmla="*/ 66519 h 297053"/>
              <a:gd name="connsiteX42" fmla="*/ 280457 w 338228"/>
              <a:gd name="connsiteY42" fmla="*/ 66519 h 297053"/>
              <a:gd name="connsiteX43" fmla="*/ 280457 w 338228"/>
              <a:gd name="connsiteY43" fmla="*/ 66519 h 297053"/>
              <a:gd name="connsiteX44" fmla="*/ 278970 w 338228"/>
              <a:gd name="connsiteY44" fmla="*/ 65457 h 297053"/>
              <a:gd name="connsiteX45" fmla="*/ 276420 w 338228"/>
              <a:gd name="connsiteY45" fmla="*/ 63332 h 297053"/>
              <a:gd name="connsiteX46" fmla="*/ 273020 w 338228"/>
              <a:gd name="connsiteY46" fmla="*/ 62057 h 297053"/>
              <a:gd name="connsiteX47" fmla="*/ 270258 w 338228"/>
              <a:gd name="connsiteY47" fmla="*/ 62057 h 297053"/>
              <a:gd name="connsiteX48" fmla="*/ 153392 w 338228"/>
              <a:gd name="connsiteY48" fmla="*/ 19561 h 297053"/>
              <a:gd name="connsiteX49" fmla="*/ 123644 w 338228"/>
              <a:gd name="connsiteY49" fmla="*/ 4899 h 297053"/>
              <a:gd name="connsiteX50" fmla="*/ 110257 w 338228"/>
              <a:gd name="connsiteY50" fmla="*/ 12 h 2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8228" h="297053">
                <a:moveTo>
                  <a:pt x="116419" y="24873"/>
                </a:moveTo>
                <a:lnTo>
                  <a:pt x="145105" y="35284"/>
                </a:lnTo>
                <a:lnTo>
                  <a:pt x="261971" y="77781"/>
                </a:lnTo>
                <a:lnTo>
                  <a:pt x="264946" y="77781"/>
                </a:lnTo>
                <a:lnTo>
                  <a:pt x="266221" y="78844"/>
                </a:lnTo>
                <a:lnTo>
                  <a:pt x="291507" y="101367"/>
                </a:lnTo>
                <a:lnTo>
                  <a:pt x="294481" y="103917"/>
                </a:lnTo>
                <a:lnTo>
                  <a:pt x="298731" y="107529"/>
                </a:lnTo>
                <a:lnTo>
                  <a:pt x="305318" y="139614"/>
                </a:lnTo>
                <a:lnTo>
                  <a:pt x="310205" y="162988"/>
                </a:lnTo>
                <a:lnTo>
                  <a:pt x="312967" y="174037"/>
                </a:lnTo>
                <a:lnTo>
                  <a:pt x="312967" y="175736"/>
                </a:lnTo>
                <a:lnTo>
                  <a:pt x="312967" y="175736"/>
                </a:lnTo>
                <a:cubicBezTo>
                  <a:pt x="287682" y="198260"/>
                  <a:pt x="260909" y="219508"/>
                  <a:pt x="234561" y="239482"/>
                </a:cubicBezTo>
                <a:cubicBezTo>
                  <a:pt x="225080" y="247450"/>
                  <a:pt x="214912" y="254568"/>
                  <a:pt x="204176" y="260730"/>
                </a:cubicBezTo>
                <a:cubicBezTo>
                  <a:pt x="188120" y="268869"/>
                  <a:pt x="170322" y="272948"/>
                  <a:pt x="152329" y="272630"/>
                </a:cubicBezTo>
                <a:cubicBezTo>
                  <a:pt x="128546" y="272120"/>
                  <a:pt x="105062" y="267211"/>
                  <a:pt x="83059" y="258180"/>
                </a:cubicBezTo>
                <a:cubicBezTo>
                  <a:pt x="60107" y="251806"/>
                  <a:pt x="40250" y="237293"/>
                  <a:pt x="27176" y="217383"/>
                </a:cubicBezTo>
                <a:cubicBezTo>
                  <a:pt x="19535" y="194881"/>
                  <a:pt x="20829" y="170318"/>
                  <a:pt x="30788" y="148751"/>
                </a:cubicBezTo>
                <a:cubicBezTo>
                  <a:pt x="46748" y="110801"/>
                  <a:pt x="69503" y="76103"/>
                  <a:pt x="97933" y="46334"/>
                </a:cubicBezTo>
                <a:cubicBezTo>
                  <a:pt x="103883" y="39534"/>
                  <a:pt x="110045" y="32522"/>
                  <a:pt x="116419" y="25085"/>
                </a:cubicBezTo>
                <a:moveTo>
                  <a:pt x="109620" y="12"/>
                </a:moveTo>
                <a:lnTo>
                  <a:pt x="99846" y="10636"/>
                </a:lnTo>
                <a:lnTo>
                  <a:pt x="81359" y="31885"/>
                </a:lnTo>
                <a:cubicBezTo>
                  <a:pt x="51231" y="63566"/>
                  <a:pt x="27176" y="100517"/>
                  <a:pt x="10390" y="140889"/>
                </a:cubicBezTo>
                <a:cubicBezTo>
                  <a:pt x="-2134" y="167598"/>
                  <a:pt x="-3360" y="198239"/>
                  <a:pt x="6990" y="225883"/>
                </a:cubicBezTo>
                <a:cubicBezTo>
                  <a:pt x="21541" y="252996"/>
                  <a:pt x="46580" y="272969"/>
                  <a:pt x="76260" y="281129"/>
                </a:cubicBezTo>
                <a:cubicBezTo>
                  <a:pt x="100677" y="291201"/>
                  <a:pt x="126767" y="296619"/>
                  <a:pt x="153179" y="297065"/>
                </a:cubicBezTo>
                <a:cubicBezTo>
                  <a:pt x="175071" y="297044"/>
                  <a:pt x="196613" y="291562"/>
                  <a:pt x="215862" y="281129"/>
                </a:cubicBezTo>
                <a:cubicBezTo>
                  <a:pt x="227224" y="274988"/>
                  <a:pt x="238031" y="267891"/>
                  <a:pt x="248160" y="259880"/>
                </a:cubicBezTo>
                <a:cubicBezTo>
                  <a:pt x="275783" y="238632"/>
                  <a:pt x="302343" y="217383"/>
                  <a:pt x="327841" y="194435"/>
                </a:cubicBezTo>
                <a:lnTo>
                  <a:pt x="338253" y="185086"/>
                </a:lnTo>
                <a:lnTo>
                  <a:pt x="334003" y="171912"/>
                </a:lnTo>
                <a:lnTo>
                  <a:pt x="334003" y="171912"/>
                </a:lnTo>
                <a:lnTo>
                  <a:pt x="331029" y="160438"/>
                </a:lnTo>
                <a:lnTo>
                  <a:pt x="326354" y="137914"/>
                </a:lnTo>
                <a:lnTo>
                  <a:pt x="319767" y="105829"/>
                </a:lnTo>
                <a:lnTo>
                  <a:pt x="318280" y="98817"/>
                </a:lnTo>
                <a:lnTo>
                  <a:pt x="312967" y="94142"/>
                </a:lnTo>
                <a:lnTo>
                  <a:pt x="308718" y="90530"/>
                </a:lnTo>
                <a:lnTo>
                  <a:pt x="305743" y="87768"/>
                </a:lnTo>
                <a:lnTo>
                  <a:pt x="280457" y="66519"/>
                </a:lnTo>
                <a:lnTo>
                  <a:pt x="280457" y="66519"/>
                </a:lnTo>
                <a:lnTo>
                  <a:pt x="280457" y="66519"/>
                </a:lnTo>
                <a:lnTo>
                  <a:pt x="278970" y="65457"/>
                </a:lnTo>
                <a:lnTo>
                  <a:pt x="276420" y="63332"/>
                </a:lnTo>
                <a:lnTo>
                  <a:pt x="273020" y="62057"/>
                </a:lnTo>
                <a:lnTo>
                  <a:pt x="270258" y="62057"/>
                </a:lnTo>
                <a:lnTo>
                  <a:pt x="153392" y="19561"/>
                </a:lnTo>
                <a:lnTo>
                  <a:pt x="123644" y="4899"/>
                </a:lnTo>
                <a:lnTo>
                  <a:pt x="110257" y="12"/>
                </a:lnTo>
                <a:close/>
              </a:path>
            </a:pathLst>
          </a:custGeom>
          <a:solidFill>
            <a:srgbClr val="190B0B"/>
          </a:solidFill>
          <a:ln w="21241" cap="flat">
            <a:noFill/>
            <a:prstDash val="solid"/>
            <a:miter/>
          </a:ln>
        </p:spPr>
        <p:txBody>
          <a:bodyPr rtlCol="0" anchor="ctr"/>
          <a:lstStyle/>
          <a:p>
            <a:endParaRPr lang="en-US"/>
          </a:p>
        </p:txBody>
      </p:sp>
      <p:grpSp>
        <p:nvGrpSpPr>
          <p:cNvPr id="64" name="Group 63">
            <a:extLst>
              <a:ext uri="{FF2B5EF4-FFF2-40B4-BE49-F238E27FC236}">
                <a16:creationId xmlns="" xmlns:a16="http://schemas.microsoft.com/office/drawing/2014/main" id="{32584E62-8C01-4FE3-A33D-6EDF6E2AC451}"/>
              </a:ext>
            </a:extLst>
          </p:cNvPr>
          <p:cNvGrpSpPr/>
          <p:nvPr userDrawn="1"/>
        </p:nvGrpSpPr>
        <p:grpSpPr>
          <a:xfrm>
            <a:off x="1075043" y="2567049"/>
            <a:ext cx="437466" cy="381334"/>
            <a:chOff x="1075043" y="2567049"/>
            <a:chExt cx="437466" cy="381334"/>
          </a:xfrm>
        </p:grpSpPr>
        <p:sp>
          <p:nvSpPr>
            <p:cNvPr id="65" name="Freeform: Shape 64">
              <a:extLst>
                <a:ext uri="{FF2B5EF4-FFF2-40B4-BE49-F238E27FC236}">
                  <a16:creationId xmlns="" xmlns:a16="http://schemas.microsoft.com/office/drawing/2014/main" id="{4BDB9E39-AE11-4AB0-8D03-ED5667727A83}"/>
                </a:ext>
              </a:extLst>
            </p:cNvPr>
            <p:cNvSpPr/>
            <p:nvPr/>
          </p:nvSpPr>
          <p:spPr>
            <a:xfrm>
              <a:off x="1086895" y="2567049"/>
              <a:ext cx="425614" cy="370036"/>
            </a:xfrm>
            <a:custGeom>
              <a:avLst/>
              <a:gdLst>
                <a:gd name="connsiteX0" fmla="*/ 409517 w 425614"/>
                <a:gd name="connsiteY0" fmla="*/ 129552 h 370036"/>
                <a:gd name="connsiteX1" fmla="*/ 291588 w 425614"/>
                <a:gd name="connsiteY1" fmla="*/ 273404 h 370036"/>
                <a:gd name="connsiteX2" fmla="*/ 213181 w 425614"/>
                <a:gd name="connsiteY2" fmla="*/ 337149 h 370036"/>
                <a:gd name="connsiteX3" fmla="*/ 182796 w 425614"/>
                <a:gd name="connsiteY3" fmla="*/ 358398 h 370036"/>
                <a:gd name="connsiteX4" fmla="*/ 61680 w 425614"/>
                <a:gd name="connsiteY4" fmla="*/ 355848 h 370036"/>
                <a:gd name="connsiteX5" fmla="*/ 4947 w 425614"/>
                <a:gd name="connsiteY5" fmla="*/ 313139 h 370036"/>
                <a:gd name="connsiteX6" fmla="*/ 8559 w 425614"/>
                <a:gd name="connsiteY6" fmla="*/ 244506 h 370036"/>
                <a:gd name="connsiteX7" fmla="*/ 75704 w 425614"/>
                <a:gd name="connsiteY7" fmla="*/ 142089 h 370036"/>
                <a:gd name="connsiteX8" fmla="*/ 94190 w 425614"/>
                <a:gd name="connsiteY8" fmla="*/ 120840 h 370036"/>
                <a:gd name="connsiteX9" fmla="*/ 169622 w 425614"/>
                <a:gd name="connsiteY9" fmla="*/ 49233 h 370036"/>
                <a:gd name="connsiteX10" fmla="*/ 326860 w 425614"/>
                <a:gd name="connsiteY10" fmla="*/ 362 h 370036"/>
                <a:gd name="connsiteX11" fmla="*/ 425028 w 425614"/>
                <a:gd name="connsiteY11" fmla="*/ 59007 h 370036"/>
                <a:gd name="connsiteX12" fmla="*/ 409517 w 425614"/>
                <a:gd name="connsiteY12" fmla="*/ 129552 h 37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614" h="370036">
                  <a:moveTo>
                    <a:pt x="409517" y="129552"/>
                  </a:moveTo>
                  <a:cubicBezTo>
                    <a:pt x="379709" y="184564"/>
                    <a:pt x="339686" y="233393"/>
                    <a:pt x="291588" y="273404"/>
                  </a:cubicBezTo>
                  <a:cubicBezTo>
                    <a:pt x="266302" y="295927"/>
                    <a:pt x="239529" y="317176"/>
                    <a:pt x="213181" y="337149"/>
                  </a:cubicBezTo>
                  <a:cubicBezTo>
                    <a:pt x="203700" y="345118"/>
                    <a:pt x="193533" y="352236"/>
                    <a:pt x="182796" y="358398"/>
                  </a:cubicBezTo>
                  <a:cubicBezTo>
                    <a:pt x="143890" y="374780"/>
                    <a:pt x="99861" y="373845"/>
                    <a:pt x="61680" y="355848"/>
                  </a:cubicBezTo>
                  <a:cubicBezTo>
                    <a:pt x="38111" y="349176"/>
                    <a:pt x="17880" y="333941"/>
                    <a:pt x="4947" y="313139"/>
                  </a:cubicBezTo>
                  <a:cubicBezTo>
                    <a:pt x="-2694" y="290636"/>
                    <a:pt x="-1400" y="266073"/>
                    <a:pt x="8559" y="244506"/>
                  </a:cubicBezTo>
                  <a:cubicBezTo>
                    <a:pt x="24518" y="206556"/>
                    <a:pt x="47273" y="171858"/>
                    <a:pt x="75704" y="142089"/>
                  </a:cubicBezTo>
                  <a:cubicBezTo>
                    <a:pt x="81653" y="135289"/>
                    <a:pt x="87815" y="128277"/>
                    <a:pt x="94190" y="120840"/>
                  </a:cubicBezTo>
                  <a:cubicBezTo>
                    <a:pt x="117327" y="94938"/>
                    <a:pt x="142556" y="70991"/>
                    <a:pt x="169622" y="49233"/>
                  </a:cubicBezTo>
                  <a:cubicBezTo>
                    <a:pt x="214488" y="14641"/>
                    <a:pt x="270286" y="-2719"/>
                    <a:pt x="326860" y="362"/>
                  </a:cubicBezTo>
                  <a:cubicBezTo>
                    <a:pt x="363620" y="2061"/>
                    <a:pt x="417166" y="16723"/>
                    <a:pt x="425028" y="59007"/>
                  </a:cubicBezTo>
                  <a:cubicBezTo>
                    <a:pt x="427571" y="83570"/>
                    <a:pt x="422132" y="108325"/>
                    <a:pt x="409517" y="129552"/>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66" name="Freeform: Shape 65">
              <a:extLst>
                <a:ext uri="{FF2B5EF4-FFF2-40B4-BE49-F238E27FC236}">
                  <a16:creationId xmlns="" xmlns:a16="http://schemas.microsoft.com/office/drawing/2014/main" id="{964C61D2-D0A0-4328-B23E-B562CFB250BB}"/>
                </a:ext>
              </a:extLst>
            </p:cNvPr>
            <p:cNvSpPr/>
            <p:nvPr/>
          </p:nvSpPr>
          <p:spPr>
            <a:xfrm>
              <a:off x="1183398" y="2690640"/>
              <a:ext cx="194635" cy="148951"/>
            </a:xfrm>
            <a:custGeom>
              <a:avLst/>
              <a:gdLst>
                <a:gd name="connsiteX0" fmla="*/ 24 w 194635"/>
                <a:gd name="connsiteY0" fmla="*/ 12 h 148951"/>
                <a:gd name="connsiteX1" fmla="*/ 141114 w 194635"/>
                <a:gd name="connsiteY1" fmla="*/ 48883 h 148951"/>
                <a:gd name="connsiteX2" fmla="*/ 174474 w 194635"/>
                <a:gd name="connsiteY2" fmla="*/ 74806 h 148951"/>
                <a:gd name="connsiteX3" fmla="*/ 183186 w 194635"/>
                <a:gd name="connsiteY3" fmla="*/ 98392 h 148951"/>
                <a:gd name="connsiteX4" fmla="*/ 194660 w 194635"/>
                <a:gd name="connsiteY4" fmla="*/ 148963 h 148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35" h="148951">
                  <a:moveTo>
                    <a:pt x="24" y="12"/>
                  </a:moveTo>
                  <a:cubicBezTo>
                    <a:pt x="48422" y="12039"/>
                    <a:pt x="95642" y="28400"/>
                    <a:pt x="141114" y="48883"/>
                  </a:cubicBezTo>
                  <a:cubicBezTo>
                    <a:pt x="154413" y="54280"/>
                    <a:pt x="165960" y="63247"/>
                    <a:pt x="174474" y="74806"/>
                  </a:cubicBezTo>
                  <a:cubicBezTo>
                    <a:pt x="178618" y="82158"/>
                    <a:pt x="181558" y="90105"/>
                    <a:pt x="183186" y="98392"/>
                  </a:cubicBezTo>
                  <a:cubicBezTo>
                    <a:pt x="187436" y="115178"/>
                    <a:pt x="191260" y="132177"/>
                    <a:pt x="194660" y="148963"/>
                  </a:cubicBezTo>
                </a:path>
              </a:pathLst>
            </a:custGeom>
            <a:noFill/>
            <a:ln w="21241"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 xmlns:a16="http://schemas.microsoft.com/office/drawing/2014/main" id="{20710164-F2EA-4894-AB8A-EB5FD3EB5F85}"/>
                </a:ext>
              </a:extLst>
            </p:cNvPr>
            <p:cNvSpPr/>
            <p:nvPr/>
          </p:nvSpPr>
          <p:spPr>
            <a:xfrm>
              <a:off x="1075043" y="2674916"/>
              <a:ext cx="314464" cy="273467"/>
            </a:xfrm>
            <a:custGeom>
              <a:avLst/>
              <a:gdLst>
                <a:gd name="connsiteX0" fmla="*/ 142801 w 314464"/>
                <a:gd name="connsiteY0" fmla="*/ 273480 h 273467"/>
                <a:gd name="connsiteX1" fmla="*/ 69707 w 314464"/>
                <a:gd name="connsiteY1" fmla="*/ 258393 h 273467"/>
                <a:gd name="connsiteX2" fmla="*/ 5961 w 314464"/>
                <a:gd name="connsiteY2" fmla="*/ 208672 h 273467"/>
                <a:gd name="connsiteX3" fmla="*/ 9574 w 314464"/>
                <a:gd name="connsiteY3" fmla="*/ 131965 h 273467"/>
                <a:gd name="connsiteX4" fmla="*/ 78419 w 314464"/>
                <a:gd name="connsiteY4" fmla="*/ 25723 h 273467"/>
                <a:gd name="connsiteX5" fmla="*/ 101579 w 314464"/>
                <a:gd name="connsiteY5" fmla="*/ 12 h 273467"/>
                <a:gd name="connsiteX6" fmla="*/ 108591 w 314464"/>
                <a:gd name="connsiteY6" fmla="*/ 2137 h 273467"/>
                <a:gd name="connsiteX7" fmla="*/ 259880 w 314464"/>
                <a:gd name="connsiteY7" fmla="*/ 56533 h 273467"/>
                <a:gd name="connsiteX8" fmla="*/ 262855 w 314464"/>
                <a:gd name="connsiteY8" fmla="*/ 59083 h 273467"/>
                <a:gd name="connsiteX9" fmla="*/ 298127 w 314464"/>
                <a:gd name="connsiteY9" fmla="*/ 90105 h 273467"/>
                <a:gd name="connsiteX10" fmla="*/ 310239 w 314464"/>
                <a:gd name="connsiteY10" fmla="*/ 148964 h 273467"/>
                <a:gd name="connsiteX11" fmla="*/ 314489 w 314464"/>
                <a:gd name="connsiteY11" fmla="*/ 165962 h 273467"/>
                <a:gd name="connsiteX12" fmla="*/ 310452 w 314464"/>
                <a:gd name="connsiteY12" fmla="*/ 172549 h 273467"/>
                <a:gd name="connsiteX13" fmla="*/ 231407 w 314464"/>
                <a:gd name="connsiteY13" fmla="*/ 237570 h 273467"/>
                <a:gd name="connsiteX14" fmla="*/ 199535 w 314464"/>
                <a:gd name="connsiteY14" fmla="*/ 258818 h 273467"/>
                <a:gd name="connsiteX15" fmla="*/ 142801 w 314464"/>
                <a:gd name="connsiteY15" fmla="*/ 273480 h 27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464" h="273467">
                  <a:moveTo>
                    <a:pt x="142801" y="273480"/>
                  </a:moveTo>
                  <a:cubicBezTo>
                    <a:pt x="117717" y="272970"/>
                    <a:pt x="92940" y="267870"/>
                    <a:pt x="69707" y="258393"/>
                  </a:cubicBezTo>
                  <a:cubicBezTo>
                    <a:pt x="42606" y="251126"/>
                    <a:pt x="19607" y="233192"/>
                    <a:pt x="5961" y="208672"/>
                  </a:cubicBezTo>
                  <a:cubicBezTo>
                    <a:pt x="-3059" y="183641"/>
                    <a:pt x="-1758" y="156039"/>
                    <a:pt x="9574" y="131965"/>
                  </a:cubicBezTo>
                  <a:cubicBezTo>
                    <a:pt x="25918" y="92677"/>
                    <a:pt x="49242" y="56682"/>
                    <a:pt x="78419" y="25723"/>
                  </a:cubicBezTo>
                  <a:lnTo>
                    <a:pt x="101579" y="12"/>
                  </a:lnTo>
                  <a:lnTo>
                    <a:pt x="108591" y="2137"/>
                  </a:lnTo>
                  <a:lnTo>
                    <a:pt x="259880" y="56533"/>
                  </a:lnTo>
                  <a:lnTo>
                    <a:pt x="262855" y="59083"/>
                  </a:lnTo>
                  <a:lnTo>
                    <a:pt x="298127" y="90105"/>
                  </a:lnTo>
                  <a:lnTo>
                    <a:pt x="310239" y="148964"/>
                  </a:lnTo>
                  <a:lnTo>
                    <a:pt x="314489" y="165962"/>
                  </a:lnTo>
                  <a:lnTo>
                    <a:pt x="310452" y="172549"/>
                  </a:lnTo>
                  <a:cubicBezTo>
                    <a:pt x="285166" y="195285"/>
                    <a:pt x="258605" y="216108"/>
                    <a:pt x="231407" y="237570"/>
                  </a:cubicBezTo>
                  <a:cubicBezTo>
                    <a:pt x="221414" y="245559"/>
                    <a:pt x="210750" y="252656"/>
                    <a:pt x="199535" y="258818"/>
                  </a:cubicBezTo>
                  <a:cubicBezTo>
                    <a:pt x="182115" y="268295"/>
                    <a:pt x="162630" y="273331"/>
                    <a:pt x="142801" y="273480"/>
                  </a:cubicBezTo>
                  <a:close/>
                </a:path>
              </a:pathLst>
            </a:custGeom>
            <a:solidFill>
              <a:srgbClr val="63D1E1"/>
            </a:solidFill>
            <a:ln w="21241"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DCDA1701-70C8-490B-8C73-EB05536C0C5C}"/>
                </a:ext>
              </a:extLst>
            </p:cNvPr>
            <p:cNvSpPr/>
            <p:nvPr/>
          </p:nvSpPr>
          <p:spPr>
            <a:xfrm>
              <a:off x="1135376" y="2634544"/>
              <a:ext cx="325951" cy="255227"/>
            </a:xfrm>
            <a:custGeom>
              <a:avLst/>
              <a:gdLst>
                <a:gd name="connsiteX0" fmla="*/ 325976 w 325951"/>
                <a:gd name="connsiteY0" fmla="*/ 12 h 255227"/>
                <a:gd name="connsiteX1" fmla="*/ 307914 w 325951"/>
                <a:gd name="connsiteY1" fmla="*/ 29760 h 255227"/>
                <a:gd name="connsiteX2" fmla="*/ 211021 w 325951"/>
                <a:gd name="connsiteY2" fmla="*/ 140676 h 255227"/>
                <a:gd name="connsiteX3" fmla="*/ 49321 w 325951"/>
                <a:gd name="connsiteY3" fmla="*/ 255206 h 255227"/>
                <a:gd name="connsiteX4" fmla="*/ 24 w 325951"/>
                <a:gd name="connsiteY4" fmla="*/ 248619 h 25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51" h="255227">
                  <a:moveTo>
                    <a:pt x="325976" y="12"/>
                  </a:moveTo>
                  <a:cubicBezTo>
                    <a:pt x="321161" y="10615"/>
                    <a:pt x="315098" y="20602"/>
                    <a:pt x="307914" y="29760"/>
                  </a:cubicBezTo>
                  <a:cubicBezTo>
                    <a:pt x="278517" y="69176"/>
                    <a:pt x="246122" y="106254"/>
                    <a:pt x="211021" y="140676"/>
                  </a:cubicBezTo>
                  <a:cubicBezTo>
                    <a:pt x="168525" y="183173"/>
                    <a:pt x="113704" y="250744"/>
                    <a:pt x="49321" y="255206"/>
                  </a:cubicBezTo>
                  <a:cubicBezTo>
                    <a:pt x="32647" y="255546"/>
                    <a:pt x="16020" y="253336"/>
                    <a:pt x="24" y="248619"/>
                  </a:cubicBezTo>
                </a:path>
              </a:pathLst>
            </a:custGeom>
            <a:noFill/>
            <a:ln w="21241" cap="rnd">
              <a:solidFill>
                <a:srgbClr val="190B0B"/>
              </a:solidFill>
              <a:prstDash val="solid"/>
              <a:round/>
            </a:ln>
          </p:spPr>
          <p:txBody>
            <a:bodyPr rtlCol="0" anchor="ctr"/>
            <a:lstStyle/>
            <a:p>
              <a:endParaRPr lang="en-US"/>
            </a:p>
          </p:txBody>
        </p:sp>
      </p:grpSp>
      <p:grpSp>
        <p:nvGrpSpPr>
          <p:cNvPr id="69" name="Group 68">
            <a:extLst>
              <a:ext uri="{FF2B5EF4-FFF2-40B4-BE49-F238E27FC236}">
                <a16:creationId xmlns="" xmlns:a16="http://schemas.microsoft.com/office/drawing/2014/main" id="{D36DF088-A0BF-4346-B0E9-9B4E21F9C81F}"/>
              </a:ext>
            </a:extLst>
          </p:cNvPr>
          <p:cNvGrpSpPr/>
          <p:nvPr userDrawn="1"/>
        </p:nvGrpSpPr>
        <p:grpSpPr>
          <a:xfrm>
            <a:off x="-34428" y="5405799"/>
            <a:ext cx="2513142" cy="2078966"/>
            <a:chOff x="-34428" y="5405799"/>
            <a:chExt cx="2513142" cy="2078966"/>
          </a:xfrm>
        </p:grpSpPr>
        <p:sp>
          <p:nvSpPr>
            <p:cNvPr id="70" name="Freeform: Shape 69">
              <a:extLst>
                <a:ext uri="{FF2B5EF4-FFF2-40B4-BE49-F238E27FC236}">
                  <a16:creationId xmlns="" xmlns:a16="http://schemas.microsoft.com/office/drawing/2014/main" id="{F83411F7-5FB7-4AAB-A5F0-321DAF05F5E6}"/>
                </a:ext>
              </a:extLst>
            </p:cNvPr>
            <p:cNvSpPr/>
            <p:nvPr/>
          </p:nvSpPr>
          <p:spPr>
            <a:xfrm>
              <a:off x="1189772" y="5525446"/>
              <a:ext cx="1277030" cy="1254667"/>
            </a:xfrm>
            <a:custGeom>
              <a:avLst/>
              <a:gdLst>
                <a:gd name="connsiteX0" fmla="*/ 249481 w 1277030"/>
                <a:gd name="connsiteY0" fmla="*/ 1254679 h 1254667"/>
                <a:gd name="connsiteX1" fmla="*/ 242894 w 1277030"/>
                <a:gd name="connsiteY1" fmla="*/ 1253192 h 1254667"/>
                <a:gd name="connsiteX2" fmla="*/ 233757 w 1277030"/>
                <a:gd name="connsiteY2" fmla="*/ 1247030 h 1254667"/>
                <a:gd name="connsiteX3" fmla="*/ 24 w 1277030"/>
                <a:gd name="connsiteY3" fmla="*/ 938290 h 1254667"/>
                <a:gd name="connsiteX4" fmla="*/ 980427 w 1277030"/>
                <a:gd name="connsiteY4" fmla="*/ 12921 h 1254667"/>
                <a:gd name="connsiteX5" fmla="*/ 1015487 w 1277030"/>
                <a:gd name="connsiteY5" fmla="*/ 171 h 1254667"/>
                <a:gd name="connsiteX6" fmla="*/ 1023137 w 1277030"/>
                <a:gd name="connsiteY6" fmla="*/ 171 h 1254667"/>
                <a:gd name="connsiteX7" fmla="*/ 1052672 w 1277030"/>
                <a:gd name="connsiteY7" fmla="*/ 19508 h 1254667"/>
                <a:gd name="connsiteX8" fmla="*/ 1262182 w 1277030"/>
                <a:gd name="connsiteY8" fmla="*/ 226680 h 1254667"/>
                <a:gd name="connsiteX9" fmla="*/ 1277056 w 1277030"/>
                <a:gd name="connsiteY9" fmla="*/ 251753 h 1254667"/>
                <a:gd name="connsiteX10" fmla="*/ 1262394 w 1277030"/>
                <a:gd name="connsiteY10" fmla="*/ 284050 h 1254667"/>
                <a:gd name="connsiteX11" fmla="*/ 383346 w 1277030"/>
                <a:gd name="connsiteY11" fmla="*/ 1145037 h 1254667"/>
                <a:gd name="connsiteX12" fmla="*/ 314076 w 1277030"/>
                <a:gd name="connsiteY12" fmla="*/ 1207082 h 1254667"/>
                <a:gd name="connsiteX13" fmla="*/ 305790 w 1277030"/>
                <a:gd name="connsiteY13" fmla="*/ 1214732 h 1254667"/>
                <a:gd name="connsiteX14" fmla="*/ 252881 w 1277030"/>
                <a:gd name="connsiteY14" fmla="*/ 1253404 h 1254667"/>
                <a:gd name="connsiteX15" fmla="*/ 1027599 w 1277030"/>
                <a:gd name="connsiteY15" fmla="*/ 151673 h 1254667"/>
                <a:gd name="connsiteX16" fmla="*/ 991902 w 1277030"/>
                <a:gd name="connsiteY16" fmla="*/ 178871 h 1254667"/>
                <a:gd name="connsiteX17" fmla="*/ 1001463 w 1277030"/>
                <a:gd name="connsiteY17" fmla="*/ 211806 h 1254667"/>
                <a:gd name="connsiteX18" fmla="*/ 1007413 w 1277030"/>
                <a:gd name="connsiteY18" fmla="*/ 214143 h 1254667"/>
                <a:gd name="connsiteX19" fmla="*/ 1007413 w 1277030"/>
                <a:gd name="connsiteY19" fmla="*/ 214143 h 1254667"/>
                <a:gd name="connsiteX20" fmla="*/ 1017824 w 1277030"/>
                <a:gd name="connsiteY20" fmla="*/ 210956 h 1254667"/>
                <a:gd name="connsiteX21" fmla="*/ 1040348 w 1277030"/>
                <a:gd name="connsiteY21" fmla="*/ 198419 h 1254667"/>
                <a:gd name="connsiteX22" fmla="*/ 1048635 w 1277030"/>
                <a:gd name="connsiteY22" fmla="*/ 181633 h 1254667"/>
                <a:gd name="connsiteX23" fmla="*/ 1027599 w 1277030"/>
                <a:gd name="connsiteY23" fmla="*/ 151673 h 12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7030" h="1254667">
                  <a:moveTo>
                    <a:pt x="249481" y="1254679"/>
                  </a:moveTo>
                  <a:cubicBezTo>
                    <a:pt x="247208" y="1254637"/>
                    <a:pt x="244964" y="1254127"/>
                    <a:pt x="242894" y="1253192"/>
                  </a:cubicBezTo>
                  <a:cubicBezTo>
                    <a:pt x="239422" y="1251853"/>
                    <a:pt x="236299" y="1249750"/>
                    <a:pt x="233757" y="1247030"/>
                  </a:cubicBezTo>
                  <a:cubicBezTo>
                    <a:pt x="185523" y="1203471"/>
                    <a:pt x="1299" y="999273"/>
                    <a:pt x="24" y="938290"/>
                  </a:cubicBezTo>
                  <a:cubicBezTo>
                    <a:pt x="24" y="898768"/>
                    <a:pt x="861224" y="85803"/>
                    <a:pt x="980427" y="12921"/>
                  </a:cubicBezTo>
                  <a:cubicBezTo>
                    <a:pt x="990690" y="5484"/>
                    <a:pt x="1002844" y="1064"/>
                    <a:pt x="1015487" y="171"/>
                  </a:cubicBezTo>
                  <a:cubicBezTo>
                    <a:pt x="1018037" y="-41"/>
                    <a:pt x="1020587" y="-41"/>
                    <a:pt x="1023137" y="171"/>
                  </a:cubicBezTo>
                  <a:cubicBezTo>
                    <a:pt x="1034696" y="3508"/>
                    <a:pt x="1045001" y="10243"/>
                    <a:pt x="1052672" y="19508"/>
                  </a:cubicBezTo>
                  <a:lnTo>
                    <a:pt x="1262182" y="226680"/>
                  </a:lnTo>
                  <a:cubicBezTo>
                    <a:pt x="1269937" y="233012"/>
                    <a:pt x="1275207" y="241894"/>
                    <a:pt x="1277056" y="251753"/>
                  </a:cubicBezTo>
                  <a:cubicBezTo>
                    <a:pt x="1276949" y="264098"/>
                    <a:pt x="1271616" y="275827"/>
                    <a:pt x="1262394" y="284050"/>
                  </a:cubicBezTo>
                  <a:cubicBezTo>
                    <a:pt x="1168263" y="386468"/>
                    <a:pt x="419894" y="1110827"/>
                    <a:pt x="383346" y="1145037"/>
                  </a:cubicBezTo>
                  <a:cubicBezTo>
                    <a:pt x="360398" y="1166286"/>
                    <a:pt x="337025" y="1187534"/>
                    <a:pt x="314076" y="1207082"/>
                  </a:cubicBezTo>
                  <a:cubicBezTo>
                    <a:pt x="312164" y="1208570"/>
                    <a:pt x="309402" y="1211332"/>
                    <a:pt x="305790" y="1214732"/>
                  </a:cubicBezTo>
                  <a:cubicBezTo>
                    <a:pt x="291593" y="1231773"/>
                    <a:pt x="273424" y="1245054"/>
                    <a:pt x="252881" y="1253404"/>
                  </a:cubicBezTo>
                  <a:close/>
                  <a:moveTo>
                    <a:pt x="1027599" y="151673"/>
                  </a:moveTo>
                  <a:cubicBezTo>
                    <a:pt x="1012576" y="155667"/>
                    <a:pt x="999742" y="165442"/>
                    <a:pt x="991902" y="178871"/>
                  </a:cubicBezTo>
                  <a:cubicBezTo>
                    <a:pt x="986717" y="190727"/>
                    <a:pt x="990733" y="204581"/>
                    <a:pt x="1001463" y="211806"/>
                  </a:cubicBezTo>
                  <a:cubicBezTo>
                    <a:pt x="1003269" y="212975"/>
                    <a:pt x="1005288" y="213761"/>
                    <a:pt x="1007413" y="214143"/>
                  </a:cubicBezTo>
                  <a:lnTo>
                    <a:pt x="1007413" y="214143"/>
                  </a:lnTo>
                  <a:cubicBezTo>
                    <a:pt x="1011067" y="213846"/>
                    <a:pt x="1014616" y="212762"/>
                    <a:pt x="1017824" y="210956"/>
                  </a:cubicBezTo>
                  <a:cubicBezTo>
                    <a:pt x="1026005" y="208151"/>
                    <a:pt x="1033633" y="203902"/>
                    <a:pt x="1040348" y="198419"/>
                  </a:cubicBezTo>
                  <a:cubicBezTo>
                    <a:pt x="1045554" y="194403"/>
                    <a:pt x="1048614" y="188220"/>
                    <a:pt x="1048635" y="181633"/>
                  </a:cubicBezTo>
                  <a:cubicBezTo>
                    <a:pt x="1046935" y="170796"/>
                    <a:pt x="1035673" y="151673"/>
                    <a:pt x="1027599" y="151673"/>
                  </a:cubicBezTo>
                  <a:close/>
                </a:path>
              </a:pathLst>
            </a:custGeom>
            <a:solidFill>
              <a:srgbClr val="63D1E1"/>
            </a:solidFill>
            <a:ln w="21241"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46B18145-B5E9-413A-AF76-1A8737CE6AE1}"/>
                </a:ext>
              </a:extLst>
            </p:cNvPr>
            <p:cNvSpPr/>
            <p:nvPr/>
          </p:nvSpPr>
          <p:spPr>
            <a:xfrm>
              <a:off x="1178936" y="5513919"/>
              <a:ext cx="1299778" cy="1277881"/>
            </a:xfrm>
            <a:custGeom>
              <a:avLst/>
              <a:gdLst>
                <a:gd name="connsiteX0" fmla="*/ 1026749 w 1299778"/>
                <a:gd name="connsiteY0" fmla="*/ 22323 h 1277881"/>
                <a:gd name="connsiteX1" fmla="*/ 1032061 w 1299778"/>
                <a:gd name="connsiteY1" fmla="*/ 22323 h 1277881"/>
                <a:gd name="connsiteX2" fmla="*/ 1055859 w 1299778"/>
                <a:gd name="connsiteY2" fmla="*/ 38472 h 1277881"/>
                <a:gd name="connsiteX3" fmla="*/ 1265581 w 1299778"/>
                <a:gd name="connsiteY3" fmla="*/ 245644 h 1277881"/>
                <a:gd name="connsiteX4" fmla="*/ 1277055 w 1299778"/>
                <a:gd name="connsiteY4" fmla="*/ 264130 h 1277881"/>
                <a:gd name="connsiteX5" fmla="*/ 1265369 w 1299778"/>
                <a:gd name="connsiteY5" fmla="*/ 287503 h 1277881"/>
                <a:gd name="connsiteX6" fmla="*/ 386746 w 1299778"/>
                <a:gd name="connsiteY6" fmla="*/ 1148490 h 1277881"/>
                <a:gd name="connsiteX7" fmla="*/ 317901 w 1299778"/>
                <a:gd name="connsiteY7" fmla="*/ 1210110 h 1277881"/>
                <a:gd name="connsiteX8" fmla="*/ 262230 w 1299778"/>
                <a:gd name="connsiteY8" fmla="*/ 1253882 h 1277881"/>
                <a:gd name="connsiteX9" fmla="*/ 260318 w 1299778"/>
                <a:gd name="connsiteY9" fmla="*/ 1253882 h 1277881"/>
                <a:gd name="connsiteX10" fmla="*/ 258193 w 1299778"/>
                <a:gd name="connsiteY10" fmla="*/ 1253882 h 1277881"/>
                <a:gd name="connsiteX11" fmla="*/ 252031 w 1299778"/>
                <a:gd name="connsiteY11" fmla="*/ 1249844 h 1277881"/>
                <a:gd name="connsiteX12" fmla="*/ 22548 w 1299778"/>
                <a:gd name="connsiteY12" fmla="*/ 949392 h 1277881"/>
                <a:gd name="connsiteX13" fmla="*/ 997638 w 1299778"/>
                <a:gd name="connsiteY13" fmla="*/ 33584 h 1277881"/>
                <a:gd name="connsiteX14" fmla="*/ 1026749 w 1299778"/>
                <a:gd name="connsiteY14" fmla="*/ 22747 h 1277881"/>
                <a:gd name="connsiteX15" fmla="*/ 1018887 w 1299778"/>
                <a:gd name="connsiteY15" fmla="*/ 236506 h 1277881"/>
                <a:gd name="connsiteX16" fmla="*/ 1033336 w 1299778"/>
                <a:gd name="connsiteY16" fmla="*/ 232470 h 1277881"/>
                <a:gd name="connsiteX17" fmla="*/ 1058834 w 1299778"/>
                <a:gd name="connsiteY17" fmla="*/ 218020 h 1277881"/>
                <a:gd name="connsiteX18" fmla="*/ 1070733 w 1299778"/>
                <a:gd name="connsiteY18" fmla="*/ 192097 h 1277881"/>
                <a:gd name="connsiteX19" fmla="*/ 1038435 w 1299778"/>
                <a:gd name="connsiteY19" fmla="*/ 151513 h 1277881"/>
                <a:gd name="connsiteX20" fmla="*/ 1038435 w 1299778"/>
                <a:gd name="connsiteY20" fmla="*/ 151513 h 1277881"/>
                <a:gd name="connsiteX21" fmla="*/ 992539 w 1299778"/>
                <a:gd name="connsiteY21" fmla="*/ 184873 h 1277881"/>
                <a:gd name="connsiteX22" fmla="*/ 1006563 w 1299778"/>
                <a:gd name="connsiteY22" fmla="*/ 232682 h 1277881"/>
                <a:gd name="connsiteX23" fmla="*/ 1017187 w 1299778"/>
                <a:gd name="connsiteY23" fmla="*/ 236506 h 1277881"/>
                <a:gd name="connsiteX24" fmla="*/ 1018887 w 1299778"/>
                <a:gd name="connsiteY24" fmla="*/ 236506 h 1277881"/>
                <a:gd name="connsiteX25" fmla="*/ 1026749 w 1299778"/>
                <a:gd name="connsiteY25" fmla="*/ 12 h 1277881"/>
                <a:gd name="connsiteX26" fmla="*/ 985739 w 1299778"/>
                <a:gd name="connsiteY26" fmla="*/ 14248 h 1277881"/>
                <a:gd name="connsiteX27" fmla="*/ 440717 w 1299778"/>
                <a:gd name="connsiteY27" fmla="*/ 497863 h 1277881"/>
                <a:gd name="connsiteX28" fmla="*/ 138777 w 1299778"/>
                <a:gd name="connsiteY28" fmla="*/ 791091 h 1277881"/>
                <a:gd name="connsiteX29" fmla="*/ 24 w 1299778"/>
                <a:gd name="connsiteY29" fmla="*/ 949392 h 1277881"/>
                <a:gd name="connsiteX30" fmla="*/ 236945 w 1299778"/>
                <a:gd name="connsiteY30" fmla="*/ 1266418 h 1277881"/>
                <a:gd name="connsiteX31" fmla="*/ 250331 w 1299778"/>
                <a:gd name="connsiteY31" fmla="*/ 1275980 h 1277881"/>
                <a:gd name="connsiteX32" fmla="*/ 260530 w 1299778"/>
                <a:gd name="connsiteY32" fmla="*/ 1277893 h 1277881"/>
                <a:gd name="connsiteX33" fmla="*/ 266905 w 1299778"/>
                <a:gd name="connsiteY33" fmla="*/ 1277893 h 1277881"/>
                <a:gd name="connsiteX34" fmla="*/ 325125 w 1299778"/>
                <a:gd name="connsiteY34" fmla="*/ 1235396 h 1277881"/>
                <a:gd name="connsiteX35" fmla="*/ 332775 w 1299778"/>
                <a:gd name="connsiteY35" fmla="*/ 1228171 h 1277881"/>
                <a:gd name="connsiteX36" fmla="*/ 402470 w 1299778"/>
                <a:gd name="connsiteY36" fmla="*/ 1165914 h 1277881"/>
                <a:gd name="connsiteX37" fmla="*/ 1282155 w 1299778"/>
                <a:gd name="connsiteY37" fmla="*/ 304289 h 1277881"/>
                <a:gd name="connsiteX38" fmla="*/ 1299791 w 1299778"/>
                <a:gd name="connsiteY38" fmla="*/ 263280 h 1277881"/>
                <a:gd name="connsiteX39" fmla="*/ 1281730 w 1299778"/>
                <a:gd name="connsiteY39" fmla="*/ 231194 h 1277881"/>
                <a:gd name="connsiteX40" fmla="*/ 1266644 w 1299778"/>
                <a:gd name="connsiteY40" fmla="*/ 216321 h 1277881"/>
                <a:gd name="connsiteX41" fmla="*/ 1072008 w 1299778"/>
                <a:gd name="connsiteY41" fmla="*/ 23810 h 1277881"/>
                <a:gd name="connsiteX42" fmla="*/ 1036948 w 1299778"/>
                <a:gd name="connsiteY42" fmla="*/ 2562 h 1277881"/>
                <a:gd name="connsiteX43" fmla="*/ 1026961 w 1299778"/>
                <a:gd name="connsiteY43" fmla="*/ 2562 h 1277881"/>
                <a:gd name="connsiteX44" fmla="*/ 1019099 w 1299778"/>
                <a:gd name="connsiteY44" fmla="*/ 213558 h 1277881"/>
                <a:gd name="connsiteX45" fmla="*/ 1019099 w 1299778"/>
                <a:gd name="connsiteY45" fmla="*/ 213558 h 1277881"/>
                <a:gd name="connsiteX46" fmla="*/ 1013575 w 1299778"/>
                <a:gd name="connsiteY46" fmla="*/ 195072 h 1277881"/>
                <a:gd name="connsiteX47" fmla="*/ 1038011 w 1299778"/>
                <a:gd name="connsiteY47" fmla="*/ 173824 h 1277881"/>
                <a:gd name="connsiteX48" fmla="*/ 1048847 w 1299778"/>
                <a:gd name="connsiteY48" fmla="*/ 192735 h 1277881"/>
                <a:gd name="connsiteX49" fmla="*/ 1044385 w 1299778"/>
                <a:gd name="connsiteY49" fmla="*/ 200385 h 1277881"/>
                <a:gd name="connsiteX50" fmla="*/ 1025262 w 1299778"/>
                <a:gd name="connsiteY50" fmla="*/ 211009 h 1277881"/>
                <a:gd name="connsiteX51" fmla="*/ 1019737 w 1299778"/>
                <a:gd name="connsiteY51" fmla="*/ 213134 h 1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99778" h="1277881">
                  <a:moveTo>
                    <a:pt x="1026749" y="22323"/>
                  </a:moveTo>
                  <a:cubicBezTo>
                    <a:pt x="1028513" y="22110"/>
                    <a:pt x="1030297" y="22110"/>
                    <a:pt x="1032061" y="22323"/>
                  </a:cubicBezTo>
                  <a:cubicBezTo>
                    <a:pt x="1041432" y="25191"/>
                    <a:pt x="1049719" y="30822"/>
                    <a:pt x="1055859" y="38472"/>
                  </a:cubicBezTo>
                  <a:lnTo>
                    <a:pt x="1265581" y="245644"/>
                  </a:lnTo>
                  <a:cubicBezTo>
                    <a:pt x="1271382" y="250318"/>
                    <a:pt x="1275441" y="256841"/>
                    <a:pt x="1277055" y="264130"/>
                  </a:cubicBezTo>
                  <a:cubicBezTo>
                    <a:pt x="1276482" y="273182"/>
                    <a:pt x="1272253" y="281617"/>
                    <a:pt x="1265369" y="287503"/>
                  </a:cubicBezTo>
                  <a:cubicBezTo>
                    <a:pt x="1173788" y="388433"/>
                    <a:pt x="433068" y="1105993"/>
                    <a:pt x="386746" y="1148490"/>
                  </a:cubicBezTo>
                  <a:cubicBezTo>
                    <a:pt x="365498" y="1169738"/>
                    <a:pt x="341274" y="1190987"/>
                    <a:pt x="317901" y="1210110"/>
                  </a:cubicBezTo>
                  <a:cubicBezTo>
                    <a:pt x="309402" y="1217334"/>
                    <a:pt x="278166" y="1251332"/>
                    <a:pt x="262230" y="1253882"/>
                  </a:cubicBezTo>
                  <a:lnTo>
                    <a:pt x="260318" y="1253882"/>
                  </a:lnTo>
                  <a:cubicBezTo>
                    <a:pt x="259627" y="1254116"/>
                    <a:pt x="258883" y="1254116"/>
                    <a:pt x="258193" y="1253882"/>
                  </a:cubicBezTo>
                  <a:cubicBezTo>
                    <a:pt x="255858" y="1253032"/>
                    <a:pt x="253752" y="1251651"/>
                    <a:pt x="252031" y="1249844"/>
                  </a:cubicBezTo>
                  <a:cubicBezTo>
                    <a:pt x="198060" y="1200761"/>
                    <a:pt x="23185" y="1002726"/>
                    <a:pt x="22548" y="949392"/>
                  </a:cubicBezTo>
                  <a:cubicBezTo>
                    <a:pt x="22548" y="922194"/>
                    <a:pt x="854424" y="120703"/>
                    <a:pt x="997638" y="33584"/>
                  </a:cubicBezTo>
                  <a:cubicBezTo>
                    <a:pt x="1006180" y="27401"/>
                    <a:pt x="1016252" y="23661"/>
                    <a:pt x="1026749" y="22747"/>
                  </a:cubicBezTo>
                  <a:moveTo>
                    <a:pt x="1018887" y="236506"/>
                  </a:moveTo>
                  <a:cubicBezTo>
                    <a:pt x="1023923" y="236188"/>
                    <a:pt x="1028852" y="234807"/>
                    <a:pt x="1033336" y="232470"/>
                  </a:cubicBezTo>
                  <a:cubicBezTo>
                    <a:pt x="1042600" y="229155"/>
                    <a:pt x="1051227" y="224268"/>
                    <a:pt x="1058834" y="218020"/>
                  </a:cubicBezTo>
                  <a:cubicBezTo>
                    <a:pt x="1066526" y="211625"/>
                    <a:pt x="1070903" y="202105"/>
                    <a:pt x="1070733" y="192097"/>
                  </a:cubicBezTo>
                  <a:cubicBezTo>
                    <a:pt x="1070733" y="178073"/>
                    <a:pt x="1055009" y="151513"/>
                    <a:pt x="1038435" y="151513"/>
                  </a:cubicBezTo>
                  <a:lnTo>
                    <a:pt x="1038435" y="151513"/>
                  </a:lnTo>
                  <a:cubicBezTo>
                    <a:pt x="1019036" y="155486"/>
                    <a:pt x="1002313" y="167662"/>
                    <a:pt x="992539" y="184873"/>
                  </a:cubicBezTo>
                  <a:cubicBezTo>
                    <a:pt x="984762" y="202084"/>
                    <a:pt x="990733" y="222397"/>
                    <a:pt x="1006563" y="232682"/>
                  </a:cubicBezTo>
                  <a:cubicBezTo>
                    <a:pt x="1009793" y="234701"/>
                    <a:pt x="1013405" y="236018"/>
                    <a:pt x="1017187" y="236506"/>
                  </a:cubicBezTo>
                  <a:lnTo>
                    <a:pt x="1018887" y="236506"/>
                  </a:lnTo>
                  <a:moveTo>
                    <a:pt x="1026749" y="12"/>
                  </a:moveTo>
                  <a:cubicBezTo>
                    <a:pt x="1012024" y="861"/>
                    <a:pt x="997830" y="5791"/>
                    <a:pt x="985739" y="14248"/>
                  </a:cubicBezTo>
                  <a:cubicBezTo>
                    <a:pt x="891609" y="72044"/>
                    <a:pt x="544834" y="398845"/>
                    <a:pt x="440717" y="497863"/>
                  </a:cubicBezTo>
                  <a:cubicBezTo>
                    <a:pt x="329588" y="604105"/>
                    <a:pt x="219521" y="710347"/>
                    <a:pt x="138777" y="791091"/>
                  </a:cubicBezTo>
                  <a:cubicBezTo>
                    <a:pt x="24" y="930056"/>
                    <a:pt x="24" y="937280"/>
                    <a:pt x="24" y="949392"/>
                  </a:cubicBezTo>
                  <a:cubicBezTo>
                    <a:pt x="24" y="1021424"/>
                    <a:pt x="204647" y="1237096"/>
                    <a:pt x="236945" y="1266418"/>
                  </a:cubicBezTo>
                  <a:cubicBezTo>
                    <a:pt x="240612" y="1270583"/>
                    <a:pt x="245193" y="1273855"/>
                    <a:pt x="250331" y="1275980"/>
                  </a:cubicBezTo>
                  <a:cubicBezTo>
                    <a:pt x="253576" y="1277277"/>
                    <a:pt x="257039" y="1277914"/>
                    <a:pt x="260530" y="1277893"/>
                  </a:cubicBezTo>
                  <a:lnTo>
                    <a:pt x="266905" y="1277893"/>
                  </a:lnTo>
                  <a:cubicBezTo>
                    <a:pt x="289632" y="1268947"/>
                    <a:pt x="309678" y="1254307"/>
                    <a:pt x="325125" y="1235396"/>
                  </a:cubicBezTo>
                  <a:lnTo>
                    <a:pt x="332775" y="1228171"/>
                  </a:lnTo>
                  <a:cubicBezTo>
                    <a:pt x="355723" y="1208622"/>
                    <a:pt x="379096" y="1187799"/>
                    <a:pt x="402470" y="1165914"/>
                  </a:cubicBezTo>
                  <a:cubicBezTo>
                    <a:pt x="439230" y="1131703"/>
                    <a:pt x="1188662" y="406919"/>
                    <a:pt x="1282155" y="304289"/>
                  </a:cubicBezTo>
                  <a:cubicBezTo>
                    <a:pt x="1293672" y="293814"/>
                    <a:pt x="1300110" y="278855"/>
                    <a:pt x="1299791" y="263280"/>
                  </a:cubicBezTo>
                  <a:cubicBezTo>
                    <a:pt x="1297794" y="250765"/>
                    <a:pt x="1291377" y="239397"/>
                    <a:pt x="1281730" y="231194"/>
                  </a:cubicBezTo>
                  <a:lnTo>
                    <a:pt x="1266644" y="216321"/>
                  </a:lnTo>
                  <a:lnTo>
                    <a:pt x="1072008" y="23810"/>
                  </a:lnTo>
                  <a:cubicBezTo>
                    <a:pt x="1062723" y="13356"/>
                    <a:pt x="1050505" y="5961"/>
                    <a:pt x="1036948" y="2562"/>
                  </a:cubicBezTo>
                  <a:cubicBezTo>
                    <a:pt x="1033633" y="2243"/>
                    <a:pt x="1030276" y="2243"/>
                    <a:pt x="1026961" y="2562"/>
                  </a:cubicBezTo>
                  <a:close/>
                  <a:moveTo>
                    <a:pt x="1019099" y="213558"/>
                  </a:moveTo>
                  <a:lnTo>
                    <a:pt x="1019099" y="213558"/>
                  </a:lnTo>
                  <a:cubicBezTo>
                    <a:pt x="1013192" y="209436"/>
                    <a:pt x="1010898" y="201766"/>
                    <a:pt x="1013575" y="195072"/>
                  </a:cubicBezTo>
                  <a:cubicBezTo>
                    <a:pt x="1019312" y="185638"/>
                    <a:pt x="1027854" y="178201"/>
                    <a:pt x="1038011" y="173824"/>
                  </a:cubicBezTo>
                  <a:cubicBezTo>
                    <a:pt x="1043386" y="178945"/>
                    <a:pt x="1047147" y="185510"/>
                    <a:pt x="1048847" y="192735"/>
                  </a:cubicBezTo>
                  <a:cubicBezTo>
                    <a:pt x="1048465" y="195795"/>
                    <a:pt x="1046850" y="198557"/>
                    <a:pt x="1044385" y="200385"/>
                  </a:cubicBezTo>
                  <a:cubicBezTo>
                    <a:pt x="1038690" y="205038"/>
                    <a:pt x="1032210" y="208629"/>
                    <a:pt x="1025262" y="211009"/>
                  </a:cubicBezTo>
                  <a:lnTo>
                    <a:pt x="1019737" y="213134"/>
                  </a:lnTo>
                  <a:close/>
                </a:path>
              </a:pathLst>
            </a:custGeom>
            <a:solidFill>
              <a:srgbClr val="190B0B"/>
            </a:solidFill>
            <a:ln w="21241"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C32F849B-66DE-4F4A-B3F0-CF0C69A2E0BA}"/>
                </a:ext>
              </a:extLst>
            </p:cNvPr>
            <p:cNvSpPr/>
            <p:nvPr/>
          </p:nvSpPr>
          <p:spPr>
            <a:xfrm>
              <a:off x="1456015" y="6662397"/>
              <a:ext cx="39309" cy="43559"/>
            </a:xfrm>
            <a:custGeom>
              <a:avLst/>
              <a:gdLst>
                <a:gd name="connsiteX0" fmla="*/ 24 w 39309"/>
                <a:gd name="connsiteY0" fmla="*/ 12 h 43559"/>
                <a:gd name="connsiteX1" fmla="*/ 39334 w 39309"/>
                <a:gd name="connsiteY1" fmla="*/ 43571 h 43559"/>
              </a:gdLst>
              <a:ahLst/>
              <a:cxnLst>
                <a:cxn ang="0">
                  <a:pos x="connsiteX0" y="connsiteY0"/>
                </a:cxn>
                <a:cxn ang="0">
                  <a:pos x="connsiteX1" y="connsiteY1"/>
                </a:cxn>
              </a:cxnLst>
              <a:rect l="l" t="t" r="r" b="b"/>
              <a:pathLst>
                <a:path w="39309" h="43559">
                  <a:moveTo>
                    <a:pt x="24" y="12"/>
                  </a:moveTo>
                  <a:lnTo>
                    <a:pt x="39334" y="43571"/>
                  </a:lnTo>
                </a:path>
              </a:pathLst>
            </a:custGeom>
            <a:noFill/>
            <a:ln w="22515" cap="rnd">
              <a:solidFill>
                <a:srgbClr val="190B0B"/>
              </a:solidFill>
              <a:prstDash val="solid"/>
              <a:round/>
            </a:ln>
          </p:spPr>
          <p:txBody>
            <a:bodyPr rtlCol="0" anchor="ctr"/>
            <a:lstStyle/>
            <a:p>
              <a:endParaRPr lang="en-US"/>
            </a:p>
          </p:txBody>
        </p:sp>
        <p:sp>
          <p:nvSpPr>
            <p:cNvPr id="73" name="Freeform: Shape 72">
              <a:extLst>
                <a:ext uri="{FF2B5EF4-FFF2-40B4-BE49-F238E27FC236}">
                  <a16:creationId xmlns="" xmlns:a16="http://schemas.microsoft.com/office/drawing/2014/main" id="{9B613758-8C9C-4FAF-A34F-A4C0A6BC6832}"/>
                </a:ext>
              </a:extLst>
            </p:cNvPr>
            <p:cNvSpPr/>
            <p:nvPr/>
          </p:nvSpPr>
          <p:spPr>
            <a:xfrm>
              <a:off x="1450491" y="6560830"/>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 xmlns:a16="http://schemas.microsoft.com/office/drawing/2014/main" id="{84E2A710-73CB-4841-9CD3-BFB3999B24E9}"/>
                </a:ext>
              </a:extLst>
            </p:cNvPr>
            <p:cNvSpPr/>
            <p:nvPr/>
          </p:nvSpPr>
          <p:spPr>
            <a:xfrm>
              <a:off x="1567994" y="6560617"/>
              <a:ext cx="39309" cy="43771"/>
            </a:xfrm>
            <a:custGeom>
              <a:avLst/>
              <a:gdLst>
                <a:gd name="connsiteX0" fmla="*/ 24 w 39309"/>
                <a:gd name="connsiteY0" fmla="*/ 12 h 43771"/>
                <a:gd name="connsiteX1" fmla="*/ 39334 w 39309"/>
                <a:gd name="connsiteY1" fmla="*/ 43784 h 43771"/>
              </a:gdLst>
              <a:ahLst/>
              <a:cxnLst>
                <a:cxn ang="0">
                  <a:pos x="connsiteX0" y="connsiteY0"/>
                </a:cxn>
                <a:cxn ang="0">
                  <a:pos x="connsiteX1" y="connsiteY1"/>
                </a:cxn>
              </a:cxnLst>
              <a:rect l="l" t="t" r="r" b="b"/>
              <a:pathLst>
                <a:path w="39309" h="43771">
                  <a:moveTo>
                    <a:pt x="24" y="12"/>
                  </a:moveTo>
                  <a:lnTo>
                    <a:pt x="39334" y="43784"/>
                  </a:lnTo>
                </a:path>
              </a:pathLst>
            </a:custGeom>
            <a:noFill/>
            <a:ln w="22515" cap="rnd">
              <a:solidFill>
                <a:srgbClr val="190B0B"/>
              </a:solidFill>
              <a:prstDash val="solid"/>
              <a:round/>
            </a:ln>
          </p:spPr>
          <p:txBody>
            <a:bodyPr rtlCol="0" anchor="ctr"/>
            <a:lstStyle/>
            <a:p>
              <a:endParaRPr lang="en-US"/>
            </a:p>
          </p:txBody>
        </p:sp>
        <p:sp>
          <p:nvSpPr>
            <p:cNvPr id="75" name="Freeform: Shape 74">
              <a:extLst>
                <a:ext uri="{FF2B5EF4-FFF2-40B4-BE49-F238E27FC236}">
                  <a16:creationId xmlns="" xmlns:a16="http://schemas.microsoft.com/office/drawing/2014/main" id="{4C7EBD47-7AE0-4306-B2FB-A4CB97A48C7C}"/>
                </a:ext>
              </a:extLst>
            </p:cNvPr>
            <p:cNvSpPr/>
            <p:nvPr/>
          </p:nvSpPr>
          <p:spPr>
            <a:xfrm>
              <a:off x="1563320" y="6459049"/>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 xmlns:a16="http://schemas.microsoft.com/office/drawing/2014/main" id="{0358474E-D675-43F9-9CE1-A3C5FD48CE32}"/>
                </a:ext>
              </a:extLst>
            </p:cNvPr>
            <p:cNvSpPr/>
            <p:nvPr/>
          </p:nvSpPr>
          <p:spPr>
            <a:xfrm>
              <a:off x="1679974" y="6459049"/>
              <a:ext cx="39309" cy="43771"/>
            </a:xfrm>
            <a:custGeom>
              <a:avLst/>
              <a:gdLst>
                <a:gd name="connsiteX0" fmla="*/ 24 w 39309"/>
                <a:gd name="connsiteY0" fmla="*/ 12 h 43771"/>
                <a:gd name="connsiteX1" fmla="*/ 39334 w 39309"/>
                <a:gd name="connsiteY1" fmla="*/ 43784 h 43771"/>
              </a:gdLst>
              <a:ahLst/>
              <a:cxnLst>
                <a:cxn ang="0">
                  <a:pos x="connsiteX0" y="connsiteY0"/>
                </a:cxn>
                <a:cxn ang="0">
                  <a:pos x="connsiteX1" y="connsiteY1"/>
                </a:cxn>
              </a:cxnLst>
              <a:rect l="l" t="t" r="r" b="b"/>
              <a:pathLst>
                <a:path w="39309" h="43771">
                  <a:moveTo>
                    <a:pt x="24" y="12"/>
                  </a:moveTo>
                  <a:cubicBezTo>
                    <a:pt x="13198" y="14461"/>
                    <a:pt x="26372" y="29122"/>
                    <a:pt x="39334" y="43784"/>
                  </a:cubicBezTo>
                </a:path>
              </a:pathLst>
            </a:custGeom>
            <a:noFill/>
            <a:ln w="22515"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 xmlns:a16="http://schemas.microsoft.com/office/drawing/2014/main" id="{2921D02E-8238-4671-813F-343011A1184F}"/>
                </a:ext>
              </a:extLst>
            </p:cNvPr>
            <p:cNvSpPr/>
            <p:nvPr/>
          </p:nvSpPr>
          <p:spPr>
            <a:xfrm>
              <a:off x="1675511" y="6357482"/>
              <a:ext cx="87756" cy="104967"/>
            </a:xfrm>
            <a:custGeom>
              <a:avLst/>
              <a:gdLst>
                <a:gd name="connsiteX0" fmla="*/ 24 w 87756"/>
                <a:gd name="connsiteY0" fmla="*/ 12 h 104967"/>
                <a:gd name="connsiteX1" fmla="*/ 87781 w 87756"/>
                <a:gd name="connsiteY1" fmla="*/ 104979 h 104967"/>
              </a:gdLst>
              <a:ahLst/>
              <a:cxnLst>
                <a:cxn ang="0">
                  <a:pos x="connsiteX0" y="connsiteY0"/>
                </a:cxn>
                <a:cxn ang="0">
                  <a:pos x="connsiteX1" y="connsiteY1"/>
                </a:cxn>
              </a:cxnLst>
              <a:rect l="l" t="t" r="r" b="b"/>
              <a:pathLst>
                <a:path w="87756" h="104967">
                  <a:moveTo>
                    <a:pt x="24" y="12"/>
                  </a:moveTo>
                  <a:cubicBezTo>
                    <a:pt x="29347" y="34860"/>
                    <a:pt x="58600" y="69856"/>
                    <a:pt x="87781" y="104979"/>
                  </a:cubicBezTo>
                </a:path>
              </a:pathLst>
            </a:custGeom>
            <a:noFill/>
            <a:ln w="22515" cap="rnd">
              <a:solidFill>
                <a:srgbClr val="190B0B"/>
              </a:solidFill>
              <a:prstDash val="solid"/>
              <a:round/>
            </a:ln>
          </p:spPr>
          <p:txBody>
            <a:bodyPr rtlCol="0" anchor="ctr"/>
            <a:lstStyle/>
            <a:p>
              <a:endParaRPr lang="en-US"/>
            </a:p>
          </p:txBody>
        </p:sp>
        <p:sp>
          <p:nvSpPr>
            <p:cNvPr id="78" name="Freeform: Shape 77">
              <a:extLst>
                <a:ext uri="{FF2B5EF4-FFF2-40B4-BE49-F238E27FC236}">
                  <a16:creationId xmlns="" xmlns:a16="http://schemas.microsoft.com/office/drawing/2014/main" id="{AA84E1FD-B734-459F-9596-A02EC1FF119A}"/>
                </a:ext>
              </a:extLst>
            </p:cNvPr>
            <p:cNvSpPr/>
            <p:nvPr/>
          </p:nvSpPr>
          <p:spPr>
            <a:xfrm>
              <a:off x="1791953" y="6357270"/>
              <a:ext cx="39522" cy="43771"/>
            </a:xfrm>
            <a:custGeom>
              <a:avLst/>
              <a:gdLst>
                <a:gd name="connsiteX0" fmla="*/ 24 w 39522"/>
                <a:gd name="connsiteY0" fmla="*/ 12 h 43771"/>
                <a:gd name="connsiteX1" fmla="*/ 39547 w 39522"/>
                <a:gd name="connsiteY1" fmla="*/ 43784 h 43771"/>
              </a:gdLst>
              <a:ahLst/>
              <a:cxnLst>
                <a:cxn ang="0">
                  <a:pos x="connsiteX0" y="connsiteY0"/>
                </a:cxn>
                <a:cxn ang="0">
                  <a:pos x="connsiteX1" y="connsiteY1"/>
                </a:cxn>
              </a:cxnLst>
              <a:rect l="l" t="t" r="r" b="b"/>
              <a:pathLst>
                <a:path w="39522" h="43771">
                  <a:moveTo>
                    <a:pt x="24" y="12"/>
                  </a:moveTo>
                  <a:lnTo>
                    <a:pt x="39547" y="43784"/>
                  </a:lnTo>
                </a:path>
              </a:pathLst>
            </a:custGeom>
            <a:noFill/>
            <a:ln w="22515"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 xmlns:a16="http://schemas.microsoft.com/office/drawing/2014/main" id="{678103B6-D119-4F56-AF8A-4D7BB6B70B74}"/>
                </a:ext>
              </a:extLst>
            </p:cNvPr>
            <p:cNvSpPr/>
            <p:nvPr/>
          </p:nvSpPr>
          <p:spPr>
            <a:xfrm>
              <a:off x="1787491" y="6255702"/>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 xmlns:a16="http://schemas.microsoft.com/office/drawing/2014/main" id="{939BD313-66DD-4E69-B80C-588429E410A5}"/>
                </a:ext>
              </a:extLst>
            </p:cNvPr>
            <p:cNvSpPr/>
            <p:nvPr/>
          </p:nvSpPr>
          <p:spPr>
            <a:xfrm>
              <a:off x="1900320" y="6253577"/>
              <a:ext cx="38884" cy="43771"/>
            </a:xfrm>
            <a:custGeom>
              <a:avLst/>
              <a:gdLst>
                <a:gd name="connsiteX0" fmla="*/ 24 w 38884"/>
                <a:gd name="connsiteY0" fmla="*/ 12 h 43771"/>
                <a:gd name="connsiteX1" fmla="*/ 38909 w 38884"/>
                <a:gd name="connsiteY1" fmla="*/ 43784 h 43771"/>
              </a:gdLst>
              <a:ahLst/>
              <a:cxnLst>
                <a:cxn ang="0">
                  <a:pos x="connsiteX0" y="connsiteY0"/>
                </a:cxn>
                <a:cxn ang="0">
                  <a:pos x="connsiteX1" y="connsiteY1"/>
                </a:cxn>
              </a:cxnLst>
              <a:rect l="l" t="t" r="r" b="b"/>
              <a:pathLst>
                <a:path w="38884" h="43771">
                  <a:moveTo>
                    <a:pt x="24" y="12"/>
                  </a:moveTo>
                  <a:lnTo>
                    <a:pt x="38909" y="43784"/>
                  </a:lnTo>
                </a:path>
              </a:pathLst>
            </a:custGeom>
            <a:noFill/>
            <a:ln w="22515" cap="rnd">
              <a:solidFill>
                <a:srgbClr val="190B0B"/>
              </a:solidFill>
              <a:prstDash val="solid"/>
              <a:round/>
            </a:ln>
          </p:spPr>
          <p:txBody>
            <a:bodyPr rtlCol="0" anchor="ctr"/>
            <a:lstStyle/>
            <a:p>
              <a:endParaRPr lang="en-US"/>
            </a:p>
          </p:txBody>
        </p:sp>
        <p:sp>
          <p:nvSpPr>
            <p:cNvPr id="81" name="Freeform: Shape 80">
              <a:extLst>
                <a:ext uri="{FF2B5EF4-FFF2-40B4-BE49-F238E27FC236}">
                  <a16:creationId xmlns="" xmlns:a16="http://schemas.microsoft.com/office/drawing/2014/main" id="{0FE13CEC-79EB-433F-A04B-DF83756754A1}"/>
                </a:ext>
              </a:extLst>
            </p:cNvPr>
            <p:cNvSpPr/>
            <p:nvPr/>
          </p:nvSpPr>
          <p:spPr>
            <a:xfrm>
              <a:off x="1892246" y="6150947"/>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82" name="Freeform: Shape 81">
              <a:extLst>
                <a:ext uri="{FF2B5EF4-FFF2-40B4-BE49-F238E27FC236}">
                  <a16:creationId xmlns="" xmlns:a16="http://schemas.microsoft.com/office/drawing/2014/main" id="{1BDB51A1-0462-436A-8314-CAC0B68FFA9F}"/>
                </a:ext>
              </a:extLst>
            </p:cNvPr>
            <p:cNvSpPr/>
            <p:nvPr/>
          </p:nvSpPr>
          <p:spPr>
            <a:xfrm>
              <a:off x="2002950" y="6146485"/>
              <a:ext cx="39522" cy="42496"/>
            </a:xfrm>
            <a:custGeom>
              <a:avLst/>
              <a:gdLst>
                <a:gd name="connsiteX0" fmla="*/ 24 w 39522"/>
                <a:gd name="connsiteY0" fmla="*/ 12 h 42496"/>
                <a:gd name="connsiteX1" fmla="*/ 39547 w 39522"/>
                <a:gd name="connsiteY1" fmla="*/ 42509 h 42496"/>
              </a:gdLst>
              <a:ahLst/>
              <a:cxnLst>
                <a:cxn ang="0">
                  <a:pos x="connsiteX0" y="connsiteY0"/>
                </a:cxn>
                <a:cxn ang="0">
                  <a:pos x="connsiteX1" y="connsiteY1"/>
                </a:cxn>
              </a:cxnLst>
              <a:rect l="l" t="t" r="r" b="b"/>
              <a:pathLst>
                <a:path w="39522" h="42496">
                  <a:moveTo>
                    <a:pt x="24" y="12"/>
                  </a:moveTo>
                  <a:lnTo>
                    <a:pt x="39547" y="42509"/>
                  </a:lnTo>
                </a:path>
              </a:pathLst>
            </a:custGeom>
            <a:noFill/>
            <a:ln w="22515" cap="rnd">
              <a:solidFill>
                <a:srgbClr val="190B0B"/>
              </a:solidFill>
              <a:prstDash val="solid"/>
              <a:round/>
            </a:ln>
          </p:spPr>
          <p:txBody>
            <a:bodyPr rtlCol="0" anchor="ctr"/>
            <a:lstStyle/>
            <a:p>
              <a:endParaRPr lang="en-US"/>
            </a:p>
          </p:txBody>
        </p:sp>
        <p:sp>
          <p:nvSpPr>
            <p:cNvPr id="83" name="Freeform: Shape 82">
              <a:extLst>
                <a:ext uri="{FF2B5EF4-FFF2-40B4-BE49-F238E27FC236}">
                  <a16:creationId xmlns="" xmlns:a16="http://schemas.microsoft.com/office/drawing/2014/main" id="{B1AF5B39-C2B9-46A2-A980-828938B3EB6D}"/>
                </a:ext>
              </a:extLst>
            </p:cNvPr>
            <p:cNvSpPr/>
            <p:nvPr/>
          </p:nvSpPr>
          <p:spPr>
            <a:xfrm>
              <a:off x="2000825" y="6040668"/>
              <a:ext cx="87968" cy="105180"/>
            </a:xfrm>
            <a:custGeom>
              <a:avLst/>
              <a:gdLst>
                <a:gd name="connsiteX0" fmla="*/ 24 w 87968"/>
                <a:gd name="connsiteY0" fmla="*/ 12 h 105180"/>
                <a:gd name="connsiteX1" fmla="*/ 87993 w 87968"/>
                <a:gd name="connsiteY1" fmla="*/ 105192 h 105180"/>
              </a:gdLst>
              <a:ahLst/>
              <a:cxnLst>
                <a:cxn ang="0">
                  <a:pos x="connsiteX0" y="connsiteY0"/>
                </a:cxn>
                <a:cxn ang="0">
                  <a:pos x="connsiteX1" y="connsiteY1"/>
                </a:cxn>
              </a:cxnLst>
              <a:rect l="l" t="t" r="r" b="b"/>
              <a:pathLst>
                <a:path w="87968" h="105180">
                  <a:moveTo>
                    <a:pt x="24" y="12"/>
                  </a:moveTo>
                  <a:lnTo>
                    <a:pt x="87993" y="105192"/>
                  </a:lnTo>
                </a:path>
              </a:pathLst>
            </a:custGeom>
            <a:noFill/>
            <a:ln w="22515" cap="rnd">
              <a:solidFill>
                <a:srgbClr val="190B0B"/>
              </a:solidFill>
              <a:prstDash val="solid"/>
              <a:round/>
            </a:ln>
          </p:spPr>
          <p:txBody>
            <a:bodyPr rtlCol="0" anchor="ctr"/>
            <a:lstStyle/>
            <a:p>
              <a:endParaRPr lang="en-US"/>
            </a:p>
          </p:txBody>
        </p:sp>
        <p:sp>
          <p:nvSpPr>
            <p:cNvPr id="84" name="Freeform: Shape 83">
              <a:extLst>
                <a:ext uri="{FF2B5EF4-FFF2-40B4-BE49-F238E27FC236}">
                  <a16:creationId xmlns="" xmlns:a16="http://schemas.microsoft.com/office/drawing/2014/main" id="{04FFEDC7-7A9F-43D1-AFB0-64C59A32C18B}"/>
                </a:ext>
              </a:extLst>
            </p:cNvPr>
            <p:cNvSpPr/>
            <p:nvPr/>
          </p:nvSpPr>
          <p:spPr>
            <a:xfrm>
              <a:off x="2107705" y="6046193"/>
              <a:ext cx="39309" cy="43771"/>
            </a:xfrm>
            <a:custGeom>
              <a:avLst/>
              <a:gdLst>
                <a:gd name="connsiteX0" fmla="*/ 24 w 39309"/>
                <a:gd name="connsiteY0" fmla="*/ 12 h 43771"/>
                <a:gd name="connsiteX1" fmla="*/ 39334 w 39309"/>
                <a:gd name="connsiteY1" fmla="*/ 43784 h 43771"/>
              </a:gdLst>
              <a:ahLst/>
              <a:cxnLst>
                <a:cxn ang="0">
                  <a:pos x="connsiteX0" y="connsiteY0"/>
                </a:cxn>
                <a:cxn ang="0">
                  <a:pos x="connsiteX1" y="connsiteY1"/>
                </a:cxn>
              </a:cxnLst>
              <a:rect l="l" t="t" r="r" b="b"/>
              <a:pathLst>
                <a:path w="39309" h="43771">
                  <a:moveTo>
                    <a:pt x="24" y="12"/>
                  </a:moveTo>
                  <a:cubicBezTo>
                    <a:pt x="12986" y="14673"/>
                    <a:pt x="26160" y="29122"/>
                    <a:pt x="39334" y="43784"/>
                  </a:cubicBezTo>
                </a:path>
              </a:pathLst>
            </a:custGeom>
            <a:noFill/>
            <a:ln w="22515" cap="rnd">
              <a:solidFill>
                <a:srgbClr val="190B0B"/>
              </a:solidFill>
              <a:prstDash val="solid"/>
              <a:round/>
            </a:ln>
          </p:spPr>
          <p:txBody>
            <a:bodyPr rtlCol="0" anchor="ctr"/>
            <a:lstStyle/>
            <a:p>
              <a:endParaRPr lang="en-US"/>
            </a:p>
          </p:txBody>
        </p:sp>
        <p:sp>
          <p:nvSpPr>
            <p:cNvPr id="85" name="Freeform: Shape 84">
              <a:extLst>
                <a:ext uri="{FF2B5EF4-FFF2-40B4-BE49-F238E27FC236}">
                  <a16:creationId xmlns="" xmlns:a16="http://schemas.microsoft.com/office/drawing/2014/main" id="{D9A74A4C-19C0-4C02-B481-F40276F3D6B7}"/>
                </a:ext>
              </a:extLst>
            </p:cNvPr>
            <p:cNvSpPr/>
            <p:nvPr/>
          </p:nvSpPr>
          <p:spPr>
            <a:xfrm>
              <a:off x="2102605" y="5932513"/>
              <a:ext cx="87968" cy="106242"/>
            </a:xfrm>
            <a:custGeom>
              <a:avLst/>
              <a:gdLst>
                <a:gd name="connsiteX0" fmla="*/ 24 w 87968"/>
                <a:gd name="connsiteY0" fmla="*/ 12 h 106242"/>
                <a:gd name="connsiteX1" fmla="*/ 87993 w 87968"/>
                <a:gd name="connsiteY1" fmla="*/ 106254 h 106242"/>
              </a:gdLst>
              <a:ahLst/>
              <a:cxnLst>
                <a:cxn ang="0">
                  <a:pos x="connsiteX0" y="connsiteY0"/>
                </a:cxn>
                <a:cxn ang="0">
                  <a:pos x="connsiteX1" y="connsiteY1"/>
                </a:cxn>
              </a:cxnLst>
              <a:rect l="l" t="t" r="r" b="b"/>
              <a:pathLst>
                <a:path w="87968" h="106242">
                  <a:moveTo>
                    <a:pt x="24" y="12"/>
                  </a:moveTo>
                  <a:lnTo>
                    <a:pt x="87993" y="106254"/>
                  </a:lnTo>
                </a:path>
              </a:pathLst>
            </a:custGeom>
            <a:noFill/>
            <a:ln w="22515" cap="rnd">
              <a:solidFill>
                <a:srgbClr val="190B0B"/>
              </a:solidFill>
              <a:prstDash val="solid"/>
              <a:round/>
            </a:ln>
          </p:spPr>
          <p:txBody>
            <a:bodyPr rtlCol="0" anchor="ctr"/>
            <a:lstStyle/>
            <a:p>
              <a:endParaRPr lang="en-US"/>
            </a:p>
          </p:txBody>
        </p:sp>
        <p:sp>
          <p:nvSpPr>
            <p:cNvPr id="86" name="Freeform: Shape 85">
              <a:extLst>
                <a:ext uri="{FF2B5EF4-FFF2-40B4-BE49-F238E27FC236}">
                  <a16:creationId xmlns="" xmlns:a16="http://schemas.microsoft.com/office/drawing/2014/main" id="{9B9F6BA2-70EF-4D16-8E07-2CC8FCEF43A6}"/>
                </a:ext>
              </a:extLst>
            </p:cNvPr>
            <p:cNvSpPr/>
            <p:nvPr/>
          </p:nvSpPr>
          <p:spPr>
            <a:xfrm>
              <a:off x="2219259" y="5932513"/>
              <a:ext cx="39309" cy="43771"/>
            </a:xfrm>
            <a:custGeom>
              <a:avLst/>
              <a:gdLst>
                <a:gd name="connsiteX0" fmla="*/ 24 w 39309"/>
                <a:gd name="connsiteY0" fmla="*/ 12 h 43771"/>
                <a:gd name="connsiteX1" fmla="*/ 39334 w 39309"/>
                <a:gd name="connsiteY1" fmla="*/ 43784 h 43771"/>
              </a:gdLst>
              <a:ahLst/>
              <a:cxnLst>
                <a:cxn ang="0">
                  <a:pos x="connsiteX0" y="connsiteY0"/>
                </a:cxn>
                <a:cxn ang="0">
                  <a:pos x="connsiteX1" y="connsiteY1"/>
                </a:cxn>
              </a:cxnLst>
              <a:rect l="l" t="t" r="r" b="b"/>
              <a:pathLst>
                <a:path w="39309" h="43771">
                  <a:moveTo>
                    <a:pt x="24" y="12"/>
                  </a:moveTo>
                  <a:lnTo>
                    <a:pt x="39334" y="43784"/>
                  </a:lnTo>
                </a:path>
              </a:pathLst>
            </a:custGeom>
            <a:noFill/>
            <a:ln w="22515" cap="rnd">
              <a:solidFill>
                <a:srgbClr val="190B0B"/>
              </a:solidFill>
              <a:prstDash val="solid"/>
              <a:round/>
            </a:ln>
          </p:spPr>
          <p:txBody>
            <a:bodyPr rtlCol="0" anchor="ctr"/>
            <a:lstStyle/>
            <a:p>
              <a:endParaRPr lang="en-US"/>
            </a:p>
          </p:txBody>
        </p:sp>
        <p:sp>
          <p:nvSpPr>
            <p:cNvPr id="87" name="Freeform: Shape 86">
              <a:extLst>
                <a:ext uri="{FF2B5EF4-FFF2-40B4-BE49-F238E27FC236}">
                  <a16:creationId xmlns="" xmlns:a16="http://schemas.microsoft.com/office/drawing/2014/main" id="{DD7D2299-143B-449B-AB1A-5A40C69358AC}"/>
                </a:ext>
              </a:extLst>
            </p:cNvPr>
            <p:cNvSpPr/>
            <p:nvPr/>
          </p:nvSpPr>
          <p:spPr>
            <a:xfrm>
              <a:off x="2215434" y="5830946"/>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88" name="Freeform: Shape 87">
              <a:extLst>
                <a:ext uri="{FF2B5EF4-FFF2-40B4-BE49-F238E27FC236}">
                  <a16:creationId xmlns="" xmlns:a16="http://schemas.microsoft.com/office/drawing/2014/main" id="{A397C536-B58F-416E-A359-E6760E3C40A6}"/>
                </a:ext>
              </a:extLst>
            </p:cNvPr>
            <p:cNvSpPr/>
            <p:nvPr/>
          </p:nvSpPr>
          <p:spPr>
            <a:xfrm>
              <a:off x="2331238" y="5830946"/>
              <a:ext cx="39309" cy="43559"/>
            </a:xfrm>
            <a:custGeom>
              <a:avLst/>
              <a:gdLst>
                <a:gd name="connsiteX0" fmla="*/ 24 w 39309"/>
                <a:gd name="connsiteY0" fmla="*/ 12 h 43559"/>
                <a:gd name="connsiteX1" fmla="*/ 39334 w 39309"/>
                <a:gd name="connsiteY1" fmla="*/ 43572 h 43559"/>
              </a:gdLst>
              <a:ahLst/>
              <a:cxnLst>
                <a:cxn ang="0">
                  <a:pos x="connsiteX0" y="connsiteY0"/>
                </a:cxn>
                <a:cxn ang="0">
                  <a:pos x="connsiteX1" y="connsiteY1"/>
                </a:cxn>
              </a:cxnLst>
              <a:rect l="l" t="t" r="r" b="b"/>
              <a:pathLst>
                <a:path w="39309" h="43559">
                  <a:moveTo>
                    <a:pt x="24" y="12"/>
                  </a:moveTo>
                  <a:lnTo>
                    <a:pt x="39334" y="43572"/>
                  </a:lnTo>
                </a:path>
              </a:pathLst>
            </a:custGeom>
            <a:noFill/>
            <a:ln w="22515" cap="rnd">
              <a:solidFill>
                <a:srgbClr val="190B0B"/>
              </a:solidFill>
              <a:prstDash val="solid"/>
              <a:round/>
            </a:ln>
          </p:spPr>
          <p:txBody>
            <a:bodyPr rtlCol="0" anchor="ctr"/>
            <a:lstStyle/>
            <a:p>
              <a:endParaRPr lang="en-US"/>
            </a:p>
          </p:txBody>
        </p:sp>
        <p:sp>
          <p:nvSpPr>
            <p:cNvPr id="89" name="Freeform: Shape 88">
              <a:extLst>
                <a:ext uri="{FF2B5EF4-FFF2-40B4-BE49-F238E27FC236}">
                  <a16:creationId xmlns="" xmlns:a16="http://schemas.microsoft.com/office/drawing/2014/main" id="{7F32D295-0A3E-4F66-A47D-ECA95137BC74}"/>
                </a:ext>
              </a:extLst>
            </p:cNvPr>
            <p:cNvSpPr/>
            <p:nvPr/>
          </p:nvSpPr>
          <p:spPr>
            <a:xfrm>
              <a:off x="177709" y="5580679"/>
              <a:ext cx="1635934" cy="1904086"/>
            </a:xfrm>
            <a:custGeom>
              <a:avLst/>
              <a:gdLst>
                <a:gd name="connsiteX0" fmla="*/ 1596420 w 1635934"/>
                <a:gd name="connsiteY0" fmla="*/ 307437 h 1904086"/>
                <a:gd name="connsiteX1" fmla="*/ 1635854 w 1635934"/>
                <a:gd name="connsiteY1" fmla="*/ 352782 h 1904086"/>
                <a:gd name="connsiteX2" fmla="*/ 1630204 w 1635934"/>
                <a:gd name="connsiteY2" fmla="*/ 371183 h 1904086"/>
                <a:gd name="connsiteX3" fmla="*/ 1235621 w 1635934"/>
                <a:gd name="connsiteY3" fmla="*/ 1867922 h 1904086"/>
                <a:gd name="connsiteX4" fmla="*/ 1212673 w 1635934"/>
                <a:gd name="connsiteY4" fmla="*/ 1902345 h 1904086"/>
                <a:gd name="connsiteX5" fmla="*/ 1187600 w 1635934"/>
                <a:gd name="connsiteY5" fmla="*/ 1902345 h 1904086"/>
                <a:gd name="connsiteX6" fmla="*/ 24 w 1635934"/>
                <a:gd name="connsiteY6" fmla="*/ 1647364 h 1904086"/>
                <a:gd name="connsiteX7" fmla="*/ 256918 w 1635934"/>
                <a:gd name="connsiteY7" fmla="*/ 497611 h 1904086"/>
                <a:gd name="connsiteX8" fmla="*/ 352111 w 1635934"/>
                <a:gd name="connsiteY8" fmla="*/ 151899 h 1904086"/>
                <a:gd name="connsiteX9" fmla="*/ 396520 w 1635934"/>
                <a:gd name="connsiteY9" fmla="*/ 10809 h 1904086"/>
                <a:gd name="connsiteX10" fmla="*/ 531448 w 1635934"/>
                <a:gd name="connsiteY10" fmla="*/ 24408 h 1904086"/>
                <a:gd name="connsiteX11" fmla="*/ 1211398 w 1635934"/>
                <a:gd name="connsiteY11" fmla="*/ 198008 h 1904086"/>
                <a:gd name="connsiteX12" fmla="*/ 1596420 w 1635934"/>
                <a:gd name="connsiteY12" fmla="*/ 307437 h 190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5934" h="1904086">
                  <a:moveTo>
                    <a:pt x="1596420" y="307437"/>
                  </a:moveTo>
                  <a:cubicBezTo>
                    <a:pt x="1619833" y="309073"/>
                    <a:pt x="1637489" y="329366"/>
                    <a:pt x="1635854" y="352782"/>
                  </a:cubicBezTo>
                  <a:cubicBezTo>
                    <a:pt x="1635402" y="359262"/>
                    <a:pt x="1633468" y="365573"/>
                    <a:pt x="1630204" y="371183"/>
                  </a:cubicBezTo>
                  <a:cubicBezTo>
                    <a:pt x="1508026" y="889007"/>
                    <a:pt x="1376286" y="1385795"/>
                    <a:pt x="1235621" y="1867922"/>
                  </a:cubicBezTo>
                  <a:cubicBezTo>
                    <a:pt x="1231584" y="1881734"/>
                    <a:pt x="1225847" y="1897245"/>
                    <a:pt x="1212673" y="1902345"/>
                  </a:cubicBezTo>
                  <a:cubicBezTo>
                    <a:pt x="1204479" y="1904683"/>
                    <a:pt x="1195793" y="1904683"/>
                    <a:pt x="1187600" y="1902345"/>
                  </a:cubicBezTo>
                  <a:cubicBezTo>
                    <a:pt x="789616" y="1827125"/>
                    <a:pt x="391208" y="1751906"/>
                    <a:pt x="24" y="1647364"/>
                  </a:cubicBezTo>
                  <a:cubicBezTo>
                    <a:pt x="47833" y="1257455"/>
                    <a:pt x="152588" y="876683"/>
                    <a:pt x="256918" y="497611"/>
                  </a:cubicBezTo>
                  <a:cubicBezTo>
                    <a:pt x="288508" y="382168"/>
                    <a:pt x="320238" y="266917"/>
                    <a:pt x="352111" y="151899"/>
                  </a:cubicBezTo>
                  <a:cubicBezTo>
                    <a:pt x="361248" y="117902"/>
                    <a:pt x="368047" y="33970"/>
                    <a:pt x="396520" y="10809"/>
                  </a:cubicBezTo>
                  <a:cubicBezTo>
                    <a:pt x="429455" y="-16389"/>
                    <a:pt x="493838" y="15271"/>
                    <a:pt x="531448" y="24408"/>
                  </a:cubicBezTo>
                  <a:cubicBezTo>
                    <a:pt x="758806" y="78655"/>
                    <a:pt x="985457" y="136536"/>
                    <a:pt x="1211398" y="198008"/>
                  </a:cubicBezTo>
                  <a:cubicBezTo>
                    <a:pt x="1340021" y="233429"/>
                    <a:pt x="1468362" y="269891"/>
                    <a:pt x="1596420" y="307437"/>
                  </a:cubicBezTo>
                  <a:close/>
                </a:path>
              </a:pathLst>
            </a:custGeom>
            <a:solidFill>
              <a:srgbClr val="000000">
                <a:alpha val="15000"/>
              </a:srgbClr>
            </a:solidFill>
            <a:ln w="21241"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45A2F13A-5127-4D63-AF55-893EA1234882}"/>
                </a:ext>
              </a:extLst>
            </p:cNvPr>
            <p:cNvSpPr/>
            <p:nvPr/>
          </p:nvSpPr>
          <p:spPr>
            <a:xfrm>
              <a:off x="79754" y="5458925"/>
              <a:ext cx="1633920" cy="1904086"/>
            </a:xfrm>
            <a:custGeom>
              <a:avLst/>
              <a:gdLst>
                <a:gd name="connsiteX0" fmla="*/ 1596420 w 1633920"/>
                <a:gd name="connsiteY0" fmla="*/ 306800 h 1904086"/>
                <a:gd name="connsiteX1" fmla="*/ 1627867 w 1633920"/>
                <a:gd name="connsiteY1" fmla="*/ 324224 h 1904086"/>
                <a:gd name="connsiteX2" fmla="*/ 1630204 w 1633920"/>
                <a:gd name="connsiteY2" fmla="*/ 370120 h 1904086"/>
                <a:gd name="connsiteX3" fmla="*/ 1235621 w 1633920"/>
                <a:gd name="connsiteY3" fmla="*/ 1867922 h 1904086"/>
                <a:gd name="connsiteX4" fmla="*/ 1212673 w 1633920"/>
                <a:gd name="connsiteY4" fmla="*/ 1902345 h 1904086"/>
                <a:gd name="connsiteX5" fmla="*/ 1187600 w 1633920"/>
                <a:gd name="connsiteY5" fmla="*/ 1902345 h 1904086"/>
                <a:gd name="connsiteX6" fmla="*/ 24 w 1633920"/>
                <a:gd name="connsiteY6" fmla="*/ 1647364 h 1904086"/>
                <a:gd name="connsiteX7" fmla="*/ 256918 w 1633920"/>
                <a:gd name="connsiteY7" fmla="*/ 497611 h 1904086"/>
                <a:gd name="connsiteX8" fmla="*/ 352111 w 1633920"/>
                <a:gd name="connsiteY8" fmla="*/ 151899 h 1904086"/>
                <a:gd name="connsiteX9" fmla="*/ 396520 w 1633920"/>
                <a:gd name="connsiteY9" fmla="*/ 10809 h 1904086"/>
                <a:gd name="connsiteX10" fmla="*/ 531448 w 1633920"/>
                <a:gd name="connsiteY10" fmla="*/ 24409 h 1904086"/>
                <a:gd name="connsiteX11" fmla="*/ 1211398 w 1633920"/>
                <a:gd name="connsiteY11" fmla="*/ 198008 h 1904086"/>
                <a:gd name="connsiteX12" fmla="*/ 1596420 w 1633920"/>
                <a:gd name="connsiteY12" fmla="*/ 306800 h 190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920" h="1904086">
                  <a:moveTo>
                    <a:pt x="1596420" y="306800"/>
                  </a:moveTo>
                  <a:cubicBezTo>
                    <a:pt x="1608525" y="309010"/>
                    <a:pt x="1619570" y="315129"/>
                    <a:pt x="1627867" y="324224"/>
                  </a:cubicBezTo>
                  <a:cubicBezTo>
                    <a:pt x="1635060" y="338524"/>
                    <a:pt x="1635908" y="355183"/>
                    <a:pt x="1630204" y="370120"/>
                  </a:cubicBezTo>
                  <a:cubicBezTo>
                    <a:pt x="1511638" y="872710"/>
                    <a:pt x="1380110" y="1371984"/>
                    <a:pt x="1235621" y="1867922"/>
                  </a:cubicBezTo>
                  <a:cubicBezTo>
                    <a:pt x="1231584" y="1881734"/>
                    <a:pt x="1226059" y="1897245"/>
                    <a:pt x="1212673" y="1902345"/>
                  </a:cubicBezTo>
                  <a:cubicBezTo>
                    <a:pt x="1204479" y="1904683"/>
                    <a:pt x="1195793" y="1904683"/>
                    <a:pt x="1187600" y="1902345"/>
                  </a:cubicBezTo>
                  <a:cubicBezTo>
                    <a:pt x="789616" y="1827126"/>
                    <a:pt x="391208" y="1751906"/>
                    <a:pt x="24" y="1647364"/>
                  </a:cubicBezTo>
                  <a:cubicBezTo>
                    <a:pt x="47833" y="1257455"/>
                    <a:pt x="152588" y="876683"/>
                    <a:pt x="256918" y="497611"/>
                  </a:cubicBezTo>
                  <a:cubicBezTo>
                    <a:pt x="288648" y="382296"/>
                    <a:pt x="320381" y="267065"/>
                    <a:pt x="352111" y="151899"/>
                  </a:cubicBezTo>
                  <a:cubicBezTo>
                    <a:pt x="361460" y="117902"/>
                    <a:pt x="368047" y="33970"/>
                    <a:pt x="396520" y="10809"/>
                  </a:cubicBezTo>
                  <a:cubicBezTo>
                    <a:pt x="429455" y="-16389"/>
                    <a:pt x="493838" y="15271"/>
                    <a:pt x="531448" y="24409"/>
                  </a:cubicBezTo>
                  <a:cubicBezTo>
                    <a:pt x="758806" y="78655"/>
                    <a:pt x="985457" y="136536"/>
                    <a:pt x="1211398" y="198008"/>
                  </a:cubicBezTo>
                  <a:cubicBezTo>
                    <a:pt x="1339881" y="233004"/>
                    <a:pt x="1468221" y="269254"/>
                    <a:pt x="1596420" y="306800"/>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91" name="Freeform: Shape 90">
              <a:extLst>
                <a:ext uri="{FF2B5EF4-FFF2-40B4-BE49-F238E27FC236}">
                  <a16:creationId xmlns="" xmlns:a16="http://schemas.microsoft.com/office/drawing/2014/main" id="{71615B2E-8CD0-43E5-BBFB-7096C48C3710}"/>
                </a:ext>
              </a:extLst>
            </p:cNvPr>
            <p:cNvSpPr/>
            <p:nvPr/>
          </p:nvSpPr>
          <p:spPr>
            <a:xfrm>
              <a:off x="17071" y="5405799"/>
              <a:ext cx="1633920" cy="1903878"/>
            </a:xfrm>
            <a:custGeom>
              <a:avLst/>
              <a:gdLst>
                <a:gd name="connsiteX0" fmla="*/ 1596419 w 1633920"/>
                <a:gd name="connsiteY0" fmla="*/ 306805 h 1903878"/>
                <a:gd name="connsiteX1" fmla="*/ 1627867 w 1633920"/>
                <a:gd name="connsiteY1" fmla="*/ 324229 h 1903878"/>
                <a:gd name="connsiteX2" fmla="*/ 1630205 w 1633920"/>
                <a:gd name="connsiteY2" fmla="*/ 370125 h 1903878"/>
                <a:gd name="connsiteX3" fmla="*/ 1235621 w 1633920"/>
                <a:gd name="connsiteY3" fmla="*/ 1867928 h 1903878"/>
                <a:gd name="connsiteX4" fmla="*/ 1212673 w 1633920"/>
                <a:gd name="connsiteY4" fmla="*/ 1902138 h 1903878"/>
                <a:gd name="connsiteX5" fmla="*/ 1187600 w 1633920"/>
                <a:gd name="connsiteY5" fmla="*/ 1902138 h 1903878"/>
                <a:gd name="connsiteX6" fmla="*/ 24 w 1633920"/>
                <a:gd name="connsiteY6" fmla="*/ 1647157 h 1903878"/>
                <a:gd name="connsiteX7" fmla="*/ 256918 w 1633920"/>
                <a:gd name="connsiteY7" fmla="*/ 497403 h 1903878"/>
                <a:gd name="connsiteX8" fmla="*/ 352111 w 1633920"/>
                <a:gd name="connsiteY8" fmla="*/ 151904 h 1903878"/>
                <a:gd name="connsiteX9" fmla="*/ 396520 w 1633920"/>
                <a:gd name="connsiteY9" fmla="*/ 10814 h 1903878"/>
                <a:gd name="connsiteX10" fmla="*/ 531448 w 1633920"/>
                <a:gd name="connsiteY10" fmla="*/ 24201 h 1903878"/>
                <a:gd name="connsiteX11" fmla="*/ 1211398 w 1633920"/>
                <a:gd name="connsiteY11" fmla="*/ 198013 h 1903878"/>
                <a:gd name="connsiteX12" fmla="*/ 1596419 w 1633920"/>
                <a:gd name="connsiteY12" fmla="*/ 306805 h 190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920" h="1903878">
                  <a:moveTo>
                    <a:pt x="1596419" y="306805"/>
                  </a:moveTo>
                  <a:cubicBezTo>
                    <a:pt x="1608535" y="308994"/>
                    <a:pt x="1619591" y="315114"/>
                    <a:pt x="1627867" y="324229"/>
                  </a:cubicBezTo>
                  <a:cubicBezTo>
                    <a:pt x="1635060" y="338529"/>
                    <a:pt x="1635907" y="355188"/>
                    <a:pt x="1630205" y="370125"/>
                  </a:cubicBezTo>
                  <a:cubicBezTo>
                    <a:pt x="1511638" y="872715"/>
                    <a:pt x="1380110" y="1371989"/>
                    <a:pt x="1235621" y="1867928"/>
                  </a:cubicBezTo>
                  <a:cubicBezTo>
                    <a:pt x="1231584" y="1881740"/>
                    <a:pt x="1225847" y="1897038"/>
                    <a:pt x="1212673" y="1902138"/>
                  </a:cubicBezTo>
                  <a:cubicBezTo>
                    <a:pt x="1204479" y="1904475"/>
                    <a:pt x="1195793" y="1904475"/>
                    <a:pt x="1187600" y="1902138"/>
                  </a:cubicBezTo>
                  <a:cubicBezTo>
                    <a:pt x="789616" y="1826918"/>
                    <a:pt x="391208" y="1751699"/>
                    <a:pt x="24" y="1647157"/>
                  </a:cubicBezTo>
                  <a:cubicBezTo>
                    <a:pt x="47833" y="1256610"/>
                    <a:pt x="152588" y="876688"/>
                    <a:pt x="256918" y="497403"/>
                  </a:cubicBezTo>
                  <a:cubicBezTo>
                    <a:pt x="288648" y="382237"/>
                    <a:pt x="320381" y="267070"/>
                    <a:pt x="352111" y="151904"/>
                  </a:cubicBezTo>
                  <a:cubicBezTo>
                    <a:pt x="361248" y="117907"/>
                    <a:pt x="368047" y="33975"/>
                    <a:pt x="396520" y="10814"/>
                  </a:cubicBezTo>
                  <a:cubicBezTo>
                    <a:pt x="429455" y="-16384"/>
                    <a:pt x="493838" y="15277"/>
                    <a:pt x="531448" y="24201"/>
                  </a:cubicBezTo>
                  <a:cubicBezTo>
                    <a:pt x="758099" y="78597"/>
                    <a:pt x="984747" y="136541"/>
                    <a:pt x="1211398" y="198013"/>
                  </a:cubicBezTo>
                  <a:cubicBezTo>
                    <a:pt x="1340021" y="233009"/>
                    <a:pt x="1468362" y="269259"/>
                    <a:pt x="1596419" y="306805"/>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92" name="Freeform: Shape 91">
              <a:extLst>
                <a:ext uri="{FF2B5EF4-FFF2-40B4-BE49-F238E27FC236}">
                  <a16:creationId xmlns="" xmlns:a16="http://schemas.microsoft.com/office/drawing/2014/main" id="{DA5E2387-99FD-4A05-9B58-1121CF77E949}"/>
                </a:ext>
              </a:extLst>
            </p:cNvPr>
            <p:cNvSpPr/>
            <p:nvPr/>
          </p:nvSpPr>
          <p:spPr>
            <a:xfrm>
              <a:off x="545813" y="5763084"/>
              <a:ext cx="798458" cy="430650"/>
            </a:xfrm>
            <a:custGeom>
              <a:avLst/>
              <a:gdLst>
                <a:gd name="connsiteX0" fmla="*/ 2069 w 798458"/>
                <a:gd name="connsiteY0" fmla="*/ 214488 h 430650"/>
                <a:gd name="connsiteX1" fmla="*/ 369 w 798458"/>
                <a:gd name="connsiteY1" fmla="*/ 229787 h 430650"/>
                <a:gd name="connsiteX2" fmla="*/ 23530 w 798458"/>
                <a:gd name="connsiteY2" fmla="*/ 247424 h 430650"/>
                <a:gd name="connsiteX3" fmla="*/ 231127 w 798458"/>
                <a:gd name="connsiteY3" fmla="*/ 313294 h 430650"/>
                <a:gd name="connsiteX4" fmla="*/ 702630 w 798458"/>
                <a:gd name="connsiteY4" fmla="*/ 430372 h 430650"/>
                <a:gd name="connsiteX5" fmla="*/ 723878 w 798458"/>
                <a:gd name="connsiteY5" fmla="*/ 426123 h 430650"/>
                <a:gd name="connsiteX6" fmla="*/ 734927 w 798458"/>
                <a:gd name="connsiteY6" fmla="*/ 404875 h 430650"/>
                <a:gd name="connsiteX7" fmla="*/ 797398 w 798458"/>
                <a:gd name="connsiteY7" fmla="*/ 197065 h 430650"/>
                <a:gd name="connsiteX8" fmla="*/ 781585 w 798458"/>
                <a:gd name="connsiteY8" fmla="*/ 167020 h 430650"/>
                <a:gd name="connsiteX9" fmla="*/ 780399 w 798458"/>
                <a:gd name="connsiteY9" fmla="*/ 166679 h 430650"/>
                <a:gd name="connsiteX10" fmla="*/ 191605 w 798458"/>
                <a:gd name="connsiteY10" fmla="*/ 15603 h 430650"/>
                <a:gd name="connsiteX11" fmla="*/ 66876 w 798458"/>
                <a:gd name="connsiteY11" fmla="*/ 36852 h 430650"/>
                <a:gd name="connsiteX12" fmla="*/ 2069 w 798458"/>
                <a:gd name="connsiteY12" fmla="*/ 214488 h 4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458" h="430650">
                  <a:moveTo>
                    <a:pt x="2069" y="214488"/>
                  </a:moveTo>
                  <a:cubicBezTo>
                    <a:pt x="161" y="219354"/>
                    <a:pt x="-426" y="224624"/>
                    <a:pt x="369" y="229787"/>
                  </a:cubicBezTo>
                  <a:cubicBezTo>
                    <a:pt x="2706" y="239774"/>
                    <a:pt x="13755" y="244236"/>
                    <a:pt x="23530" y="247424"/>
                  </a:cubicBezTo>
                  <a:lnTo>
                    <a:pt x="231127" y="313294"/>
                  </a:lnTo>
                  <a:cubicBezTo>
                    <a:pt x="297847" y="334542"/>
                    <a:pt x="609987" y="426972"/>
                    <a:pt x="702630" y="430372"/>
                  </a:cubicBezTo>
                  <a:cubicBezTo>
                    <a:pt x="709988" y="431350"/>
                    <a:pt x="717459" y="429841"/>
                    <a:pt x="723878" y="426123"/>
                  </a:cubicBezTo>
                  <a:cubicBezTo>
                    <a:pt x="729804" y="420450"/>
                    <a:pt x="733688" y="412991"/>
                    <a:pt x="734927" y="404875"/>
                  </a:cubicBezTo>
                  <a:cubicBezTo>
                    <a:pt x="758301" y="326255"/>
                    <a:pt x="775299" y="271222"/>
                    <a:pt x="797398" y="197065"/>
                  </a:cubicBezTo>
                  <a:cubicBezTo>
                    <a:pt x="801329" y="184401"/>
                    <a:pt x="794251" y="170950"/>
                    <a:pt x="781585" y="167020"/>
                  </a:cubicBezTo>
                  <a:cubicBezTo>
                    <a:pt x="781194" y="166892"/>
                    <a:pt x="780796" y="166785"/>
                    <a:pt x="780399" y="166679"/>
                  </a:cubicBezTo>
                  <a:lnTo>
                    <a:pt x="191605" y="15603"/>
                  </a:lnTo>
                  <a:cubicBezTo>
                    <a:pt x="138271" y="1792"/>
                    <a:pt x="93649" y="-19245"/>
                    <a:pt x="66876" y="36852"/>
                  </a:cubicBezTo>
                  <a:cubicBezTo>
                    <a:pt x="40883" y="94371"/>
                    <a:pt x="19220" y="153739"/>
                    <a:pt x="2069" y="214488"/>
                  </a:cubicBezTo>
                  <a:close/>
                </a:path>
              </a:pathLst>
            </a:custGeom>
            <a:solidFill>
              <a:srgbClr val="FFFFFF"/>
            </a:solidFill>
            <a:ln w="18692" cap="rnd">
              <a:solidFill>
                <a:srgbClr val="190B0B"/>
              </a:solidFill>
              <a:prstDash val="solid"/>
              <a:round/>
            </a:ln>
          </p:spPr>
          <p:txBody>
            <a:bodyPr rtlCol="0" anchor="ctr"/>
            <a:lstStyle/>
            <a:p>
              <a:endParaRPr lang="en-US"/>
            </a:p>
          </p:txBody>
        </p:sp>
        <p:sp>
          <p:nvSpPr>
            <p:cNvPr id="93" name="Freeform: Shape 92">
              <a:extLst>
                <a:ext uri="{FF2B5EF4-FFF2-40B4-BE49-F238E27FC236}">
                  <a16:creationId xmlns="" xmlns:a16="http://schemas.microsoft.com/office/drawing/2014/main" id="{3EB8BD63-5423-470C-ADDF-A98C3387D86F}"/>
                </a:ext>
              </a:extLst>
            </p:cNvPr>
            <p:cNvSpPr/>
            <p:nvPr/>
          </p:nvSpPr>
          <p:spPr>
            <a:xfrm>
              <a:off x="454803" y="5509313"/>
              <a:ext cx="82716" cy="75431"/>
            </a:xfrm>
            <a:custGeom>
              <a:avLst/>
              <a:gdLst>
                <a:gd name="connsiteX0" fmla="*/ 39533 w 82716"/>
                <a:gd name="connsiteY0" fmla="*/ 2068 h 75431"/>
                <a:gd name="connsiteX1" fmla="*/ 4898 w 82716"/>
                <a:gd name="connsiteY1" fmla="*/ 61139 h 75431"/>
                <a:gd name="connsiteX2" fmla="*/ 64606 w 82716"/>
                <a:gd name="connsiteY2" fmla="*/ 67514 h 75431"/>
                <a:gd name="connsiteX3" fmla="*/ 76543 w 82716"/>
                <a:gd name="connsiteY3" fmla="*/ 13224 h 75431"/>
                <a:gd name="connsiteX4" fmla="*/ 73318 w 82716"/>
                <a:gd name="connsiteY4" fmla="*/ 8868 h 75431"/>
                <a:gd name="connsiteX5" fmla="*/ 39533 w 82716"/>
                <a:gd name="connsiteY5" fmla="*/ 2068 h 7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16" h="75431">
                  <a:moveTo>
                    <a:pt x="39533" y="2068"/>
                  </a:moveTo>
                  <a:cubicBezTo>
                    <a:pt x="13610" y="9505"/>
                    <a:pt x="-10613" y="38828"/>
                    <a:pt x="4898" y="61139"/>
                  </a:cubicBezTo>
                  <a:cubicBezTo>
                    <a:pt x="20624" y="77458"/>
                    <a:pt x="45788" y="80135"/>
                    <a:pt x="64606" y="67514"/>
                  </a:cubicBezTo>
                  <a:cubicBezTo>
                    <a:pt x="82895" y="55806"/>
                    <a:pt x="88241" y="31497"/>
                    <a:pt x="76543" y="13224"/>
                  </a:cubicBezTo>
                  <a:cubicBezTo>
                    <a:pt x="75568" y="11694"/>
                    <a:pt x="74491" y="10249"/>
                    <a:pt x="73318" y="8868"/>
                  </a:cubicBezTo>
                  <a:cubicBezTo>
                    <a:pt x="64260" y="369"/>
                    <a:pt x="51173" y="-2266"/>
                    <a:pt x="39533" y="2068"/>
                  </a:cubicBezTo>
                  <a:close/>
                </a:path>
              </a:pathLst>
            </a:custGeom>
            <a:solidFill>
              <a:srgbClr val="190B0B"/>
            </a:solidFill>
            <a:ln w="21241"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0DBCD713-8642-4DDB-A1AD-A7BDCE62C0C5}"/>
                </a:ext>
              </a:extLst>
            </p:cNvPr>
            <p:cNvSpPr/>
            <p:nvPr/>
          </p:nvSpPr>
          <p:spPr>
            <a:xfrm>
              <a:off x="415398" y="5650481"/>
              <a:ext cx="66167" cy="60401"/>
            </a:xfrm>
            <a:custGeom>
              <a:avLst/>
              <a:gdLst>
                <a:gd name="connsiteX0" fmla="*/ 31766 w 66167"/>
                <a:gd name="connsiteY0" fmla="*/ 1566 h 60401"/>
                <a:gd name="connsiteX1" fmla="*/ 3931 w 66167"/>
                <a:gd name="connsiteY1" fmla="*/ 48949 h 60401"/>
                <a:gd name="connsiteX2" fmla="*/ 51740 w 66167"/>
                <a:gd name="connsiteY2" fmla="*/ 54049 h 60401"/>
                <a:gd name="connsiteX3" fmla="*/ 61102 w 66167"/>
                <a:gd name="connsiteY3" fmla="*/ 10256 h 60401"/>
                <a:gd name="connsiteX4" fmla="*/ 58752 w 66167"/>
                <a:gd name="connsiteY4" fmla="*/ 7090 h 60401"/>
                <a:gd name="connsiteX5" fmla="*/ 31766 w 66167"/>
                <a:gd name="connsiteY5" fmla="*/ 1566 h 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67" h="60401">
                  <a:moveTo>
                    <a:pt x="31766" y="1566"/>
                  </a:moveTo>
                  <a:cubicBezTo>
                    <a:pt x="10518" y="7515"/>
                    <a:pt x="-8393" y="31101"/>
                    <a:pt x="3931" y="48949"/>
                  </a:cubicBezTo>
                  <a:cubicBezTo>
                    <a:pt x="16518" y="62017"/>
                    <a:pt x="36677" y="64185"/>
                    <a:pt x="51740" y="54049"/>
                  </a:cubicBezTo>
                  <a:cubicBezTo>
                    <a:pt x="66416" y="44551"/>
                    <a:pt x="70606" y="24938"/>
                    <a:pt x="61102" y="10256"/>
                  </a:cubicBezTo>
                  <a:cubicBezTo>
                    <a:pt x="60386" y="9151"/>
                    <a:pt x="59600" y="8088"/>
                    <a:pt x="58752" y="7090"/>
                  </a:cubicBezTo>
                  <a:cubicBezTo>
                    <a:pt x="51489" y="354"/>
                    <a:pt x="41088" y="-1771"/>
                    <a:pt x="31766" y="1566"/>
                  </a:cubicBezTo>
                  <a:close/>
                </a:path>
              </a:pathLst>
            </a:custGeom>
            <a:noFill/>
            <a:ln w="18692" cap="flat">
              <a:solidFill>
                <a:srgbClr val="190B0B"/>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EDE7AB8D-3CDA-47FE-B4C3-1834A9C43F35}"/>
                </a:ext>
              </a:extLst>
            </p:cNvPr>
            <p:cNvSpPr/>
            <p:nvPr/>
          </p:nvSpPr>
          <p:spPr>
            <a:xfrm>
              <a:off x="365619" y="5799933"/>
              <a:ext cx="69769" cy="63561"/>
            </a:xfrm>
            <a:custGeom>
              <a:avLst/>
              <a:gdLst>
                <a:gd name="connsiteX0" fmla="*/ 33311 w 69769"/>
                <a:gd name="connsiteY0" fmla="*/ 1702 h 63561"/>
                <a:gd name="connsiteX1" fmla="*/ 4200 w 69769"/>
                <a:gd name="connsiteY1" fmla="*/ 51636 h 63561"/>
                <a:gd name="connsiteX2" fmla="*/ 54559 w 69769"/>
                <a:gd name="connsiteY2" fmla="*/ 56735 h 63561"/>
                <a:gd name="connsiteX3" fmla="*/ 64627 w 69769"/>
                <a:gd name="connsiteY3" fmla="*/ 11264 h 63561"/>
                <a:gd name="connsiteX4" fmla="*/ 61784 w 69769"/>
                <a:gd name="connsiteY4" fmla="*/ 7439 h 63561"/>
                <a:gd name="connsiteX5" fmla="*/ 33311 w 69769"/>
                <a:gd name="connsiteY5" fmla="*/ 1702 h 6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69" h="63561">
                  <a:moveTo>
                    <a:pt x="33311" y="1702"/>
                  </a:moveTo>
                  <a:cubicBezTo>
                    <a:pt x="12062" y="8077"/>
                    <a:pt x="-9186" y="32725"/>
                    <a:pt x="4200" y="51636"/>
                  </a:cubicBezTo>
                  <a:cubicBezTo>
                    <a:pt x="17515" y="65362"/>
                    <a:pt x="38765" y="67509"/>
                    <a:pt x="54559" y="56735"/>
                  </a:cubicBezTo>
                  <a:cubicBezTo>
                    <a:pt x="69896" y="46961"/>
                    <a:pt x="74405" y="26605"/>
                    <a:pt x="64627" y="11264"/>
                  </a:cubicBezTo>
                  <a:cubicBezTo>
                    <a:pt x="63772" y="9926"/>
                    <a:pt x="62823" y="8650"/>
                    <a:pt x="61784" y="7439"/>
                  </a:cubicBezTo>
                  <a:cubicBezTo>
                    <a:pt x="54121" y="342"/>
                    <a:pt x="43125" y="-1888"/>
                    <a:pt x="33311" y="1702"/>
                  </a:cubicBezTo>
                  <a:close/>
                </a:path>
              </a:pathLst>
            </a:custGeom>
            <a:solidFill>
              <a:srgbClr val="190B0B"/>
            </a:solidFill>
            <a:ln w="21241"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6D8292A3-9BD2-4AA3-8630-97E3DD926BF7}"/>
                </a:ext>
              </a:extLst>
            </p:cNvPr>
            <p:cNvSpPr/>
            <p:nvPr/>
          </p:nvSpPr>
          <p:spPr>
            <a:xfrm>
              <a:off x="312863" y="6001639"/>
              <a:ext cx="82716" cy="75520"/>
            </a:xfrm>
            <a:custGeom>
              <a:avLst/>
              <a:gdLst>
                <a:gd name="connsiteX0" fmla="*/ 39533 w 82716"/>
                <a:gd name="connsiteY0" fmla="*/ 2068 h 75520"/>
                <a:gd name="connsiteX1" fmla="*/ 4898 w 82716"/>
                <a:gd name="connsiteY1" fmla="*/ 61352 h 75520"/>
                <a:gd name="connsiteX2" fmla="*/ 64606 w 82716"/>
                <a:gd name="connsiteY2" fmla="*/ 67513 h 75520"/>
                <a:gd name="connsiteX3" fmla="*/ 76543 w 82716"/>
                <a:gd name="connsiteY3" fmla="*/ 13224 h 75520"/>
                <a:gd name="connsiteX4" fmla="*/ 73318 w 82716"/>
                <a:gd name="connsiteY4" fmla="*/ 8868 h 75520"/>
                <a:gd name="connsiteX5" fmla="*/ 39533 w 82716"/>
                <a:gd name="connsiteY5" fmla="*/ 2068 h 7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16" h="75520">
                  <a:moveTo>
                    <a:pt x="39533" y="2068"/>
                  </a:moveTo>
                  <a:cubicBezTo>
                    <a:pt x="13610" y="9506"/>
                    <a:pt x="-10613" y="39041"/>
                    <a:pt x="4898" y="61352"/>
                  </a:cubicBezTo>
                  <a:cubicBezTo>
                    <a:pt x="20679" y="77606"/>
                    <a:pt x="45839" y="80199"/>
                    <a:pt x="64606" y="67513"/>
                  </a:cubicBezTo>
                  <a:cubicBezTo>
                    <a:pt x="82895" y="55827"/>
                    <a:pt x="88241" y="31498"/>
                    <a:pt x="76543" y="13224"/>
                  </a:cubicBezTo>
                  <a:cubicBezTo>
                    <a:pt x="75568" y="11694"/>
                    <a:pt x="74491" y="10249"/>
                    <a:pt x="73318" y="8868"/>
                  </a:cubicBezTo>
                  <a:cubicBezTo>
                    <a:pt x="64260" y="369"/>
                    <a:pt x="51173" y="-2266"/>
                    <a:pt x="39533" y="2068"/>
                  </a:cubicBezTo>
                  <a:close/>
                </a:path>
              </a:pathLst>
            </a:custGeom>
            <a:solidFill>
              <a:srgbClr val="190B0B"/>
            </a:solidFill>
            <a:ln w="21241"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2CA51054-40EB-4AB6-94E7-27E0E3BE1D63}"/>
                </a:ext>
              </a:extLst>
            </p:cNvPr>
            <p:cNvSpPr/>
            <p:nvPr/>
          </p:nvSpPr>
          <p:spPr>
            <a:xfrm>
              <a:off x="255978" y="6214490"/>
              <a:ext cx="69769" cy="63561"/>
            </a:xfrm>
            <a:custGeom>
              <a:avLst/>
              <a:gdLst>
                <a:gd name="connsiteX0" fmla="*/ 33311 w 69769"/>
                <a:gd name="connsiteY0" fmla="*/ 1702 h 63561"/>
                <a:gd name="connsiteX1" fmla="*/ 4200 w 69769"/>
                <a:gd name="connsiteY1" fmla="*/ 51636 h 63561"/>
                <a:gd name="connsiteX2" fmla="*/ 54559 w 69769"/>
                <a:gd name="connsiteY2" fmla="*/ 56736 h 63561"/>
                <a:gd name="connsiteX3" fmla="*/ 64627 w 69769"/>
                <a:gd name="connsiteY3" fmla="*/ 11264 h 63561"/>
                <a:gd name="connsiteX4" fmla="*/ 61784 w 69769"/>
                <a:gd name="connsiteY4" fmla="*/ 7439 h 63561"/>
                <a:gd name="connsiteX5" fmla="*/ 33311 w 69769"/>
                <a:gd name="connsiteY5" fmla="*/ 1702 h 6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69" h="63561">
                  <a:moveTo>
                    <a:pt x="33311" y="1702"/>
                  </a:moveTo>
                  <a:cubicBezTo>
                    <a:pt x="12062" y="8077"/>
                    <a:pt x="-9186" y="32725"/>
                    <a:pt x="4200" y="51636"/>
                  </a:cubicBezTo>
                  <a:cubicBezTo>
                    <a:pt x="17512" y="65363"/>
                    <a:pt x="38765" y="67508"/>
                    <a:pt x="54559" y="56736"/>
                  </a:cubicBezTo>
                  <a:cubicBezTo>
                    <a:pt x="69896" y="46962"/>
                    <a:pt x="74405" y="26605"/>
                    <a:pt x="64627" y="11264"/>
                  </a:cubicBezTo>
                  <a:cubicBezTo>
                    <a:pt x="63772" y="9925"/>
                    <a:pt x="62823" y="8650"/>
                    <a:pt x="61784" y="7439"/>
                  </a:cubicBezTo>
                  <a:cubicBezTo>
                    <a:pt x="54121" y="342"/>
                    <a:pt x="43125" y="-1889"/>
                    <a:pt x="33311" y="1702"/>
                  </a:cubicBezTo>
                  <a:close/>
                </a:path>
              </a:pathLst>
            </a:custGeom>
            <a:solidFill>
              <a:srgbClr val="190B0B"/>
            </a:solidFill>
            <a:ln w="21241"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CC73ABE4-1A47-4388-BCE8-F1D2D81BD3CD}"/>
                </a:ext>
              </a:extLst>
            </p:cNvPr>
            <p:cNvSpPr/>
            <p:nvPr/>
          </p:nvSpPr>
          <p:spPr>
            <a:xfrm>
              <a:off x="213936" y="6390419"/>
              <a:ext cx="66226" cy="60460"/>
            </a:xfrm>
            <a:custGeom>
              <a:avLst/>
              <a:gdLst>
                <a:gd name="connsiteX0" fmla="*/ 31580 w 66226"/>
                <a:gd name="connsiteY0" fmla="*/ 1710 h 60460"/>
                <a:gd name="connsiteX1" fmla="*/ 3957 w 66226"/>
                <a:gd name="connsiteY1" fmla="*/ 49094 h 60460"/>
                <a:gd name="connsiteX2" fmla="*/ 51554 w 66226"/>
                <a:gd name="connsiteY2" fmla="*/ 53981 h 60460"/>
                <a:gd name="connsiteX3" fmla="*/ 61413 w 66226"/>
                <a:gd name="connsiteY3" fmla="*/ 10613 h 60460"/>
                <a:gd name="connsiteX4" fmla="*/ 58778 w 66226"/>
                <a:gd name="connsiteY4" fmla="*/ 7022 h 60460"/>
                <a:gd name="connsiteX5" fmla="*/ 31580 w 66226"/>
                <a:gd name="connsiteY5" fmla="*/ 1710 h 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26" h="60460">
                  <a:moveTo>
                    <a:pt x="31580" y="1710"/>
                  </a:moveTo>
                  <a:cubicBezTo>
                    <a:pt x="10332" y="7659"/>
                    <a:pt x="-8367" y="31246"/>
                    <a:pt x="3957" y="49094"/>
                  </a:cubicBezTo>
                  <a:cubicBezTo>
                    <a:pt x="16487" y="62162"/>
                    <a:pt x="36631" y="64223"/>
                    <a:pt x="51554" y="53981"/>
                  </a:cubicBezTo>
                  <a:cubicBezTo>
                    <a:pt x="66251" y="44738"/>
                    <a:pt x="70664" y="25317"/>
                    <a:pt x="61413" y="10613"/>
                  </a:cubicBezTo>
                  <a:cubicBezTo>
                    <a:pt x="60620" y="9360"/>
                    <a:pt x="59741" y="8148"/>
                    <a:pt x="58778" y="7022"/>
                  </a:cubicBezTo>
                  <a:cubicBezTo>
                    <a:pt x="51452" y="244"/>
                    <a:pt x="40921" y="-1817"/>
                    <a:pt x="31580" y="1710"/>
                  </a:cubicBezTo>
                  <a:close/>
                </a:path>
              </a:pathLst>
            </a:custGeom>
            <a:noFill/>
            <a:ln w="18692" cap="flat">
              <a:solidFill>
                <a:srgbClr val="190B0B"/>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E85106AA-9813-48EE-8682-A051303ED057}"/>
                </a:ext>
              </a:extLst>
            </p:cNvPr>
            <p:cNvSpPr/>
            <p:nvPr/>
          </p:nvSpPr>
          <p:spPr>
            <a:xfrm>
              <a:off x="188651" y="6542864"/>
              <a:ext cx="66193" cy="60451"/>
            </a:xfrm>
            <a:custGeom>
              <a:avLst/>
              <a:gdLst>
                <a:gd name="connsiteX0" fmla="*/ 31580 w 66193"/>
                <a:gd name="connsiteY0" fmla="*/ 1616 h 60451"/>
                <a:gd name="connsiteX1" fmla="*/ 3957 w 66193"/>
                <a:gd name="connsiteY1" fmla="*/ 49000 h 60451"/>
                <a:gd name="connsiteX2" fmla="*/ 51766 w 66193"/>
                <a:gd name="connsiteY2" fmla="*/ 54100 h 60451"/>
                <a:gd name="connsiteX3" fmla="*/ 61128 w 66193"/>
                <a:gd name="connsiteY3" fmla="*/ 10307 h 60451"/>
                <a:gd name="connsiteX4" fmla="*/ 58778 w 66193"/>
                <a:gd name="connsiteY4" fmla="*/ 7140 h 60451"/>
                <a:gd name="connsiteX5" fmla="*/ 31580 w 66193"/>
                <a:gd name="connsiteY5" fmla="*/ 1616 h 6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3" h="60451">
                  <a:moveTo>
                    <a:pt x="31580" y="1616"/>
                  </a:moveTo>
                  <a:cubicBezTo>
                    <a:pt x="10332" y="7566"/>
                    <a:pt x="-8367" y="31151"/>
                    <a:pt x="3957" y="49000"/>
                  </a:cubicBezTo>
                  <a:cubicBezTo>
                    <a:pt x="16545" y="62068"/>
                    <a:pt x="36703" y="64235"/>
                    <a:pt x="51766" y="54100"/>
                  </a:cubicBezTo>
                  <a:cubicBezTo>
                    <a:pt x="66442" y="44601"/>
                    <a:pt x="70633" y="24989"/>
                    <a:pt x="61128" y="10307"/>
                  </a:cubicBezTo>
                  <a:cubicBezTo>
                    <a:pt x="60412" y="9202"/>
                    <a:pt x="59626" y="8139"/>
                    <a:pt x="58778" y="7140"/>
                  </a:cubicBezTo>
                  <a:cubicBezTo>
                    <a:pt x="51471" y="341"/>
                    <a:pt x="40963" y="-1805"/>
                    <a:pt x="31580" y="1616"/>
                  </a:cubicBezTo>
                  <a:close/>
                </a:path>
              </a:pathLst>
            </a:custGeom>
            <a:noFill/>
            <a:ln w="18692" cap="flat">
              <a:solidFill>
                <a:srgbClr val="190B0B"/>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E52F2346-4D5F-47E0-A933-1222F4E1372D}"/>
                </a:ext>
              </a:extLst>
            </p:cNvPr>
            <p:cNvSpPr/>
            <p:nvPr/>
          </p:nvSpPr>
          <p:spPr>
            <a:xfrm>
              <a:off x="142568" y="6760286"/>
              <a:ext cx="66167" cy="60481"/>
            </a:xfrm>
            <a:custGeom>
              <a:avLst/>
              <a:gdLst>
                <a:gd name="connsiteX0" fmla="*/ 31766 w 66167"/>
                <a:gd name="connsiteY0" fmla="*/ 1565 h 60481"/>
                <a:gd name="connsiteX1" fmla="*/ 3931 w 66167"/>
                <a:gd name="connsiteY1" fmla="*/ 49162 h 60481"/>
                <a:gd name="connsiteX2" fmla="*/ 51740 w 66167"/>
                <a:gd name="connsiteY2" fmla="*/ 54049 h 60481"/>
                <a:gd name="connsiteX3" fmla="*/ 61102 w 66167"/>
                <a:gd name="connsiteY3" fmla="*/ 10256 h 60481"/>
                <a:gd name="connsiteX4" fmla="*/ 58752 w 66167"/>
                <a:gd name="connsiteY4" fmla="*/ 7090 h 60481"/>
                <a:gd name="connsiteX5" fmla="*/ 31766 w 66167"/>
                <a:gd name="connsiteY5" fmla="*/ 1565 h 6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67" h="60481">
                  <a:moveTo>
                    <a:pt x="31766" y="1565"/>
                  </a:moveTo>
                  <a:cubicBezTo>
                    <a:pt x="10518" y="7728"/>
                    <a:pt x="-8393" y="31313"/>
                    <a:pt x="3931" y="49162"/>
                  </a:cubicBezTo>
                  <a:cubicBezTo>
                    <a:pt x="16573" y="62166"/>
                    <a:pt x="36728" y="64227"/>
                    <a:pt x="51740" y="54049"/>
                  </a:cubicBezTo>
                  <a:cubicBezTo>
                    <a:pt x="66416" y="44551"/>
                    <a:pt x="70606" y="24939"/>
                    <a:pt x="61102" y="10256"/>
                  </a:cubicBezTo>
                  <a:cubicBezTo>
                    <a:pt x="60386" y="9151"/>
                    <a:pt x="59600" y="8089"/>
                    <a:pt x="58752" y="7090"/>
                  </a:cubicBezTo>
                  <a:cubicBezTo>
                    <a:pt x="51489" y="354"/>
                    <a:pt x="41088" y="-1770"/>
                    <a:pt x="31766" y="1565"/>
                  </a:cubicBezTo>
                  <a:close/>
                </a:path>
              </a:pathLst>
            </a:custGeom>
            <a:noFill/>
            <a:ln w="18692" cap="flat">
              <a:solidFill>
                <a:srgbClr val="190B0B"/>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BAC9F221-51B7-4E76-9AE5-1D1A584C9EE1}"/>
                </a:ext>
              </a:extLst>
            </p:cNvPr>
            <p:cNvSpPr/>
            <p:nvPr/>
          </p:nvSpPr>
          <p:spPr>
            <a:xfrm>
              <a:off x="291318" y="5473131"/>
              <a:ext cx="226245" cy="150882"/>
            </a:xfrm>
            <a:custGeom>
              <a:avLst/>
              <a:gdLst>
                <a:gd name="connsiteX0" fmla="*/ 26443 w 226245"/>
                <a:gd name="connsiteY0" fmla="*/ 139180 h 150882"/>
                <a:gd name="connsiteX1" fmla="*/ 307 w 226245"/>
                <a:gd name="connsiteY1" fmla="*/ 75435 h 150882"/>
                <a:gd name="connsiteX2" fmla="*/ 59590 w 226245"/>
                <a:gd name="connsiteY2" fmla="*/ 5528 h 150882"/>
                <a:gd name="connsiteX3" fmla="*/ 144584 w 226245"/>
                <a:gd name="connsiteY3" fmla="*/ 9352 h 150882"/>
                <a:gd name="connsiteX4" fmla="*/ 212154 w 226245"/>
                <a:gd name="connsiteY4" fmla="*/ 47174 h 150882"/>
                <a:gd name="connsiteX5" fmla="*/ 225028 w 226245"/>
                <a:gd name="connsiteY5" fmla="*/ 74330 h 150882"/>
                <a:gd name="connsiteX6" fmla="*/ 197877 w 226245"/>
                <a:gd name="connsiteY6" fmla="*/ 87207 h 150882"/>
                <a:gd name="connsiteX7" fmla="*/ 189206 w 226245"/>
                <a:gd name="connsiteY7" fmla="*/ 81384 h 150882"/>
                <a:gd name="connsiteX8" fmla="*/ 129922 w 226245"/>
                <a:gd name="connsiteY8" fmla="*/ 48025 h 150882"/>
                <a:gd name="connsiteX9" fmla="*/ 72339 w 226245"/>
                <a:gd name="connsiteY9" fmla="*/ 44625 h 150882"/>
                <a:gd name="connsiteX10" fmla="*/ 41104 w 226245"/>
                <a:gd name="connsiteY10" fmla="*/ 79472 h 150882"/>
                <a:gd name="connsiteX11" fmla="*/ 58740 w 226245"/>
                <a:gd name="connsiteY11" fmla="*/ 111982 h 150882"/>
                <a:gd name="connsiteX12" fmla="*/ 67877 w 226245"/>
                <a:gd name="connsiteY12" fmla="*/ 139605 h 150882"/>
                <a:gd name="connsiteX13" fmla="*/ 40254 w 226245"/>
                <a:gd name="connsiteY13" fmla="*/ 148955 h 150882"/>
                <a:gd name="connsiteX14" fmla="*/ 26443 w 226245"/>
                <a:gd name="connsiteY14" fmla="*/ 139180 h 15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245" h="150882">
                  <a:moveTo>
                    <a:pt x="26443" y="139180"/>
                  </a:moveTo>
                  <a:cubicBezTo>
                    <a:pt x="7939" y="123414"/>
                    <a:pt x="-1797" y="99658"/>
                    <a:pt x="307" y="75435"/>
                  </a:cubicBezTo>
                  <a:cubicBezTo>
                    <a:pt x="5079" y="42713"/>
                    <a:pt x="28089" y="15578"/>
                    <a:pt x="59590" y="5528"/>
                  </a:cubicBezTo>
                  <a:cubicBezTo>
                    <a:pt x="87523" y="-2972"/>
                    <a:pt x="117526" y="-1612"/>
                    <a:pt x="144584" y="9352"/>
                  </a:cubicBezTo>
                  <a:cubicBezTo>
                    <a:pt x="168531" y="19233"/>
                    <a:pt x="191214" y="31918"/>
                    <a:pt x="212154" y="47174"/>
                  </a:cubicBezTo>
                  <a:cubicBezTo>
                    <a:pt x="223207" y="51127"/>
                    <a:pt x="228972" y="63281"/>
                    <a:pt x="225028" y="74330"/>
                  </a:cubicBezTo>
                  <a:cubicBezTo>
                    <a:pt x="221087" y="85379"/>
                    <a:pt x="208930" y="91138"/>
                    <a:pt x="197877" y="87207"/>
                  </a:cubicBezTo>
                  <a:cubicBezTo>
                    <a:pt x="194547" y="86017"/>
                    <a:pt x="191566" y="84019"/>
                    <a:pt x="189206" y="81384"/>
                  </a:cubicBezTo>
                  <a:cubicBezTo>
                    <a:pt x="170734" y="68104"/>
                    <a:pt x="150852" y="56928"/>
                    <a:pt x="129922" y="48025"/>
                  </a:cubicBezTo>
                  <a:cubicBezTo>
                    <a:pt x="111679" y="40353"/>
                    <a:pt x="91359" y="39143"/>
                    <a:pt x="72339" y="44625"/>
                  </a:cubicBezTo>
                  <a:cubicBezTo>
                    <a:pt x="56265" y="49533"/>
                    <a:pt x="44236" y="62962"/>
                    <a:pt x="41104" y="79472"/>
                  </a:cubicBezTo>
                  <a:cubicBezTo>
                    <a:pt x="40167" y="92816"/>
                    <a:pt x="47045" y="105501"/>
                    <a:pt x="58740" y="111982"/>
                  </a:cubicBezTo>
                  <a:cubicBezTo>
                    <a:pt x="68602" y="117337"/>
                    <a:pt x="72601" y="129427"/>
                    <a:pt x="67877" y="139605"/>
                  </a:cubicBezTo>
                  <a:cubicBezTo>
                    <a:pt x="62599" y="149549"/>
                    <a:pt x="50485" y="153650"/>
                    <a:pt x="40254" y="148955"/>
                  </a:cubicBezTo>
                  <a:cubicBezTo>
                    <a:pt x="35273" y="146256"/>
                    <a:pt x="30635" y="142984"/>
                    <a:pt x="26443" y="139180"/>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40A41F98-F314-4F74-B096-ED8211AEE52A}"/>
                </a:ext>
              </a:extLst>
            </p:cNvPr>
            <p:cNvSpPr/>
            <p:nvPr/>
          </p:nvSpPr>
          <p:spPr>
            <a:xfrm>
              <a:off x="250938" y="5613583"/>
              <a:ext cx="217364" cy="150957"/>
            </a:xfrm>
            <a:custGeom>
              <a:avLst/>
              <a:gdLst>
                <a:gd name="connsiteX0" fmla="*/ 26451 w 217364"/>
                <a:gd name="connsiteY0" fmla="*/ 139393 h 150957"/>
                <a:gd name="connsiteX1" fmla="*/ 316 w 217364"/>
                <a:gd name="connsiteY1" fmla="*/ 75648 h 150957"/>
                <a:gd name="connsiteX2" fmla="*/ 59386 w 217364"/>
                <a:gd name="connsiteY2" fmla="*/ 5528 h 150957"/>
                <a:gd name="connsiteX3" fmla="*/ 144380 w 217364"/>
                <a:gd name="connsiteY3" fmla="*/ 9352 h 150957"/>
                <a:gd name="connsiteX4" fmla="*/ 211950 w 217364"/>
                <a:gd name="connsiteY4" fmla="*/ 47174 h 150957"/>
                <a:gd name="connsiteX5" fmla="*/ 210337 w 217364"/>
                <a:gd name="connsiteY5" fmla="*/ 77178 h 150957"/>
                <a:gd name="connsiteX6" fmla="*/ 189002 w 217364"/>
                <a:gd name="connsiteY6" fmla="*/ 81385 h 150957"/>
                <a:gd name="connsiteX7" fmla="*/ 129719 w 217364"/>
                <a:gd name="connsiteY7" fmla="*/ 48025 h 150957"/>
                <a:gd name="connsiteX8" fmla="*/ 72135 w 217364"/>
                <a:gd name="connsiteY8" fmla="*/ 44625 h 150957"/>
                <a:gd name="connsiteX9" fmla="*/ 40688 w 217364"/>
                <a:gd name="connsiteY9" fmla="*/ 79685 h 150957"/>
                <a:gd name="connsiteX10" fmla="*/ 58536 w 217364"/>
                <a:gd name="connsiteY10" fmla="*/ 111983 h 150957"/>
                <a:gd name="connsiteX11" fmla="*/ 67673 w 217364"/>
                <a:gd name="connsiteY11" fmla="*/ 139605 h 150957"/>
                <a:gd name="connsiteX12" fmla="*/ 39838 w 217364"/>
                <a:gd name="connsiteY12" fmla="*/ 148955 h 150957"/>
                <a:gd name="connsiteX13" fmla="*/ 26451 w 217364"/>
                <a:gd name="connsiteY13" fmla="*/ 139393 h 15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364" h="150957">
                  <a:moveTo>
                    <a:pt x="26451" y="139393"/>
                  </a:moveTo>
                  <a:cubicBezTo>
                    <a:pt x="7918" y="123648"/>
                    <a:pt x="-1824" y="99871"/>
                    <a:pt x="316" y="75648"/>
                  </a:cubicBezTo>
                  <a:cubicBezTo>
                    <a:pt x="5024" y="42925"/>
                    <a:pt x="27937" y="15727"/>
                    <a:pt x="59386" y="5528"/>
                  </a:cubicBezTo>
                  <a:cubicBezTo>
                    <a:pt x="87320" y="-2972"/>
                    <a:pt x="117322" y="-1612"/>
                    <a:pt x="144380" y="9352"/>
                  </a:cubicBezTo>
                  <a:cubicBezTo>
                    <a:pt x="168263" y="19360"/>
                    <a:pt x="190931" y="32046"/>
                    <a:pt x="211950" y="47174"/>
                  </a:cubicBezTo>
                  <a:cubicBezTo>
                    <a:pt x="219791" y="55908"/>
                    <a:pt x="219068" y="69337"/>
                    <a:pt x="210337" y="77178"/>
                  </a:cubicBezTo>
                  <a:cubicBezTo>
                    <a:pt x="204534" y="82383"/>
                    <a:pt x="196345" y="83998"/>
                    <a:pt x="189002" y="81385"/>
                  </a:cubicBezTo>
                  <a:cubicBezTo>
                    <a:pt x="170475" y="68211"/>
                    <a:pt x="150602" y="57013"/>
                    <a:pt x="129719" y="48025"/>
                  </a:cubicBezTo>
                  <a:cubicBezTo>
                    <a:pt x="111447" y="40460"/>
                    <a:pt x="91168" y="39271"/>
                    <a:pt x="72135" y="44625"/>
                  </a:cubicBezTo>
                  <a:cubicBezTo>
                    <a:pt x="55946" y="49554"/>
                    <a:pt x="43830" y="63047"/>
                    <a:pt x="40688" y="79685"/>
                  </a:cubicBezTo>
                  <a:cubicBezTo>
                    <a:pt x="39768" y="93029"/>
                    <a:pt x="46754" y="105672"/>
                    <a:pt x="58536" y="111983"/>
                  </a:cubicBezTo>
                  <a:cubicBezTo>
                    <a:pt x="68398" y="117337"/>
                    <a:pt x="72397" y="129427"/>
                    <a:pt x="67673" y="139605"/>
                  </a:cubicBezTo>
                  <a:cubicBezTo>
                    <a:pt x="62387" y="149656"/>
                    <a:pt x="50124" y="153779"/>
                    <a:pt x="39838" y="148955"/>
                  </a:cubicBezTo>
                  <a:cubicBezTo>
                    <a:pt x="35040" y="146256"/>
                    <a:pt x="30550" y="143069"/>
                    <a:pt x="26451" y="139393"/>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8AFE1291-38F6-40F1-8476-261104ED0081}"/>
                </a:ext>
              </a:extLst>
            </p:cNvPr>
            <p:cNvSpPr/>
            <p:nvPr/>
          </p:nvSpPr>
          <p:spPr>
            <a:xfrm>
              <a:off x="200414" y="5764447"/>
              <a:ext cx="218350" cy="150581"/>
            </a:xfrm>
            <a:custGeom>
              <a:avLst/>
              <a:gdLst>
                <a:gd name="connsiteX0" fmla="*/ 26616 w 218350"/>
                <a:gd name="connsiteY0" fmla="*/ 139181 h 150581"/>
                <a:gd name="connsiteX1" fmla="*/ 268 w 218350"/>
                <a:gd name="connsiteY1" fmla="*/ 75435 h 150581"/>
                <a:gd name="connsiteX2" fmla="*/ 60188 w 218350"/>
                <a:gd name="connsiteY2" fmla="*/ 5528 h 150581"/>
                <a:gd name="connsiteX3" fmla="*/ 145182 w 218350"/>
                <a:gd name="connsiteY3" fmla="*/ 9352 h 150581"/>
                <a:gd name="connsiteX4" fmla="*/ 212752 w 218350"/>
                <a:gd name="connsiteY4" fmla="*/ 46962 h 150581"/>
                <a:gd name="connsiteX5" fmla="*/ 211526 w 218350"/>
                <a:gd name="connsiteY5" fmla="*/ 76986 h 150581"/>
                <a:gd name="connsiteX6" fmla="*/ 190016 w 218350"/>
                <a:gd name="connsiteY6" fmla="*/ 81385 h 150581"/>
                <a:gd name="connsiteX7" fmla="*/ 130308 w 218350"/>
                <a:gd name="connsiteY7" fmla="*/ 48025 h 150581"/>
                <a:gd name="connsiteX8" fmla="*/ 72725 w 218350"/>
                <a:gd name="connsiteY8" fmla="*/ 44412 h 150581"/>
                <a:gd name="connsiteX9" fmla="*/ 41277 w 218350"/>
                <a:gd name="connsiteY9" fmla="*/ 79473 h 150581"/>
                <a:gd name="connsiteX10" fmla="*/ 60188 w 218350"/>
                <a:gd name="connsiteY10" fmla="*/ 111770 h 150581"/>
                <a:gd name="connsiteX11" fmla="*/ 69325 w 218350"/>
                <a:gd name="connsiteY11" fmla="*/ 139393 h 150581"/>
                <a:gd name="connsiteX12" fmla="*/ 41490 w 218350"/>
                <a:gd name="connsiteY12" fmla="*/ 148530 h 150581"/>
                <a:gd name="connsiteX13" fmla="*/ 26616 w 218350"/>
                <a:gd name="connsiteY13" fmla="*/ 139181 h 1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350" h="150581">
                  <a:moveTo>
                    <a:pt x="26616" y="139181"/>
                  </a:moveTo>
                  <a:cubicBezTo>
                    <a:pt x="8121" y="123393"/>
                    <a:pt x="-1677" y="99680"/>
                    <a:pt x="268" y="75435"/>
                  </a:cubicBezTo>
                  <a:cubicBezTo>
                    <a:pt x="5242" y="42606"/>
                    <a:pt x="28498" y="15472"/>
                    <a:pt x="60188" y="5528"/>
                  </a:cubicBezTo>
                  <a:cubicBezTo>
                    <a:pt x="88121" y="-2972"/>
                    <a:pt x="118124" y="-1612"/>
                    <a:pt x="145182" y="9352"/>
                  </a:cubicBezTo>
                  <a:cubicBezTo>
                    <a:pt x="169103" y="19191"/>
                    <a:pt x="191782" y="31812"/>
                    <a:pt x="212752" y="46962"/>
                  </a:cubicBezTo>
                  <a:cubicBezTo>
                    <a:pt x="220705" y="55589"/>
                    <a:pt x="220155" y="69040"/>
                    <a:pt x="211526" y="76986"/>
                  </a:cubicBezTo>
                  <a:cubicBezTo>
                    <a:pt x="205727" y="82320"/>
                    <a:pt x="197447" y="84019"/>
                    <a:pt x="190016" y="81385"/>
                  </a:cubicBezTo>
                  <a:cubicBezTo>
                    <a:pt x="171405" y="68105"/>
                    <a:pt x="151380" y="56906"/>
                    <a:pt x="130308" y="48025"/>
                  </a:cubicBezTo>
                  <a:cubicBezTo>
                    <a:pt x="112085" y="40290"/>
                    <a:pt x="91770" y="39015"/>
                    <a:pt x="72725" y="44412"/>
                  </a:cubicBezTo>
                  <a:cubicBezTo>
                    <a:pt x="56536" y="49342"/>
                    <a:pt x="44420" y="62835"/>
                    <a:pt x="41277" y="79473"/>
                  </a:cubicBezTo>
                  <a:cubicBezTo>
                    <a:pt x="40610" y="93029"/>
                    <a:pt x="48032" y="105714"/>
                    <a:pt x="60188" y="111770"/>
                  </a:cubicBezTo>
                  <a:cubicBezTo>
                    <a:pt x="70050" y="117125"/>
                    <a:pt x="74049" y="129215"/>
                    <a:pt x="69325" y="139393"/>
                  </a:cubicBezTo>
                  <a:cubicBezTo>
                    <a:pt x="63964" y="149379"/>
                    <a:pt x="51721" y="153396"/>
                    <a:pt x="41490" y="148530"/>
                  </a:cubicBezTo>
                  <a:cubicBezTo>
                    <a:pt x="36180" y="146022"/>
                    <a:pt x="31186" y="142877"/>
                    <a:pt x="26616" y="139181"/>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4841912D-531A-4461-B066-88A3EF790D39}"/>
                </a:ext>
              </a:extLst>
            </p:cNvPr>
            <p:cNvSpPr/>
            <p:nvPr/>
          </p:nvSpPr>
          <p:spPr>
            <a:xfrm>
              <a:off x="153629" y="5972257"/>
              <a:ext cx="222196" cy="148847"/>
            </a:xfrm>
            <a:custGeom>
              <a:avLst/>
              <a:gdLst>
                <a:gd name="connsiteX0" fmla="*/ 26442 w 222196"/>
                <a:gd name="connsiteY0" fmla="*/ 139181 h 148847"/>
                <a:gd name="connsiteX1" fmla="*/ 307 w 222196"/>
                <a:gd name="connsiteY1" fmla="*/ 75435 h 148847"/>
                <a:gd name="connsiteX2" fmla="*/ 59590 w 222196"/>
                <a:gd name="connsiteY2" fmla="*/ 5528 h 148847"/>
                <a:gd name="connsiteX3" fmla="*/ 144584 w 222196"/>
                <a:gd name="connsiteY3" fmla="*/ 9352 h 148847"/>
                <a:gd name="connsiteX4" fmla="*/ 213216 w 222196"/>
                <a:gd name="connsiteY4" fmla="*/ 46537 h 148847"/>
                <a:gd name="connsiteX5" fmla="*/ 218953 w 222196"/>
                <a:gd name="connsiteY5" fmla="*/ 75223 h 148847"/>
                <a:gd name="connsiteX6" fmla="*/ 190268 w 222196"/>
                <a:gd name="connsiteY6" fmla="*/ 80959 h 148847"/>
                <a:gd name="connsiteX7" fmla="*/ 131197 w 222196"/>
                <a:gd name="connsiteY7" fmla="*/ 47600 h 148847"/>
                <a:gd name="connsiteX8" fmla="*/ 73614 w 222196"/>
                <a:gd name="connsiteY8" fmla="*/ 43987 h 148847"/>
                <a:gd name="connsiteX9" fmla="*/ 42166 w 222196"/>
                <a:gd name="connsiteY9" fmla="*/ 79047 h 148847"/>
                <a:gd name="connsiteX10" fmla="*/ 60015 w 222196"/>
                <a:gd name="connsiteY10" fmla="*/ 111557 h 148847"/>
                <a:gd name="connsiteX11" fmla="*/ 62155 w 222196"/>
                <a:gd name="connsiteY11" fmla="*/ 141539 h 148847"/>
                <a:gd name="connsiteX12" fmla="*/ 41316 w 222196"/>
                <a:gd name="connsiteY12" fmla="*/ 148317 h 148847"/>
                <a:gd name="connsiteX13" fmla="*/ 26442 w 222196"/>
                <a:gd name="connsiteY13" fmla="*/ 139181 h 14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196" h="148847">
                  <a:moveTo>
                    <a:pt x="26442" y="139181"/>
                  </a:moveTo>
                  <a:cubicBezTo>
                    <a:pt x="7940" y="123414"/>
                    <a:pt x="-1796" y="99658"/>
                    <a:pt x="307" y="75435"/>
                  </a:cubicBezTo>
                  <a:cubicBezTo>
                    <a:pt x="5030" y="42691"/>
                    <a:pt x="28059" y="15536"/>
                    <a:pt x="59590" y="5528"/>
                  </a:cubicBezTo>
                  <a:cubicBezTo>
                    <a:pt x="87523" y="-2972"/>
                    <a:pt x="117526" y="-1612"/>
                    <a:pt x="144584" y="9352"/>
                  </a:cubicBezTo>
                  <a:cubicBezTo>
                    <a:pt x="168832" y="19021"/>
                    <a:pt x="191866" y="31514"/>
                    <a:pt x="213216" y="46537"/>
                  </a:cubicBezTo>
                  <a:cubicBezTo>
                    <a:pt x="222453" y="53060"/>
                    <a:pt x="224975" y="65661"/>
                    <a:pt x="218953" y="75223"/>
                  </a:cubicBezTo>
                  <a:cubicBezTo>
                    <a:pt x="212439" y="84466"/>
                    <a:pt x="199834" y="86973"/>
                    <a:pt x="190268" y="80959"/>
                  </a:cubicBezTo>
                  <a:cubicBezTo>
                    <a:pt x="171892" y="67658"/>
                    <a:pt x="152078" y="56460"/>
                    <a:pt x="131197" y="47600"/>
                  </a:cubicBezTo>
                  <a:cubicBezTo>
                    <a:pt x="112975" y="39865"/>
                    <a:pt x="92659" y="38590"/>
                    <a:pt x="73614" y="43987"/>
                  </a:cubicBezTo>
                  <a:cubicBezTo>
                    <a:pt x="57370" y="48832"/>
                    <a:pt x="45218" y="62367"/>
                    <a:pt x="42166" y="79047"/>
                  </a:cubicBezTo>
                  <a:cubicBezTo>
                    <a:pt x="41217" y="92455"/>
                    <a:pt x="48199" y="105162"/>
                    <a:pt x="60015" y="111557"/>
                  </a:cubicBezTo>
                  <a:cubicBezTo>
                    <a:pt x="68882" y="119249"/>
                    <a:pt x="69840" y="132657"/>
                    <a:pt x="62155" y="141539"/>
                  </a:cubicBezTo>
                  <a:cubicBezTo>
                    <a:pt x="57000" y="147467"/>
                    <a:pt x="48983" y="150081"/>
                    <a:pt x="41316" y="148317"/>
                  </a:cubicBezTo>
                  <a:cubicBezTo>
                    <a:pt x="35994" y="145916"/>
                    <a:pt x="30996" y="142835"/>
                    <a:pt x="26442" y="139181"/>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3036F894-7C03-4CF3-8CF9-EBE93D917E3D}"/>
                </a:ext>
              </a:extLst>
            </p:cNvPr>
            <p:cNvSpPr/>
            <p:nvPr/>
          </p:nvSpPr>
          <p:spPr>
            <a:xfrm>
              <a:off x="93510" y="6159668"/>
              <a:ext cx="225937" cy="150706"/>
            </a:xfrm>
            <a:custGeom>
              <a:avLst/>
              <a:gdLst>
                <a:gd name="connsiteX0" fmla="*/ 26640 w 225937"/>
                <a:gd name="connsiteY0" fmla="*/ 139181 h 150706"/>
                <a:gd name="connsiteX1" fmla="*/ 292 w 225937"/>
                <a:gd name="connsiteY1" fmla="*/ 75435 h 150706"/>
                <a:gd name="connsiteX2" fmla="*/ 59576 w 225937"/>
                <a:gd name="connsiteY2" fmla="*/ 5528 h 150706"/>
                <a:gd name="connsiteX3" fmla="*/ 144569 w 225937"/>
                <a:gd name="connsiteY3" fmla="*/ 9352 h 150706"/>
                <a:gd name="connsiteX4" fmla="*/ 212139 w 225937"/>
                <a:gd name="connsiteY4" fmla="*/ 46962 h 150706"/>
                <a:gd name="connsiteX5" fmla="*/ 224614 w 225937"/>
                <a:gd name="connsiteY5" fmla="*/ 74309 h 150706"/>
                <a:gd name="connsiteX6" fmla="*/ 197278 w 225937"/>
                <a:gd name="connsiteY6" fmla="*/ 86782 h 150706"/>
                <a:gd name="connsiteX7" fmla="*/ 189191 w 225937"/>
                <a:gd name="connsiteY7" fmla="*/ 81385 h 150706"/>
                <a:gd name="connsiteX8" fmla="*/ 130120 w 225937"/>
                <a:gd name="connsiteY8" fmla="*/ 48025 h 150706"/>
                <a:gd name="connsiteX9" fmla="*/ 72537 w 225937"/>
                <a:gd name="connsiteY9" fmla="*/ 44625 h 150706"/>
                <a:gd name="connsiteX10" fmla="*/ 41089 w 225937"/>
                <a:gd name="connsiteY10" fmla="*/ 79472 h 150706"/>
                <a:gd name="connsiteX11" fmla="*/ 58938 w 225937"/>
                <a:gd name="connsiteY11" fmla="*/ 111982 h 150706"/>
                <a:gd name="connsiteX12" fmla="*/ 67862 w 225937"/>
                <a:gd name="connsiteY12" fmla="*/ 139605 h 150706"/>
                <a:gd name="connsiteX13" fmla="*/ 40239 w 225937"/>
                <a:gd name="connsiteY13" fmla="*/ 148742 h 150706"/>
                <a:gd name="connsiteX14" fmla="*/ 26640 w 225937"/>
                <a:gd name="connsiteY14" fmla="*/ 139181 h 1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937" h="150706">
                  <a:moveTo>
                    <a:pt x="26640" y="139181"/>
                  </a:moveTo>
                  <a:cubicBezTo>
                    <a:pt x="8059" y="123456"/>
                    <a:pt x="-1759" y="99701"/>
                    <a:pt x="292" y="75435"/>
                  </a:cubicBezTo>
                  <a:cubicBezTo>
                    <a:pt x="5064" y="42713"/>
                    <a:pt x="28075" y="15578"/>
                    <a:pt x="59576" y="5528"/>
                  </a:cubicBezTo>
                  <a:cubicBezTo>
                    <a:pt x="87509" y="-2972"/>
                    <a:pt x="117512" y="-1612"/>
                    <a:pt x="144569" y="9352"/>
                  </a:cubicBezTo>
                  <a:cubicBezTo>
                    <a:pt x="168470" y="19233"/>
                    <a:pt x="191144" y="31854"/>
                    <a:pt x="212139" y="46962"/>
                  </a:cubicBezTo>
                  <a:cubicBezTo>
                    <a:pt x="223133" y="51063"/>
                    <a:pt x="228719" y="63302"/>
                    <a:pt x="224614" y="74309"/>
                  </a:cubicBezTo>
                  <a:cubicBezTo>
                    <a:pt x="220511" y="85294"/>
                    <a:pt x="208272" y="90883"/>
                    <a:pt x="197278" y="86782"/>
                  </a:cubicBezTo>
                  <a:cubicBezTo>
                    <a:pt x="194201" y="85634"/>
                    <a:pt x="191435" y="83785"/>
                    <a:pt x="189191" y="81385"/>
                  </a:cubicBezTo>
                  <a:cubicBezTo>
                    <a:pt x="170815" y="68083"/>
                    <a:pt x="151001" y="56885"/>
                    <a:pt x="130120" y="48025"/>
                  </a:cubicBezTo>
                  <a:cubicBezTo>
                    <a:pt x="111908" y="40205"/>
                    <a:pt x="91542" y="39015"/>
                    <a:pt x="72537" y="44625"/>
                  </a:cubicBezTo>
                  <a:cubicBezTo>
                    <a:pt x="56326" y="49384"/>
                    <a:pt x="44168" y="62856"/>
                    <a:pt x="41089" y="79472"/>
                  </a:cubicBezTo>
                  <a:cubicBezTo>
                    <a:pt x="40139" y="92880"/>
                    <a:pt x="47121" y="105586"/>
                    <a:pt x="58938" y="111982"/>
                  </a:cubicBezTo>
                  <a:cubicBezTo>
                    <a:pt x="68719" y="117400"/>
                    <a:pt x="72621" y="129491"/>
                    <a:pt x="67862" y="139605"/>
                  </a:cubicBezTo>
                  <a:cubicBezTo>
                    <a:pt x="62511" y="149464"/>
                    <a:pt x="50415" y="153459"/>
                    <a:pt x="40239" y="148742"/>
                  </a:cubicBezTo>
                  <a:cubicBezTo>
                    <a:pt x="35254" y="146256"/>
                    <a:pt x="30669" y="143027"/>
                    <a:pt x="26640" y="139181"/>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0E67FA0B-D0BA-433B-85D1-6AD6D42C5891}"/>
                </a:ext>
              </a:extLst>
            </p:cNvPr>
            <p:cNvSpPr/>
            <p:nvPr/>
          </p:nvSpPr>
          <p:spPr>
            <a:xfrm>
              <a:off x="46976" y="6358425"/>
              <a:ext cx="221028" cy="151648"/>
            </a:xfrm>
            <a:custGeom>
              <a:avLst/>
              <a:gdLst>
                <a:gd name="connsiteX0" fmla="*/ 26640 w 221028"/>
                <a:gd name="connsiteY0" fmla="*/ 139309 h 151648"/>
                <a:gd name="connsiteX1" fmla="*/ 292 w 221028"/>
                <a:gd name="connsiteY1" fmla="*/ 75563 h 151648"/>
                <a:gd name="connsiteX2" fmla="*/ 59576 w 221028"/>
                <a:gd name="connsiteY2" fmla="*/ 5444 h 151648"/>
                <a:gd name="connsiteX3" fmla="*/ 144569 w 221028"/>
                <a:gd name="connsiteY3" fmla="*/ 9481 h 151648"/>
                <a:gd name="connsiteX4" fmla="*/ 212139 w 221028"/>
                <a:gd name="connsiteY4" fmla="*/ 47090 h 151648"/>
                <a:gd name="connsiteX5" fmla="*/ 217876 w 221028"/>
                <a:gd name="connsiteY5" fmla="*/ 75563 h 151648"/>
                <a:gd name="connsiteX6" fmla="*/ 189191 w 221028"/>
                <a:gd name="connsiteY6" fmla="*/ 81513 h 151648"/>
                <a:gd name="connsiteX7" fmla="*/ 130333 w 221028"/>
                <a:gd name="connsiteY7" fmla="*/ 49003 h 151648"/>
                <a:gd name="connsiteX8" fmla="*/ 72750 w 221028"/>
                <a:gd name="connsiteY8" fmla="*/ 45390 h 151648"/>
                <a:gd name="connsiteX9" fmla="*/ 41302 w 221028"/>
                <a:gd name="connsiteY9" fmla="*/ 80451 h 151648"/>
                <a:gd name="connsiteX10" fmla="*/ 59151 w 221028"/>
                <a:gd name="connsiteY10" fmla="*/ 112748 h 151648"/>
                <a:gd name="connsiteX11" fmla="*/ 68075 w 221028"/>
                <a:gd name="connsiteY11" fmla="*/ 140371 h 151648"/>
                <a:gd name="connsiteX12" fmla="*/ 40452 w 221028"/>
                <a:gd name="connsiteY12" fmla="*/ 149720 h 151648"/>
                <a:gd name="connsiteX13" fmla="*/ 26640 w 221028"/>
                <a:gd name="connsiteY13" fmla="*/ 139309 h 15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028" h="151648">
                  <a:moveTo>
                    <a:pt x="26640" y="139309"/>
                  </a:moveTo>
                  <a:cubicBezTo>
                    <a:pt x="8059" y="123585"/>
                    <a:pt x="-1759" y="99829"/>
                    <a:pt x="292" y="75563"/>
                  </a:cubicBezTo>
                  <a:cubicBezTo>
                    <a:pt x="4989" y="42756"/>
                    <a:pt x="28013" y="15536"/>
                    <a:pt x="59576" y="5444"/>
                  </a:cubicBezTo>
                  <a:cubicBezTo>
                    <a:pt x="87533" y="-2992"/>
                    <a:pt x="117536" y="-1569"/>
                    <a:pt x="144569" y="9481"/>
                  </a:cubicBezTo>
                  <a:cubicBezTo>
                    <a:pt x="168508" y="19276"/>
                    <a:pt x="191193" y="31919"/>
                    <a:pt x="212139" y="47090"/>
                  </a:cubicBezTo>
                  <a:cubicBezTo>
                    <a:pt x="221253" y="53592"/>
                    <a:pt x="223762" y="66044"/>
                    <a:pt x="217876" y="75563"/>
                  </a:cubicBezTo>
                  <a:cubicBezTo>
                    <a:pt x="211427" y="84870"/>
                    <a:pt x="198810" y="87484"/>
                    <a:pt x="189191" y="81513"/>
                  </a:cubicBezTo>
                  <a:cubicBezTo>
                    <a:pt x="170890" y="68445"/>
                    <a:pt x="151139" y="57545"/>
                    <a:pt x="130333" y="49003"/>
                  </a:cubicBezTo>
                  <a:cubicBezTo>
                    <a:pt x="112110" y="41268"/>
                    <a:pt x="91795" y="39993"/>
                    <a:pt x="72750" y="45390"/>
                  </a:cubicBezTo>
                  <a:cubicBezTo>
                    <a:pt x="56560" y="50320"/>
                    <a:pt x="44444" y="63813"/>
                    <a:pt x="41302" y="80451"/>
                  </a:cubicBezTo>
                  <a:cubicBezTo>
                    <a:pt x="40327" y="93794"/>
                    <a:pt x="47328" y="106459"/>
                    <a:pt x="59151" y="112748"/>
                  </a:cubicBezTo>
                  <a:cubicBezTo>
                    <a:pt x="68931" y="118166"/>
                    <a:pt x="72834" y="130257"/>
                    <a:pt x="68075" y="140371"/>
                  </a:cubicBezTo>
                  <a:cubicBezTo>
                    <a:pt x="62796" y="150315"/>
                    <a:pt x="50683" y="154416"/>
                    <a:pt x="40452" y="149720"/>
                  </a:cubicBezTo>
                  <a:cubicBezTo>
                    <a:pt x="35428" y="146852"/>
                    <a:pt x="30787" y="143346"/>
                    <a:pt x="26640" y="139309"/>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9B446C91-4FF3-41A3-97B8-C2CCFFE419C0}"/>
                </a:ext>
              </a:extLst>
            </p:cNvPr>
            <p:cNvSpPr/>
            <p:nvPr/>
          </p:nvSpPr>
          <p:spPr>
            <a:xfrm>
              <a:off x="5102" y="6527053"/>
              <a:ext cx="218710" cy="148787"/>
            </a:xfrm>
            <a:custGeom>
              <a:avLst/>
              <a:gdLst>
                <a:gd name="connsiteX0" fmla="*/ 26442 w 218710"/>
                <a:gd name="connsiteY0" fmla="*/ 139180 h 148787"/>
                <a:gd name="connsiteX1" fmla="*/ 307 w 218710"/>
                <a:gd name="connsiteY1" fmla="*/ 75435 h 148787"/>
                <a:gd name="connsiteX2" fmla="*/ 59378 w 218710"/>
                <a:gd name="connsiteY2" fmla="*/ 5528 h 148787"/>
                <a:gd name="connsiteX3" fmla="*/ 144371 w 218710"/>
                <a:gd name="connsiteY3" fmla="*/ 9353 h 148787"/>
                <a:gd name="connsiteX4" fmla="*/ 213004 w 218710"/>
                <a:gd name="connsiteY4" fmla="*/ 46538 h 148787"/>
                <a:gd name="connsiteX5" fmla="*/ 212003 w 218710"/>
                <a:gd name="connsiteY5" fmla="*/ 76561 h 148787"/>
                <a:gd name="connsiteX6" fmla="*/ 190055 w 218710"/>
                <a:gd name="connsiteY6" fmla="*/ 80960 h 148787"/>
                <a:gd name="connsiteX7" fmla="*/ 130772 w 218710"/>
                <a:gd name="connsiteY7" fmla="*/ 47600 h 148787"/>
                <a:gd name="connsiteX8" fmla="*/ 73189 w 218710"/>
                <a:gd name="connsiteY8" fmla="*/ 43988 h 148787"/>
                <a:gd name="connsiteX9" fmla="*/ 41954 w 218710"/>
                <a:gd name="connsiteY9" fmla="*/ 79048 h 148787"/>
                <a:gd name="connsiteX10" fmla="*/ 59590 w 218710"/>
                <a:gd name="connsiteY10" fmla="*/ 111558 h 148787"/>
                <a:gd name="connsiteX11" fmla="*/ 61592 w 218710"/>
                <a:gd name="connsiteY11" fmla="*/ 141539 h 148787"/>
                <a:gd name="connsiteX12" fmla="*/ 41104 w 218710"/>
                <a:gd name="connsiteY12" fmla="*/ 148317 h 148787"/>
                <a:gd name="connsiteX13" fmla="*/ 26442 w 218710"/>
                <a:gd name="connsiteY13" fmla="*/ 139180 h 1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10" h="148787">
                  <a:moveTo>
                    <a:pt x="26442" y="139180"/>
                  </a:moveTo>
                  <a:cubicBezTo>
                    <a:pt x="7940" y="123414"/>
                    <a:pt x="-1796" y="99659"/>
                    <a:pt x="307" y="75435"/>
                  </a:cubicBezTo>
                  <a:cubicBezTo>
                    <a:pt x="5091" y="42798"/>
                    <a:pt x="27989" y="15685"/>
                    <a:pt x="59378" y="5528"/>
                  </a:cubicBezTo>
                  <a:cubicBezTo>
                    <a:pt x="87311" y="-2972"/>
                    <a:pt x="117314" y="-1612"/>
                    <a:pt x="144371" y="9353"/>
                  </a:cubicBezTo>
                  <a:cubicBezTo>
                    <a:pt x="168619" y="19021"/>
                    <a:pt x="191653" y="31515"/>
                    <a:pt x="213004" y="46538"/>
                  </a:cubicBezTo>
                  <a:cubicBezTo>
                    <a:pt x="221021" y="55100"/>
                    <a:pt x="220572" y="68551"/>
                    <a:pt x="212003" y="76561"/>
                  </a:cubicBezTo>
                  <a:cubicBezTo>
                    <a:pt x="206113" y="82086"/>
                    <a:pt x="197611" y="83786"/>
                    <a:pt x="190055" y="80960"/>
                  </a:cubicBezTo>
                  <a:cubicBezTo>
                    <a:pt x="171605" y="67658"/>
                    <a:pt x="151720" y="56460"/>
                    <a:pt x="130772" y="47600"/>
                  </a:cubicBezTo>
                  <a:cubicBezTo>
                    <a:pt x="112549" y="39866"/>
                    <a:pt x="92235" y="38591"/>
                    <a:pt x="73189" y="43988"/>
                  </a:cubicBezTo>
                  <a:cubicBezTo>
                    <a:pt x="57082" y="48981"/>
                    <a:pt x="45059" y="62474"/>
                    <a:pt x="41954" y="79048"/>
                  </a:cubicBezTo>
                  <a:cubicBezTo>
                    <a:pt x="40852" y="92434"/>
                    <a:pt x="47775" y="105183"/>
                    <a:pt x="59590" y="111558"/>
                  </a:cubicBezTo>
                  <a:cubicBezTo>
                    <a:pt x="68422" y="119292"/>
                    <a:pt x="69318" y="132700"/>
                    <a:pt x="61592" y="141539"/>
                  </a:cubicBezTo>
                  <a:cubicBezTo>
                    <a:pt x="56503" y="147361"/>
                    <a:pt x="48657" y="149954"/>
                    <a:pt x="41104" y="148317"/>
                  </a:cubicBezTo>
                  <a:cubicBezTo>
                    <a:pt x="35809" y="145980"/>
                    <a:pt x="30873" y="142899"/>
                    <a:pt x="26442" y="139180"/>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AB2258C2-4ABF-49E8-BA6C-16F9A42038B8}"/>
                </a:ext>
              </a:extLst>
            </p:cNvPr>
            <p:cNvSpPr/>
            <p:nvPr/>
          </p:nvSpPr>
          <p:spPr>
            <a:xfrm>
              <a:off x="-34428" y="6728148"/>
              <a:ext cx="217187" cy="149136"/>
            </a:xfrm>
            <a:custGeom>
              <a:avLst/>
              <a:gdLst>
                <a:gd name="connsiteX0" fmla="*/ 26451 w 217187"/>
                <a:gd name="connsiteY0" fmla="*/ 139309 h 149136"/>
                <a:gd name="connsiteX1" fmla="*/ 316 w 217187"/>
                <a:gd name="connsiteY1" fmla="*/ 75563 h 149136"/>
                <a:gd name="connsiteX2" fmla="*/ 59386 w 217187"/>
                <a:gd name="connsiteY2" fmla="*/ 5444 h 149136"/>
                <a:gd name="connsiteX3" fmla="*/ 144380 w 217187"/>
                <a:gd name="connsiteY3" fmla="*/ 9481 h 149136"/>
                <a:gd name="connsiteX4" fmla="*/ 211950 w 217187"/>
                <a:gd name="connsiteY4" fmla="*/ 47090 h 149136"/>
                <a:gd name="connsiteX5" fmla="*/ 209960 w 217187"/>
                <a:gd name="connsiteY5" fmla="*/ 77072 h 149136"/>
                <a:gd name="connsiteX6" fmla="*/ 188789 w 217187"/>
                <a:gd name="connsiteY6" fmla="*/ 81088 h 149136"/>
                <a:gd name="connsiteX7" fmla="*/ 129506 w 217187"/>
                <a:gd name="connsiteY7" fmla="*/ 47728 h 149136"/>
                <a:gd name="connsiteX8" fmla="*/ 71923 w 217187"/>
                <a:gd name="connsiteY8" fmla="*/ 44328 h 149136"/>
                <a:gd name="connsiteX9" fmla="*/ 40688 w 217187"/>
                <a:gd name="connsiteY9" fmla="*/ 79388 h 149136"/>
                <a:gd name="connsiteX10" fmla="*/ 58324 w 217187"/>
                <a:gd name="connsiteY10" fmla="*/ 111686 h 149136"/>
                <a:gd name="connsiteX11" fmla="*/ 60806 w 217187"/>
                <a:gd name="connsiteY11" fmla="*/ 141625 h 149136"/>
                <a:gd name="connsiteX12" fmla="*/ 40050 w 217187"/>
                <a:gd name="connsiteY12" fmla="*/ 148658 h 149136"/>
                <a:gd name="connsiteX13" fmla="*/ 26451 w 217187"/>
                <a:gd name="connsiteY13" fmla="*/ 139309 h 14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187" h="149136">
                  <a:moveTo>
                    <a:pt x="26451" y="139309"/>
                  </a:moveTo>
                  <a:cubicBezTo>
                    <a:pt x="7919" y="123564"/>
                    <a:pt x="-1824" y="99787"/>
                    <a:pt x="316" y="75563"/>
                  </a:cubicBezTo>
                  <a:cubicBezTo>
                    <a:pt x="5024" y="42840"/>
                    <a:pt x="27936" y="15642"/>
                    <a:pt x="59386" y="5444"/>
                  </a:cubicBezTo>
                  <a:cubicBezTo>
                    <a:pt x="87344" y="-2992"/>
                    <a:pt x="117347" y="-1569"/>
                    <a:pt x="144380" y="9481"/>
                  </a:cubicBezTo>
                  <a:cubicBezTo>
                    <a:pt x="168320" y="19276"/>
                    <a:pt x="191003" y="31919"/>
                    <a:pt x="211950" y="47090"/>
                  </a:cubicBezTo>
                  <a:cubicBezTo>
                    <a:pt x="219680" y="55930"/>
                    <a:pt x="218790" y="69337"/>
                    <a:pt x="209960" y="77072"/>
                  </a:cubicBezTo>
                  <a:cubicBezTo>
                    <a:pt x="204155" y="82150"/>
                    <a:pt x="196051" y="83701"/>
                    <a:pt x="188789" y="81088"/>
                  </a:cubicBezTo>
                  <a:cubicBezTo>
                    <a:pt x="170290" y="67871"/>
                    <a:pt x="150413" y="56673"/>
                    <a:pt x="129506" y="47728"/>
                  </a:cubicBezTo>
                  <a:cubicBezTo>
                    <a:pt x="111236" y="40164"/>
                    <a:pt x="90956" y="38974"/>
                    <a:pt x="71923" y="44328"/>
                  </a:cubicBezTo>
                  <a:cubicBezTo>
                    <a:pt x="55789" y="49279"/>
                    <a:pt x="43749" y="62793"/>
                    <a:pt x="40688" y="79388"/>
                  </a:cubicBezTo>
                  <a:cubicBezTo>
                    <a:pt x="39560" y="92711"/>
                    <a:pt x="46502" y="105439"/>
                    <a:pt x="58324" y="111686"/>
                  </a:cubicBezTo>
                  <a:cubicBezTo>
                    <a:pt x="67279" y="119271"/>
                    <a:pt x="68391" y="132679"/>
                    <a:pt x="60806" y="141625"/>
                  </a:cubicBezTo>
                  <a:cubicBezTo>
                    <a:pt x="55722" y="147638"/>
                    <a:pt x="47736" y="150337"/>
                    <a:pt x="40050" y="148658"/>
                  </a:cubicBezTo>
                  <a:cubicBezTo>
                    <a:pt x="35165" y="146087"/>
                    <a:pt x="30600" y="142942"/>
                    <a:pt x="26451" y="139309"/>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411FF2A6-092D-43A8-BFAC-DCA7E3BB6E36}"/>
                </a:ext>
              </a:extLst>
            </p:cNvPr>
            <p:cNvSpPr/>
            <p:nvPr/>
          </p:nvSpPr>
          <p:spPr>
            <a:xfrm>
              <a:off x="551194" y="5515977"/>
              <a:ext cx="966849" cy="351037"/>
            </a:xfrm>
            <a:custGeom>
              <a:avLst/>
              <a:gdLst>
                <a:gd name="connsiteX0" fmla="*/ 901446 w 966849"/>
                <a:gd name="connsiteY0" fmla="*/ 215325 h 351037"/>
                <a:gd name="connsiteX1" fmla="*/ 965191 w 966849"/>
                <a:gd name="connsiteY1" fmla="*/ 259310 h 351037"/>
                <a:gd name="connsiteX2" fmla="*/ 934806 w 966849"/>
                <a:gd name="connsiteY2" fmla="*/ 327730 h 351037"/>
                <a:gd name="connsiteX3" fmla="*/ 902296 w 966849"/>
                <a:gd name="connsiteY3" fmla="*/ 348978 h 351037"/>
                <a:gd name="connsiteX4" fmla="*/ 861712 w 966849"/>
                <a:gd name="connsiteY4" fmla="*/ 348978 h 351037"/>
                <a:gd name="connsiteX5" fmla="*/ 407632 w 966849"/>
                <a:gd name="connsiteY5" fmla="*/ 234661 h 351037"/>
                <a:gd name="connsiteX6" fmla="*/ 113979 w 966849"/>
                <a:gd name="connsiteY6" fmla="*/ 141806 h 351037"/>
                <a:gd name="connsiteX7" fmla="*/ 87 w 966849"/>
                <a:gd name="connsiteY7" fmla="*/ 78061 h 351037"/>
                <a:gd name="connsiteX8" fmla="*/ 45984 w 966849"/>
                <a:gd name="connsiteY8" fmla="*/ 4116 h 351037"/>
                <a:gd name="connsiteX9" fmla="*/ 129703 w 966849"/>
                <a:gd name="connsiteY9" fmla="*/ 11766 h 351037"/>
                <a:gd name="connsiteX10" fmla="*/ 255919 w 966849"/>
                <a:gd name="connsiteY10" fmla="*/ 45550 h 351037"/>
                <a:gd name="connsiteX11" fmla="*/ 559771 w 966849"/>
                <a:gd name="connsiteY11" fmla="*/ 123320 h 351037"/>
                <a:gd name="connsiteX12" fmla="*/ 901446 w 966849"/>
                <a:gd name="connsiteY12" fmla="*/ 215325 h 35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6849" h="351037">
                  <a:moveTo>
                    <a:pt x="901446" y="215325"/>
                  </a:moveTo>
                  <a:cubicBezTo>
                    <a:pt x="927794" y="222338"/>
                    <a:pt x="957754" y="233174"/>
                    <a:pt x="965191" y="259310"/>
                  </a:cubicBezTo>
                  <a:cubicBezTo>
                    <a:pt x="972628" y="285445"/>
                    <a:pt x="954142" y="309881"/>
                    <a:pt x="934806" y="327730"/>
                  </a:cubicBezTo>
                  <a:cubicBezTo>
                    <a:pt x="925652" y="337100"/>
                    <a:pt x="914554" y="344346"/>
                    <a:pt x="902296" y="348978"/>
                  </a:cubicBezTo>
                  <a:cubicBezTo>
                    <a:pt x="888910" y="351741"/>
                    <a:pt x="875098" y="351741"/>
                    <a:pt x="861712" y="348978"/>
                  </a:cubicBezTo>
                  <a:cubicBezTo>
                    <a:pt x="706598" y="329217"/>
                    <a:pt x="556584" y="281833"/>
                    <a:pt x="407632" y="234661"/>
                  </a:cubicBezTo>
                  <a:lnTo>
                    <a:pt x="113979" y="141806"/>
                  </a:lnTo>
                  <a:cubicBezTo>
                    <a:pt x="80831" y="131394"/>
                    <a:pt x="7737" y="122257"/>
                    <a:pt x="87" y="78061"/>
                  </a:cubicBezTo>
                  <a:cubicBezTo>
                    <a:pt x="-1187" y="46336"/>
                    <a:pt x="16995" y="17056"/>
                    <a:pt x="45984" y="4116"/>
                  </a:cubicBezTo>
                  <a:cubicBezTo>
                    <a:pt x="72545" y="-5658"/>
                    <a:pt x="103992" y="4116"/>
                    <a:pt x="129703" y="11766"/>
                  </a:cubicBezTo>
                  <a:cubicBezTo>
                    <a:pt x="172200" y="23452"/>
                    <a:pt x="213422" y="34926"/>
                    <a:pt x="255919" y="45550"/>
                  </a:cubicBezTo>
                  <a:cubicBezTo>
                    <a:pt x="357344" y="71049"/>
                    <a:pt x="458629" y="96971"/>
                    <a:pt x="559771" y="123320"/>
                  </a:cubicBezTo>
                  <a:cubicBezTo>
                    <a:pt x="673805" y="153768"/>
                    <a:pt x="787697" y="184451"/>
                    <a:pt x="901446" y="215325"/>
                  </a:cubicBezTo>
                  <a:close/>
                </a:path>
              </a:pathLst>
            </a:custGeom>
            <a:solidFill>
              <a:srgbClr val="EFA43B"/>
            </a:solidFill>
            <a:ln w="21241" cap="flat">
              <a:no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337A641F-F153-4CEC-903B-DD0CB513BE17}"/>
                </a:ext>
              </a:extLst>
            </p:cNvPr>
            <p:cNvSpPr/>
            <p:nvPr/>
          </p:nvSpPr>
          <p:spPr>
            <a:xfrm>
              <a:off x="716782" y="5845820"/>
              <a:ext cx="431980" cy="119628"/>
            </a:xfrm>
            <a:custGeom>
              <a:avLst/>
              <a:gdLst>
                <a:gd name="connsiteX0" fmla="*/ 24 w 431980"/>
                <a:gd name="connsiteY0" fmla="*/ 12 h 119628"/>
                <a:gd name="connsiteX1" fmla="*/ 432005 w 431980"/>
                <a:gd name="connsiteY1" fmla="*/ 119641 h 119628"/>
              </a:gdLst>
              <a:ahLst/>
              <a:cxnLst>
                <a:cxn ang="0">
                  <a:pos x="connsiteX0" y="connsiteY0"/>
                </a:cxn>
                <a:cxn ang="0">
                  <a:pos x="connsiteX1" y="connsiteY1"/>
                </a:cxn>
              </a:cxnLst>
              <a:rect l="l" t="t" r="r" b="b"/>
              <a:pathLst>
                <a:path w="431980" h="119628">
                  <a:moveTo>
                    <a:pt x="24" y="12"/>
                  </a:moveTo>
                  <a:lnTo>
                    <a:pt x="432005" y="119641"/>
                  </a:lnTo>
                </a:path>
              </a:pathLst>
            </a:custGeom>
            <a:noFill/>
            <a:ln w="18692" cap="rnd">
              <a:solidFill>
                <a:srgbClr val="190B0B"/>
              </a:solidFill>
              <a:prstDash val="solid"/>
              <a:round/>
            </a:ln>
          </p:spPr>
          <p:txBody>
            <a:bodyPr rtlCol="0" anchor="ctr"/>
            <a:lstStyle/>
            <a:p>
              <a:endParaRPr lang="en-US"/>
            </a:p>
          </p:txBody>
        </p:sp>
        <p:sp>
          <p:nvSpPr>
            <p:cNvPr id="111" name="Freeform: Shape 110">
              <a:extLst>
                <a:ext uri="{FF2B5EF4-FFF2-40B4-BE49-F238E27FC236}">
                  <a16:creationId xmlns="" xmlns:a16="http://schemas.microsoft.com/office/drawing/2014/main" id="{1F224E5F-6C7F-40DD-B32F-91E0CBF58A06}"/>
                </a:ext>
              </a:extLst>
            </p:cNvPr>
            <p:cNvSpPr/>
            <p:nvPr/>
          </p:nvSpPr>
          <p:spPr>
            <a:xfrm>
              <a:off x="817075" y="5965873"/>
              <a:ext cx="187198" cy="59070"/>
            </a:xfrm>
            <a:custGeom>
              <a:avLst/>
              <a:gdLst>
                <a:gd name="connsiteX0" fmla="*/ 24 w 187198"/>
                <a:gd name="connsiteY0" fmla="*/ 12 h 59070"/>
                <a:gd name="connsiteX1" fmla="*/ 187223 w 187198"/>
                <a:gd name="connsiteY1" fmla="*/ 59083 h 59070"/>
              </a:gdLst>
              <a:ahLst/>
              <a:cxnLst>
                <a:cxn ang="0">
                  <a:pos x="connsiteX0" y="connsiteY0"/>
                </a:cxn>
                <a:cxn ang="0">
                  <a:pos x="connsiteX1" y="connsiteY1"/>
                </a:cxn>
              </a:cxnLst>
              <a:rect l="l" t="t" r="r" b="b"/>
              <a:pathLst>
                <a:path w="187198" h="59070">
                  <a:moveTo>
                    <a:pt x="24" y="12"/>
                  </a:moveTo>
                  <a:cubicBezTo>
                    <a:pt x="61307" y="23088"/>
                    <a:pt x="123799" y="42806"/>
                    <a:pt x="187223" y="59083"/>
                  </a:cubicBezTo>
                </a:path>
              </a:pathLst>
            </a:custGeom>
            <a:noFill/>
            <a:ln w="18692" cap="rnd">
              <a:solidFill>
                <a:srgbClr val="190B0B"/>
              </a:solidFill>
              <a:prstDash val="solid"/>
              <a:round/>
            </a:ln>
          </p:spPr>
          <p:txBody>
            <a:bodyPr rtlCol="0" anchor="ctr"/>
            <a:lstStyle/>
            <a:p>
              <a:endParaRPr lang="en-US"/>
            </a:p>
          </p:txBody>
        </p:sp>
      </p:grpSp>
      <p:grpSp>
        <p:nvGrpSpPr>
          <p:cNvPr id="112" name="Group 111">
            <a:extLst>
              <a:ext uri="{FF2B5EF4-FFF2-40B4-BE49-F238E27FC236}">
                <a16:creationId xmlns="" xmlns:a16="http://schemas.microsoft.com/office/drawing/2014/main" id="{1DB1415E-A08F-4EE8-803F-ACD58B19CEE6}"/>
              </a:ext>
            </a:extLst>
          </p:cNvPr>
          <p:cNvGrpSpPr/>
          <p:nvPr userDrawn="1"/>
        </p:nvGrpSpPr>
        <p:grpSpPr>
          <a:xfrm>
            <a:off x="-557053" y="3028513"/>
            <a:ext cx="1494477" cy="1423798"/>
            <a:chOff x="-557053" y="3028513"/>
            <a:chExt cx="1494477" cy="1423798"/>
          </a:xfrm>
        </p:grpSpPr>
        <p:sp>
          <p:nvSpPr>
            <p:cNvPr id="113" name="Freeform: Shape 112">
              <a:extLst>
                <a:ext uri="{FF2B5EF4-FFF2-40B4-BE49-F238E27FC236}">
                  <a16:creationId xmlns="" xmlns:a16="http://schemas.microsoft.com/office/drawing/2014/main" id="{218FE097-818A-4801-9C1A-63E6757E6FD6}"/>
                </a:ext>
              </a:extLst>
            </p:cNvPr>
            <p:cNvSpPr/>
            <p:nvPr/>
          </p:nvSpPr>
          <p:spPr>
            <a:xfrm>
              <a:off x="-499470" y="3136171"/>
              <a:ext cx="1436894" cy="1316140"/>
            </a:xfrm>
            <a:custGeom>
              <a:avLst/>
              <a:gdLst>
                <a:gd name="connsiteX0" fmla="*/ 1434924 w 1436894"/>
                <a:gd name="connsiteY0" fmla="*/ 471138 h 1316140"/>
                <a:gd name="connsiteX1" fmla="*/ 1363104 w 1436894"/>
                <a:gd name="connsiteY1" fmla="*/ 389757 h 1316140"/>
                <a:gd name="connsiteX2" fmla="*/ 1171868 w 1436894"/>
                <a:gd name="connsiteY2" fmla="*/ 293926 h 1316140"/>
                <a:gd name="connsiteX3" fmla="*/ 778559 w 1436894"/>
                <a:gd name="connsiteY3" fmla="*/ 128826 h 1316140"/>
                <a:gd name="connsiteX4" fmla="*/ 379301 w 1436894"/>
                <a:gd name="connsiteY4" fmla="*/ 3248 h 1316140"/>
                <a:gd name="connsiteX5" fmla="*/ 267747 w 1436894"/>
                <a:gd name="connsiteY5" fmla="*/ 75492 h 1316140"/>
                <a:gd name="connsiteX6" fmla="*/ 151943 w 1436894"/>
                <a:gd name="connsiteY6" fmla="*/ 285640 h 1316140"/>
                <a:gd name="connsiteX7" fmla="*/ 56113 w 1436894"/>
                <a:gd name="connsiteY7" fmla="*/ 531909 h 1316140"/>
                <a:gd name="connsiteX8" fmla="*/ 1292 w 1436894"/>
                <a:gd name="connsiteY8" fmla="*/ 742906 h 1316140"/>
                <a:gd name="connsiteX9" fmla="*/ 39964 w 1436894"/>
                <a:gd name="connsiteY9" fmla="*/ 861472 h 1316140"/>
                <a:gd name="connsiteX10" fmla="*/ 221213 w 1436894"/>
                <a:gd name="connsiteY10" fmla="*/ 953690 h 1316140"/>
                <a:gd name="connsiteX11" fmla="*/ 1043315 w 1436894"/>
                <a:gd name="connsiteY11" fmla="*/ 1309601 h 1316140"/>
                <a:gd name="connsiteX12" fmla="*/ 1160819 w 1436894"/>
                <a:gd name="connsiteY12" fmla="*/ 1258393 h 1316140"/>
                <a:gd name="connsiteX13" fmla="*/ 1285122 w 1436894"/>
                <a:gd name="connsiteY13" fmla="*/ 1019985 h 1316140"/>
                <a:gd name="connsiteX14" fmla="*/ 1436836 w 1436894"/>
                <a:gd name="connsiteY14" fmla="*/ 477513 h 1316140"/>
                <a:gd name="connsiteX15" fmla="*/ 1434924 w 1436894"/>
                <a:gd name="connsiteY15" fmla="*/ 471138 h 13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6894" h="1316140">
                  <a:moveTo>
                    <a:pt x="1434924" y="471138"/>
                  </a:moveTo>
                  <a:cubicBezTo>
                    <a:pt x="1436199" y="422054"/>
                    <a:pt x="1397526" y="409518"/>
                    <a:pt x="1363104" y="389757"/>
                  </a:cubicBezTo>
                  <a:cubicBezTo>
                    <a:pt x="1301696" y="354272"/>
                    <a:pt x="1236888" y="324311"/>
                    <a:pt x="1171868" y="293926"/>
                  </a:cubicBezTo>
                  <a:cubicBezTo>
                    <a:pt x="1044377" y="233156"/>
                    <a:pt x="911575" y="178972"/>
                    <a:pt x="778559" y="128826"/>
                  </a:cubicBezTo>
                  <a:cubicBezTo>
                    <a:pt x="648034" y="79232"/>
                    <a:pt x="514721" y="37288"/>
                    <a:pt x="379301" y="3248"/>
                  </a:cubicBezTo>
                  <a:cubicBezTo>
                    <a:pt x="323205" y="-10776"/>
                    <a:pt x="300895" y="22159"/>
                    <a:pt x="267747" y="75492"/>
                  </a:cubicBezTo>
                  <a:cubicBezTo>
                    <a:pt x="225503" y="143466"/>
                    <a:pt x="186848" y="213607"/>
                    <a:pt x="151943" y="285640"/>
                  </a:cubicBezTo>
                  <a:cubicBezTo>
                    <a:pt x="113993" y="365257"/>
                    <a:pt x="81963" y="447574"/>
                    <a:pt x="56113" y="531909"/>
                  </a:cubicBezTo>
                  <a:cubicBezTo>
                    <a:pt x="34864" y="600966"/>
                    <a:pt x="8304" y="671511"/>
                    <a:pt x="1292" y="742906"/>
                  </a:cubicBezTo>
                  <a:cubicBezTo>
                    <a:pt x="-3595" y="792202"/>
                    <a:pt x="4904" y="833637"/>
                    <a:pt x="39964" y="861472"/>
                  </a:cubicBezTo>
                  <a:cubicBezTo>
                    <a:pt x="91810" y="902694"/>
                    <a:pt x="162142" y="925217"/>
                    <a:pt x="221213" y="953690"/>
                  </a:cubicBezTo>
                  <a:cubicBezTo>
                    <a:pt x="489581" y="1081181"/>
                    <a:pt x="762198" y="1211859"/>
                    <a:pt x="1043315" y="1309601"/>
                  </a:cubicBezTo>
                  <a:cubicBezTo>
                    <a:pt x="1093461" y="1327025"/>
                    <a:pt x="1127034" y="1309601"/>
                    <a:pt x="1160819" y="1258393"/>
                  </a:cubicBezTo>
                  <a:cubicBezTo>
                    <a:pt x="1208760" y="1182493"/>
                    <a:pt x="1250336" y="1102748"/>
                    <a:pt x="1285122" y="1019985"/>
                  </a:cubicBezTo>
                  <a:cubicBezTo>
                    <a:pt x="1359704" y="849998"/>
                    <a:pt x="1422387" y="658762"/>
                    <a:pt x="1436836" y="477513"/>
                  </a:cubicBezTo>
                  <a:cubicBezTo>
                    <a:pt x="1437174" y="475218"/>
                    <a:pt x="1436473" y="472881"/>
                    <a:pt x="1434924" y="471138"/>
                  </a:cubicBezTo>
                  <a:close/>
                </a:path>
              </a:pathLst>
            </a:custGeom>
            <a:solidFill>
              <a:srgbClr val="000000"/>
            </a:solidFill>
            <a:ln w="21241"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3CE9F70F-D7B6-479F-B9C7-285664C54138}"/>
                </a:ext>
              </a:extLst>
            </p:cNvPr>
            <p:cNvSpPr/>
            <p:nvPr/>
          </p:nvSpPr>
          <p:spPr>
            <a:xfrm>
              <a:off x="-557053" y="3028513"/>
              <a:ext cx="1436955" cy="1315859"/>
            </a:xfrm>
            <a:custGeom>
              <a:avLst/>
              <a:gdLst>
                <a:gd name="connsiteX0" fmla="*/ 1434924 w 1436955"/>
                <a:gd name="connsiteY0" fmla="*/ 471066 h 1315859"/>
                <a:gd name="connsiteX1" fmla="*/ 1363316 w 1436955"/>
                <a:gd name="connsiteY1" fmla="*/ 389685 h 1315859"/>
                <a:gd name="connsiteX2" fmla="*/ 1173143 w 1436955"/>
                <a:gd name="connsiteY2" fmla="*/ 294067 h 1315859"/>
                <a:gd name="connsiteX3" fmla="*/ 779834 w 1436955"/>
                <a:gd name="connsiteY3" fmla="*/ 128967 h 1315859"/>
                <a:gd name="connsiteX4" fmla="*/ 379301 w 1436955"/>
                <a:gd name="connsiteY4" fmla="*/ 3176 h 1315859"/>
                <a:gd name="connsiteX5" fmla="*/ 267747 w 1436955"/>
                <a:gd name="connsiteY5" fmla="*/ 75633 h 1315859"/>
                <a:gd name="connsiteX6" fmla="*/ 152156 w 1436955"/>
                <a:gd name="connsiteY6" fmla="*/ 285568 h 1315859"/>
                <a:gd name="connsiteX7" fmla="*/ 56325 w 1436955"/>
                <a:gd name="connsiteY7" fmla="*/ 531625 h 1315859"/>
                <a:gd name="connsiteX8" fmla="*/ 1292 w 1436955"/>
                <a:gd name="connsiteY8" fmla="*/ 742834 h 1315859"/>
                <a:gd name="connsiteX9" fmla="*/ 39964 w 1436955"/>
                <a:gd name="connsiteY9" fmla="*/ 861188 h 1315859"/>
                <a:gd name="connsiteX10" fmla="*/ 221213 w 1436955"/>
                <a:gd name="connsiteY10" fmla="*/ 953406 h 1315859"/>
                <a:gd name="connsiteX11" fmla="*/ 1043527 w 1436955"/>
                <a:gd name="connsiteY11" fmla="*/ 1309318 h 1315859"/>
                <a:gd name="connsiteX12" fmla="*/ 1161031 w 1436955"/>
                <a:gd name="connsiteY12" fmla="*/ 1258321 h 1315859"/>
                <a:gd name="connsiteX13" fmla="*/ 1285122 w 1436955"/>
                <a:gd name="connsiteY13" fmla="*/ 1020339 h 1315859"/>
                <a:gd name="connsiteX14" fmla="*/ 1436836 w 1436955"/>
                <a:gd name="connsiteY14" fmla="*/ 477866 h 1315859"/>
                <a:gd name="connsiteX15" fmla="*/ 1434924 w 1436955"/>
                <a:gd name="connsiteY15" fmla="*/ 471066 h 131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6955" h="1315859">
                  <a:moveTo>
                    <a:pt x="1434924" y="471066"/>
                  </a:moveTo>
                  <a:cubicBezTo>
                    <a:pt x="1436411" y="422195"/>
                    <a:pt x="1397739" y="409446"/>
                    <a:pt x="1363316" y="389685"/>
                  </a:cubicBezTo>
                  <a:cubicBezTo>
                    <a:pt x="1301696" y="354413"/>
                    <a:pt x="1237101" y="324240"/>
                    <a:pt x="1173143" y="294067"/>
                  </a:cubicBezTo>
                  <a:cubicBezTo>
                    <a:pt x="1044590" y="233297"/>
                    <a:pt x="912637" y="179113"/>
                    <a:pt x="779834" y="128967"/>
                  </a:cubicBezTo>
                  <a:cubicBezTo>
                    <a:pt x="648927" y="79160"/>
                    <a:pt x="515181" y="37152"/>
                    <a:pt x="379301" y="3176"/>
                  </a:cubicBezTo>
                  <a:cubicBezTo>
                    <a:pt x="323418" y="-10636"/>
                    <a:pt x="300895" y="22087"/>
                    <a:pt x="267747" y="75633"/>
                  </a:cubicBezTo>
                  <a:cubicBezTo>
                    <a:pt x="225654" y="143586"/>
                    <a:pt x="187073" y="213663"/>
                    <a:pt x="152156" y="285568"/>
                  </a:cubicBezTo>
                  <a:cubicBezTo>
                    <a:pt x="114070" y="365058"/>
                    <a:pt x="82036" y="447311"/>
                    <a:pt x="56325" y="531625"/>
                  </a:cubicBezTo>
                  <a:cubicBezTo>
                    <a:pt x="35077" y="600682"/>
                    <a:pt x="8304" y="671439"/>
                    <a:pt x="1292" y="742834"/>
                  </a:cubicBezTo>
                  <a:cubicBezTo>
                    <a:pt x="-3595" y="792130"/>
                    <a:pt x="4904" y="833352"/>
                    <a:pt x="39964" y="861188"/>
                  </a:cubicBezTo>
                  <a:cubicBezTo>
                    <a:pt x="91810" y="902410"/>
                    <a:pt x="162142" y="924933"/>
                    <a:pt x="221213" y="953406"/>
                  </a:cubicBezTo>
                  <a:cubicBezTo>
                    <a:pt x="489581" y="1080897"/>
                    <a:pt x="762411" y="1211575"/>
                    <a:pt x="1043527" y="1309318"/>
                  </a:cubicBezTo>
                  <a:cubicBezTo>
                    <a:pt x="1093461" y="1326741"/>
                    <a:pt x="1127034" y="1309318"/>
                    <a:pt x="1161031" y="1258321"/>
                  </a:cubicBezTo>
                  <a:cubicBezTo>
                    <a:pt x="1208787" y="1182485"/>
                    <a:pt x="1250287" y="1102910"/>
                    <a:pt x="1285122" y="1020339"/>
                  </a:cubicBezTo>
                  <a:cubicBezTo>
                    <a:pt x="1359492" y="850351"/>
                    <a:pt x="1422387" y="660178"/>
                    <a:pt x="1436836" y="477866"/>
                  </a:cubicBezTo>
                  <a:cubicBezTo>
                    <a:pt x="1437310" y="475422"/>
                    <a:pt x="1436600" y="472894"/>
                    <a:pt x="1434924" y="471066"/>
                  </a:cubicBezTo>
                  <a:close/>
                </a:path>
              </a:pathLst>
            </a:custGeom>
            <a:solidFill>
              <a:srgbClr val="FFE21A"/>
            </a:solidFill>
            <a:ln w="21241"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D19049CE-AF9B-455A-89F0-26F664A279C3}"/>
                </a:ext>
              </a:extLst>
            </p:cNvPr>
            <p:cNvSpPr/>
            <p:nvPr/>
          </p:nvSpPr>
          <p:spPr>
            <a:xfrm>
              <a:off x="-539417" y="3029079"/>
              <a:ext cx="1437023" cy="1315290"/>
            </a:xfrm>
            <a:custGeom>
              <a:avLst/>
              <a:gdLst>
                <a:gd name="connsiteX0" fmla="*/ 1434924 w 1437023"/>
                <a:gd name="connsiteY0" fmla="*/ 477300 h 1315290"/>
                <a:gd name="connsiteX1" fmla="*/ 1363316 w 1437023"/>
                <a:gd name="connsiteY1" fmla="*/ 389757 h 1315290"/>
                <a:gd name="connsiteX2" fmla="*/ 1173143 w 1437023"/>
                <a:gd name="connsiteY2" fmla="*/ 293926 h 1315290"/>
                <a:gd name="connsiteX3" fmla="*/ 779834 w 1437023"/>
                <a:gd name="connsiteY3" fmla="*/ 128826 h 1315290"/>
                <a:gd name="connsiteX4" fmla="*/ 379514 w 1437023"/>
                <a:gd name="connsiteY4" fmla="*/ 3248 h 1315290"/>
                <a:gd name="connsiteX5" fmla="*/ 267960 w 1437023"/>
                <a:gd name="connsiteY5" fmla="*/ 75492 h 1315290"/>
                <a:gd name="connsiteX6" fmla="*/ 152156 w 1437023"/>
                <a:gd name="connsiteY6" fmla="*/ 285639 h 1315290"/>
                <a:gd name="connsiteX7" fmla="*/ 56325 w 1437023"/>
                <a:gd name="connsiteY7" fmla="*/ 531059 h 1315290"/>
                <a:gd name="connsiteX8" fmla="*/ 1292 w 1437023"/>
                <a:gd name="connsiteY8" fmla="*/ 742056 h 1315290"/>
                <a:gd name="connsiteX9" fmla="*/ 39964 w 1437023"/>
                <a:gd name="connsiteY9" fmla="*/ 860622 h 1315290"/>
                <a:gd name="connsiteX10" fmla="*/ 221213 w 1437023"/>
                <a:gd name="connsiteY10" fmla="*/ 952840 h 1315290"/>
                <a:gd name="connsiteX11" fmla="*/ 1043315 w 1437023"/>
                <a:gd name="connsiteY11" fmla="*/ 1308752 h 1315290"/>
                <a:gd name="connsiteX12" fmla="*/ 1161031 w 1437023"/>
                <a:gd name="connsiteY12" fmla="*/ 1257543 h 1315290"/>
                <a:gd name="connsiteX13" fmla="*/ 1285335 w 1437023"/>
                <a:gd name="connsiteY13" fmla="*/ 1019773 h 1315290"/>
                <a:gd name="connsiteX14" fmla="*/ 1437048 w 1437023"/>
                <a:gd name="connsiteY14" fmla="*/ 477300 h 1315290"/>
                <a:gd name="connsiteX15" fmla="*/ 1423237 w 1437023"/>
                <a:gd name="connsiteY15" fmla="*/ 475813 h 1315290"/>
                <a:gd name="connsiteX16" fmla="*/ 1295746 w 1437023"/>
                <a:gd name="connsiteY16" fmla="*/ 909918 h 1315290"/>
                <a:gd name="connsiteX17" fmla="*/ 1220527 w 1437023"/>
                <a:gd name="connsiteY17" fmla="*/ 1085430 h 1315290"/>
                <a:gd name="connsiteX18" fmla="*/ 1169106 w 1437023"/>
                <a:gd name="connsiteY18" fmla="*/ 1187635 h 1315290"/>
                <a:gd name="connsiteX19" fmla="*/ 1086662 w 1437023"/>
                <a:gd name="connsiteY19" fmla="*/ 1293877 h 1315290"/>
                <a:gd name="connsiteX20" fmla="*/ 909875 w 1437023"/>
                <a:gd name="connsiteY20" fmla="*/ 1244369 h 1315290"/>
                <a:gd name="connsiteX21" fmla="*/ 736700 w 1437023"/>
                <a:gd name="connsiteY21" fmla="*/ 1174249 h 1315290"/>
                <a:gd name="connsiteX22" fmla="*/ 387163 w 1437023"/>
                <a:gd name="connsiteY22" fmla="*/ 1019773 h 1315290"/>
                <a:gd name="connsiteX23" fmla="*/ 226100 w 1437023"/>
                <a:gd name="connsiteY23" fmla="*/ 943278 h 1315290"/>
                <a:gd name="connsiteX24" fmla="*/ 42939 w 1437023"/>
                <a:gd name="connsiteY24" fmla="*/ 846385 h 1315290"/>
                <a:gd name="connsiteX25" fmla="*/ 40389 w 1437023"/>
                <a:gd name="connsiteY25" fmla="*/ 652387 h 1315290"/>
                <a:gd name="connsiteX26" fmla="*/ 120070 w 1437023"/>
                <a:gd name="connsiteY26" fmla="*/ 442453 h 1315290"/>
                <a:gd name="connsiteX27" fmla="*/ 211014 w 1437023"/>
                <a:gd name="connsiteY27" fmla="*/ 247392 h 1315290"/>
                <a:gd name="connsiteX28" fmla="*/ 256485 w 1437023"/>
                <a:gd name="connsiteY28" fmla="*/ 160911 h 1315290"/>
                <a:gd name="connsiteX29" fmla="*/ 321718 w 1437023"/>
                <a:gd name="connsiteY29" fmla="*/ 51269 h 1315290"/>
                <a:gd name="connsiteX30" fmla="*/ 424773 w 1437023"/>
                <a:gd name="connsiteY30" fmla="*/ 55519 h 1315290"/>
                <a:gd name="connsiteX31" fmla="*/ 499143 w 1437023"/>
                <a:gd name="connsiteY31" fmla="*/ 78042 h 1315290"/>
                <a:gd name="connsiteX32" fmla="*/ 679754 w 1437023"/>
                <a:gd name="connsiteY32" fmla="*/ 137325 h 1315290"/>
                <a:gd name="connsiteX33" fmla="*/ 1047777 w 1437023"/>
                <a:gd name="connsiteY33" fmla="*/ 279902 h 1315290"/>
                <a:gd name="connsiteX34" fmla="*/ 1231576 w 1437023"/>
                <a:gd name="connsiteY34" fmla="*/ 359371 h 1315290"/>
                <a:gd name="connsiteX35" fmla="*/ 1317845 w 1437023"/>
                <a:gd name="connsiteY35" fmla="*/ 396981 h 1315290"/>
                <a:gd name="connsiteX36" fmla="*/ 1425362 w 1437023"/>
                <a:gd name="connsiteY36" fmla="*/ 477725 h 1315290"/>
                <a:gd name="connsiteX37" fmla="*/ 1434924 w 1437023"/>
                <a:gd name="connsiteY37" fmla="*/ 477300 h 13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37023" h="1315290">
                  <a:moveTo>
                    <a:pt x="1434924" y="477300"/>
                  </a:moveTo>
                  <a:cubicBezTo>
                    <a:pt x="1439811" y="423117"/>
                    <a:pt x="1399226" y="410368"/>
                    <a:pt x="1363316" y="389757"/>
                  </a:cubicBezTo>
                  <a:cubicBezTo>
                    <a:pt x="1301908" y="354272"/>
                    <a:pt x="1237101" y="324312"/>
                    <a:pt x="1173143" y="293926"/>
                  </a:cubicBezTo>
                  <a:cubicBezTo>
                    <a:pt x="1045652" y="233156"/>
                    <a:pt x="912850" y="178972"/>
                    <a:pt x="779834" y="128826"/>
                  </a:cubicBezTo>
                  <a:cubicBezTo>
                    <a:pt x="648962" y="79189"/>
                    <a:pt x="515292" y="37245"/>
                    <a:pt x="379514" y="3248"/>
                  </a:cubicBezTo>
                  <a:cubicBezTo>
                    <a:pt x="323630" y="-10776"/>
                    <a:pt x="301107" y="22159"/>
                    <a:pt x="267960" y="75492"/>
                  </a:cubicBezTo>
                  <a:cubicBezTo>
                    <a:pt x="225796" y="143508"/>
                    <a:pt x="187143" y="213649"/>
                    <a:pt x="152156" y="285639"/>
                  </a:cubicBezTo>
                  <a:cubicBezTo>
                    <a:pt x="114151" y="364939"/>
                    <a:pt x="82119" y="446979"/>
                    <a:pt x="56325" y="531059"/>
                  </a:cubicBezTo>
                  <a:cubicBezTo>
                    <a:pt x="35077" y="599904"/>
                    <a:pt x="8304" y="670661"/>
                    <a:pt x="1292" y="742056"/>
                  </a:cubicBezTo>
                  <a:cubicBezTo>
                    <a:pt x="-3595" y="791352"/>
                    <a:pt x="4904" y="832574"/>
                    <a:pt x="39964" y="860622"/>
                  </a:cubicBezTo>
                  <a:cubicBezTo>
                    <a:pt x="91810" y="901844"/>
                    <a:pt x="162142" y="924367"/>
                    <a:pt x="221213" y="952840"/>
                  </a:cubicBezTo>
                  <a:cubicBezTo>
                    <a:pt x="489581" y="1080331"/>
                    <a:pt x="762198" y="1211009"/>
                    <a:pt x="1043315" y="1308752"/>
                  </a:cubicBezTo>
                  <a:cubicBezTo>
                    <a:pt x="1093461" y="1326175"/>
                    <a:pt x="1127034" y="1308752"/>
                    <a:pt x="1161031" y="1257543"/>
                  </a:cubicBezTo>
                  <a:cubicBezTo>
                    <a:pt x="1208864" y="1181792"/>
                    <a:pt x="1250436" y="1102280"/>
                    <a:pt x="1285335" y="1019773"/>
                  </a:cubicBezTo>
                  <a:cubicBezTo>
                    <a:pt x="1359917" y="849785"/>
                    <a:pt x="1422600" y="658549"/>
                    <a:pt x="1437048" y="477300"/>
                  </a:cubicBezTo>
                  <a:cubicBezTo>
                    <a:pt x="1437048" y="467101"/>
                    <a:pt x="1425999" y="465826"/>
                    <a:pt x="1423237" y="475813"/>
                  </a:cubicBezTo>
                  <a:cubicBezTo>
                    <a:pt x="1384565" y="622214"/>
                    <a:pt x="1350780" y="767341"/>
                    <a:pt x="1295746" y="909918"/>
                  </a:cubicBezTo>
                  <a:cubicBezTo>
                    <a:pt x="1273011" y="969201"/>
                    <a:pt x="1247937" y="1027847"/>
                    <a:pt x="1220527" y="1085430"/>
                  </a:cubicBezTo>
                  <a:cubicBezTo>
                    <a:pt x="1204236" y="1119853"/>
                    <a:pt x="1187097" y="1153914"/>
                    <a:pt x="1169106" y="1187635"/>
                  </a:cubicBezTo>
                  <a:cubicBezTo>
                    <a:pt x="1147857" y="1227370"/>
                    <a:pt x="1130221" y="1279854"/>
                    <a:pt x="1086662" y="1293877"/>
                  </a:cubicBezTo>
                  <a:cubicBezTo>
                    <a:pt x="1030778" y="1311301"/>
                    <a:pt x="957896" y="1263280"/>
                    <a:pt x="909875" y="1244369"/>
                  </a:cubicBezTo>
                  <a:cubicBezTo>
                    <a:pt x="852079" y="1221421"/>
                    <a:pt x="794353" y="1198047"/>
                    <a:pt x="736700" y="1174249"/>
                  </a:cubicBezTo>
                  <a:cubicBezTo>
                    <a:pt x="619196" y="1126015"/>
                    <a:pt x="502542" y="1073106"/>
                    <a:pt x="387163" y="1019773"/>
                  </a:cubicBezTo>
                  <a:cubicBezTo>
                    <a:pt x="333192" y="994912"/>
                    <a:pt x="279646" y="969201"/>
                    <a:pt x="226100" y="943278"/>
                  </a:cubicBezTo>
                  <a:cubicBezTo>
                    <a:pt x="168517" y="915230"/>
                    <a:pt x="90110" y="891645"/>
                    <a:pt x="42939" y="846385"/>
                  </a:cubicBezTo>
                  <a:cubicBezTo>
                    <a:pt x="-8483" y="797089"/>
                    <a:pt x="19565" y="718895"/>
                    <a:pt x="40389" y="652387"/>
                  </a:cubicBezTo>
                  <a:cubicBezTo>
                    <a:pt x="62617" y="580844"/>
                    <a:pt x="89228" y="510724"/>
                    <a:pt x="120070" y="442453"/>
                  </a:cubicBezTo>
                  <a:cubicBezTo>
                    <a:pt x="149393" y="377008"/>
                    <a:pt x="178504" y="311350"/>
                    <a:pt x="211014" y="247392"/>
                  </a:cubicBezTo>
                  <a:cubicBezTo>
                    <a:pt x="225180" y="218218"/>
                    <a:pt x="240337" y="189384"/>
                    <a:pt x="256485" y="160911"/>
                  </a:cubicBezTo>
                  <a:cubicBezTo>
                    <a:pt x="274759" y="127976"/>
                    <a:pt x="295370" y="78680"/>
                    <a:pt x="321718" y="51269"/>
                  </a:cubicBezTo>
                  <a:cubicBezTo>
                    <a:pt x="352953" y="18547"/>
                    <a:pt x="394175" y="45319"/>
                    <a:pt x="424773" y="55519"/>
                  </a:cubicBezTo>
                  <a:cubicBezTo>
                    <a:pt x="449421" y="63805"/>
                    <a:pt x="474494" y="70393"/>
                    <a:pt x="499143" y="78042"/>
                  </a:cubicBezTo>
                  <a:cubicBezTo>
                    <a:pt x="559913" y="96528"/>
                    <a:pt x="619834" y="116714"/>
                    <a:pt x="679754" y="137325"/>
                  </a:cubicBezTo>
                  <a:cubicBezTo>
                    <a:pt x="804058" y="179822"/>
                    <a:pt x="926661" y="228481"/>
                    <a:pt x="1047777" y="279902"/>
                  </a:cubicBezTo>
                  <a:cubicBezTo>
                    <a:pt x="1109255" y="305677"/>
                    <a:pt x="1170523" y="332173"/>
                    <a:pt x="1231576" y="359371"/>
                  </a:cubicBezTo>
                  <a:lnTo>
                    <a:pt x="1317845" y="396981"/>
                  </a:lnTo>
                  <a:cubicBezTo>
                    <a:pt x="1352055" y="412280"/>
                    <a:pt x="1426212" y="422904"/>
                    <a:pt x="1425362" y="477725"/>
                  </a:cubicBezTo>
                  <a:cubicBezTo>
                    <a:pt x="1425362" y="483675"/>
                    <a:pt x="1434286" y="483250"/>
                    <a:pt x="1434924" y="477300"/>
                  </a:cubicBezTo>
                  <a:close/>
                </a:path>
              </a:pathLst>
            </a:custGeom>
            <a:solidFill>
              <a:srgbClr val="190B0B"/>
            </a:solidFill>
            <a:ln w="21241" cap="flat">
              <a:no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7D902C7A-4570-4046-8317-4BADCA90AAF4}"/>
                </a:ext>
              </a:extLst>
            </p:cNvPr>
            <p:cNvSpPr/>
            <p:nvPr/>
          </p:nvSpPr>
          <p:spPr>
            <a:xfrm>
              <a:off x="-215078" y="3041301"/>
              <a:ext cx="1104422" cy="792438"/>
            </a:xfrm>
            <a:custGeom>
              <a:avLst/>
              <a:gdLst>
                <a:gd name="connsiteX0" fmla="*/ 1102936 w 1104422"/>
                <a:gd name="connsiteY0" fmla="*/ 435542 h 792438"/>
                <a:gd name="connsiteX1" fmla="*/ 717702 w 1104422"/>
                <a:gd name="connsiteY1" fmla="*/ 614242 h 792438"/>
                <a:gd name="connsiteX2" fmla="*/ 526466 w 1104422"/>
                <a:gd name="connsiteY2" fmla="*/ 706248 h 792438"/>
                <a:gd name="connsiteX3" fmla="*/ 432335 w 1104422"/>
                <a:gd name="connsiteY3" fmla="*/ 754481 h 792438"/>
                <a:gd name="connsiteX4" fmla="*/ 358816 w 1104422"/>
                <a:gd name="connsiteY4" fmla="*/ 692861 h 792438"/>
                <a:gd name="connsiteX5" fmla="*/ 183941 w 1104422"/>
                <a:gd name="connsiteY5" fmla="*/ 329300 h 792438"/>
                <a:gd name="connsiteX6" fmla="*/ 102560 w 1104422"/>
                <a:gd name="connsiteY6" fmla="*/ 163137 h 792438"/>
                <a:gd name="connsiteX7" fmla="*/ 13954 w 1104422"/>
                <a:gd name="connsiteY7" fmla="*/ 2499 h 792438"/>
                <a:gd name="connsiteX8" fmla="*/ 567 w 1104422"/>
                <a:gd name="connsiteY8" fmla="*/ 11424 h 792438"/>
                <a:gd name="connsiteX9" fmla="*/ 80886 w 1104422"/>
                <a:gd name="connsiteY9" fmla="*/ 181411 h 792438"/>
                <a:gd name="connsiteX10" fmla="*/ 172254 w 1104422"/>
                <a:gd name="connsiteY10" fmla="*/ 380934 h 792438"/>
                <a:gd name="connsiteX11" fmla="*/ 265960 w 1104422"/>
                <a:gd name="connsiteY11" fmla="*/ 578757 h 792438"/>
                <a:gd name="connsiteX12" fmla="*/ 363065 w 1104422"/>
                <a:gd name="connsiteY12" fmla="*/ 768080 h 792438"/>
                <a:gd name="connsiteX13" fmla="*/ 470795 w 1104422"/>
                <a:gd name="connsiteY13" fmla="*/ 764468 h 792438"/>
                <a:gd name="connsiteX14" fmla="*/ 676480 w 1104422"/>
                <a:gd name="connsiteY14" fmla="*/ 659926 h 792438"/>
                <a:gd name="connsiteX15" fmla="*/ 1103786 w 1104422"/>
                <a:gd name="connsiteY15" fmla="*/ 438092 h 792438"/>
                <a:gd name="connsiteX16" fmla="*/ 1103786 w 1104422"/>
                <a:gd name="connsiteY16" fmla="*/ 435542 h 79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4422" h="792438">
                  <a:moveTo>
                    <a:pt x="1102936" y="435542"/>
                  </a:moveTo>
                  <a:cubicBezTo>
                    <a:pt x="975445" y="499288"/>
                    <a:pt x="846042" y="554746"/>
                    <a:pt x="717702" y="614242"/>
                  </a:cubicBezTo>
                  <a:cubicBezTo>
                    <a:pt x="653956" y="643990"/>
                    <a:pt x="589149" y="674375"/>
                    <a:pt x="526466" y="706248"/>
                  </a:cubicBezTo>
                  <a:cubicBezTo>
                    <a:pt x="496342" y="724670"/>
                    <a:pt x="464877" y="740776"/>
                    <a:pt x="432335" y="754481"/>
                  </a:cubicBezTo>
                  <a:cubicBezTo>
                    <a:pt x="388351" y="767656"/>
                    <a:pt x="376239" y="727283"/>
                    <a:pt x="358816" y="692861"/>
                  </a:cubicBezTo>
                  <a:cubicBezTo>
                    <a:pt x="297195" y="573445"/>
                    <a:pt x="241949" y="450841"/>
                    <a:pt x="183941" y="329300"/>
                  </a:cubicBezTo>
                  <a:cubicBezTo>
                    <a:pt x="157593" y="273417"/>
                    <a:pt x="130395" y="218171"/>
                    <a:pt x="102560" y="163137"/>
                  </a:cubicBezTo>
                  <a:cubicBezTo>
                    <a:pt x="74724" y="108104"/>
                    <a:pt x="50288" y="48396"/>
                    <a:pt x="13954" y="2499"/>
                  </a:cubicBezTo>
                  <a:cubicBezTo>
                    <a:pt x="9066" y="-3663"/>
                    <a:pt x="-2620" y="2499"/>
                    <a:pt x="567" y="11424"/>
                  </a:cubicBezTo>
                  <a:cubicBezTo>
                    <a:pt x="21816" y="70707"/>
                    <a:pt x="54751" y="125315"/>
                    <a:pt x="80886" y="181411"/>
                  </a:cubicBezTo>
                  <a:cubicBezTo>
                    <a:pt x="111484" y="247706"/>
                    <a:pt x="141657" y="314639"/>
                    <a:pt x="172254" y="380934"/>
                  </a:cubicBezTo>
                  <a:cubicBezTo>
                    <a:pt x="202852" y="447229"/>
                    <a:pt x="233662" y="513524"/>
                    <a:pt x="265960" y="578757"/>
                  </a:cubicBezTo>
                  <a:cubicBezTo>
                    <a:pt x="294529" y="643735"/>
                    <a:pt x="326956" y="706970"/>
                    <a:pt x="363065" y="768080"/>
                  </a:cubicBezTo>
                  <a:cubicBezTo>
                    <a:pt x="392176" y="812277"/>
                    <a:pt x="428086" y="787204"/>
                    <a:pt x="470795" y="764468"/>
                  </a:cubicBezTo>
                  <a:cubicBezTo>
                    <a:pt x="538790" y="727921"/>
                    <a:pt x="607635" y="693711"/>
                    <a:pt x="676480" y="659926"/>
                  </a:cubicBezTo>
                  <a:cubicBezTo>
                    <a:pt x="820332" y="589594"/>
                    <a:pt x="964396" y="518836"/>
                    <a:pt x="1103786" y="438092"/>
                  </a:cubicBezTo>
                  <a:cubicBezTo>
                    <a:pt x="1105273" y="438092"/>
                    <a:pt x="1103786" y="434692"/>
                    <a:pt x="1103786" y="435542"/>
                  </a:cubicBezTo>
                  <a:close/>
                </a:path>
              </a:pathLst>
            </a:custGeom>
            <a:solidFill>
              <a:srgbClr val="190B0B"/>
            </a:solidFill>
            <a:ln w="21241" cap="flat">
              <a:no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212C340B-BD4F-424B-A0D5-D45D4C97A326}"/>
                </a:ext>
              </a:extLst>
            </p:cNvPr>
            <p:cNvSpPr/>
            <p:nvPr/>
          </p:nvSpPr>
          <p:spPr>
            <a:xfrm>
              <a:off x="-475971" y="3701516"/>
              <a:ext cx="67508" cy="153035"/>
            </a:xfrm>
            <a:custGeom>
              <a:avLst/>
              <a:gdLst>
                <a:gd name="connsiteX0" fmla="*/ 22840 w 67508"/>
                <a:gd name="connsiteY0" fmla="*/ 774 h 153035"/>
                <a:gd name="connsiteX1" fmla="*/ 5416 w 67508"/>
                <a:gd name="connsiteY1" fmla="*/ 49433 h 153035"/>
                <a:gd name="connsiteX2" fmla="*/ 742 w 67508"/>
                <a:gd name="connsiteY2" fmla="*/ 74081 h 153035"/>
                <a:gd name="connsiteX3" fmla="*/ 742 w 67508"/>
                <a:gd name="connsiteY3" fmla="*/ 100004 h 153035"/>
                <a:gd name="connsiteX4" fmla="*/ 21990 w 67508"/>
                <a:gd name="connsiteY4" fmla="*/ 147176 h 153035"/>
                <a:gd name="connsiteX5" fmla="*/ 65549 w 67508"/>
                <a:gd name="connsiteY5" fmla="*/ 144201 h 153035"/>
                <a:gd name="connsiteX6" fmla="*/ 65282 w 67508"/>
                <a:gd name="connsiteY6" fmla="*/ 133980 h 153035"/>
                <a:gd name="connsiteX7" fmla="*/ 62362 w 67508"/>
                <a:gd name="connsiteY7" fmla="*/ 132302 h 153035"/>
                <a:gd name="connsiteX8" fmla="*/ 52375 w 67508"/>
                <a:gd name="connsiteY8" fmla="*/ 125715 h 153035"/>
                <a:gd name="connsiteX9" fmla="*/ 41751 w 67508"/>
                <a:gd name="connsiteY9" fmla="*/ 113391 h 153035"/>
                <a:gd name="connsiteX10" fmla="*/ 36227 w 67508"/>
                <a:gd name="connsiteY10" fmla="*/ 101916 h 153035"/>
                <a:gd name="connsiteX11" fmla="*/ 31977 w 67508"/>
                <a:gd name="connsiteY11" fmla="*/ 84280 h 153035"/>
                <a:gd name="connsiteX12" fmla="*/ 24965 w 67508"/>
                <a:gd name="connsiteY12" fmla="*/ 44546 h 153035"/>
                <a:gd name="connsiteX13" fmla="*/ 22415 w 67508"/>
                <a:gd name="connsiteY13" fmla="*/ 23297 h 153035"/>
                <a:gd name="connsiteX14" fmla="*/ 24540 w 67508"/>
                <a:gd name="connsiteY14" fmla="*/ 774 h 153035"/>
                <a:gd name="connsiteX15" fmla="*/ 22861 w 67508"/>
                <a:gd name="connsiteY15" fmla="*/ 115 h 153035"/>
                <a:gd name="connsiteX16" fmla="*/ 22203 w 67508"/>
                <a:gd name="connsiteY16" fmla="*/ 774 h 15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508" h="153035">
                  <a:moveTo>
                    <a:pt x="22840" y="774"/>
                  </a:moveTo>
                  <a:cubicBezTo>
                    <a:pt x="17740" y="17348"/>
                    <a:pt x="11366" y="33284"/>
                    <a:pt x="5416" y="49433"/>
                  </a:cubicBezTo>
                  <a:cubicBezTo>
                    <a:pt x="2903" y="57443"/>
                    <a:pt x="1332" y="65709"/>
                    <a:pt x="742" y="74081"/>
                  </a:cubicBezTo>
                  <a:cubicBezTo>
                    <a:pt x="-215" y="82687"/>
                    <a:pt x="-215" y="91399"/>
                    <a:pt x="742" y="100004"/>
                  </a:cubicBezTo>
                  <a:cubicBezTo>
                    <a:pt x="444" y="118108"/>
                    <a:pt x="8234" y="135404"/>
                    <a:pt x="21990" y="147176"/>
                  </a:cubicBezTo>
                  <a:cubicBezTo>
                    <a:pt x="35553" y="155994"/>
                    <a:pt x="53310" y="154783"/>
                    <a:pt x="65549" y="144201"/>
                  </a:cubicBezTo>
                  <a:cubicBezTo>
                    <a:pt x="68295" y="141311"/>
                    <a:pt x="68176" y="136743"/>
                    <a:pt x="65282" y="133980"/>
                  </a:cubicBezTo>
                  <a:cubicBezTo>
                    <a:pt x="64455" y="133194"/>
                    <a:pt x="63454" y="132621"/>
                    <a:pt x="62362" y="132302"/>
                  </a:cubicBezTo>
                  <a:cubicBezTo>
                    <a:pt x="56837" y="132302"/>
                    <a:pt x="56412" y="129752"/>
                    <a:pt x="52375" y="125715"/>
                  </a:cubicBezTo>
                  <a:cubicBezTo>
                    <a:pt x="48463" y="121932"/>
                    <a:pt x="44909" y="117810"/>
                    <a:pt x="41751" y="113391"/>
                  </a:cubicBezTo>
                  <a:cubicBezTo>
                    <a:pt x="39410" y="109821"/>
                    <a:pt x="37552" y="105975"/>
                    <a:pt x="36227" y="101916"/>
                  </a:cubicBezTo>
                  <a:cubicBezTo>
                    <a:pt x="34486" y="96116"/>
                    <a:pt x="33067" y="90230"/>
                    <a:pt x="31977" y="84280"/>
                  </a:cubicBezTo>
                  <a:cubicBezTo>
                    <a:pt x="29427" y="71106"/>
                    <a:pt x="27515" y="57720"/>
                    <a:pt x="24965" y="44546"/>
                  </a:cubicBezTo>
                  <a:cubicBezTo>
                    <a:pt x="23327" y="37576"/>
                    <a:pt x="22470" y="30458"/>
                    <a:pt x="22415" y="23297"/>
                  </a:cubicBezTo>
                  <a:cubicBezTo>
                    <a:pt x="22375" y="15733"/>
                    <a:pt x="23086" y="8190"/>
                    <a:pt x="24540" y="774"/>
                  </a:cubicBezTo>
                  <a:cubicBezTo>
                    <a:pt x="24259" y="137"/>
                    <a:pt x="23507" y="-161"/>
                    <a:pt x="22861" y="115"/>
                  </a:cubicBezTo>
                  <a:cubicBezTo>
                    <a:pt x="22566" y="243"/>
                    <a:pt x="22332" y="476"/>
                    <a:pt x="22203" y="774"/>
                  </a:cubicBezTo>
                  <a:close/>
                </a:path>
              </a:pathLst>
            </a:custGeom>
            <a:solidFill>
              <a:srgbClr val="000000"/>
            </a:solidFill>
            <a:ln w="21241"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49A0E7C9-641E-4CBB-8FC5-FD4E2F47BF1C}"/>
                </a:ext>
              </a:extLst>
            </p:cNvPr>
            <p:cNvSpPr/>
            <p:nvPr/>
          </p:nvSpPr>
          <p:spPr>
            <a:xfrm>
              <a:off x="-455941" y="3638107"/>
              <a:ext cx="20256" cy="39734"/>
            </a:xfrm>
            <a:custGeom>
              <a:avLst/>
              <a:gdLst>
                <a:gd name="connsiteX0" fmla="*/ 17259 w 20256"/>
                <a:gd name="connsiteY0" fmla="*/ 12 h 39734"/>
                <a:gd name="connsiteX1" fmla="*/ 13647 w 20256"/>
                <a:gd name="connsiteY1" fmla="*/ 3412 h 39734"/>
                <a:gd name="connsiteX2" fmla="*/ 10885 w 20256"/>
                <a:gd name="connsiteY2" fmla="*/ 7449 h 39734"/>
                <a:gd name="connsiteX3" fmla="*/ 12372 w 20256"/>
                <a:gd name="connsiteY3" fmla="*/ 5961 h 39734"/>
                <a:gd name="connsiteX4" fmla="*/ 6635 w 20256"/>
                <a:gd name="connsiteY4" fmla="*/ 13611 h 39734"/>
                <a:gd name="connsiteX5" fmla="*/ 8760 w 20256"/>
                <a:gd name="connsiteY5" fmla="*/ 11486 h 39734"/>
                <a:gd name="connsiteX6" fmla="*/ 2598 w 20256"/>
                <a:gd name="connsiteY6" fmla="*/ 20411 h 39734"/>
                <a:gd name="connsiteX7" fmla="*/ 260 w 20256"/>
                <a:gd name="connsiteY7" fmla="*/ 27210 h 39734"/>
                <a:gd name="connsiteX8" fmla="*/ 260 w 20256"/>
                <a:gd name="connsiteY8" fmla="*/ 32097 h 39734"/>
                <a:gd name="connsiteX9" fmla="*/ 5147 w 20256"/>
                <a:gd name="connsiteY9" fmla="*/ 38259 h 39734"/>
                <a:gd name="connsiteX10" fmla="*/ 2385 w 20256"/>
                <a:gd name="connsiteY10" fmla="*/ 35497 h 39734"/>
                <a:gd name="connsiteX11" fmla="*/ 8760 w 20256"/>
                <a:gd name="connsiteY11" fmla="*/ 39746 h 39734"/>
                <a:gd name="connsiteX12" fmla="*/ 15134 w 20256"/>
                <a:gd name="connsiteY12" fmla="*/ 35497 h 39734"/>
                <a:gd name="connsiteX13" fmla="*/ 12584 w 20256"/>
                <a:gd name="connsiteY13" fmla="*/ 38259 h 39734"/>
                <a:gd name="connsiteX14" fmla="*/ 17684 w 20256"/>
                <a:gd name="connsiteY14" fmla="*/ 31672 h 39734"/>
                <a:gd name="connsiteX15" fmla="*/ 17684 w 20256"/>
                <a:gd name="connsiteY15" fmla="*/ 24873 h 39734"/>
                <a:gd name="connsiteX16" fmla="*/ 17684 w 20256"/>
                <a:gd name="connsiteY16" fmla="*/ 24873 h 39734"/>
                <a:gd name="connsiteX17" fmla="*/ 17684 w 20256"/>
                <a:gd name="connsiteY17" fmla="*/ 23385 h 39734"/>
                <a:gd name="connsiteX18" fmla="*/ 17684 w 20256"/>
                <a:gd name="connsiteY18" fmla="*/ 20198 h 39734"/>
                <a:gd name="connsiteX19" fmla="*/ 17684 w 20256"/>
                <a:gd name="connsiteY19" fmla="*/ 17436 h 39734"/>
                <a:gd name="connsiteX20" fmla="*/ 17684 w 20256"/>
                <a:gd name="connsiteY20" fmla="*/ 15098 h 39734"/>
                <a:gd name="connsiteX21" fmla="*/ 17684 w 20256"/>
                <a:gd name="connsiteY21" fmla="*/ 15098 h 39734"/>
                <a:gd name="connsiteX22" fmla="*/ 17684 w 20256"/>
                <a:gd name="connsiteY22" fmla="*/ 15098 h 39734"/>
                <a:gd name="connsiteX23" fmla="*/ 17684 w 20256"/>
                <a:gd name="connsiteY23" fmla="*/ 13824 h 39734"/>
                <a:gd name="connsiteX24" fmla="*/ 17684 w 20256"/>
                <a:gd name="connsiteY24" fmla="*/ 9361 h 39734"/>
                <a:gd name="connsiteX25" fmla="*/ 17684 w 20256"/>
                <a:gd name="connsiteY25" fmla="*/ 11486 h 39734"/>
                <a:gd name="connsiteX26" fmla="*/ 18959 w 20256"/>
                <a:gd name="connsiteY26" fmla="*/ 7236 h 39734"/>
                <a:gd name="connsiteX27" fmla="*/ 20234 w 20256"/>
                <a:gd name="connsiteY27" fmla="*/ 2774 h 39734"/>
                <a:gd name="connsiteX28" fmla="*/ 18598 w 20256"/>
                <a:gd name="connsiteY28" fmla="*/ 246 h 39734"/>
                <a:gd name="connsiteX29" fmla="*/ 16622 w 20256"/>
                <a:gd name="connsiteY29" fmla="*/ 862 h 3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256" h="39734">
                  <a:moveTo>
                    <a:pt x="17259" y="12"/>
                  </a:moveTo>
                  <a:cubicBezTo>
                    <a:pt x="15908" y="968"/>
                    <a:pt x="14692" y="2115"/>
                    <a:pt x="13647" y="3412"/>
                  </a:cubicBezTo>
                  <a:cubicBezTo>
                    <a:pt x="12850" y="4835"/>
                    <a:pt x="11926" y="6195"/>
                    <a:pt x="10885" y="7449"/>
                  </a:cubicBezTo>
                  <a:lnTo>
                    <a:pt x="12372" y="5961"/>
                  </a:lnTo>
                  <a:cubicBezTo>
                    <a:pt x="9610" y="7236"/>
                    <a:pt x="8335" y="11274"/>
                    <a:pt x="6635" y="13611"/>
                  </a:cubicBezTo>
                  <a:lnTo>
                    <a:pt x="8760" y="11486"/>
                  </a:lnTo>
                  <a:cubicBezTo>
                    <a:pt x="5968" y="13887"/>
                    <a:pt x="3845" y="16947"/>
                    <a:pt x="2598" y="20411"/>
                  </a:cubicBezTo>
                  <a:cubicBezTo>
                    <a:pt x="1503" y="22557"/>
                    <a:pt x="717" y="24851"/>
                    <a:pt x="260" y="27210"/>
                  </a:cubicBezTo>
                  <a:cubicBezTo>
                    <a:pt x="-54" y="28825"/>
                    <a:pt x="-54" y="30482"/>
                    <a:pt x="260" y="32097"/>
                  </a:cubicBezTo>
                  <a:cubicBezTo>
                    <a:pt x="1000" y="34732"/>
                    <a:pt x="2759" y="36942"/>
                    <a:pt x="5147" y="38259"/>
                  </a:cubicBezTo>
                  <a:lnTo>
                    <a:pt x="2385" y="35497"/>
                  </a:lnTo>
                  <a:cubicBezTo>
                    <a:pt x="3630" y="37919"/>
                    <a:pt x="6042" y="39534"/>
                    <a:pt x="8760" y="39746"/>
                  </a:cubicBezTo>
                  <a:cubicBezTo>
                    <a:pt x="11492" y="39576"/>
                    <a:pt x="13923" y="37962"/>
                    <a:pt x="15134" y="35497"/>
                  </a:cubicBezTo>
                  <a:lnTo>
                    <a:pt x="12584" y="38259"/>
                  </a:lnTo>
                  <a:cubicBezTo>
                    <a:pt x="15128" y="36878"/>
                    <a:pt x="16974" y="34477"/>
                    <a:pt x="17684" y="31672"/>
                  </a:cubicBezTo>
                  <a:cubicBezTo>
                    <a:pt x="18321" y="29441"/>
                    <a:pt x="18321" y="27104"/>
                    <a:pt x="17684" y="24873"/>
                  </a:cubicBezTo>
                  <a:cubicBezTo>
                    <a:pt x="17684" y="23173"/>
                    <a:pt x="17684" y="26360"/>
                    <a:pt x="17684" y="24873"/>
                  </a:cubicBezTo>
                  <a:lnTo>
                    <a:pt x="17684" y="23385"/>
                  </a:lnTo>
                  <a:cubicBezTo>
                    <a:pt x="17580" y="22323"/>
                    <a:pt x="17580" y="21260"/>
                    <a:pt x="17684" y="20198"/>
                  </a:cubicBezTo>
                  <a:cubicBezTo>
                    <a:pt x="17684" y="20198"/>
                    <a:pt x="17684" y="18498"/>
                    <a:pt x="17684" y="17436"/>
                  </a:cubicBezTo>
                  <a:cubicBezTo>
                    <a:pt x="17684" y="16373"/>
                    <a:pt x="17684" y="15736"/>
                    <a:pt x="17684" y="15098"/>
                  </a:cubicBezTo>
                  <a:cubicBezTo>
                    <a:pt x="17684" y="14461"/>
                    <a:pt x="17684" y="15098"/>
                    <a:pt x="17684" y="15098"/>
                  </a:cubicBezTo>
                  <a:cubicBezTo>
                    <a:pt x="17684" y="15098"/>
                    <a:pt x="17684" y="15098"/>
                    <a:pt x="17684" y="15098"/>
                  </a:cubicBezTo>
                  <a:lnTo>
                    <a:pt x="17684" y="13824"/>
                  </a:lnTo>
                  <a:cubicBezTo>
                    <a:pt x="18001" y="12357"/>
                    <a:pt x="18001" y="10827"/>
                    <a:pt x="17684" y="9361"/>
                  </a:cubicBezTo>
                  <a:lnTo>
                    <a:pt x="17684" y="11486"/>
                  </a:lnTo>
                  <a:cubicBezTo>
                    <a:pt x="17982" y="10041"/>
                    <a:pt x="18409" y="8618"/>
                    <a:pt x="18959" y="7236"/>
                  </a:cubicBezTo>
                  <a:cubicBezTo>
                    <a:pt x="19482" y="5770"/>
                    <a:pt x="19907" y="4283"/>
                    <a:pt x="20234" y="2774"/>
                  </a:cubicBezTo>
                  <a:cubicBezTo>
                    <a:pt x="20478" y="1627"/>
                    <a:pt x="19745" y="501"/>
                    <a:pt x="18598" y="246"/>
                  </a:cubicBezTo>
                  <a:cubicBezTo>
                    <a:pt x="17877" y="97"/>
                    <a:pt x="17132" y="331"/>
                    <a:pt x="16622" y="862"/>
                  </a:cubicBezTo>
                  <a:close/>
                </a:path>
              </a:pathLst>
            </a:custGeom>
            <a:solidFill>
              <a:srgbClr val="000000"/>
            </a:solidFill>
            <a:ln w="21241" cap="flat">
              <a:noFill/>
              <a:prstDash val="solid"/>
              <a:miter/>
            </a:ln>
          </p:spPr>
          <p:txBody>
            <a:bodyPr rtlCol="0" anchor="ctr"/>
            <a:lstStyle/>
            <a:p>
              <a:endParaRPr lang="en-US"/>
            </a:p>
          </p:txBody>
        </p:sp>
      </p:grpSp>
      <p:grpSp>
        <p:nvGrpSpPr>
          <p:cNvPr id="119" name="Group 118">
            <a:extLst>
              <a:ext uri="{FF2B5EF4-FFF2-40B4-BE49-F238E27FC236}">
                <a16:creationId xmlns="" xmlns:a16="http://schemas.microsoft.com/office/drawing/2014/main" id="{0B0D782A-A138-45C1-8224-ADF66404C8B7}"/>
              </a:ext>
            </a:extLst>
          </p:cNvPr>
          <p:cNvGrpSpPr/>
          <p:nvPr userDrawn="1"/>
        </p:nvGrpSpPr>
        <p:grpSpPr>
          <a:xfrm>
            <a:off x="10460878" y="-261208"/>
            <a:ext cx="1553983" cy="1188617"/>
            <a:chOff x="10460878" y="-261208"/>
            <a:chExt cx="1553983" cy="1188617"/>
          </a:xfrm>
        </p:grpSpPr>
        <p:sp>
          <p:nvSpPr>
            <p:cNvPr id="120" name="Freeform: Shape 119">
              <a:extLst>
                <a:ext uri="{FF2B5EF4-FFF2-40B4-BE49-F238E27FC236}">
                  <a16:creationId xmlns="" xmlns:a16="http://schemas.microsoft.com/office/drawing/2014/main" id="{2B28EF08-2015-4526-909F-8EEAF0081E5E}"/>
                </a:ext>
              </a:extLst>
            </p:cNvPr>
            <p:cNvSpPr/>
            <p:nvPr/>
          </p:nvSpPr>
          <p:spPr>
            <a:xfrm>
              <a:off x="11339937" y="450205"/>
              <a:ext cx="657675" cy="459394"/>
            </a:xfrm>
            <a:custGeom>
              <a:avLst/>
              <a:gdLst>
                <a:gd name="connsiteX0" fmla="*/ 24 w 657675"/>
                <a:gd name="connsiteY0" fmla="*/ 109441 h 459394"/>
                <a:gd name="connsiteX1" fmla="*/ 575858 w 657675"/>
                <a:gd name="connsiteY1" fmla="*/ 446017 h 459394"/>
                <a:gd name="connsiteX2" fmla="*/ 616229 w 657675"/>
                <a:gd name="connsiteY2" fmla="*/ 459403 h 459394"/>
                <a:gd name="connsiteX3" fmla="*/ 654901 w 657675"/>
                <a:gd name="connsiteY3" fmla="*/ 382484 h 459394"/>
                <a:gd name="connsiteX4" fmla="*/ 592431 w 657675"/>
                <a:gd name="connsiteY4" fmla="*/ 318738 h 459394"/>
                <a:gd name="connsiteX5" fmla="*/ 52296 w 657675"/>
                <a:gd name="connsiteY5" fmla="*/ 12 h 45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75" h="459394">
                  <a:moveTo>
                    <a:pt x="24" y="109441"/>
                  </a:moveTo>
                  <a:cubicBezTo>
                    <a:pt x="203372" y="231407"/>
                    <a:pt x="372510" y="324051"/>
                    <a:pt x="575858" y="446017"/>
                  </a:cubicBezTo>
                  <a:cubicBezTo>
                    <a:pt x="587459" y="454850"/>
                    <a:pt x="601653" y="459560"/>
                    <a:pt x="616229" y="459403"/>
                  </a:cubicBezTo>
                  <a:cubicBezTo>
                    <a:pt x="647252" y="456003"/>
                    <a:pt x="664889" y="412232"/>
                    <a:pt x="654901" y="382484"/>
                  </a:cubicBezTo>
                  <a:cubicBezTo>
                    <a:pt x="642089" y="354644"/>
                    <a:pt x="620012" y="332114"/>
                    <a:pt x="592431" y="318738"/>
                  </a:cubicBezTo>
                  <a:cubicBezTo>
                    <a:pt x="401195" y="198472"/>
                    <a:pt x="250968" y="108804"/>
                    <a:pt x="52296" y="12"/>
                  </a:cubicBezTo>
                </a:path>
              </a:pathLst>
            </a:custGeom>
            <a:solidFill>
              <a:srgbClr val="EB871E"/>
            </a:solidFill>
            <a:ln w="21241"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9484D5F0-35FD-4161-8EEB-5571E1F662DC}"/>
                </a:ext>
              </a:extLst>
            </p:cNvPr>
            <p:cNvSpPr/>
            <p:nvPr/>
          </p:nvSpPr>
          <p:spPr>
            <a:xfrm>
              <a:off x="11335994" y="440612"/>
              <a:ext cx="678867" cy="486797"/>
            </a:xfrm>
            <a:custGeom>
              <a:avLst/>
              <a:gdLst>
                <a:gd name="connsiteX0" fmla="*/ 2055 w 678867"/>
                <a:gd name="connsiteY0" fmla="*/ 122221 h 486797"/>
                <a:gd name="connsiteX1" fmla="*/ 142507 w 678867"/>
                <a:gd name="connsiteY1" fmla="*/ 220389 h 486797"/>
                <a:gd name="connsiteX2" fmla="*/ 282535 w 678867"/>
                <a:gd name="connsiteY2" fmla="*/ 303045 h 486797"/>
                <a:gd name="connsiteX3" fmla="*/ 568113 w 678867"/>
                <a:gd name="connsiteY3" fmla="*/ 470270 h 486797"/>
                <a:gd name="connsiteX4" fmla="*/ 633771 w 678867"/>
                <a:gd name="connsiteY4" fmla="*/ 484719 h 486797"/>
                <a:gd name="connsiteX5" fmla="*/ 673293 w 678867"/>
                <a:gd name="connsiteY5" fmla="*/ 443922 h 486797"/>
                <a:gd name="connsiteX6" fmla="*/ 638870 w 678867"/>
                <a:gd name="connsiteY6" fmla="*/ 335980 h 486797"/>
                <a:gd name="connsiteX7" fmla="*/ 575125 w 678867"/>
                <a:gd name="connsiteY7" fmla="*/ 293483 h 486797"/>
                <a:gd name="connsiteX8" fmla="*/ 506493 w 678867"/>
                <a:gd name="connsiteY8" fmla="*/ 250987 h 486797"/>
                <a:gd name="connsiteX9" fmla="*/ 373052 w 678867"/>
                <a:gd name="connsiteY9" fmla="*/ 170030 h 486797"/>
                <a:gd name="connsiteX10" fmla="*/ 226652 w 678867"/>
                <a:gd name="connsiteY10" fmla="*/ 85036 h 486797"/>
                <a:gd name="connsiteX11" fmla="*/ 61338 w 678867"/>
                <a:gd name="connsiteY11" fmla="*/ 1317 h 486797"/>
                <a:gd name="connsiteX12" fmla="*/ 46380 w 678867"/>
                <a:gd name="connsiteY12" fmla="*/ 5858 h 486797"/>
                <a:gd name="connsiteX13" fmla="*/ 50288 w 678867"/>
                <a:gd name="connsiteY13" fmla="*/ 20441 h 486797"/>
                <a:gd name="connsiteX14" fmla="*/ 552389 w 678867"/>
                <a:gd name="connsiteY14" fmla="*/ 323231 h 486797"/>
                <a:gd name="connsiteX15" fmla="*/ 611035 w 678867"/>
                <a:gd name="connsiteY15" fmla="*/ 361266 h 486797"/>
                <a:gd name="connsiteX16" fmla="*/ 642482 w 678867"/>
                <a:gd name="connsiteY16" fmla="*/ 403763 h 486797"/>
                <a:gd name="connsiteX17" fmla="*/ 628884 w 678867"/>
                <a:gd name="connsiteY17" fmla="*/ 444772 h 486797"/>
                <a:gd name="connsiteX18" fmla="*/ 579588 w 678867"/>
                <a:gd name="connsiteY18" fmla="*/ 433936 h 486797"/>
                <a:gd name="connsiteX19" fmla="*/ 313132 w 678867"/>
                <a:gd name="connsiteY19" fmla="*/ 278397 h 486797"/>
                <a:gd name="connsiteX20" fmla="*/ 165669 w 678867"/>
                <a:gd name="connsiteY20" fmla="*/ 193403 h 486797"/>
                <a:gd name="connsiteX21" fmla="*/ 5455 w 678867"/>
                <a:gd name="connsiteY21" fmla="*/ 114147 h 486797"/>
                <a:gd name="connsiteX22" fmla="*/ 376 w 678867"/>
                <a:gd name="connsiteY22" fmla="*/ 116010 h 486797"/>
                <a:gd name="connsiteX23" fmla="*/ 1630 w 678867"/>
                <a:gd name="connsiteY23" fmla="*/ 120734 h 4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867" h="486797">
                  <a:moveTo>
                    <a:pt x="2055" y="122221"/>
                  </a:moveTo>
                  <a:cubicBezTo>
                    <a:pt x="47951" y="156219"/>
                    <a:pt x="93849" y="190216"/>
                    <a:pt x="142507" y="220389"/>
                  </a:cubicBezTo>
                  <a:cubicBezTo>
                    <a:pt x="191166" y="250562"/>
                    <a:pt x="235788" y="275847"/>
                    <a:pt x="282535" y="303045"/>
                  </a:cubicBezTo>
                  <a:cubicBezTo>
                    <a:pt x="378153" y="358291"/>
                    <a:pt x="473771" y="413750"/>
                    <a:pt x="568113" y="470270"/>
                  </a:cubicBezTo>
                  <a:cubicBezTo>
                    <a:pt x="586642" y="484845"/>
                    <a:pt x="610822" y="490163"/>
                    <a:pt x="633771" y="484719"/>
                  </a:cubicBezTo>
                  <a:cubicBezTo>
                    <a:pt x="652173" y="477395"/>
                    <a:pt x="666558" y="462547"/>
                    <a:pt x="673293" y="443922"/>
                  </a:cubicBezTo>
                  <a:cubicBezTo>
                    <a:pt x="687721" y="404300"/>
                    <a:pt x="673569" y="359934"/>
                    <a:pt x="638870" y="335980"/>
                  </a:cubicBezTo>
                  <a:cubicBezTo>
                    <a:pt x="618514" y="320533"/>
                    <a:pt x="597224" y="306341"/>
                    <a:pt x="575125" y="293483"/>
                  </a:cubicBezTo>
                  <a:lnTo>
                    <a:pt x="506493" y="250987"/>
                  </a:lnTo>
                  <a:cubicBezTo>
                    <a:pt x="462020" y="223789"/>
                    <a:pt x="417526" y="196803"/>
                    <a:pt x="373052" y="170030"/>
                  </a:cubicBezTo>
                  <a:cubicBezTo>
                    <a:pt x="324606" y="141699"/>
                    <a:pt x="275799" y="113367"/>
                    <a:pt x="226652" y="85036"/>
                  </a:cubicBezTo>
                  <a:cubicBezTo>
                    <a:pt x="172892" y="54439"/>
                    <a:pt x="117434" y="27665"/>
                    <a:pt x="61338" y="1317"/>
                  </a:cubicBezTo>
                  <a:cubicBezTo>
                    <a:pt x="55962" y="-1557"/>
                    <a:pt x="49269" y="474"/>
                    <a:pt x="46380" y="5858"/>
                  </a:cubicBezTo>
                  <a:cubicBezTo>
                    <a:pt x="43638" y="10988"/>
                    <a:pt x="45359" y="17364"/>
                    <a:pt x="50288" y="20441"/>
                  </a:cubicBezTo>
                  <a:cubicBezTo>
                    <a:pt x="215815" y="124133"/>
                    <a:pt x="386439" y="219751"/>
                    <a:pt x="552389" y="323231"/>
                  </a:cubicBezTo>
                  <a:cubicBezTo>
                    <a:pt x="571939" y="335555"/>
                    <a:pt x="592762" y="347029"/>
                    <a:pt x="611035" y="361266"/>
                  </a:cubicBezTo>
                  <a:cubicBezTo>
                    <a:pt x="626419" y="371042"/>
                    <a:pt x="637638" y="386188"/>
                    <a:pt x="642482" y="403763"/>
                  </a:cubicBezTo>
                  <a:cubicBezTo>
                    <a:pt x="644608" y="418807"/>
                    <a:pt x="639572" y="433974"/>
                    <a:pt x="628884" y="444772"/>
                  </a:cubicBezTo>
                  <a:cubicBezTo>
                    <a:pt x="613372" y="458584"/>
                    <a:pt x="593611" y="442435"/>
                    <a:pt x="579588" y="433936"/>
                  </a:cubicBezTo>
                  <a:cubicBezTo>
                    <a:pt x="491406" y="381027"/>
                    <a:pt x="402375" y="329606"/>
                    <a:pt x="313132" y="278397"/>
                  </a:cubicBezTo>
                  <a:cubicBezTo>
                    <a:pt x="264048" y="250137"/>
                    <a:pt x="215177" y="221664"/>
                    <a:pt x="165669" y="193403"/>
                  </a:cubicBezTo>
                  <a:cubicBezTo>
                    <a:pt x="116159" y="165143"/>
                    <a:pt x="59426" y="139857"/>
                    <a:pt x="5455" y="114147"/>
                  </a:cubicBezTo>
                  <a:cubicBezTo>
                    <a:pt x="3543" y="113258"/>
                    <a:pt x="1269" y="114094"/>
                    <a:pt x="376" y="116010"/>
                  </a:cubicBezTo>
                  <a:cubicBezTo>
                    <a:pt x="-388" y="117680"/>
                    <a:pt x="122" y="119667"/>
                    <a:pt x="1630" y="120734"/>
                  </a:cubicBezTo>
                  <a:close/>
                </a:path>
              </a:pathLst>
            </a:custGeom>
            <a:solidFill>
              <a:srgbClr val="190B0B"/>
            </a:solidFill>
            <a:ln w="21241"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165473F6-2049-4488-A252-A360CD6B8563}"/>
                </a:ext>
              </a:extLst>
            </p:cNvPr>
            <p:cNvSpPr/>
            <p:nvPr/>
          </p:nvSpPr>
          <p:spPr>
            <a:xfrm>
              <a:off x="10463318" y="-253207"/>
              <a:ext cx="954868" cy="1022595"/>
            </a:xfrm>
            <a:custGeom>
              <a:avLst/>
              <a:gdLst>
                <a:gd name="connsiteX0" fmla="*/ 29257 w 954868"/>
                <a:gd name="connsiteY0" fmla="*/ 402122 h 1022595"/>
                <a:gd name="connsiteX1" fmla="*/ 21607 w 954868"/>
                <a:gd name="connsiteY1" fmla="*/ 716811 h 1022595"/>
                <a:gd name="connsiteX2" fmla="*/ 810987 w 954868"/>
                <a:gd name="connsiteY2" fmla="*/ 891261 h 1022595"/>
                <a:gd name="connsiteX3" fmla="*/ 718981 w 954868"/>
                <a:gd name="connsiteY3" fmla="*/ 81270 h 1022595"/>
                <a:gd name="connsiteX4" fmla="*/ 670746 w 954868"/>
                <a:gd name="connsiteY4" fmla="*/ 50247 h 1022595"/>
                <a:gd name="connsiteX5" fmla="*/ 29257 w 954868"/>
                <a:gd name="connsiteY5" fmla="*/ 402122 h 10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868" h="1022595">
                  <a:moveTo>
                    <a:pt x="29257" y="402122"/>
                  </a:moveTo>
                  <a:cubicBezTo>
                    <a:pt x="-6908" y="503498"/>
                    <a:pt x="-9585" y="613798"/>
                    <a:pt x="21607" y="716811"/>
                  </a:cubicBezTo>
                  <a:cubicBezTo>
                    <a:pt x="132949" y="1041699"/>
                    <a:pt x="571304" y="1120531"/>
                    <a:pt x="810987" y="891261"/>
                  </a:cubicBezTo>
                  <a:cubicBezTo>
                    <a:pt x="1050669" y="661990"/>
                    <a:pt x="970987" y="264857"/>
                    <a:pt x="718981" y="81270"/>
                  </a:cubicBezTo>
                  <a:cubicBezTo>
                    <a:pt x="703511" y="70020"/>
                    <a:pt x="687405" y="59662"/>
                    <a:pt x="670746" y="50247"/>
                  </a:cubicBezTo>
                  <a:cubicBezTo>
                    <a:pt x="394517" y="-106354"/>
                    <a:pt x="118075" y="128867"/>
                    <a:pt x="29257" y="402122"/>
                  </a:cubicBezTo>
                  <a:close/>
                </a:path>
              </a:pathLst>
            </a:custGeom>
            <a:solidFill>
              <a:srgbClr val="EB871E"/>
            </a:solidFill>
            <a:ln w="21241" cap="flat">
              <a:no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9DB83A28-41D6-426D-A76A-BE3FB3EFE38C}"/>
                </a:ext>
              </a:extLst>
            </p:cNvPr>
            <p:cNvSpPr/>
            <p:nvPr/>
          </p:nvSpPr>
          <p:spPr>
            <a:xfrm>
              <a:off x="10460878" y="-261208"/>
              <a:ext cx="961559" cy="1036548"/>
            </a:xfrm>
            <a:custGeom>
              <a:avLst/>
              <a:gdLst>
                <a:gd name="connsiteX0" fmla="*/ 32546 w 961559"/>
                <a:gd name="connsiteY0" fmla="*/ 410548 h 1036548"/>
                <a:gd name="connsiteX1" fmla="*/ 4923 w 961559"/>
                <a:gd name="connsiteY1" fmla="*/ 600296 h 1036548"/>
                <a:gd name="connsiteX2" fmla="*/ 55707 w 961559"/>
                <a:gd name="connsiteY2" fmla="*/ 782820 h 1036548"/>
                <a:gd name="connsiteX3" fmla="*/ 349998 w 961559"/>
                <a:gd name="connsiteY3" fmla="*/ 1006779 h 1036548"/>
                <a:gd name="connsiteX4" fmla="*/ 720995 w 961559"/>
                <a:gd name="connsiteY4" fmla="*/ 964282 h 1036548"/>
                <a:gd name="connsiteX5" fmla="*/ 798978 w 961559"/>
                <a:gd name="connsiteY5" fmla="*/ 908611 h 1036548"/>
                <a:gd name="connsiteX6" fmla="*/ 832549 w 961559"/>
                <a:gd name="connsiteY6" fmla="*/ 874189 h 1036548"/>
                <a:gd name="connsiteX7" fmla="*/ 848698 w 961559"/>
                <a:gd name="connsiteY7" fmla="*/ 856340 h 1036548"/>
                <a:gd name="connsiteX8" fmla="*/ 862723 w 961559"/>
                <a:gd name="connsiteY8" fmla="*/ 837004 h 1036548"/>
                <a:gd name="connsiteX9" fmla="*/ 889071 w 961559"/>
                <a:gd name="connsiteY9" fmla="*/ 797057 h 1036548"/>
                <a:gd name="connsiteX10" fmla="*/ 910319 w 961559"/>
                <a:gd name="connsiteY10" fmla="*/ 754560 h 1036548"/>
                <a:gd name="connsiteX11" fmla="*/ 926468 w 961559"/>
                <a:gd name="connsiteY11" fmla="*/ 709513 h 1036548"/>
                <a:gd name="connsiteX12" fmla="*/ 938155 w 961559"/>
                <a:gd name="connsiteY12" fmla="*/ 662979 h 1036548"/>
                <a:gd name="connsiteX13" fmla="*/ 941554 w 961559"/>
                <a:gd name="connsiteY13" fmla="*/ 473018 h 1036548"/>
                <a:gd name="connsiteX14" fmla="*/ 880784 w 961559"/>
                <a:gd name="connsiteY14" fmla="*/ 293256 h 1036548"/>
                <a:gd name="connsiteX15" fmla="*/ 609017 w 961559"/>
                <a:gd name="connsiteY15" fmla="*/ 39125 h 1036548"/>
                <a:gd name="connsiteX16" fmla="*/ 564181 w 961559"/>
                <a:gd name="connsiteY16" fmla="*/ 25314 h 1036548"/>
                <a:gd name="connsiteX17" fmla="*/ 517647 w 961559"/>
                <a:gd name="connsiteY17" fmla="*/ 17877 h 1036548"/>
                <a:gd name="connsiteX18" fmla="*/ 470689 w 961559"/>
                <a:gd name="connsiteY18" fmla="*/ 17877 h 1036548"/>
                <a:gd name="connsiteX19" fmla="*/ 423942 w 961559"/>
                <a:gd name="connsiteY19" fmla="*/ 23614 h 1036548"/>
                <a:gd name="connsiteX20" fmla="*/ 252467 w 961559"/>
                <a:gd name="connsiteY20" fmla="*/ 102870 h 1036548"/>
                <a:gd name="connsiteX21" fmla="*/ 32546 w 961559"/>
                <a:gd name="connsiteY21" fmla="*/ 410548 h 1036548"/>
                <a:gd name="connsiteX22" fmla="*/ 30846 w 961559"/>
                <a:gd name="connsiteY22" fmla="*/ 410548 h 1036548"/>
                <a:gd name="connsiteX23" fmla="*/ 115840 w 961559"/>
                <a:gd name="connsiteY23" fmla="*/ 236735 h 1036548"/>
                <a:gd name="connsiteX24" fmla="*/ 245668 w 961559"/>
                <a:gd name="connsiteY24" fmla="*/ 92671 h 1036548"/>
                <a:gd name="connsiteX25" fmla="*/ 420967 w 961559"/>
                <a:gd name="connsiteY25" fmla="*/ 7677 h 1036548"/>
                <a:gd name="connsiteX26" fmla="*/ 616453 w 961559"/>
                <a:gd name="connsiteY26" fmla="*/ 22976 h 1036548"/>
                <a:gd name="connsiteX27" fmla="*/ 897145 w 961559"/>
                <a:gd name="connsiteY27" fmla="*/ 284544 h 1036548"/>
                <a:gd name="connsiteX28" fmla="*/ 948992 w 961559"/>
                <a:gd name="connsiteY28" fmla="*/ 664891 h 1036548"/>
                <a:gd name="connsiteX29" fmla="*/ 935818 w 961559"/>
                <a:gd name="connsiteY29" fmla="*/ 711850 h 1036548"/>
                <a:gd name="connsiteX30" fmla="*/ 918394 w 961559"/>
                <a:gd name="connsiteY30" fmla="*/ 757322 h 1036548"/>
                <a:gd name="connsiteX31" fmla="*/ 895232 w 961559"/>
                <a:gd name="connsiteY31" fmla="*/ 799819 h 1036548"/>
                <a:gd name="connsiteX32" fmla="*/ 868035 w 961559"/>
                <a:gd name="connsiteY32" fmla="*/ 840404 h 1036548"/>
                <a:gd name="connsiteX33" fmla="*/ 853585 w 961559"/>
                <a:gd name="connsiteY33" fmla="*/ 859740 h 1036548"/>
                <a:gd name="connsiteX34" fmla="*/ 837012 w 961559"/>
                <a:gd name="connsiteY34" fmla="*/ 877801 h 1036548"/>
                <a:gd name="connsiteX35" fmla="*/ 802802 w 961559"/>
                <a:gd name="connsiteY35" fmla="*/ 912223 h 1036548"/>
                <a:gd name="connsiteX36" fmla="*/ 724183 w 961559"/>
                <a:gd name="connsiteY36" fmla="*/ 969169 h 1036548"/>
                <a:gd name="connsiteX37" fmla="*/ 346173 w 961559"/>
                <a:gd name="connsiteY37" fmla="*/ 1021865 h 1036548"/>
                <a:gd name="connsiteX38" fmla="*/ 169811 w 961559"/>
                <a:gd name="connsiteY38" fmla="*/ 938359 h 1036548"/>
                <a:gd name="connsiteX39" fmla="*/ 45295 w 961559"/>
                <a:gd name="connsiteY39" fmla="*/ 788345 h 1036548"/>
                <a:gd name="connsiteX40" fmla="*/ 36 w 961559"/>
                <a:gd name="connsiteY40" fmla="*/ 600084 h 1036548"/>
                <a:gd name="connsiteX41" fmla="*/ 30846 w 961559"/>
                <a:gd name="connsiteY41" fmla="*/ 409910 h 103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1559" h="1036548">
                  <a:moveTo>
                    <a:pt x="32546" y="410548"/>
                  </a:moveTo>
                  <a:cubicBezTo>
                    <a:pt x="12487" y="471735"/>
                    <a:pt x="3139" y="535928"/>
                    <a:pt x="4923" y="600296"/>
                  </a:cubicBezTo>
                  <a:cubicBezTo>
                    <a:pt x="7473" y="664252"/>
                    <a:pt x="24854" y="726737"/>
                    <a:pt x="55707" y="782820"/>
                  </a:cubicBezTo>
                  <a:cubicBezTo>
                    <a:pt x="118645" y="894921"/>
                    <a:pt x="225184" y="975986"/>
                    <a:pt x="349998" y="1006779"/>
                  </a:cubicBezTo>
                  <a:cubicBezTo>
                    <a:pt x="474493" y="1041240"/>
                    <a:pt x="607507" y="1026004"/>
                    <a:pt x="720995" y="964282"/>
                  </a:cubicBezTo>
                  <a:cubicBezTo>
                    <a:pt x="749022" y="948762"/>
                    <a:pt x="775200" y="930083"/>
                    <a:pt x="798978" y="908611"/>
                  </a:cubicBezTo>
                  <a:cubicBezTo>
                    <a:pt x="810918" y="897883"/>
                    <a:pt x="822117" y="886385"/>
                    <a:pt x="832549" y="874189"/>
                  </a:cubicBezTo>
                  <a:lnTo>
                    <a:pt x="848698" y="856340"/>
                  </a:lnTo>
                  <a:cubicBezTo>
                    <a:pt x="853798" y="850214"/>
                    <a:pt x="858473" y="843754"/>
                    <a:pt x="862723" y="837004"/>
                  </a:cubicBezTo>
                  <a:cubicBezTo>
                    <a:pt x="872327" y="824253"/>
                    <a:pt x="881123" y="810911"/>
                    <a:pt x="889071" y="797057"/>
                  </a:cubicBezTo>
                  <a:lnTo>
                    <a:pt x="910319" y="754560"/>
                  </a:lnTo>
                  <a:lnTo>
                    <a:pt x="926468" y="709513"/>
                  </a:lnTo>
                  <a:cubicBezTo>
                    <a:pt x="931206" y="694227"/>
                    <a:pt x="935116" y="678692"/>
                    <a:pt x="938155" y="662979"/>
                  </a:cubicBezTo>
                  <a:cubicBezTo>
                    <a:pt x="950649" y="600373"/>
                    <a:pt x="951796" y="536032"/>
                    <a:pt x="941554" y="473018"/>
                  </a:cubicBezTo>
                  <a:cubicBezTo>
                    <a:pt x="931015" y="410242"/>
                    <a:pt x="910489" y="349556"/>
                    <a:pt x="880784" y="293256"/>
                  </a:cubicBezTo>
                  <a:cubicBezTo>
                    <a:pt x="823328" y="178897"/>
                    <a:pt x="726966" y="88786"/>
                    <a:pt x="609017" y="39125"/>
                  </a:cubicBezTo>
                  <a:cubicBezTo>
                    <a:pt x="594142" y="34663"/>
                    <a:pt x="579268" y="29351"/>
                    <a:pt x="564181" y="25314"/>
                  </a:cubicBezTo>
                  <a:lnTo>
                    <a:pt x="517647" y="17877"/>
                  </a:lnTo>
                  <a:lnTo>
                    <a:pt x="470689" y="17877"/>
                  </a:lnTo>
                  <a:lnTo>
                    <a:pt x="423942" y="23614"/>
                  </a:lnTo>
                  <a:cubicBezTo>
                    <a:pt x="361620" y="37017"/>
                    <a:pt x="303060" y="64088"/>
                    <a:pt x="252467" y="102870"/>
                  </a:cubicBezTo>
                  <a:cubicBezTo>
                    <a:pt x="149816" y="180906"/>
                    <a:pt x="73152" y="288158"/>
                    <a:pt x="32546" y="410548"/>
                  </a:cubicBezTo>
                  <a:close/>
                  <a:moveTo>
                    <a:pt x="30846" y="410548"/>
                  </a:moveTo>
                  <a:cubicBezTo>
                    <a:pt x="50990" y="348954"/>
                    <a:pt x="79590" y="290457"/>
                    <a:pt x="115840" y="236735"/>
                  </a:cubicBezTo>
                  <a:cubicBezTo>
                    <a:pt x="151240" y="182162"/>
                    <a:pt x="195054" y="133539"/>
                    <a:pt x="245668" y="92671"/>
                  </a:cubicBezTo>
                  <a:cubicBezTo>
                    <a:pt x="296728" y="51148"/>
                    <a:pt x="356734" y="22052"/>
                    <a:pt x="420967" y="7677"/>
                  </a:cubicBezTo>
                  <a:cubicBezTo>
                    <a:pt x="486222" y="-6357"/>
                    <a:pt x="554175" y="-1041"/>
                    <a:pt x="616453" y="22976"/>
                  </a:cubicBezTo>
                  <a:cubicBezTo>
                    <a:pt x="738822" y="72962"/>
                    <a:pt x="838669" y="166002"/>
                    <a:pt x="897145" y="284544"/>
                  </a:cubicBezTo>
                  <a:cubicBezTo>
                    <a:pt x="958362" y="401369"/>
                    <a:pt x="976699" y="535947"/>
                    <a:pt x="948992" y="664891"/>
                  </a:cubicBezTo>
                  <a:cubicBezTo>
                    <a:pt x="944529" y="680403"/>
                    <a:pt x="941767" y="696764"/>
                    <a:pt x="935818" y="711850"/>
                  </a:cubicBezTo>
                  <a:lnTo>
                    <a:pt x="918394" y="757322"/>
                  </a:lnTo>
                  <a:lnTo>
                    <a:pt x="895232" y="799819"/>
                  </a:lnTo>
                  <a:cubicBezTo>
                    <a:pt x="886924" y="813845"/>
                    <a:pt x="877851" y="827395"/>
                    <a:pt x="868035" y="840404"/>
                  </a:cubicBezTo>
                  <a:cubicBezTo>
                    <a:pt x="863657" y="847161"/>
                    <a:pt x="858813" y="853620"/>
                    <a:pt x="853585" y="859740"/>
                  </a:cubicBezTo>
                  <a:lnTo>
                    <a:pt x="837012" y="877801"/>
                  </a:lnTo>
                  <a:cubicBezTo>
                    <a:pt x="826431" y="890055"/>
                    <a:pt x="814998" y="901557"/>
                    <a:pt x="802802" y="912223"/>
                  </a:cubicBezTo>
                  <a:cubicBezTo>
                    <a:pt x="778728" y="933990"/>
                    <a:pt x="752379" y="953084"/>
                    <a:pt x="724183" y="969169"/>
                  </a:cubicBezTo>
                  <a:cubicBezTo>
                    <a:pt x="609484" y="1034202"/>
                    <a:pt x="474301" y="1053047"/>
                    <a:pt x="346173" y="1021865"/>
                  </a:cubicBezTo>
                  <a:cubicBezTo>
                    <a:pt x="282236" y="1006526"/>
                    <a:pt x="222189" y="978091"/>
                    <a:pt x="169811" y="938359"/>
                  </a:cubicBezTo>
                  <a:cubicBezTo>
                    <a:pt x="117349" y="898573"/>
                    <a:pt x="74746" y="847243"/>
                    <a:pt x="45295" y="788345"/>
                  </a:cubicBezTo>
                  <a:cubicBezTo>
                    <a:pt x="15802" y="729952"/>
                    <a:pt x="312" y="665499"/>
                    <a:pt x="36" y="600084"/>
                  </a:cubicBezTo>
                  <a:cubicBezTo>
                    <a:pt x="-368" y="535418"/>
                    <a:pt x="10065" y="471142"/>
                    <a:pt x="30846" y="409910"/>
                  </a:cubicBezTo>
                  <a:close/>
                </a:path>
              </a:pathLst>
            </a:custGeom>
            <a:solidFill>
              <a:srgbClr val="190B0B"/>
            </a:solidFill>
            <a:ln w="21241" cap="flat">
              <a:no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B67566E8-FF90-4B37-8A7C-D4A0EC213315}"/>
                </a:ext>
              </a:extLst>
            </p:cNvPr>
            <p:cNvSpPr/>
            <p:nvPr/>
          </p:nvSpPr>
          <p:spPr>
            <a:xfrm>
              <a:off x="10791834" y="745983"/>
              <a:ext cx="1718" cy="2337"/>
            </a:xfrm>
            <a:custGeom>
              <a:avLst/>
              <a:gdLst>
                <a:gd name="connsiteX0" fmla="*/ 981 w 1718"/>
                <a:gd name="connsiteY0" fmla="*/ 2349 h 2337"/>
                <a:gd name="connsiteX1" fmla="*/ 1639 w 1718"/>
                <a:gd name="connsiteY1" fmla="*/ 671 h 2337"/>
                <a:gd name="connsiteX2" fmla="*/ 981 w 1718"/>
                <a:gd name="connsiteY2" fmla="*/ 12 h 2337"/>
                <a:gd name="connsiteX3" fmla="*/ 981 w 1718"/>
                <a:gd name="connsiteY3" fmla="*/ 2349 h 2337"/>
              </a:gdLst>
              <a:ahLst/>
              <a:cxnLst>
                <a:cxn ang="0">
                  <a:pos x="connsiteX0" y="connsiteY0"/>
                </a:cxn>
                <a:cxn ang="0">
                  <a:pos x="connsiteX1" y="connsiteY1"/>
                </a:cxn>
                <a:cxn ang="0">
                  <a:pos x="connsiteX2" y="connsiteY2"/>
                </a:cxn>
                <a:cxn ang="0">
                  <a:pos x="connsiteX3" y="connsiteY3"/>
                </a:cxn>
              </a:cxnLst>
              <a:rect l="l" t="t" r="r" b="b"/>
              <a:pathLst>
                <a:path w="1718" h="2337">
                  <a:moveTo>
                    <a:pt x="981" y="2349"/>
                  </a:moveTo>
                  <a:cubicBezTo>
                    <a:pt x="1619" y="2069"/>
                    <a:pt x="1916" y="1317"/>
                    <a:pt x="1639" y="671"/>
                  </a:cubicBezTo>
                  <a:cubicBezTo>
                    <a:pt x="1512" y="375"/>
                    <a:pt x="1278" y="142"/>
                    <a:pt x="981" y="12"/>
                  </a:cubicBezTo>
                  <a:cubicBezTo>
                    <a:pt x="-294" y="12"/>
                    <a:pt x="-294" y="2349"/>
                    <a:pt x="981" y="2349"/>
                  </a:cubicBezTo>
                  <a:close/>
                </a:path>
              </a:pathLst>
            </a:custGeom>
            <a:solidFill>
              <a:srgbClr val="280E0E"/>
            </a:solidFill>
            <a:ln w="21241" cap="flat">
              <a:noFill/>
              <a:prstDash val="solid"/>
              <a:miter/>
            </a:ln>
          </p:spPr>
          <p:txBody>
            <a:bodyPr rtlCol="0" anchor="ctr"/>
            <a:lstStyle/>
            <a:p>
              <a:endParaRPr lang="en-US"/>
            </a:p>
          </p:txBody>
        </p:sp>
        <p:grpSp>
          <p:nvGrpSpPr>
            <p:cNvPr id="125" name="Graphic 2">
              <a:extLst>
                <a:ext uri="{FF2B5EF4-FFF2-40B4-BE49-F238E27FC236}">
                  <a16:creationId xmlns="" xmlns:a16="http://schemas.microsoft.com/office/drawing/2014/main" id="{2EFD787C-4F55-4E8D-9A6D-36BD2491B16D}"/>
                </a:ext>
              </a:extLst>
            </p:cNvPr>
            <p:cNvGrpSpPr/>
            <p:nvPr/>
          </p:nvGrpSpPr>
          <p:grpSpPr>
            <a:xfrm>
              <a:off x="10544540" y="-176375"/>
              <a:ext cx="800824" cy="870757"/>
              <a:chOff x="10544540" y="-176375"/>
              <a:chExt cx="800824" cy="870757"/>
            </a:xfrm>
          </p:grpSpPr>
          <p:sp>
            <p:nvSpPr>
              <p:cNvPr id="128" name="Freeform: Shape 127">
                <a:extLst>
                  <a:ext uri="{FF2B5EF4-FFF2-40B4-BE49-F238E27FC236}">
                    <a16:creationId xmlns="" xmlns:a16="http://schemas.microsoft.com/office/drawing/2014/main" id="{E8EE7BB9-3574-439C-84AF-F4480ECAC026}"/>
                  </a:ext>
                </a:extLst>
              </p:cNvPr>
              <p:cNvSpPr/>
              <p:nvPr/>
            </p:nvSpPr>
            <p:spPr>
              <a:xfrm>
                <a:off x="10548690" y="-157617"/>
                <a:ext cx="785090" cy="840589"/>
              </a:xfrm>
              <a:custGeom>
                <a:avLst/>
                <a:gdLst>
                  <a:gd name="connsiteX0" fmla="*/ 24416 w 785090"/>
                  <a:gd name="connsiteY0" fmla="*/ 330117 h 840589"/>
                  <a:gd name="connsiteX1" fmla="*/ 17404 w 785090"/>
                  <a:gd name="connsiteY1" fmla="*/ 588923 h 840589"/>
                  <a:gd name="connsiteX2" fmla="*/ 666543 w 785090"/>
                  <a:gd name="connsiteY2" fmla="*/ 732350 h 840589"/>
                  <a:gd name="connsiteX3" fmla="*/ 591112 w 785090"/>
                  <a:gd name="connsiteY3" fmla="*/ 66424 h 840589"/>
                  <a:gd name="connsiteX4" fmla="*/ 551165 w 785090"/>
                  <a:gd name="connsiteY4" fmla="*/ 41776 h 840589"/>
                  <a:gd name="connsiteX5" fmla="*/ 24416 w 785090"/>
                  <a:gd name="connsiteY5" fmla="*/ 330117 h 84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0" h="840589">
                    <a:moveTo>
                      <a:pt x="24416" y="330117"/>
                    </a:moveTo>
                    <a:cubicBezTo>
                      <a:pt x="-5502" y="413422"/>
                      <a:pt x="-7967" y="504121"/>
                      <a:pt x="17404" y="588923"/>
                    </a:cubicBezTo>
                    <a:cubicBezTo>
                      <a:pt x="108985" y="856016"/>
                      <a:pt x="469359" y="921461"/>
                      <a:pt x="666543" y="732350"/>
                    </a:cubicBezTo>
                    <a:cubicBezTo>
                      <a:pt x="863730" y="543239"/>
                      <a:pt x="798709" y="217288"/>
                      <a:pt x="591112" y="66424"/>
                    </a:cubicBezTo>
                    <a:cubicBezTo>
                      <a:pt x="578235" y="57524"/>
                      <a:pt x="564891" y="49297"/>
                      <a:pt x="551165" y="41776"/>
                    </a:cubicBezTo>
                    <a:cubicBezTo>
                      <a:pt x="324868" y="-87839"/>
                      <a:pt x="97510" y="105521"/>
                      <a:pt x="24416" y="330117"/>
                    </a:cubicBezTo>
                    <a:close/>
                  </a:path>
                </a:pathLst>
              </a:custGeom>
              <a:solidFill>
                <a:srgbClr val="FFFFFF"/>
              </a:solidFill>
              <a:ln w="21241" cap="flat">
                <a:no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A933B3B0-7A3C-4218-A0A0-AC06D52562E0}"/>
                  </a:ext>
                </a:extLst>
              </p:cNvPr>
              <p:cNvSpPr/>
              <p:nvPr/>
            </p:nvSpPr>
            <p:spPr>
              <a:xfrm>
                <a:off x="10544540" y="-176375"/>
                <a:ext cx="800824" cy="870757"/>
              </a:xfrm>
              <a:custGeom>
                <a:avLst/>
                <a:gdLst>
                  <a:gd name="connsiteX0" fmla="*/ 30478 w 800824"/>
                  <a:gd name="connsiteY0" fmla="*/ 349513 h 870757"/>
                  <a:gd name="connsiteX1" fmla="*/ 9230 w 800824"/>
                  <a:gd name="connsiteY1" fmla="*/ 505264 h 870757"/>
                  <a:gd name="connsiteX2" fmla="*/ 23041 w 800824"/>
                  <a:gd name="connsiteY2" fmla="*/ 581971 h 870757"/>
                  <a:gd name="connsiteX3" fmla="*/ 37277 w 800824"/>
                  <a:gd name="connsiteY3" fmla="*/ 618093 h 870757"/>
                  <a:gd name="connsiteX4" fmla="*/ 54064 w 800824"/>
                  <a:gd name="connsiteY4" fmla="*/ 652728 h 870757"/>
                  <a:gd name="connsiteX5" fmla="*/ 292684 w 800824"/>
                  <a:gd name="connsiteY5" fmla="*/ 831002 h 870757"/>
                  <a:gd name="connsiteX6" fmla="*/ 446523 w 800824"/>
                  <a:gd name="connsiteY6" fmla="*/ 846726 h 870757"/>
                  <a:gd name="connsiteX7" fmla="*/ 595262 w 800824"/>
                  <a:gd name="connsiteY7" fmla="*/ 802105 h 870757"/>
                  <a:gd name="connsiteX8" fmla="*/ 770561 w 800824"/>
                  <a:gd name="connsiteY8" fmla="*/ 556048 h 870757"/>
                  <a:gd name="connsiteX9" fmla="*/ 770561 w 800824"/>
                  <a:gd name="connsiteY9" fmla="*/ 402209 h 870757"/>
                  <a:gd name="connsiteX10" fmla="*/ 720203 w 800824"/>
                  <a:gd name="connsiteY10" fmla="*/ 257720 h 870757"/>
                  <a:gd name="connsiteX11" fmla="*/ 501131 w 800824"/>
                  <a:gd name="connsiteY11" fmla="*/ 56072 h 870757"/>
                  <a:gd name="connsiteX12" fmla="*/ 354942 w 800824"/>
                  <a:gd name="connsiteY12" fmla="*/ 42048 h 870757"/>
                  <a:gd name="connsiteX13" fmla="*/ 215977 w 800824"/>
                  <a:gd name="connsiteY13" fmla="*/ 101756 h 870757"/>
                  <a:gd name="connsiteX14" fmla="*/ 30478 w 800824"/>
                  <a:gd name="connsiteY14" fmla="*/ 349513 h 870757"/>
                  <a:gd name="connsiteX15" fmla="*/ 26866 w 800824"/>
                  <a:gd name="connsiteY15" fmla="*/ 349513 h 870757"/>
                  <a:gd name="connsiteX16" fmla="*/ 199829 w 800824"/>
                  <a:gd name="connsiteY16" fmla="*/ 81783 h 870757"/>
                  <a:gd name="connsiteX17" fmla="*/ 346231 w 800824"/>
                  <a:gd name="connsiteY17" fmla="*/ 6988 h 870757"/>
                  <a:gd name="connsiteX18" fmla="*/ 512818 w 800824"/>
                  <a:gd name="connsiteY18" fmla="*/ 18887 h 870757"/>
                  <a:gd name="connsiteX19" fmla="*/ 748887 w 800824"/>
                  <a:gd name="connsiteY19" fmla="*/ 241146 h 870757"/>
                  <a:gd name="connsiteX20" fmla="*/ 788410 w 800824"/>
                  <a:gd name="connsiteY20" fmla="*/ 559872 h 870757"/>
                  <a:gd name="connsiteX21" fmla="*/ 777148 w 800824"/>
                  <a:gd name="connsiteY21" fmla="*/ 598757 h 870757"/>
                  <a:gd name="connsiteX22" fmla="*/ 761850 w 800824"/>
                  <a:gd name="connsiteY22" fmla="*/ 636579 h 870757"/>
                  <a:gd name="connsiteX23" fmla="*/ 742088 w 800824"/>
                  <a:gd name="connsiteY23" fmla="*/ 671852 h 870757"/>
                  <a:gd name="connsiteX24" fmla="*/ 719353 w 800824"/>
                  <a:gd name="connsiteY24" fmla="*/ 705212 h 870757"/>
                  <a:gd name="connsiteX25" fmla="*/ 693429 w 800824"/>
                  <a:gd name="connsiteY25" fmla="*/ 736234 h 870757"/>
                  <a:gd name="connsiteX26" fmla="*/ 664744 w 800824"/>
                  <a:gd name="connsiteY26" fmla="*/ 764495 h 870757"/>
                  <a:gd name="connsiteX27" fmla="*/ 633721 w 800824"/>
                  <a:gd name="connsiteY27" fmla="*/ 789993 h 870757"/>
                  <a:gd name="connsiteX28" fmla="*/ 599724 w 800824"/>
                  <a:gd name="connsiteY28" fmla="*/ 811241 h 870757"/>
                  <a:gd name="connsiteX29" fmla="*/ 448010 w 800824"/>
                  <a:gd name="connsiteY29" fmla="*/ 865637 h 870757"/>
                  <a:gd name="connsiteX30" fmla="*/ 285460 w 800824"/>
                  <a:gd name="connsiteY30" fmla="*/ 860113 h 870757"/>
                  <a:gd name="connsiteX31" fmla="*/ 34090 w 800824"/>
                  <a:gd name="connsiteY31" fmla="*/ 662927 h 870757"/>
                  <a:gd name="connsiteX32" fmla="*/ 19217 w 800824"/>
                  <a:gd name="connsiteY32" fmla="*/ 624893 h 870757"/>
                  <a:gd name="connsiteX33" fmla="*/ 7742 w 800824"/>
                  <a:gd name="connsiteY33" fmla="*/ 585795 h 870757"/>
                  <a:gd name="connsiteX34" fmla="*/ 93 w 800824"/>
                  <a:gd name="connsiteY34" fmla="*/ 505264 h 870757"/>
                  <a:gd name="connsiteX35" fmla="*/ 26866 w 800824"/>
                  <a:gd name="connsiteY35" fmla="*/ 348450 h 87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0824" h="870757">
                    <a:moveTo>
                      <a:pt x="30478" y="349513"/>
                    </a:moveTo>
                    <a:cubicBezTo>
                      <a:pt x="13607" y="399619"/>
                      <a:pt x="6403" y="452470"/>
                      <a:pt x="9230" y="505264"/>
                    </a:cubicBezTo>
                    <a:cubicBezTo>
                      <a:pt x="10908" y="531274"/>
                      <a:pt x="15541" y="557008"/>
                      <a:pt x="23041" y="581971"/>
                    </a:cubicBezTo>
                    <a:cubicBezTo>
                      <a:pt x="26611" y="594439"/>
                      <a:pt x="31392" y="606536"/>
                      <a:pt x="37277" y="618093"/>
                    </a:cubicBezTo>
                    <a:cubicBezTo>
                      <a:pt x="43015" y="629567"/>
                      <a:pt x="47902" y="641466"/>
                      <a:pt x="54064" y="652728"/>
                    </a:cubicBezTo>
                    <a:cubicBezTo>
                      <a:pt x="107334" y="740969"/>
                      <a:pt x="192965" y="804931"/>
                      <a:pt x="292684" y="831002"/>
                    </a:cubicBezTo>
                    <a:cubicBezTo>
                      <a:pt x="342554" y="845640"/>
                      <a:pt x="394719" y="850972"/>
                      <a:pt x="446523" y="846726"/>
                    </a:cubicBezTo>
                    <a:cubicBezTo>
                      <a:pt x="498581" y="841907"/>
                      <a:pt x="549153" y="826736"/>
                      <a:pt x="595262" y="802105"/>
                    </a:cubicBezTo>
                    <a:cubicBezTo>
                      <a:pt x="687671" y="750552"/>
                      <a:pt x="752012" y="660218"/>
                      <a:pt x="770561" y="556048"/>
                    </a:cubicBezTo>
                    <a:cubicBezTo>
                      <a:pt x="779379" y="505147"/>
                      <a:pt x="779379" y="453110"/>
                      <a:pt x="770561" y="402209"/>
                    </a:cubicBezTo>
                    <a:cubicBezTo>
                      <a:pt x="761552" y="351676"/>
                      <a:pt x="744553" y="302901"/>
                      <a:pt x="720203" y="257720"/>
                    </a:cubicBezTo>
                    <a:cubicBezTo>
                      <a:pt x="673179" y="166824"/>
                      <a:pt x="595601" y="95422"/>
                      <a:pt x="501131" y="56072"/>
                    </a:cubicBezTo>
                    <a:cubicBezTo>
                      <a:pt x="454703" y="37671"/>
                      <a:pt x="404026" y="32808"/>
                      <a:pt x="354942" y="42048"/>
                    </a:cubicBezTo>
                    <a:cubicBezTo>
                      <a:pt x="304944" y="51977"/>
                      <a:pt x="257603" y="72320"/>
                      <a:pt x="215977" y="101756"/>
                    </a:cubicBezTo>
                    <a:cubicBezTo>
                      <a:pt x="129475" y="162621"/>
                      <a:pt x="64518" y="249372"/>
                      <a:pt x="30478" y="349513"/>
                    </a:cubicBezTo>
                    <a:close/>
                    <a:moveTo>
                      <a:pt x="26866" y="349513"/>
                    </a:moveTo>
                    <a:cubicBezTo>
                      <a:pt x="59248" y="246272"/>
                      <a:pt x="119021" y="153746"/>
                      <a:pt x="199829" y="81783"/>
                    </a:cubicBezTo>
                    <a:cubicBezTo>
                      <a:pt x="241879" y="45406"/>
                      <a:pt x="292110" y="19745"/>
                      <a:pt x="346231" y="6988"/>
                    </a:cubicBezTo>
                    <a:cubicBezTo>
                      <a:pt x="401731" y="-5377"/>
                      <a:pt x="459633" y="-1241"/>
                      <a:pt x="512818" y="18887"/>
                    </a:cubicBezTo>
                    <a:cubicBezTo>
                      <a:pt x="616340" y="61156"/>
                      <a:pt x="700462" y="140363"/>
                      <a:pt x="748887" y="241146"/>
                    </a:cubicBezTo>
                    <a:cubicBezTo>
                      <a:pt x="799905" y="339196"/>
                      <a:pt x="813930" y="452332"/>
                      <a:pt x="788410" y="559872"/>
                    </a:cubicBezTo>
                    <a:cubicBezTo>
                      <a:pt x="784585" y="572834"/>
                      <a:pt x="782035" y="586220"/>
                      <a:pt x="777148" y="598757"/>
                    </a:cubicBezTo>
                    <a:lnTo>
                      <a:pt x="761850" y="636579"/>
                    </a:lnTo>
                    <a:lnTo>
                      <a:pt x="742088" y="671852"/>
                    </a:lnTo>
                    <a:cubicBezTo>
                      <a:pt x="735204" y="683426"/>
                      <a:pt x="727597" y="694568"/>
                      <a:pt x="719353" y="705212"/>
                    </a:cubicBezTo>
                    <a:cubicBezTo>
                      <a:pt x="711596" y="716259"/>
                      <a:pt x="702928" y="726636"/>
                      <a:pt x="693429" y="736234"/>
                    </a:cubicBezTo>
                    <a:cubicBezTo>
                      <a:pt x="684675" y="746442"/>
                      <a:pt x="675070" y="755893"/>
                      <a:pt x="664744" y="764495"/>
                    </a:cubicBezTo>
                    <a:cubicBezTo>
                      <a:pt x="654333" y="772782"/>
                      <a:pt x="643496" y="781919"/>
                      <a:pt x="633721" y="789993"/>
                    </a:cubicBezTo>
                    <a:lnTo>
                      <a:pt x="599724" y="811241"/>
                    </a:lnTo>
                    <a:cubicBezTo>
                      <a:pt x="552744" y="838127"/>
                      <a:pt x="501385" y="856541"/>
                      <a:pt x="448010" y="865637"/>
                    </a:cubicBezTo>
                    <a:cubicBezTo>
                      <a:pt x="393954" y="874003"/>
                      <a:pt x="338815" y="872129"/>
                      <a:pt x="285460" y="860113"/>
                    </a:cubicBezTo>
                    <a:cubicBezTo>
                      <a:pt x="175838" y="836487"/>
                      <a:pt x="83153" y="763779"/>
                      <a:pt x="34090" y="662927"/>
                    </a:cubicBezTo>
                    <a:cubicBezTo>
                      <a:pt x="28566" y="650603"/>
                      <a:pt x="24316" y="637429"/>
                      <a:pt x="19217" y="624893"/>
                    </a:cubicBezTo>
                    <a:cubicBezTo>
                      <a:pt x="14308" y="612203"/>
                      <a:pt x="10462" y="599127"/>
                      <a:pt x="7742" y="585795"/>
                    </a:cubicBezTo>
                    <a:cubicBezTo>
                      <a:pt x="2133" y="559331"/>
                      <a:pt x="-438" y="532311"/>
                      <a:pt x="93" y="505264"/>
                    </a:cubicBezTo>
                    <a:cubicBezTo>
                      <a:pt x="1006" y="451937"/>
                      <a:pt x="10016" y="399058"/>
                      <a:pt x="26866" y="348450"/>
                    </a:cubicBezTo>
                    <a:close/>
                  </a:path>
                </a:pathLst>
              </a:custGeom>
              <a:solidFill>
                <a:srgbClr val="280E0E"/>
              </a:solidFill>
              <a:ln w="21241" cap="flat">
                <a:noFill/>
                <a:prstDash val="solid"/>
                <a:miter/>
              </a:ln>
            </p:spPr>
            <p:txBody>
              <a:bodyPr rtlCol="0" anchor="ctr"/>
              <a:lstStyle/>
              <a:p>
                <a:endParaRPr lang="en-US"/>
              </a:p>
            </p:txBody>
          </p:sp>
        </p:grpSp>
        <p:sp>
          <p:nvSpPr>
            <p:cNvPr id="126" name="Freeform: Shape 125">
              <a:extLst>
                <a:ext uri="{FF2B5EF4-FFF2-40B4-BE49-F238E27FC236}">
                  <a16:creationId xmlns="" xmlns:a16="http://schemas.microsoft.com/office/drawing/2014/main" id="{3C661F8F-EC0D-4BC9-BA75-26BE3E5E1AF6}"/>
                </a:ext>
              </a:extLst>
            </p:cNvPr>
            <p:cNvSpPr/>
            <p:nvPr/>
          </p:nvSpPr>
          <p:spPr>
            <a:xfrm>
              <a:off x="10618142" y="357425"/>
              <a:ext cx="142329" cy="202301"/>
            </a:xfrm>
            <a:custGeom>
              <a:avLst/>
              <a:gdLst>
                <a:gd name="connsiteX0" fmla="*/ 1923 w 142329"/>
                <a:gd name="connsiteY0" fmla="*/ 574 h 202301"/>
                <a:gd name="connsiteX1" fmla="*/ 28058 w 142329"/>
                <a:gd name="connsiteY1" fmla="*/ 121690 h 202301"/>
                <a:gd name="connsiteX2" fmla="*/ 70555 w 142329"/>
                <a:gd name="connsiteY2" fmla="*/ 172686 h 202301"/>
                <a:gd name="connsiteX3" fmla="*/ 96904 w 142329"/>
                <a:gd name="connsiteY3" fmla="*/ 193934 h 202301"/>
                <a:gd name="connsiteX4" fmla="*/ 128564 w 142329"/>
                <a:gd name="connsiteY4" fmla="*/ 202221 h 202301"/>
                <a:gd name="connsiteX5" fmla="*/ 140463 w 142329"/>
                <a:gd name="connsiteY5" fmla="*/ 186710 h 202301"/>
                <a:gd name="connsiteX6" fmla="*/ 125164 w 142329"/>
                <a:gd name="connsiteY6" fmla="*/ 165461 h 202301"/>
                <a:gd name="connsiteX7" fmla="*/ 101366 w 142329"/>
                <a:gd name="connsiteY7" fmla="*/ 144213 h 202301"/>
                <a:gd name="connsiteX8" fmla="*/ 63968 w 142329"/>
                <a:gd name="connsiteY8" fmla="*/ 101716 h 202301"/>
                <a:gd name="connsiteX9" fmla="*/ 33370 w 142329"/>
                <a:gd name="connsiteY9" fmla="*/ 52845 h 202301"/>
                <a:gd name="connsiteX10" fmla="*/ 6810 w 142329"/>
                <a:gd name="connsiteY10" fmla="*/ 1211 h 202301"/>
                <a:gd name="connsiteX11" fmla="*/ 3963 w 142329"/>
                <a:gd name="connsiteY11" fmla="*/ 225 h 202301"/>
                <a:gd name="connsiteX12" fmla="*/ 2985 w 142329"/>
                <a:gd name="connsiteY12" fmla="*/ 1211 h 20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329" h="202301">
                  <a:moveTo>
                    <a:pt x="1923" y="574"/>
                  </a:moveTo>
                  <a:cubicBezTo>
                    <a:pt x="-4324" y="42779"/>
                    <a:pt x="4962" y="85816"/>
                    <a:pt x="28058" y="121690"/>
                  </a:cubicBezTo>
                  <a:cubicBezTo>
                    <a:pt x="40043" y="140401"/>
                    <a:pt x="54322" y="157534"/>
                    <a:pt x="70555" y="172686"/>
                  </a:cubicBezTo>
                  <a:cubicBezTo>
                    <a:pt x="78205" y="181073"/>
                    <a:pt x="87087" y="188238"/>
                    <a:pt x="96904" y="193934"/>
                  </a:cubicBezTo>
                  <a:cubicBezTo>
                    <a:pt x="106996" y="198250"/>
                    <a:pt x="117663" y="201042"/>
                    <a:pt x="128564" y="202221"/>
                  </a:cubicBezTo>
                  <a:cubicBezTo>
                    <a:pt x="136425" y="203284"/>
                    <a:pt x="146625" y="194997"/>
                    <a:pt x="140463" y="186710"/>
                  </a:cubicBezTo>
                  <a:cubicBezTo>
                    <a:pt x="134300" y="178423"/>
                    <a:pt x="130263" y="172473"/>
                    <a:pt x="125164" y="165461"/>
                  </a:cubicBezTo>
                  <a:cubicBezTo>
                    <a:pt x="117982" y="157589"/>
                    <a:pt x="109993" y="150469"/>
                    <a:pt x="101366" y="144213"/>
                  </a:cubicBezTo>
                  <a:cubicBezTo>
                    <a:pt x="87448" y="131387"/>
                    <a:pt x="74911" y="117145"/>
                    <a:pt x="63968" y="101716"/>
                  </a:cubicBezTo>
                  <a:cubicBezTo>
                    <a:pt x="52919" y="85992"/>
                    <a:pt x="42720" y="68994"/>
                    <a:pt x="33370" y="52845"/>
                  </a:cubicBezTo>
                  <a:cubicBezTo>
                    <a:pt x="23299" y="36286"/>
                    <a:pt x="14417" y="19032"/>
                    <a:pt x="6810" y="1211"/>
                  </a:cubicBezTo>
                  <a:cubicBezTo>
                    <a:pt x="6300" y="155"/>
                    <a:pt x="5025" y="-287"/>
                    <a:pt x="3963" y="225"/>
                  </a:cubicBezTo>
                  <a:cubicBezTo>
                    <a:pt x="3538" y="433"/>
                    <a:pt x="3198" y="780"/>
                    <a:pt x="2985" y="1211"/>
                  </a:cubicBezTo>
                  <a:close/>
                </a:path>
              </a:pathLst>
            </a:custGeom>
            <a:solidFill>
              <a:srgbClr val="280E0E"/>
            </a:solidFill>
            <a:ln w="21241" cap="flat">
              <a:no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71CA5EB3-953C-4C03-89C7-FDE0A75B0E45}"/>
                </a:ext>
              </a:extLst>
            </p:cNvPr>
            <p:cNvSpPr/>
            <p:nvPr/>
          </p:nvSpPr>
          <p:spPr>
            <a:xfrm>
              <a:off x="10601756" y="286754"/>
              <a:ext cx="42225" cy="51258"/>
            </a:xfrm>
            <a:custGeom>
              <a:avLst/>
              <a:gdLst>
                <a:gd name="connsiteX0" fmla="*/ 3222 w 42225"/>
                <a:gd name="connsiteY0" fmla="*/ 8986 h 51258"/>
                <a:gd name="connsiteX1" fmla="*/ 1310 w 42225"/>
                <a:gd name="connsiteY1" fmla="*/ 13873 h 51258"/>
                <a:gd name="connsiteX2" fmla="*/ 1310 w 42225"/>
                <a:gd name="connsiteY2" fmla="*/ 13873 h 51258"/>
                <a:gd name="connsiteX3" fmla="*/ 1310 w 42225"/>
                <a:gd name="connsiteY3" fmla="*/ 15998 h 51258"/>
                <a:gd name="connsiteX4" fmla="*/ 35 w 42225"/>
                <a:gd name="connsiteY4" fmla="*/ 24923 h 51258"/>
                <a:gd name="connsiteX5" fmla="*/ 35 w 42225"/>
                <a:gd name="connsiteY5" fmla="*/ 19610 h 51258"/>
                <a:gd name="connsiteX6" fmla="*/ 35 w 42225"/>
                <a:gd name="connsiteY6" fmla="*/ 22798 h 51258"/>
                <a:gd name="connsiteX7" fmla="*/ 35 w 42225"/>
                <a:gd name="connsiteY7" fmla="*/ 24710 h 51258"/>
                <a:gd name="connsiteX8" fmla="*/ 35 w 42225"/>
                <a:gd name="connsiteY8" fmla="*/ 24710 h 51258"/>
                <a:gd name="connsiteX9" fmla="*/ 35 w 42225"/>
                <a:gd name="connsiteY9" fmla="*/ 30447 h 51258"/>
                <a:gd name="connsiteX10" fmla="*/ 2160 w 42225"/>
                <a:gd name="connsiteY10" fmla="*/ 38946 h 51258"/>
                <a:gd name="connsiteX11" fmla="*/ 4922 w 42225"/>
                <a:gd name="connsiteY11" fmla="*/ 43834 h 51258"/>
                <a:gd name="connsiteX12" fmla="*/ 8747 w 42225"/>
                <a:gd name="connsiteY12" fmla="*/ 47658 h 51258"/>
                <a:gd name="connsiteX13" fmla="*/ 15759 w 42225"/>
                <a:gd name="connsiteY13" fmla="*/ 51271 h 51258"/>
                <a:gd name="connsiteX14" fmla="*/ 21283 w 42225"/>
                <a:gd name="connsiteY14" fmla="*/ 51271 h 51258"/>
                <a:gd name="connsiteX15" fmla="*/ 26808 w 42225"/>
                <a:gd name="connsiteY15" fmla="*/ 51271 h 51258"/>
                <a:gd name="connsiteX16" fmla="*/ 31695 w 42225"/>
                <a:gd name="connsiteY16" fmla="*/ 49146 h 51258"/>
                <a:gd name="connsiteX17" fmla="*/ 35945 w 42225"/>
                <a:gd name="connsiteY17" fmla="*/ 45958 h 51258"/>
                <a:gd name="connsiteX18" fmla="*/ 37857 w 42225"/>
                <a:gd name="connsiteY18" fmla="*/ 43621 h 51258"/>
                <a:gd name="connsiteX19" fmla="*/ 39557 w 42225"/>
                <a:gd name="connsiteY19" fmla="*/ 41284 h 51258"/>
                <a:gd name="connsiteX20" fmla="*/ 40832 w 42225"/>
                <a:gd name="connsiteY20" fmla="*/ 38522 h 51258"/>
                <a:gd name="connsiteX21" fmla="*/ 42107 w 42225"/>
                <a:gd name="connsiteY21" fmla="*/ 33209 h 51258"/>
                <a:gd name="connsiteX22" fmla="*/ 42107 w 42225"/>
                <a:gd name="connsiteY22" fmla="*/ 29597 h 51258"/>
                <a:gd name="connsiteX23" fmla="*/ 41044 w 42225"/>
                <a:gd name="connsiteY23" fmla="*/ 21098 h 51258"/>
                <a:gd name="connsiteX24" fmla="*/ 41044 w 42225"/>
                <a:gd name="connsiteY24" fmla="*/ 17698 h 51258"/>
                <a:gd name="connsiteX25" fmla="*/ 38494 w 42225"/>
                <a:gd name="connsiteY25" fmla="*/ 11748 h 51258"/>
                <a:gd name="connsiteX26" fmla="*/ 38494 w 42225"/>
                <a:gd name="connsiteY26" fmla="*/ 10261 h 51258"/>
                <a:gd name="connsiteX27" fmla="*/ 35095 w 42225"/>
                <a:gd name="connsiteY27" fmla="*/ 5586 h 51258"/>
                <a:gd name="connsiteX28" fmla="*/ 35095 w 42225"/>
                <a:gd name="connsiteY28" fmla="*/ 5586 h 51258"/>
                <a:gd name="connsiteX29" fmla="*/ 31058 w 42225"/>
                <a:gd name="connsiteY29" fmla="*/ 2399 h 51258"/>
                <a:gd name="connsiteX30" fmla="*/ 24683 w 42225"/>
                <a:gd name="connsiteY30" fmla="*/ 487 h 51258"/>
                <a:gd name="connsiteX31" fmla="*/ 17671 w 42225"/>
                <a:gd name="connsiteY31" fmla="*/ 487 h 51258"/>
                <a:gd name="connsiteX32" fmla="*/ 13421 w 42225"/>
                <a:gd name="connsiteY32" fmla="*/ 2187 h 51258"/>
                <a:gd name="connsiteX33" fmla="*/ 7047 w 42225"/>
                <a:gd name="connsiteY33" fmla="*/ 8561 h 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225" h="51258">
                  <a:moveTo>
                    <a:pt x="3222" y="8986"/>
                  </a:moveTo>
                  <a:cubicBezTo>
                    <a:pt x="2372" y="10522"/>
                    <a:pt x="1735" y="12165"/>
                    <a:pt x="1310" y="13873"/>
                  </a:cubicBezTo>
                  <a:lnTo>
                    <a:pt x="1310" y="13873"/>
                  </a:lnTo>
                  <a:lnTo>
                    <a:pt x="1310" y="15998"/>
                  </a:lnTo>
                  <a:lnTo>
                    <a:pt x="35" y="24923"/>
                  </a:lnTo>
                  <a:lnTo>
                    <a:pt x="35" y="19610"/>
                  </a:lnTo>
                  <a:cubicBezTo>
                    <a:pt x="226" y="20664"/>
                    <a:pt x="226" y="21744"/>
                    <a:pt x="35" y="22798"/>
                  </a:cubicBezTo>
                  <a:cubicBezTo>
                    <a:pt x="141" y="23431"/>
                    <a:pt x="141" y="24077"/>
                    <a:pt x="35" y="24710"/>
                  </a:cubicBezTo>
                  <a:lnTo>
                    <a:pt x="35" y="24710"/>
                  </a:lnTo>
                  <a:lnTo>
                    <a:pt x="35" y="30447"/>
                  </a:lnTo>
                  <a:cubicBezTo>
                    <a:pt x="-72" y="33424"/>
                    <a:pt x="651" y="36371"/>
                    <a:pt x="2160" y="38946"/>
                  </a:cubicBezTo>
                  <a:cubicBezTo>
                    <a:pt x="2649" y="40782"/>
                    <a:pt x="3604" y="42463"/>
                    <a:pt x="4922" y="43834"/>
                  </a:cubicBezTo>
                  <a:cubicBezTo>
                    <a:pt x="5857" y="45406"/>
                    <a:pt x="7174" y="46719"/>
                    <a:pt x="8747" y="47658"/>
                  </a:cubicBezTo>
                  <a:cubicBezTo>
                    <a:pt x="10744" y="49439"/>
                    <a:pt x="13145" y="50682"/>
                    <a:pt x="15759" y="51271"/>
                  </a:cubicBezTo>
                  <a:lnTo>
                    <a:pt x="21283" y="51271"/>
                  </a:lnTo>
                  <a:lnTo>
                    <a:pt x="26808" y="51271"/>
                  </a:lnTo>
                  <a:lnTo>
                    <a:pt x="31695" y="49146"/>
                  </a:lnTo>
                  <a:lnTo>
                    <a:pt x="35945" y="45958"/>
                  </a:lnTo>
                  <a:cubicBezTo>
                    <a:pt x="36688" y="45278"/>
                    <a:pt x="37347" y="44490"/>
                    <a:pt x="37857" y="43621"/>
                  </a:cubicBezTo>
                  <a:cubicBezTo>
                    <a:pt x="38537" y="42935"/>
                    <a:pt x="39111" y="42147"/>
                    <a:pt x="39557" y="41284"/>
                  </a:cubicBezTo>
                  <a:cubicBezTo>
                    <a:pt x="40195" y="40474"/>
                    <a:pt x="40619" y="39529"/>
                    <a:pt x="40832" y="38522"/>
                  </a:cubicBezTo>
                  <a:cubicBezTo>
                    <a:pt x="41703" y="36890"/>
                    <a:pt x="42149" y="35060"/>
                    <a:pt x="42107" y="33209"/>
                  </a:cubicBezTo>
                  <a:cubicBezTo>
                    <a:pt x="42298" y="32013"/>
                    <a:pt x="42298" y="30793"/>
                    <a:pt x="42107" y="29597"/>
                  </a:cubicBezTo>
                  <a:cubicBezTo>
                    <a:pt x="42107" y="26835"/>
                    <a:pt x="42107" y="23860"/>
                    <a:pt x="41044" y="21098"/>
                  </a:cubicBezTo>
                  <a:lnTo>
                    <a:pt x="41044" y="17698"/>
                  </a:lnTo>
                  <a:lnTo>
                    <a:pt x="38494" y="11748"/>
                  </a:lnTo>
                  <a:cubicBezTo>
                    <a:pt x="38559" y="11256"/>
                    <a:pt x="38559" y="10754"/>
                    <a:pt x="38494" y="10261"/>
                  </a:cubicBezTo>
                  <a:cubicBezTo>
                    <a:pt x="37474" y="8619"/>
                    <a:pt x="36349" y="7055"/>
                    <a:pt x="35095" y="5586"/>
                  </a:cubicBezTo>
                  <a:lnTo>
                    <a:pt x="35095" y="5586"/>
                  </a:lnTo>
                  <a:cubicBezTo>
                    <a:pt x="33947" y="4297"/>
                    <a:pt x="32588" y="3219"/>
                    <a:pt x="31058" y="2399"/>
                  </a:cubicBezTo>
                  <a:cubicBezTo>
                    <a:pt x="29166" y="1135"/>
                    <a:pt x="26956" y="468"/>
                    <a:pt x="24683" y="487"/>
                  </a:cubicBezTo>
                  <a:cubicBezTo>
                    <a:pt x="22388" y="-146"/>
                    <a:pt x="19966" y="-146"/>
                    <a:pt x="17671" y="487"/>
                  </a:cubicBezTo>
                  <a:lnTo>
                    <a:pt x="13421" y="2187"/>
                  </a:lnTo>
                  <a:cubicBezTo>
                    <a:pt x="10893" y="3865"/>
                    <a:pt x="8725" y="6033"/>
                    <a:pt x="7047" y="8561"/>
                  </a:cubicBezTo>
                  <a:close/>
                </a:path>
              </a:pathLst>
            </a:custGeom>
            <a:solidFill>
              <a:srgbClr val="280E0E"/>
            </a:solidFill>
            <a:ln w="21241" cap="flat">
              <a:noFill/>
              <a:prstDash val="solid"/>
              <a:miter/>
            </a:ln>
          </p:spPr>
          <p:txBody>
            <a:bodyPr rtlCol="0" anchor="ctr"/>
            <a:lstStyle/>
            <a:p>
              <a:endParaRPr lang="en-US"/>
            </a:p>
          </p:txBody>
        </p:sp>
      </p:grpSp>
      <p:sp>
        <p:nvSpPr>
          <p:cNvPr id="130" name="Freeform: Shape 129">
            <a:extLst>
              <a:ext uri="{FF2B5EF4-FFF2-40B4-BE49-F238E27FC236}">
                <a16:creationId xmlns="" xmlns:a16="http://schemas.microsoft.com/office/drawing/2014/main" id="{24FF902F-3999-4FA7-9902-61FC9EA3E896}"/>
              </a:ext>
            </a:extLst>
          </p:cNvPr>
          <p:cNvSpPr/>
          <p:nvPr userDrawn="1"/>
        </p:nvSpPr>
        <p:spPr>
          <a:xfrm>
            <a:off x="9471221" y="947835"/>
            <a:ext cx="381566" cy="187618"/>
          </a:xfrm>
          <a:custGeom>
            <a:avLst/>
            <a:gdLst>
              <a:gd name="connsiteX0" fmla="*/ 97258 w 381566"/>
              <a:gd name="connsiteY0" fmla="*/ 130060 h 187618"/>
              <a:gd name="connsiteX1" fmla="*/ 285307 w 381566"/>
              <a:gd name="connsiteY1" fmla="*/ 106475 h 187618"/>
              <a:gd name="connsiteX2" fmla="*/ 324192 w 381566"/>
              <a:gd name="connsiteY2" fmla="*/ 85226 h 187618"/>
              <a:gd name="connsiteX3" fmla="*/ 258109 w 381566"/>
              <a:gd name="connsiteY3" fmla="*/ 52716 h 187618"/>
              <a:gd name="connsiteX4" fmla="*/ 182677 w 381566"/>
              <a:gd name="connsiteY4" fmla="*/ 59515 h 187618"/>
              <a:gd name="connsiteX5" fmla="*/ 61986 w 381566"/>
              <a:gd name="connsiteY5" fmla="*/ 80764 h 187618"/>
              <a:gd name="connsiteX6" fmla="*/ 791 w 381566"/>
              <a:gd name="connsiteY6" fmla="*/ 119011 h 187618"/>
              <a:gd name="connsiteX7" fmla="*/ 15452 w 381566"/>
              <a:gd name="connsiteY7" fmla="*/ 159808 h 187618"/>
              <a:gd name="connsiteX8" fmla="*/ 56462 w 381566"/>
              <a:gd name="connsiteY8" fmla="*/ 179357 h 187618"/>
              <a:gd name="connsiteX9" fmla="*/ 292319 w 381566"/>
              <a:gd name="connsiteY9" fmla="*/ 159383 h 187618"/>
              <a:gd name="connsiteX10" fmla="*/ 380288 w 381566"/>
              <a:gd name="connsiteY10" fmla="*/ 99675 h 187618"/>
              <a:gd name="connsiteX11" fmla="*/ 348628 w 381566"/>
              <a:gd name="connsiteY11" fmla="*/ 26368 h 187618"/>
              <a:gd name="connsiteX12" fmla="*/ 267883 w 381566"/>
              <a:gd name="connsiteY12" fmla="*/ 2357 h 187618"/>
              <a:gd name="connsiteX13" fmla="*/ 108095 w 381566"/>
              <a:gd name="connsiteY13" fmla="*/ 10644 h 18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566" h="187618">
                <a:moveTo>
                  <a:pt x="97258" y="130060"/>
                </a:moveTo>
                <a:lnTo>
                  <a:pt x="285307" y="106475"/>
                </a:lnTo>
                <a:cubicBezTo>
                  <a:pt x="300819" y="104562"/>
                  <a:pt x="319092" y="100312"/>
                  <a:pt x="324192" y="85226"/>
                </a:cubicBezTo>
                <a:cubicBezTo>
                  <a:pt x="307533" y="65805"/>
                  <a:pt x="283650" y="54055"/>
                  <a:pt x="258109" y="52716"/>
                </a:cubicBezTo>
                <a:cubicBezTo>
                  <a:pt x="232781" y="51475"/>
                  <a:pt x="207389" y="53763"/>
                  <a:pt x="182677" y="59515"/>
                </a:cubicBezTo>
                <a:lnTo>
                  <a:pt x="61986" y="80764"/>
                </a:lnTo>
                <a:cubicBezTo>
                  <a:pt x="36913" y="85226"/>
                  <a:pt x="6952" y="94150"/>
                  <a:pt x="791" y="119011"/>
                </a:cubicBezTo>
                <a:cubicBezTo>
                  <a:pt x="-2141" y="134267"/>
                  <a:pt x="3468" y="149913"/>
                  <a:pt x="15452" y="159808"/>
                </a:cubicBezTo>
                <a:cubicBezTo>
                  <a:pt x="27287" y="169612"/>
                  <a:pt x="41396" y="176329"/>
                  <a:pt x="56462" y="179357"/>
                </a:cubicBezTo>
                <a:cubicBezTo>
                  <a:pt x="133806" y="199330"/>
                  <a:pt x="214975" y="179357"/>
                  <a:pt x="292319" y="159383"/>
                </a:cubicBezTo>
                <a:cubicBezTo>
                  <a:pt x="328441" y="150246"/>
                  <a:pt x="370301" y="135585"/>
                  <a:pt x="380288" y="99675"/>
                </a:cubicBezTo>
                <a:cubicBezTo>
                  <a:pt x="385855" y="71049"/>
                  <a:pt x="373276" y="41945"/>
                  <a:pt x="348628" y="26368"/>
                </a:cubicBezTo>
                <a:cubicBezTo>
                  <a:pt x="324256" y="11490"/>
                  <a:pt x="296420" y="3216"/>
                  <a:pt x="267883" y="2357"/>
                </a:cubicBezTo>
                <a:cubicBezTo>
                  <a:pt x="214507" y="-2545"/>
                  <a:pt x="160685" y="247"/>
                  <a:pt x="108095" y="10644"/>
                </a:cubicBezTo>
              </a:path>
            </a:pathLst>
          </a:custGeom>
          <a:noFill/>
          <a:ln w="21241" cap="rnd">
            <a:solidFill>
              <a:srgbClr val="190B0B"/>
            </a:solidFill>
            <a:prstDash val="solid"/>
            <a:round/>
          </a:ln>
        </p:spPr>
        <p:txBody>
          <a:bodyPr rtlCol="0" anchor="ctr"/>
          <a:lstStyle/>
          <a:p>
            <a:endParaRPr lang="en-US"/>
          </a:p>
        </p:txBody>
      </p:sp>
    </p:spTree>
    <p:extLst>
      <p:ext uri="{BB962C8B-B14F-4D97-AF65-F5344CB8AC3E}">
        <p14:creationId xmlns:p14="http://schemas.microsoft.com/office/powerpoint/2010/main" val="2162900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1C91F765-8C97-44C9-AB4F-F396C7652A73}"/>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4" name="Footer Placeholder 3">
            <a:extLst>
              <a:ext uri="{FF2B5EF4-FFF2-40B4-BE49-F238E27FC236}">
                <a16:creationId xmlns="" xmlns:a16="http://schemas.microsoft.com/office/drawing/2014/main" id="{567A3690-4BE0-4BA0-AF4E-719FDCF9DD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DB2927D-87FB-49FD-B73B-1831A7EA2EE6}"/>
              </a:ext>
            </a:extLst>
          </p:cNvPr>
          <p:cNvSpPr>
            <a:spLocks noGrp="1"/>
          </p:cNvSpPr>
          <p:nvPr>
            <p:ph type="sldNum" sz="quarter" idx="12"/>
          </p:nvPr>
        </p:nvSpPr>
        <p:spPr/>
        <p:txBody>
          <a:bodyPr/>
          <a:lstStyle/>
          <a:p>
            <a:fld id="{91355AF6-A9E0-454B-B4CB-CB1A9B478597}" type="slidenum">
              <a:rPr lang="en-US" smtClean="0"/>
              <a:t>‹#›</a:t>
            </a:fld>
            <a:endParaRPr lang="en-US"/>
          </a:p>
        </p:txBody>
      </p:sp>
      <p:sp>
        <p:nvSpPr>
          <p:cNvPr id="6" name="Freeform: Shape 5">
            <a:extLst>
              <a:ext uri="{FF2B5EF4-FFF2-40B4-BE49-F238E27FC236}">
                <a16:creationId xmlns="" xmlns:a16="http://schemas.microsoft.com/office/drawing/2014/main" id="{9242AE5F-EF12-4FED-8C77-CEB72AC3F7B1}"/>
              </a:ext>
            </a:extLst>
          </p:cNvPr>
          <p:cNvSpPr/>
          <p:nvPr userDrawn="1"/>
        </p:nvSpPr>
        <p:spPr>
          <a:xfrm>
            <a:off x="12029893" y="7788421"/>
            <a:ext cx="500332" cy="538253"/>
          </a:xfrm>
          <a:custGeom>
            <a:avLst/>
            <a:gdLst>
              <a:gd name="connsiteX0" fmla="*/ 417327 w 500332"/>
              <a:gd name="connsiteY0" fmla="*/ 532479 h 538253"/>
              <a:gd name="connsiteX1" fmla="*/ 13235 w 500332"/>
              <a:gd name="connsiteY1" fmla="*/ 456550 h 538253"/>
              <a:gd name="connsiteX2" fmla="*/ 580 w 500332"/>
              <a:gd name="connsiteY2" fmla="*/ 456550 h 538253"/>
              <a:gd name="connsiteX3" fmla="*/ 580 w 500332"/>
              <a:gd name="connsiteY3" fmla="*/ 443896 h 538253"/>
              <a:gd name="connsiteX4" fmla="*/ 10018 w 500332"/>
              <a:gd name="connsiteY4" fmla="*/ 216969 h 538253"/>
              <a:gd name="connsiteX5" fmla="*/ 25889 w 500332"/>
              <a:gd name="connsiteY5" fmla="*/ 106508 h 538253"/>
              <a:gd name="connsiteX6" fmla="*/ 28248 w 500332"/>
              <a:gd name="connsiteY6" fmla="*/ 88492 h 538253"/>
              <a:gd name="connsiteX7" fmla="*/ 52700 w 500332"/>
              <a:gd name="connsiteY7" fmla="*/ 7416 h 538253"/>
              <a:gd name="connsiteX8" fmla="*/ 85517 w 500332"/>
              <a:gd name="connsiteY8" fmla="*/ 338 h 538253"/>
              <a:gd name="connsiteX9" fmla="*/ 496472 w 500332"/>
              <a:gd name="connsiteY9" fmla="*/ 84846 h 538253"/>
              <a:gd name="connsiteX10" fmla="*/ 500333 w 500332"/>
              <a:gd name="connsiteY10" fmla="*/ 89350 h 538253"/>
              <a:gd name="connsiteX11" fmla="*/ 500333 w 500332"/>
              <a:gd name="connsiteY11" fmla="*/ 95570 h 538253"/>
              <a:gd name="connsiteX12" fmla="*/ 435987 w 500332"/>
              <a:gd name="connsiteY12" fmla="*/ 522183 h 538253"/>
              <a:gd name="connsiteX13" fmla="*/ 433628 w 500332"/>
              <a:gd name="connsiteY13" fmla="*/ 538270 h 5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0332" h="538253">
                <a:moveTo>
                  <a:pt x="417327" y="532479"/>
                </a:moveTo>
                <a:cubicBezTo>
                  <a:pt x="287305" y="486621"/>
                  <a:pt x="151020" y="461012"/>
                  <a:pt x="13235" y="456550"/>
                </a:cubicBezTo>
                <a:lnTo>
                  <a:pt x="580" y="456550"/>
                </a:lnTo>
                <a:lnTo>
                  <a:pt x="580" y="443896"/>
                </a:lnTo>
                <a:cubicBezTo>
                  <a:pt x="-1415" y="368118"/>
                  <a:pt x="1739" y="292318"/>
                  <a:pt x="10018" y="216969"/>
                </a:cubicBezTo>
                <a:cubicBezTo>
                  <a:pt x="14093" y="180078"/>
                  <a:pt x="19455" y="142971"/>
                  <a:pt x="25889" y="106508"/>
                </a:cubicBezTo>
                <a:cubicBezTo>
                  <a:pt x="25889" y="102004"/>
                  <a:pt x="27391" y="95784"/>
                  <a:pt x="28248" y="88492"/>
                </a:cubicBezTo>
                <a:cubicBezTo>
                  <a:pt x="32324" y="51600"/>
                  <a:pt x="37043" y="19856"/>
                  <a:pt x="52700" y="7416"/>
                </a:cubicBezTo>
                <a:cubicBezTo>
                  <a:pt x="62588" y="1561"/>
                  <a:pt x="74106" y="-928"/>
                  <a:pt x="85517" y="338"/>
                </a:cubicBezTo>
                <a:cubicBezTo>
                  <a:pt x="164233" y="338"/>
                  <a:pt x="483604" y="69831"/>
                  <a:pt x="496472" y="84846"/>
                </a:cubicBezTo>
                <a:lnTo>
                  <a:pt x="500333" y="89350"/>
                </a:lnTo>
                <a:lnTo>
                  <a:pt x="500333" y="95570"/>
                </a:lnTo>
                <a:cubicBezTo>
                  <a:pt x="479314" y="238568"/>
                  <a:pt x="457865" y="380772"/>
                  <a:pt x="435987" y="522183"/>
                </a:cubicBezTo>
                <a:lnTo>
                  <a:pt x="433628" y="538270"/>
                </a:lnTo>
                <a:close/>
              </a:path>
            </a:pathLst>
          </a:custGeom>
          <a:solidFill>
            <a:srgbClr val="63D1E1"/>
          </a:solidFill>
          <a:ln w="21447"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25210483-EB7A-4ED9-9D84-CF4E80448236}"/>
              </a:ext>
            </a:extLst>
          </p:cNvPr>
          <p:cNvSpPr/>
          <p:nvPr userDrawn="1"/>
        </p:nvSpPr>
        <p:spPr>
          <a:xfrm>
            <a:off x="12015900" y="7774505"/>
            <a:ext cx="528910" cy="569971"/>
          </a:xfrm>
          <a:custGeom>
            <a:avLst/>
            <a:gdLst>
              <a:gd name="connsiteX0" fmla="*/ 99080 w 528910"/>
              <a:gd name="connsiteY0" fmla="*/ 27123 h 569971"/>
              <a:gd name="connsiteX1" fmla="*/ 499741 w 528910"/>
              <a:gd name="connsiteY1" fmla="*/ 107126 h 569971"/>
              <a:gd name="connsiteX2" fmla="*/ 435395 w 528910"/>
              <a:gd name="connsiteY2" fmla="*/ 533739 h 569971"/>
              <a:gd name="connsiteX3" fmla="*/ 27871 w 528910"/>
              <a:gd name="connsiteY3" fmla="*/ 456953 h 569971"/>
              <a:gd name="connsiteX4" fmla="*/ 37094 w 528910"/>
              <a:gd name="connsiteY4" fmla="*/ 231957 h 569971"/>
              <a:gd name="connsiteX5" fmla="*/ 52965 w 528910"/>
              <a:gd name="connsiteY5" fmla="*/ 122354 h 569971"/>
              <a:gd name="connsiteX6" fmla="*/ 74414 w 528910"/>
              <a:gd name="connsiteY6" fmla="*/ 31412 h 569971"/>
              <a:gd name="connsiteX7" fmla="*/ 98866 w 528910"/>
              <a:gd name="connsiteY7" fmla="*/ 27123 h 569971"/>
              <a:gd name="connsiteX8" fmla="*/ 98866 w 528910"/>
              <a:gd name="connsiteY8" fmla="*/ 312 h 569971"/>
              <a:gd name="connsiteX9" fmla="*/ 57685 w 528910"/>
              <a:gd name="connsiteY9" fmla="*/ 10393 h 569971"/>
              <a:gd name="connsiteX10" fmla="*/ 28300 w 528910"/>
              <a:gd name="connsiteY10" fmla="*/ 100477 h 569971"/>
              <a:gd name="connsiteX11" fmla="*/ 26154 w 528910"/>
              <a:gd name="connsiteY11" fmla="*/ 117636 h 569971"/>
              <a:gd name="connsiteX12" fmla="*/ 10068 w 528910"/>
              <a:gd name="connsiteY12" fmla="*/ 228954 h 569971"/>
              <a:gd name="connsiteX13" fmla="*/ 631 w 528910"/>
              <a:gd name="connsiteY13" fmla="*/ 457596 h 569971"/>
              <a:gd name="connsiteX14" fmla="*/ 631 w 528910"/>
              <a:gd name="connsiteY14" fmla="*/ 482906 h 569971"/>
              <a:gd name="connsiteX15" fmla="*/ 25941 w 528910"/>
              <a:gd name="connsiteY15" fmla="*/ 482906 h 569971"/>
              <a:gd name="connsiteX16" fmla="*/ 427459 w 528910"/>
              <a:gd name="connsiteY16" fmla="*/ 559049 h 569971"/>
              <a:gd name="connsiteX17" fmla="*/ 458130 w 528910"/>
              <a:gd name="connsiteY17" fmla="*/ 569988 h 569971"/>
              <a:gd name="connsiteX18" fmla="*/ 462850 w 528910"/>
              <a:gd name="connsiteY18" fmla="*/ 537815 h 569971"/>
              <a:gd name="connsiteX19" fmla="*/ 527196 w 528910"/>
              <a:gd name="connsiteY19" fmla="*/ 111201 h 569971"/>
              <a:gd name="connsiteX20" fmla="*/ 528911 w 528910"/>
              <a:gd name="connsiteY20" fmla="*/ 98975 h 569971"/>
              <a:gd name="connsiteX21" fmla="*/ 520760 w 528910"/>
              <a:gd name="connsiteY21" fmla="*/ 89538 h 569971"/>
              <a:gd name="connsiteX22" fmla="*/ 338876 w 528910"/>
              <a:gd name="connsiteY22" fmla="*/ 38919 h 569971"/>
              <a:gd name="connsiteX23" fmla="*/ 99723 w 528910"/>
              <a:gd name="connsiteY23" fmla="*/ 312 h 5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8910" h="569971">
                <a:moveTo>
                  <a:pt x="99080" y="27123"/>
                </a:moveTo>
                <a:cubicBezTo>
                  <a:pt x="192381" y="27123"/>
                  <a:pt x="500385" y="103265"/>
                  <a:pt x="499741" y="107126"/>
                </a:cubicBezTo>
                <a:cubicBezTo>
                  <a:pt x="478871" y="249266"/>
                  <a:pt x="457422" y="391471"/>
                  <a:pt x="435395" y="533739"/>
                </a:cubicBezTo>
                <a:cubicBezTo>
                  <a:pt x="304258" y="487496"/>
                  <a:pt x="166837" y="461608"/>
                  <a:pt x="27871" y="456953"/>
                </a:cubicBezTo>
                <a:cubicBezTo>
                  <a:pt x="25791" y="381840"/>
                  <a:pt x="28879" y="306663"/>
                  <a:pt x="37094" y="231957"/>
                </a:cubicBezTo>
                <a:cubicBezTo>
                  <a:pt x="41169" y="195280"/>
                  <a:pt x="46531" y="158602"/>
                  <a:pt x="52965" y="122354"/>
                </a:cubicBezTo>
                <a:cubicBezTo>
                  <a:pt x="56612" y="102622"/>
                  <a:pt x="58542" y="44496"/>
                  <a:pt x="74414" y="31412"/>
                </a:cubicBezTo>
                <a:cubicBezTo>
                  <a:pt x="82029" y="27787"/>
                  <a:pt x="90479" y="26307"/>
                  <a:pt x="98866" y="27123"/>
                </a:cubicBezTo>
                <a:moveTo>
                  <a:pt x="98866" y="312"/>
                </a:moveTo>
                <a:cubicBezTo>
                  <a:pt x="84388" y="-1082"/>
                  <a:pt x="69867" y="2478"/>
                  <a:pt x="57685" y="10393"/>
                </a:cubicBezTo>
                <a:cubicBezTo>
                  <a:pt x="37952" y="26050"/>
                  <a:pt x="32804" y="59081"/>
                  <a:pt x="28300" y="100477"/>
                </a:cubicBezTo>
                <a:cubicBezTo>
                  <a:pt x="28300" y="107340"/>
                  <a:pt x="26799" y="113346"/>
                  <a:pt x="26154" y="117636"/>
                </a:cubicBezTo>
                <a:cubicBezTo>
                  <a:pt x="19505" y="154313"/>
                  <a:pt x="14143" y="191848"/>
                  <a:pt x="10068" y="228954"/>
                </a:cubicBezTo>
                <a:cubicBezTo>
                  <a:pt x="1682" y="304861"/>
                  <a:pt x="-1471" y="381261"/>
                  <a:pt x="631" y="457596"/>
                </a:cubicBezTo>
                <a:lnTo>
                  <a:pt x="631" y="482906"/>
                </a:lnTo>
                <a:lnTo>
                  <a:pt x="25941" y="482906"/>
                </a:lnTo>
                <a:cubicBezTo>
                  <a:pt x="162890" y="487496"/>
                  <a:pt x="298338" y="513170"/>
                  <a:pt x="427459" y="559049"/>
                </a:cubicBezTo>
                <a:lnTo>
                  <a:pt x="458130" y="569988"/>
                </a:lnTo>
                <a:lnTo>
                  <a:pt x="462850" y="537815"/>
                </a:lnTo>
                <a:cubicBezTo>
                  <a:pt x="484298" y="396682"/>
                  <a:pt x="505747" y="252977"/>
                  <a:pt x="527196" y="111201"/>
                </a:cubicBezTo>
                <a:lnTo>
                  <a:pt x="528911" y="98975"/>
                </a:lnTo>
                <a:lnTo>
                  <a:pt x="520760" y="89538"/>
                </a:lnTo>
                <a:cubicBezTo>
                  <a:pt x="516042" y="83962"/>
                  <a:pt x="509608" y="76454"/>
                  <a:pt x="338876" y="38919"/>
                </a:cubicBezTo>
                <a:cubicBezTo>
                  <a:pt x="258444" y="21331"/>
                  <a:pt x="151844" y="312"/>
                  <a:pt x="99723" y="312"/>
                </a:cubicBezTo>
                <a:close/>
              </a:path>
            </a:pathLst>
          </a:custGeom>
          <a:solidFill>
            <a:srgbClr val="190B0B"/>
          </a:solidFill>
          <a:ln w="21447"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C6C68A0E-22E8-4057-B17B-727A0389C801}"/>
              </a:ext>
            </a:extLst>
          </p:cNvPr>
          <p:cNvSpPr/>
          <p:nvPr userDrawn="1"/>
        </p:nvSpPr>
        <p:spPr>
          <a:xfrm>
            <a:off x="11986077" y="7716956"/>
            <a:ext cx="472511" cy="506335"/>
          </a:xfrm>
          <a:custGeom>
            <a:avLst/>
            <a:gdLst>
              <a:gd name="connsiteX0" fmla="*/ 641 w 472511"/>
              <a:gd name="connsiteY0" fmla="*/ 429566 h 506335"/>
              <a:gd name="connsiteX1" fmla="*/ 408165 w 472511"/>
              <a:gd name="connsiteY1" fmla="*/ 506352 h 506335"/>
              <a:gd name="connsiteX2" fmla="*/ 472511 w 472511"/>
              <a:gd name="connsiteY2" fmla="*/ 79953 h 506335"/>
              <a:gd name="connsiteX3" fmla="*/ 47399 w 472511"/>
              <a:gd name="connsiteY3" fmla="*/ 4240 h 506335"/>
              <a:gd name="connsiteX4" fmla="*/ 25951 w 472511"/>
              <a:gd name="connsiteY4" fmla="*/ 94967 h 506335"/>
              <a:gd name="connsiteX5" fmla="*/ 10079 w 472511"/>
              <a:gd name="connsiteY5" fmla="*/ 204570 h 506335"/>
              <a:gd name="connsiteX6" fmla="*/ 641 w 472511"/>
              <a:gd name="connsiteY6" fmla="*/ 429566 h 50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511" h="506335">
                <a:moveTo>
                  <a:pt x="641" y="429566"/>
                </a:moveTo>
                <a:cubicBezTo>
                  <a:pt x="139585" y="434370"/>
                  <a:pt x="277006" y="460259"/>
                  <a:pt x="408165" y="506352"/>
                </a:cubicBezTo>
                <a:cubicBezTo>
                  <a:pt x="429763" y="364362"/>
                  <a:pt x="451212" y="222222"/>
                  <a:pt x="472511" y="79953"/>
                </a:cubicBezTo>
                <a:cubicBezTo>
                  <a:pt x="472511" y="75449"/>
                  <a:pt x="79143" y="-21070"/>
                  <a:pt x="47399" y="4240"/>
                </a:cubicBezTo>
                <a:cubicBezTo>
                  <a:pt x="30883" y="17108"/>
                  <a:pt x="28954" y="75235"/>
                  <a:pt x="25951" y="94967"/>
                </a:cubicBezTo>
                <a:cubicBezTo>
                  <a:pt x="19301" y="131430"/>
                  <a:pt x="14154" y="167892"/>
                  <a:pt x="10079" y="204570"/>
                </a:cubicBezTo>
                <a:cubicBezTo>
                  <a:pt x="1670" y="279254"/>
                  <a:pt x="-1482" y="354432"/>
                  <a:pt x="641" y="429566"/>
                </a:cubicBezTo>
                <a:close/>
              </a:path>
            </a:pathLst>
          </a:custGeom>
          <a:solidFill>
            <a:srgbClr val="EB871E"/>
          </a:solidFill>
          <a:ln w="18874" cap="rnd">
            <a:solidFill>
              <a:srgbClr val="190B0B"/>
            </a:solidFill>
            <a:prstDash val="solid"/>
            <a:round/>
          </a:ln>
        </p:spPr>
        <p:txBody>
          <a:bodyPr rtlCol="0" anchor="ctr"/>
          <a:lstStyle/>
          <a:p>
            <a:endParaRPr lang="en-US"/>
          </a:p>
        </p:txBody>
      </p:sp>
      <p:sp>
        <p:nvSpPr>
          <p:cNvPr id="9" name="Freeform: Shape 8">
            <a:extLst>
              <a:ext uri="{FF2B5EF4-FFF2-40B4-BE49-F238E27FC236}">
                <a16:creationId xmlns="" xmlns:a16="http://schemas.microsoft.com/office/drawing/2014/main" id="{19CC3B0C-0EAC-488C-8303-A28401F5C20B}"/>
              </a:ext>
            </a:extLst>
          </p:cNvPr>
          <p:cNvSpPr/>
          <p:nvPr userDrawn="1"/>
        </p:nvSpPr>
        <p:spPr>
          <a:xfrm>
            <a:off x="11915975" y="7959314"/>
            <a:ext cx="497523" cy="494979"/>
          </a:xfrm>
          <a:custGeom>
            <a:avLst/>
            <a:gdLst>
              <a:gd name="connsiteX0" fmla="*/ 423572 w 497523"/>
              <a:gd name="connsiteY0" fmla="*/ 604 h 494979"/>
              <a:gd name="connsiteX1" fmla="*/ 456389 w 497523"/>
              <a:gd name="connsiteY1" fmla="*/ 9398 h 494979"/>
              <a:gd name="connsiteX2" fmla="*/ 460464 w 497523"/>
              <a:gd name="connsiteY2" fmla="*/ 24627 h 494979"/>
              <a:gd name="connsiteX3" fmla="*/ 497142 w 497523"/>
              <a:gd name="connsiteY3" fmla="*/ 420569 h 494979"/>
              <a:gd name="connsiteX4" fmla="*/ 495855 w 497523"/>
              <a:gd name="connsiteY4" fmla="*/ 431079 h 494979"/>
              <a:gd name="connsiteX5" fmla="*/ 485559 w 497523"/>
              <a:gd name="connsiteY5" fmla="*/ 437299 h 494979"/>
              <a:gd name="connsiteX6" fmla="*/ 321263 w 497523"/>
              <a:gd name="connsiteY6" fmla="*/ 450382 h 494979"/>
              <a:gd name="connsiteX7" fmla="*/ 211874 w 497523"/>
              <a:gd name="connsiteY7" fmla="*/ 477408 h 494979"/>
              <a:gd name="connsiteX8" fmla="*/ 58732 w 497523"/>
              <a:gd name="connsiteY8" fmla="*/ 494996 h 494979"/>
              <a:gd name="connsiteX9" fmla="*/ 22269 w 497523"/>
              <a:gd name="connsiteY9" fmla="*/ 303460 h 494979"/>
              <a:gd name="connsiteX10" fmla="*/ 8327 w 497523"/>
              <a:gd name="connsiteY10" fmla="*/ 127581 h 494979"/>
              <a:gd name="connsiteX11" fmla="*/ 2750 w 497523"/>
              <a:gd name="connsiteY11" fmla="*/ 49293 h 494979"/>
              <a:gd name="connsiteX12" fmla="*/ 71600 w 497523"/>
              <a:gd name="connsiteY12" fmla="*/ 34279 h 49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523" h="494979">
                <a:moveTo>
                  <a:pt x="423572" y="604"/>
                </a:moveTo>
                <a:cubicBezTo>
                  <a:pt x="435370" y="-682"/>
                  <a:pt x="449955" y="-682"/>
                  <a:pt x="456389" y="9398"/>
                </a:cubicBezTo>
                <a:cubicBezTo>
                  <a:pt x="458919" y="14096"/>
                  <a:pt x="460314" y="19308"/>
                  <a:pt x="460464" y="24627"/>
                </a:cubicBezTo>
                <a:lnTo>
                  <a:pt x="497142" y="420569"/>
                </a:lnTo>
                <a:cubicBezTo>
                  <a:pt x="497935" y="424108"/>
                  <a:pt x="497485" y="427818"/>
                  <a:pt x="495855" y="431079"/>
                </a:cubicBezTo>
                <a:cubicBezTo>
                  <a:pt x="493323" y="434382"/>
                  <a:pt x="489656" y="436591"/>
                  <a:pt x="485559" y="437299"/>
                </a:cubicBezTo>
                <a:cubicBezTo>
                  <a:pt x="432581" y="452099"/>
                  <a:pt x="375527" y="441803"/>
                  <a:pt x="321263" y="450382"/>
                </a:cubicBezTo>
                <a:cubicBezTo>
                  <a:pt x="284156" y="456174"/>
                  <a:pt x="248766" y="471831"/>
                  <a:pt x="211874" y="477408"/>
                </a:cubicBezTo>
                <a:cubicBezTo>
                  <a:pt x="161256" y="486845"/>
                  <a:pt x="108491" y="481483"/>
                  <a:pt x="58732" y="494996"/>
                </a:cubicBezTo>
                <a:cubicBezTo>
                  <a:pt x="36381" y="433524"/>
                  <a:pt x="24070" y="368856"/>
                  <a:pt x="22269" y="303460"/>
                </a:cubicBezTo>
                <a:cubicBezTo>
                  <a:pt x="17764" y="244905"/>
                  <a:pt x="13046" y="186136"/>
                  <a:pt x="8327" y="127581"/>
                </a:cubicBezTo>
                <a:cubicBezTo>
                  <a:pt x="7040" y="110851"/>
                  <a:pt x="-5401" y="63235"/>
                  <a:pt x="2750" y="49293"/>
                </a:cubicBezTo>
                <a:cubicBezTo>
                  <a:pt x="10900" y="35352"/>
                  <a:pt x="52511" y="35995"/>
                  <a:pt x="71600" y="34279"/>
                </a:cubicBezTo>
                <a:close/>
              </a:path>
            </a:pathLst>
          </a:custGeom>
          <a:solidFill>
            <a:srgbClr val="000000">
              <a:alpha val="15000"/>
            </a:srgbClr>
          </a:solidFill>
          <a:ln w="21447"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F0A36BE6-1FEB-4E2E-9536-793FC8956562}"/>
              </a:ext>
            </a:extLst>
          </p:cNvPr>
          <p:cNvSpPr/>
          <p:nvPr userDrawn="1"/>
        </p:nvSpPr>
        <p:spPr>
          <a:xfrm>
            <a:off x="11860087" y="7875147"/>
            <a:ext cx="496780" cy="495926"/>
          </a:xfrm>
          <a:custGeom>
            <a:avLst/>
            <a:gdLst>
              <a:gd name="connsiteX0" fmla="*/ 422408 w 496780"/>
              <a:gd name="connsiteY0" fmla="*/ 479 h 495926"/>
              <a:gd name="connsiteX1" fmla="*/ 455438 w 496780"/>
              <a:gd name="connsiteY1" fmla="*/ 9487 h 495926"/>
              <a:gd name="connsiteX2" fmla="*/ 459299 w 496780"/>
              <a:gd name="connsiteY2" fmla="*/ 24716 h 495926"/>
              <a:gd name="connsiteX3" fmla="*/ 495976 w 496780"/>
              <a:gd name="connsiteY3" fmla="*/ 421515 h 495926"/>
              <a:gd name="connsiteX4" fmla="*/ 495976 w 496780"/>
              <a:gd name="connsiteY4" fmla="*/ 432025 h 495926"/>
              <a:gd name="connsiteX5" fmla="*/ 485681 w 496780"/>
              <a:gd name="connsiteY5" fmla="*/ 438031 h 495926"/>
              <a:gd name="connsiteX6" fmla="*/ 321171 w 496780"/>
              <a:gd name="connsiteY6" fmla="*/ 451115 h 495926"/>
              <a:gd name="connsiteX7" fmla="*/ 211997 w 496780"/>
              <a:gd name="connsiteY7" fmla="*/ 478354 h 495926"/>
              <a:gd name="connsiteX8" fmla="*/ 58853 w 496780"/>
              <a:gd name="connsiteY8" fmla="*/ 495942 h 495926"/>
              <a:gd name="connsiteX9" fmla="*/ 22390 w 496780"/>
              <a:gd name="connsiteY9" fmla="*/ 304191 h 495926"/>
              <a:gd name="connsiteX10" fmla="*/ 8235 w 496780"/>
              <a:gd name="connsiteY10" fmla="*/ 128527 h 495926"/>
              <a:gd name="connsiteX11" fmla="*/ 2872 w 496780"/>
              <a:gd name="connsiteY11" fmla="*/ 50025 h 495926"/>
              <a:gd name="connsiteX12" fmla="*/ 71723 w 496780"/>
              <a:gd name="connsiteY12" fmla="*/ 35011 h 49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6780" h="495926">
                <a:moveTo>
                  <a:pt x="422408" y="479"/>
                </a:moveTo>
                <a:cubicBezTo>
                  <a:pt x="434419" y="-594"/>
                  <a:pt x="448789" y="-594"/>
                  <a:pt x="455438" y="9487"/>
                </a:cubicBezTo>
                <a:cubicBezTo>
                  <a:pt x="457906" y="14184"/>
                  <a:pt x="459235" y="19397"/>
                  <a:pt x="459299" y="24716"/>
                </a:cubicBezTo>
                <a:lnTo>
                  <a:pt x="495976" y="421515"/>
                </a:lnTo>
                <a:cubicBezTo>
                  <a:pt x="497049" y="424947"/>
                  <a:pt x="497049" y="428593"/>
                  <a:pt x="495976" y="432025"/>
                </a:cubicBezTo>
                <a:cubicBezTo>
                  <a:pt x="493382" y="435200"/>
                  <a:pt x="489734" y="437345"/>
                  <a:pt x="485681" y="438031"/>
                </a:cubicBezTo>
                <a:cubicBezTo>
                  <a:pt x="432488" y="453045"/>
                  <a:pt x="375650" y="442749"/>
                  <a:pt x="321171" y="451115"/>
                </a:cubicBezTo>
                <a:cubicBezTo>
                  <a:pt x="284064" y="457120"/>
                  <a:pt x="248888" y="472563"/>
                  <a:pt x="211997" y="478354"/>
                </a:cubicBezTo>
                <a:cubicBezTo>
                  <a:pt x="161378" y="487577"/>
                  <a:pt x="108399" y="482215"/>
                  <a:pt x="58853" y="495942"/>
                </a:cubicBezTo>
                <a:cubicBezTo>
                  <a:pt x="36375" y="434427"/>
                  <a:pt x="24063" y="369674"/>
                  <a:pt x="22390" y="304191"/>
                </a:cubicBezTo>
                <a:lnTo>
                  <a:pt x="8235" y="128527"/>
                </a:lnTo>
                <a:cubicBezTo>
                  <a:pt x="6948" y="111797"/>
                  <a:pt x="-5493" y="64181"/>
                  <a:pt x="2872" y="50025"/>
                </a:cubicBezTo>
                <a:cubicBezTo>
                  <a:pt x="11238" y="35869"/>
                  <a:pt x="52633" y="36941"/>
                  <a:pt x="71723" y="35011"/>
                </a:cubicBezTo>
                <a:close/>
              </a:path>
            </a:pathLst>
          </a:custGeom>
          <a:solidFill>
            <a:srgbClr val="FFE21A"/>
          </a:solidFill>
          <a:ln w="27024" cap="rnd">
            <a:solidFill>
              <a:srgbClr val="190B0B"/>
            </a:solidFill>
            <a:prstDash val="solid"/>
            <a:round/>
          </a:ln>
        </p:spPr>
        <p:txBody>
          <a:bodyPr rtlCol="0" anchor="ctr"/>
          <a:lstStyle/>
          <a:p>
            <a:endParaRPr lang="en-US"/>
          </a:p>
        </p:txBody>
      </p:sp>
      <p:sp>
        <p:nvSpPr>
          <p:cNvPr id="11" name="Freeform: Shape 10">
            <a:extLst>
              <a:ext uri="{FF2B5EF4-FFF2-40B4-BE49-F238E27FC236}">
                <a16:creationId xmlns="" xmlns:a16="http://schemas.microsoft.com/office/drawing/2014/main" id="{1EBCE2F2-AE3E-4509-A1CE-5188EF3F742A}"/>
              </a:ext>
            </a:extLst>
          </p:cNvPr>
          <p:cNvSpPr/>
          <p:nvPr userDrawn="1"/>
        </p:nvSpPr>
        <p:spPr>
          <a:xfrm>
            <a:off x="11914645" y="7918182"/>
            <a:ext cx="294280" cy="282947"/>
          </a:xfrm>
          <a:custGeom>
            <a:avLst/>
            <a:gdLst>
              <a:gd name="connsiteX0" fmla="*/ 99742 w 294280"/>
              <a:gd name="connsiteY0" fmla="*/ 138898 h 282947"/>
              <a:gd name="connsiteX1" fmla="*/ 294281 w 294280"/>
              <a:gd name="connsiteY1" fmla="*/ 10206 h 282947"/>
              <a:gd name="connsiteX2" fmla="*/ 262751 w 294280"/>
              <a:gd name="connsiteY2" fmla="*/ 984 h 282947"/>
              <a:gd name="connsiteX3" fmla="*/ 101886 w 294280"/>
              <a:gd name="connsiteY3" fmla="*/ 28867 h 282947"/>
              <a:gd name="connsiteX4" fmla="*/ 23385 w 294280"/>
              <a:gd name="connsiteY4" fmla="*/ 54820 h 282947"/>
              <a:gd name="connsiteX5" fmla="*/ 1936 w 294280"/>
              <a:gd name="connsiteY5" fmla="*/ 80558 h 282947"/>
              <a:gd name="connsiteX6" fmla="*/ 649 w 294280"/>
              <a:gd name="connsiteY6" fmla="*/ 106511 h 282947"/>
              <a:gd name="connsiteX7" fmla="*/ 36468 w 294280"/>
              <a:gd name="connsiteY7" fmla="*/ 282604 h 282947"/>
              <a:gd name="connsiteX8" fmla="*/ 99742 w 294280"/>
              <a:gd name="connsiteY8" fmla="*/ 138898 h 28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80" h="282947">
                <a:moveTo>
                  <a:pt x="99742" y="138898"/>
                </a:moveTo>
                <a:cubicBezTo>
                  <a:pt x="139636" y="70692"/>
                  <a:pt x="247738" y="74552"/>
                  <a:pt x="294281" y="10206"/>
                </a:cubicBezTo>
                <a:cubicBezTo>
                  <a:pt x="289991" y="-947"/>
                  <a:pt x="274334" y="-947"/>
                  <a:pt x="262751" y="984"/>
                </a:cubicBezTo>
                <a:lnTo>
                  <a:pt x="101886" y="28867"/>
                </a:lnTo>
                <a:cubicBezTo>
                  <a:pt x="74133" y="31613"/>
                  <a:pt x="47322" y="40471"/>
                  <a:pt x="23385" y="54820"/>
                </a:cubicBezTo>
                <a:cubicBezTo>
                  <a:pt x="13561" y="60761"/>
                  <a:pt x="6011" y="69813"/>
                  <a:pt x="1936" y="80558"/>
                </a:cubicBezTo>
                <a:cubicBezTo>
                  <a:pt x="-102" y="89052"/>
                  <a:pt x="-530" y="97846"/>
                  <a:pt x="649" y="106511"/>
                </a:cubicBezTo>
                <a:cubicBezTo>
                  <a:pt x="3438" y="142759"/>
                  <a:pt x="-9218" y="276170"/>
                  <a:pt x="36468" y="282604"/>
                </a:cubicBezTo>
                <a:cubicBezTo>
                  <a:pt x="94594" y="290326"/>
                  <a:pt x="81296" y="171501"/>
                  <a:pt x="99742" y="138898"/>
                </a:cubicBezTo>
                <a:close/>
              </a:path>
            </a:pathLst>
          </a:custGeom>
          <a:solidFill>
            <a:srgbClr val="FFF0A4"/>
          </a:solidFill>
          <a:ln w="21447"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2FAA08D7-24C4-431A-AA4E-A8B5B8BC8261}"/>
              </a:ext>
            </a:extLst>
          </p:cNvPr>
          <p:cNvSpPr/>
          <p:nvPr userDrawn="1"/>
        </p:nvSpPr>
        <p:spPr>
          <a:xfrm>
            <a:off x="-146988" y="3574968"/>
            <a:ext cx="6027065" cy="3348965"/>
          </a:xfrm>
          <a:custGeom>
            <a:avLst/>
            <a:gdLst>
              <a:gd name="connsiteX0" fmla="*/ 0 w 6027065"/>
              <a:gd name="connsiteY0" fmla="*/ 2995 h 3348965"/>
              <a:gd name="connsiteX1" fmla="*/ 1463655 w 6027065"/>
              <a:gd name="connsiteY1" fmla="*/ 968184 h 3348965"/>
              <a:gd name="connsiteX2" fmla="*/ 3207214 w 6027065"/>
              <a:gd name="connsiteY2" fmla="*/ 1890475 h 3348965"/>
              <a:gd name="connsiteX3" fmla="*/ 6027066 w 6027065"/>
              <a:gd name="connsiteY3" fmla="*/ 3348982 h 3348965"/>
              <a:gd name="connsiteX4" fmla="*/ 0 w 6027065"/>
              <a:gd name="connsiteY4" fmla="*/ 3348982 h 334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065" h="3348965">
                <a:moveTo>
                  <a:pt x="0" y="2995"/>
                </a:moveTo>
                <a:cubicBezTo>
                  <a:pt x="0" y="2995"/>
                  <a:pt x="688716" y="-104248"/>
                  <a:pt x="1463655" y="968184"/>
                </a:cubicBezTo>
                <a:cubicBezTo>
                  <a:pt x="2238594" y="2040615"/>
                  <a:pt x="2453938" y="1847578"/>
                  <a:pt x="3207214" y="1890475"/>
                </a:cubicBezTo>
                <a:cubicBezTo>
                  <a:pt x="3960490" y="1933372"/>
                  <a:pt x="5467472" y="2383793"/>
                  <a:pt x="6027066" y="3348982"/>
                </a:cubicBezTo>
                <a:lnTo>
                  <a:pt x="0" y="3348982"/>
                </a:lnTo>
                <a:close/>
              </a:path>
            </a:pathLst>
          </a:custGeom>
          <a:solidFill>
            <a:srgbClr val="FFC000"/>
          </a:solidFill>
          <a:ln w="21447"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4C9B98F2-165D-4884-A864-6B16A15F57A4}"/>
              </a:ext>
            </a:extLst>
          </p:cNvPr>
          <p:cNvSpPr/>
          <p:nvPr userDrawn="1"/>
        </p:nvSpPr>
        <p:spPr>
          <a:xfrm>
            <a:off x="6360864" y="-7406"/>
            <a:ext cx="5835835" cy="4818649"/>
          </a:xfrm>
          <a:custGeom>
            <a:avLst/>
            <a:gdLst>
              <a:gd name="connsiteX0" fmla="*/ 104118 w 5835835"/>
              <a:gd name="connsiteY0" fmla="*/ 16 h 4818649"/>
              <a:gd name="connsiteX1" fmla="*/ 717334 w 5835835"/>
              <a:gd name="connsiteY1" fmla="*/ 1615313 h 4818649"/>
              <a:gd name="connsiteX2" fmla="*/ 3784489 w 5835835"/>
              <a:gd name="connsiteY2" fmla="*/ 3003254 h 4818649"/>
              <a:gd name="connsiteX3" fmla="*/ 5835836 w 5835835"/>
              <a:gd name="connsiteY3" fmla="*/ 4818666 h 4818649"/>
              <a:gd name="connsiteX4" fmla="*/ 5835836 w 5835835"/>
              <a:gd name="connsiteY4" fmla="*/ 290860 h 4818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835" h="4818649">
                <a:moveTo>
                  <a:pt x="104118" y="16"/>
                </a:moveTo>
                <a:cubicBezTo>
                  <a:pt x="104118" y="16"/>
                  <a:pt x="-373543" y="955553"/>
                  <a:pt x="717334" y="1615313"/>
                </a:cubicBezTo>
                <a:cubicBezTo>
                  <a:pt x="1808212" y="2275073"/>
                  <a:pt x="3192936" y="1547106"/>
                  <a:pt x="3784489" y="3003254"/>
                </a:cubicBezTo>
                <a:cubicBezTo>
                  <a:pt x="4376042" y="4459402"/>
                  <a:pt x="5835836" y="4818666"/>
                  <a:pt x="5835836" y="4818666"/>
                </a:cubicBezTo>
                <a:lnTo>
                  <a:pt x="5835836" y="290860"/>
                </a:lnTo>
                <a:close/>
              </a:path>
            </a:pathLst>
          </a:custGeom>
          <a:solidFill>
            <a:schemeClr val="accent4">
              <a:lumMod val="75000"/>
              <a:alpha val="50000"/>
            </a:schemeClr>
          </a:solidFill>
          <a:ln w="21447"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1672C21C-0005-49E9-9A84-836BB2147145}"/>
              </a:ext>
            </a:extLst>
          </p:cNvPr>
          <p:cNvSpPr/>
          <p:nvPr userDrawn="1"/>
        </p:nvSpPr>
        <p:spPr>
          <a:xfrm>
            <a:off x="6468342" y="-25422"/>
            <a:ext cx="5739082" cy="4289726"/>
          </a:xfrm>
          <a:custGeom>
            <a:avLst/>
            <a:gdLst>
              <a:gd name="connsiteX0" fmla="*/ 98092 w 5739082"/>
              <a:gd name="connsiteY0" fmla="*/ 16 h 4289726"/>
              <a:gd name="connsiteX1" fmla="*/ 677205 w 5739082"/>
              <a:gd name="connsiteY1" fmla="*/ 1522869 h 4289726"/>
              <a:gd name="connsiteX2" fmla="*/ 3572771 w 5739082"/>
              <a:gd name="connsiteY2" fmla="*/ 2831236 h 4289726"/>
              <a:gd name="connsiteX3" fmla="*/ 5739083 w 5739082"/>
              <a:gd name="connsiteY3" fmla="*/ 4289743 h 4289726"/>
              <a:gd name="connsiteX4" fmla="*/ 5739083 w 5739082"/>
              <a:gd name="connsiteY4" fmla="*/ 21465 h 428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9082" h="4289726">
                <a:moveTo>
                  <a:pt x="98092" y="16"/>
                </a:moveTo>
                <a:cubicBezTo>
                  <a:pt x="98092" y="16"/>
                  <a:pt x="-352329" y="900859"/>
                  <a:pt x="677205" y="1522869"/>
                </a:cubicBezTo>
                <a:cubicBezTo>
                  <a:pt x="1706739" y="2144879"/>
                  <a:pt x="3015106" y="1458523"/>
                  <a:pt x="3572771" y="2831236"/>
                </a:cubicBezTo>
                <a:cubicBezTo>
                  <a:pt x="4130435" y="4203948"/>
                  <a:pt x="5739083" y="4289743"/>
                  <a:pt x="5739083" y="4289743"/>
                </a:cubicBezTo>
                <a:lnTo>
                  <a:pt x="5739083" y="21465"/>
                </a:lnTo>
                <a:close/>
              </a:path>
            </a:pathLst>
          </a:custGeom>
          <a:solidFill>
            <a:srgbClr val="FFC000"/>
          </a:solidFill>
          <a:ln w="21447" cap="flat">
            <a:noFill/>
            <a:prstDash val="solid"/>
            <a:miter/>
          </a:ln>
        </p:spPr>
        <p:txBody>
          <a:bodyPr rtlCol="0" anchor="ctr"/>
          <a:lstStyle/>
          <a:p>
            <a:endParaRPr lang="en-US"/>
          </a:p>
        </p:txBody>
      </p:sp>
      <p:grpSp>
        <p:nvGrpSpPr>
          <p:cNvPr id="15" name="Group 14">
            <a:extLst>
              <a:ext uri="{FF2B5EF4-FFF2-40B4-BE49-F238E27FC236}">
                <a16:creationId xmlns="" xmlns:a16="http://schemas.microsoft.com/office/drawing/2014/main" id="{EA1AFD1B-2DE3-4213-A0B6-3F14636022F4}"/>
              </a:ext>
            </a:extLst>
          </p:cNvPr>
          <p:cNvGrpSpPr/>
          <p:nvPr userDrawn="1"/>
        </p:nvGrpSpPr>
        <p:grpSpPr>
          <a:xfrm>
            <a:off x="7443469" y="683988"/>
            <a:ext cx="924307" cy="635927"/>
            <a:chOff x="7443469" y="683988"/>
            <a:chExt cx="924307" cy="635927"/>
          </a:xfrm>
        </p:grpSpPr>
        <p:sp>
          <p:nvSpPr>
            <p:cNvPr id="16" name="Freeform: Shape 15">
              <a:extLst>
                <a:ext uri="{FF2B5EF4-FFF2-40B4-BE49-F238E27FC236}">
                  <a16:creationId xmlns="" xmlns:a16="http://schemas.microsoft.com/office/drawing/2014/main" id="{D50152A4-7BD2-4D92-8419-C16D5F64DC40}"/>
                </a:ext>
              </a:extLst>
            </p:cNvPr>
            <p:cNvSpPr/>
            <p:nvPr/>
          </p:nvSpPr>
          <p:spPr>
            <a:xfrm>
              <a:off x="7586316" y="718201"/>
              <a:ext cx="688501" cy="564528"/>
            </a:xfrm>
            <a:custGeom>
              <a:avLst/>
              <a:gdLst>
                <a:gd name="connsiteX0" fmla="*/ 688501 w 688501"/>
                <a:gd name="connsiteY0" fmla="*/ 276274 h 564528"/>
                <a:gd name="connsiteX1" fmla="*/ 180169 w 688501"/>
                <a:gd name="connsiteY1" fmla="*/ 564544 h 564528"/>
                <a:gd name="connsiteX2" fmla="*/ 0 w 688501"/>
                <a:gd name="connsiteY2" fmla="*/ 293433 h 564528"/>
                <a:gd name="connsiteX3" fmla="*/ 554019 w 688501"/>
                <a:gd name="connsiteY3" fmla="*/ 16 h 564528"/>
                <a:gd name="connsiteX4" fmla="*/ 685499 w 688501"/>
                <a:gd name="connsiteY4" fmla="*/ 271341 h 56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01" h="564528">
                  <a:moveTo>
                    <a:pt x="688501" y="276274"/>
                  </a:moveTo>
                  <a:cubicBezTo>
                    <a:pt x="538361" y="369576"/>
                    <a:pt x="241512" y="528081"/>
                    <a:pt x="180169" y="564544"/>
                  </a:cubicBezTo>
                  <a:cubicBezTo>
                    <a:pt x="39895" y="416549"/>
                    <a:pt x="0" y="293433"/>
                    <a:pt x="0" y="293433"/>
                  </a:cubicBezTo>
                  <a:cubicBezTo>
                    <a:pt x="179590" y="186302"/>
                    <a:pt x="364499" y="88369"/>
                    <a:pt x="554019" y="16"/>
                  </a:cubicBezTo>
                  <a:cubicBezTo>
                    <a:pt x="585977" y="95743"/>
                    <a:pt x="630161" y="186939"/>
                    <a:pt x="685499" y="271341"/>
                  </a:cubicBezTo>
                  <a:close/>
                </a:path>
              </a:pathLst>
            </a:custGeom>
            <a:solidFill>
              <a:srgbClr val="FFC93C"/>
            </a:solidFill>
            <a:ln w="21447"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C733BA42-D194-440C-B3D6-6B759E35545C}"/>
                </a:ext>
              </a:extLst>
            </p:cNvPr>
            <p:cNvSpPr/>
            <p:nvPr/>
          </p:nvSpPr>
          <p:spPr>
            <a:xfrm>
              <a:off x="8140334" y="683988"/>
              <a:ext cx="227442" cy="310470"/>
            </a:xfrm>
            <a:custGeom>
              <a:avLst/>
              <a:gdLst>
                <a:gd name="connsiteX0" fmla="*/ 134483 w 227442"/>
                <a:gd name="connsiteY0" fmla="*/ 310487 h 310470"/>
                <a:gd name="connsiteX1" fmla="*/ 131480 w 227442"/>
                <a:gd name="connsiteY1" fmla="*/ 305553 h 310470"/>
                <a:gd name="connsiteX2" fmla="*/ 0 w 227442"/>
                <a:gd name="connsiteY2" fmla="*/ 34228 h 310470"/>
                <a:gd name="connsiteX3" fmla="*/ 94589 w 227442"/>
                <a:gd name="connsiteY3" fmla="*/ 125 h 310470"/>
                <a:gd name="connsiteX4" fmla="*/ 221564 w 227442"/>
                <a:gd name="connsiteY4" fmla="*/ 246355 h 310470"/>
                <a:gd name="connsiteX5" fmla="*/ 134483 w 227442"/>
                <a:gd name="connsiteY5" fmla="*/ 310487 h 31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42" h="310470">
                  <a:moveTo>
                    <a:pt x="134483" y="310487"/>
                  </a:moveTo>
                  <a:lnTo>
                    <a:pt x="131480" y="305553"/>
                  </a:lnTo>
                  <a:cubicBezTo>
                    <a:pt x="76143" y="221151"/>
                    <a:pt x="31958" y="129956"/>
                    <a:pt x="0" y="34228"/>
                  </a:cubicBezTo>
                  <a:cubicBezTo>
                    <a:pt x="49546" y="12780"/>
                    <a:pt x="84508" y="-1376"/>
                    <a:pt x="94589" y="125"/>
                  </a:cubicBezTo>
                  <a:cubicBezTo>
                    <a:pt x="198829" y="13423"/>
                    <a:pt x="244729" y="200455"/>
                    <a:pt x="221564" y="246355"/>
                  </a:cubicBezTo>
                  <a:cubicBezTo>
                    <a:pt x="215988" y="256865"/>
                    <a:pt x="182742" y="280244"/>
                    <a:pt x="134483" y="310487"/>
                  </a:cubicBezTo>
                  <a:close/>
                </a:path>
              </a:pathLst>
            </a:custGeom>
            <a:solidFill>
              <a:srgbClr val="EB871E"/>
            </a:solidFill>
            <a:ln w="21447"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EA129806-EB81-45F4-B58F-740FF0BAD5EE}"/>
                </a:ext>
              </a:extLst>
            </p:cNvPr>
            <p:cNvSpPr/>
            <p:nvPr/>
          </p:nvSpPr>
          <p:spPr>
            <a:xfrm>
              <a:off x="7443897" y="1010974"/>
              <a:ext cx="323659" cy="307689"/>
            </a:xfrm>
            <a:custGeom>
              <a:avLst/>
              <a:gdLst>
                <a:gd name="connsiteX0" fmla="*/ 312721 w 323659"/>
                <a:gd name="connsiteY0" fmla="*/ 277990 h 307689"/>
                <a:gd name="connsiteX1" fmla="*/ 46543 w 323659"/>
                <a:gd name="connsiteY1" fmla="*/ 306303 h 307689"/>
                <a:gd name="connsiteX2" fmla="*/ 0 w 323659"/>
                <a:gd name="connsiteY2" fmla="*/ 241957 h 307689"/>
                <a:gd name="connsiteX3" fmla="*/ 117539 w 323659"/>
                <a:gd name="connsiteY3" fmla="*/ 19105 h 307689"/>
                <a:gd name="connsiteX4" fmla="*/ 142419 w 323659"/>
                <a:gd name="connsiteY4" fmla="*/ 16 h 307689"/>
                <a:gd name="connsiteX5" fmla="*/ 323660 w 323659"/>
                <a:gd name="connsiteY5" fmla="*/ 271985 h 30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659" h="307689">
                  <a:moveTo>
                    <a:pt x="312721" y="277990"/>
                  </a:moveTo>
                  <a:cubicBezTo>
                    <a:pt x="282693" y="299439"/>
                    <a:pt x="71853" y="312094"/>
                    <a:pt x="46543" y="306303"/>
                  </a:cubicBezTo>
                  <a:cubicBezTo>
                    <a:pt x="19433" y="296252"/>
                    <a:pt x="1051" y="270848"/>
                    <a:pt x="0" y="241957"/>
                  </a:cubicBezTo>
                  <a:cubicBezTo>
                    <a:pt x="0" y="207424"/>
                    <a:pt x="93945" y="52780"/>
                    <a:pt x="117539" y="19105"/>
                  </a:cubicBezTo>
                  <a:cubicBezTo>
                    <a:pt x="124960" y="11684"/>
                    <a:pt x="133325" y="5267"/>
                    <a:pt x="142419" y="16"/>
                  </a:cubicBezTo>
                  <a:cubicBezTo>
                    <a:pt x="142419" y="16"/>
                    <a:pt x="182314" y="123775"/>
                    <a:pt x="323660" y="271985"/>
                  </a:cubicBezTo>
                  <a:close/>
                </a:path>
              </a:pathLst>
            </a:custGeom>
            <a:solidFill>
              <a:srgbClr val="EB871E"/>
            </a:solidFill>
            <a:ln w="21447"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02D06005-EAD9-44DD-B8CF-6295223755BF}"/>
                </a:ext>
              </a:extLst>
            </p:cNvPr>
            <p:cNvSpPr/>
            <p:nvPr/>
          </p:nvSpPr>
          <p:spPr>
            <a:xfrm>
              <a:off x="8073203" y="740078"/>
              <a:ext cx="180466" cy="280205"/>
            </a:xfrm>
            <a:custGeom>
              <a:avLst/>
              <a:gdLst>
                <a:gd name="connsiteX0" fmla="*/ 147779 w 180466"/>
                <a:gd name="connsiteY0" fmla="*/ 278634 h 280205"/>
                <a:gd name="connsiteX1" fmla="*/ 147779 w 180466"/>
                <a:gd name="connsiteY1" fmla="*/ 269840 h 280205"/>
                <a:gd name="connsiteX2" fmla="*/ 151424 w 180466"/>
                <a:gd name="connsiteY2" fmla="*/ 272414 h 280205"/>
                <a:gd name="connsiteX3" fmla="*/ 175447 w 180466"/>
                <a:gd name="connsiteY3" fmla="*/ 278634 h 280205"/>
                <a:gd name="connsiteX4" fmla="*/ 180209 w 180466"/>
                <a:gd name="connsiteY4" fmla="*/ 270177 h 280205"/>
                <a:gd name="connsiteX5" fmla="*/ 179522 w 180466"/>
                <a:gd name="connsiteY5" fmla="*/ 268553 h 280205"/>
                <a:gd name="connsiteX6" fmla="*/ 101235 w 180466"/>
                <a:gd name="connsiteY6" fmla="*/ 139861 h 280205"/>
                <a:gd name="connsiteX7" fmla="*/ 36889 w 180466"/>
                <a:gd name="connsiteY7" fmla="*/ 2590 h 280205"/>
                <a:gd name="connsiteX8" fmla="*/ 34315 w 180466"/>
                <a:gd name="connsiteY8" fmla="*/ 16 h 280205"/>
                <a:gd name="connsiteX9" fmla="*/ 31741 w 180466"/>
                <a:gd name="connsiteY9" fmla="*/ 2590 h 280205"/>
                <a:gd name="connsiteX10" fmla="*/ 50187 w 180466"/>
                <a:gd name="connsiteY10" fmla="*/ 66936 h 280205"/>
                <a:gd name="connsiteX11" fmla="*/ 84934 w 180466"/>
                <a:gd name="connsiteY11" fmla="*/ 138360 h 280205"/>
                <a:gd name="connsiteX12" fmla="*/ 120324 w 180466"/>
                <a:gd name="connsiteY12" fmla="*/ 202706 h 280205"/>
                <a:gd name="connsiteX13" fmla="*/ 79357 w 180466"/>
                <a:gd name="connsiteY13" fmla="*/ 134070 h 280205"/>
                <a:gd name="connsiteX14" fmla="*/ 40106 w 180466"/>
                <a:gd name="connsiteY14" fmla="*/ 54496 h 280205"/>
                <a:gd name="connsiteX15" fmla="*/ 4072 w 180466"/>
                <a:gd name="connsiteY15" fmla="*/ 5593 h 280205"/>
                <a:gd name="connsiteX16" fmla="*/ 212 w 180466"/>
                <a:gd name="connsiteY16" fmla="*/ 12671 h 280205"/>
                <a:gd name="connsiteX17" fmla="*/ 80430 w 180466"/>
                <a:gd name="connsiteY17" fmla="*/ 171820 h 280205"/>
                <a:gd name="connsiteX18" fmla="*/ 128046 w 180466"/>
                <a:gd name="connsiteY18" fmla="*/ 247962 h 280205"/>
                <a:gd name="connsiteX19" fmla="*/ 140700 w 180466"/>
                <a:gd name="connsiteY19" fmla="*/ 262976 h 280205"/>
                <a:gd name="connsiteX20" fmla="*/ 144132 w 180466"/>
                <a:gd name="connsiteY20" fmla="*/ 278205 h 280205"/>
                <a:gd name="connsiteX21" fmla="*/ 147779 w 180466"/>
                <a:gd name="connsiteY21" fmla="*/ 278634 h 280205"/>
                <a:gd name="connsiteX22" fmla="*/ 131263 w 180466"/>
                <a:gd name="connsiteY22" fmla="*/ 221151 h 280205"/>
                <a:gd name="connsiteX23" fmla="*/ 163221 w 180466"/>
                <a:gd name="connsiteY23" fmla="*/ 268339 h 280205"/>
                <a:gd name="connsiteX24" fmla="*/ 152068 w 180466"/>
                <a:gd name="connsiteY24" fmla="*/ 264049 h 280205"/>
                <a:gd name="connsiteX25" fmla="*/ 147349 w 180466"/>
                <a:gd name="connsiteY25" fmla="*/ 259116 h 280205"/>
                <a:gd name="connsiteX26" fmla="*/ 131263 w 180466"/>
                <a:gd name="connsiteY26" fmla="*/ 221151 h 280205"/>
                <a:gd name="connsiteX27" fmla="*/ 19301 w 180466"/>
                <a:gd name="connsiteY27" fmla="*/ 28114 h 280205"/>
                <a:gd name="connsiteX28" fmla="*/ 22518 w 180466"/>
                <a:gd name="connsiteY28" fmla="*/ 37551 h 280205"/>
                <a:gd name="connsiteX29" fmla="*/ 28738 w 180466"/>
                <a:gd name="connsiteY29" fmla="*/ 54925 h 280205"/>
                <a:gd name="connsiteX30" fmla="*/ 35817 w 180466"/>
                <a:gd name="connsiteY30" fmla="*/ 71440 h 280205"/>
                <a:gd name="connsiteX31" fmla="*/ 15869 w 180466"/>
                <a:gd name="connsiteY31" fmla="*/ 22108 h 280205"/>
                <a:gd name="connsiteX32" fmla="*/ 19301 w 180466"/>
                <a:gd name="connsiteY32" fmla="*/ 28114 h 28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466" h="280205">
                  <a:moveTo>
                    <a:pt x="147779" y="278634"/>
                  </a:moveTo>
                  <a:cubicBezTo>
                    <a:pt x="147993" y="275706"/>
                    <a:pt x="147993" y="272768"/>
                    <a:pt x="147779" y="269840"/>
                  </a:cubicBezTo>
                  <a:cubicBezTo>
                    <a:pt x="148893" y="270822"/>
                    <a:pt x="150116" y="271684"/>
                    <a:pt x="151424" y="272414"/>
                  </a:cubicBezTo>
                  <a:cubicBezTo>
                    <a:pt x="158503" y="276274"/>
                    <a:pt x="167511" y="281851"/>
                    <a:pt x="175447" y="278634"/>
                  </a:cubicBezTo>
                  <a:cubicBezTo>
                    <a:pt x="179093" y="277615"/>
                    <a:pt x="181238" y="273827"/>
                    <a:pt x="180209" y="270177"/>
                  </a:cubicBezTo>
                  <a:cubicBezTo>
                    <a:pt x="180058" y="269608"/>
                    <a:pt x="179823" y="269063"/>
                    <a:pt x="179522" y="268553"/>
                  </a:cubicBezTo>
                  <a:cubicBezTo>
                    <a:pt x="153141" y="225656"/>
                    <a:pt x="125042" y="184903"/>
                    <a:pt x="101235" y="139861"/>
                  </a:cubicBezTo>
                  <a:cubicBezTo>
                    <a:pt x="76033" y="95956"/>
                    <a:pt x="54519" y="50041"/>
                    <a:pt x="36889" y="2590"/>
                  </a:cubicBezTo>
                  <a:cubicBezTo>
                    <a:pt x="36889" y="1168"/>
                    <a:pt x="35730" y="16"/>
                    <a:pt x="34315" y="16"/>
                  </a:cubicBezTo>
                  <a:cubicBezTo>
                    <a:pt x="32899" y="16"/>
                    <a:pt x="31741" y="1168"/>
                    <a:pt x="31741" y="2590"/>
                  </a:cubicBezTo>
                  <a:cubicBezTo>
                    <a:pt x="31762" y="25338"/>
                    <a:pt x="38154" y="47626"/>
                    <a:pt x="50187" y="66936"/>
                  </a:cubicBezTo>
                  <a:cubicBezTo>
                    <a:pt x="60911" y="91244"/>
                    <a:pt x="72494" y="115052"/>
                    <a:pt x="84934" y="138360"/>
                  </a:cubicBezTo>
                  <a:cubicBezTo>
                    <a:pt x="96301" y="159808"/>
                    <a:pt x="107884" y="181257"/>
                    <a:pt x="120324" y="202706"/>
                  </a:cubicBezTo>
                  <a:cubicBezTo>
                    <a:pt x="106597" y="179970"/>
                    <a:pt x="92655" y="157235"/>
                    <a:pt x="79357" y="134070"/>
                  </a:cubicBezTo>
                  <a:cubicBezTo>
                    <a:pt x="64472" y="108467"/>
                    <a:pt x="51366" y="81881"/>
                    <a:pt x="40106" y="54496"/>
                  </a:cubicBezTo>
                  <a:cubicBezTo>
                    <a:pt x="33457" y="37766"/>
                    <a:pt x="29382" y="874"/>
                    <a:pt x="4072" y="5593"/>
                  </a:cubicBezTo>
                  <a:cubicBezTo>
                    <a:pt x="1091" y="6521"/>
                    <a:pt x="-625" y="9655"/>
                    <a:pt x="212" y="12671"/>
                  </a:cubicBezTo>
                  <a:cubicBezTo>
                    <a:pt x="20974" y="68529"/>
                    <a:pt x="47870" y="121906"/>
                    <a:pt x="80430" y="171820"/>
                  </a:cubicBezTo>
                  <a:cubicBezTo>
                    <a:pt x="94821" y="198096"/>
                    <a:pt x="110715" y="223519"/>
                    <a:pt x="128046" y="247962"/>
                  </a:cubicBezTo>
                  <a:cubicBezTo>
                    <a:pt x="131949" y="253219"/>
                    <a:pt x="136174" y="258232"/>
                    <a:pt x="140700" y="262976"/>
                  </a:cubicBezTo>
                  <a:cubicBezTo>
                    <a:pt x="142266" y="267946"/>
                    <a:pt x="143424" y="273040"/>
                    <a:pt x="144132" y="278205"/>
                  </a:cubicBezTo>
                  <a:cubicBezTo>
                    <a:pt x="144775" y="280350"/>
                    <a:pt x="147564" y="281208"/>
                    <a:pt x="147779" y="278634"/>
                  </a:cubicBezTo>
                  <a:close/>
                  <a:moveTo>
                    <a:pt x="131263" y="221151"/>
                  </a:moveTo>
                  <a:cubicBezTo>
                    <a:pt x="141344" y="237452"/>
                    <a:pt x="152711" y="253324"/>
                    <a:pt x="163221" y="268339"/>
                  </a:cubicBezTo>
                  <a:cubicBezTo>
                    <a:pt x="159039" y="268789"/>
                    <a:pt x="154878" y="267193"/>
                    <a:pt x="152068" y="264049"/>
                  </a:cubicBezTo>
                  <a:cubicBezTo>
                    <a:pt x="150395" y="262511"/>
                    <a:pt x="148808" y="260864"/>
                    <a:pt x="147349" y="259116"/>
                  </a:cubicBezTo>
                  <a:cubicBezTo>
                    <a:pt x="144347" y="245584"/>
                    <a:pt x="138899" y="232714"/>
                    <a:pt x="131263" y="221151"/>
                  </a:cubicBezTo>
                  <a:close/>
                  <a:moveTo>
                    <a:pt x="19301" y="28114"/>
                  </a:moveTo>
                  <a:lnTo>
                    <a:pt x="22518" y="37551"/>
                  </a:lnTo>
                  <a:cubicBezTo>
                    <a:pt x="24449" y="43342"/>
                    <a:pt x="26593" y="49133"/>
                    <a:pt x="28738" y="54925"/>
                  </a:cubicBezTo>
                  <a:cubicBezTo>
                    <a:pt x="30883" y="60716"/>
                    <a:pt x="33457" y="65863"/>
                    <a:pt x="35817" y="71440"/>
                  </a:cubicBezTo>
                  <a:cubicBezTo>
                    <a:pt x="28331" y="55351"/>
                    <a:pt x="21660" y="38885"/>
                    <a:pt x="15869" y="22108"/>
                  </a:cubicBezTo>
                  <a:cubicBezTo>
                    <a:pt x="17199" y="23998"/>
                    <a:pt x="18357" y="26010"/>
                    <a:pt x="19301" y="28114"/>
                  </a:cubicBezTo>
                  <a:close/>
                </a:path>
              </a:pathLst>
            </a:custGeom>
            <a:solidFill>
              <a:srgbClr val="000000"/>
            </a:solidFill>
            <a:ln w="21447"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A1E3256A-D4AD-4DD5-8604-906378AB44CE}"/>
                </a:ext>
              </a:extLst>
            </p:cNvPr>
            <p:cNvSpPr/>
            <p:nvPr/>
          </p:nvSpPr>
          <p:spPr>
            <a:xfrm>
              <a:off x="8061189" y="753760"/>
              <a:ext cx="174647" cy="277172"/>
            </a:xfrm>
            <a:custGeom>
              <a:avLst/>
              <a:gdLst>
                <a:gd name="connsiteX0" fmla="*/ 172447 w 174647"/>
                <a:gd name="connsiteY0" fmla="*/ 268383 h 277172"/>
                <a:gd name="connsiteX1" fmla="*/ 172447 w 174647"/>
                <a:gd name="connsiteY1" fmla="*/ 258946 h 277172"/>
                <a:gd name="connsiteX2" fmla="*/ 173948 w 174647"/>
                <a:gd name="connsiteY2" fmla="*/ 252297 h 277172"/>
                <a:gd name="connsiteX3" fmla="*/ 154645 w 174647"/>
                <a:gd name="connsiteY3" fmla="*/ 228918 h 277172"/>
                <a:gd name="connsiteX4" fmla="*/ 149497 w 174647"/>
                <a:gd name="connsiteY4" fmla="*/ 228275 h 277172"/>
                <a:gd name="connsiteX5" fmla="*/ 148854 w 174647"/>
                <a:gd name="connsiteY5" fmla="*/ 233422 h 277172"/>
                <a:gd name="connsiteX6" fmla="*/ 155503 w 174647"/>
                <a:gd name="connsiteY6" fmla="*/ 250581 h 277172"/>
                <a:gd name="connsiteX7" fmla="*/ 156575 w 174647"/>
                <a:gd name="connsiteY7" fmla="*/ 258517 h 277172"/>
                <a:gd name="connsiteX8" fmla="*/ 68207 w 174647"/>
                <a:gd name="connsiteY8" fmla="*/ 136903 h 277172"/>
                <a:gd name="connsiteX9" fmla="*/ 35390 w 174647"/>
                <a:gd name="connsiteY9" fmla="*/ 72557 h 277172"/>
                <a:gd name="connsiteX10" fmla="*/ 19947 w 174647"/>
                <a:gd name="connsiteY10" fmla="*/ 36524 h 277172"/>
                <a:gd name="connsiteX11" fmla="*/ 8579 w 174647"/>
                <a:gd name="connsiteY11" fmla="*/ 2420 h 277172"/>
                <a:gd name="connsiteX12" fmla="*/ 0 w 174647"/>
                <a:gd name="connsiteY12" fmla="*/ 4780 h 277172"/>
                <a:gd name="connsiteX13" fmla="*/ 11153 w 174647"/>
                <a:gd name="connsiteY13" fmla="*/ 47677 h 277172"/>
                <a:gd name="connsiteX14" fmla="*/ 28098 w 174647"/>
                <a:gd name="connsiteY14" fmla="*/ 84140 h 277172"/>
                <a:gd name="connsiteX15" fmla="*/ 70995 w 174647"/>
                <a:gd name="connsiteY15" fmla="*/ 166073 h 277172"/>
                <a:gd name="connsiteX16" fmla="*/ 119469 w 174647"/>
                <a:gd name="connsiteY16" fmla="*/ 242431 h 277172"/>
                <a:gd name="connsiteX17" fmla="*/ 172447 w 174647"/>
                <a:gd name="connsiteY17" fmla="*/ 268383 h 2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647" h="277172">
                  <a:moveTo>
                    <a:pt x="172447" y="268383"/>
                  </a:moveTo>
                  <a:cubicBezTo>
                    <a:pt x="174463" y="265559"/>
                    <a:pt x="174463" y="261771"/>
                    <a:pt x="172447" y="258946"/>
                  </a:cubicBezTo>
                  <a:cubicBezTo>
                    <a:pt x="174635" y="257488"/>
                    <a:pt x="175300" y="254558"/>
                    <a:pt x="173948" y="252297"/>
                  </a:cubicBezTo>
                  <a:cubicBezTo>
                    <a:pt x="169015" y="243370"/>
                    <a:pt x="162474" y="235443"/>
                    <a:pt x="154645" y="228918"/>
                  </a:cubicBezTo>
                  <a:cubicBezTo>
                    <a:pt x="153401" y="227318"/>
                    <a:pt x="151105" y="227030"/>
                    <a:pt x="149497" y="228275"/>
                  </a:cubicBezTo>
                  <a:cubicBezTo>
                    <a:pt x="147888" y="229519"/>
                    <a:pt x="147609" y="231822"/>
                    <a:pt x="148854" y="233422"/>
                  </a:cubicBezTo>
                  <a:cubicBezTo>
                    <a:pt x="151577" y="238937"/>
                    <a:pt x="153786" y="244678"/>
                    <a:pt x="155503" y="250581"/>
                  </a:cubicBezTo>
                  <a:cubicBezTo>
                    <a:pt x="156082" y="253191"/>
                    <a:pt x="156447" y="255847"/>
                    <a:pt x="156575" y="258517"/>
                  </a:cubicBezTo>
                  <a:cubicBezTo>
                    <a:pt x="138558" y="255300"/>
                    <a:pt x="75285" y="149344"/>
                    <a:pt x="68207" y="136903"/>
                  </a:cubicBezTo>
                  <a:cubicBezTo>
                    <a:pt x="56410" y="115455"/>
                    <a:pt x="45686" y="94006"/>
                    <a:pt x="35390" y="72557"/>
                  </a:cubicBezTo>
                  <a:cubicBezTo>
                    <a:pt x="29813" y="60690"/>
                    <a:pt x="24666" y="48679"/>
                    <a:pt x="19947" y="36524"/>
                  </a:cubicBezTo>
                  <a:cubicBezTo>
                    <a:pt x="16730" y="24969"/>
                    <a:pt x="12955" y="13589"/>
                    <a:pt x="8579" y="2420"/>
                  </a:cubicBezTo>
                  <a:cubicBezTo>
                    <a:pt x="6434" y="-2298"/>
                    <a:pt x="215" y="705"/>
                    <a:pt x="0" y="4780"/>
                  </a:cubicBezTo>
                  <a:cubicBezTo>
                    <a:pt x="515" y="19725"/>
                    <a:pt x="4333" y="34372"/>
                    <a:pt x="11153" y="47677"/>
                  </a:cubicBezTo>
                  <a:cubicBezTo>
                    <a:pt x="16301" y="60117"/>
                    <a:pt x="22092" y="72128"/>
                    <a:pt x="28098" y="84140"/>
                  </a:cubicBezTo>
                  <a:cubicBezTo>
                    <a:pt x="42039" y="111808"/>
                    <a:pt x="56195" y="139263"/>
                    <a:pt x="70995" y="166073"/>
                  </a:cubicBezTo>
                  <a:cubicBezTo>
                    <a:pt x="85837" y="192337"/>
                    <a:pt x="102010" y="217825"/>
                    <a:pt x="119469" y="242431"/>
                  </a:cubicBezTo>
                  <a:cubicBezTo>
                    <a:pt x="129550" y="255300"/>
                    <a:pt x="154216" y="294551"/>
                    <a:pt x="172447" y="268383"/>
                  </a:cubicBezTo>
                  <a:close/>
                </a:path>
              </a:pathLst>
            </a:custGeom>
            <a:solidFill>
              <a:srgbClr val="000000"/>
            </a:solidFill>
            <a:ln w="21447"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362502EC-02B0-4DE6-BB95-701CDA4392A0}"/>
                </a:ext>
              </a:extLst>
            </p:cNvPr>
            <p:cNvSpPr/>
            <p:nvPr/>
          </p:nvSpPr>
          <p:spPr>
            <a:xfrm>
              <a:off x="7658371" y="965905"/>
              <a:ext cx="176745" cy="283781"/>
            </a:xfrm>
            <a:custGeom>
              <a:avLst/>
              <a:gdLst>
                <a:gd name="connsiteX0" fmla="*/ 174819 w 176745"/>
                <a:gd name="connsiteY0" fmla="*/ 270939 h 283781"/>
                <a:gd name="connsiteX1" fmla="*/ 77442 w 176745"/>
                <a:gd name="connsiteY1" fmla="*/ 140317 h 283781"/>
                <a:gd name="connsiteX2" fmla="*/ 39050 w 176745"/>
                <a:gd name="connsiteY2" fmla="*/ 70823 h 283781"/>
                <a:gd name="connsiteX3" fmla="*/ 21891 w 176745"/>
                <a:gd name="connsiteY3" fmla="*/ 34790 h 283781"/>
                <a:gd name="connsiteX4" fmla="*/ 4517 w 176745"/>
                <a:gd name="connsiteY4" fmla="*/ 901 h 283781"/>
                <a:gd name="connsiteX5" fmla="*/ 892 w 176745"/>
                <a:gd name="connsiteY5" fmla="*/ 648 h 283781"/>
                <a:gd name="connsiteX6" fmla="*/ 13 w 176745"/>
                <a:gd name="connsiteY6" fmla="*/ 2831 h 283781"/>
                <a:gd name="connsiteX7" fmla="*/ 12239 w 176745"/>
                <a:gd name="connsiteY7" fmla="*/ 39080 h 283781"/>
                <a:gd name="connsiteX8" fmla="*/ 28540 w 176745"/>
                <a:gd name="connsiteY8" fmla="*/ 74684 h 283781"/>
                <a:gd name="connsiteX9" fmla="*/ 68434 w 176745"/>
                <a:gd name="connsiteY9" fmla="*/ 148039 h 283781"/>
                <a:gd name="connsiteX10" fmla="*/ 164524 w 176745"/>
                <a:gd name="connsiteY10" fmla="*/ 281449 h 283781"/>
                <a:gd name="connsiteX11" fmla="*/ 174819 w 176745"/>
                <a:gd name="connsiteY11" fmla="*/ 270939 h 28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745" h="283781">
                  <a:moveTo>
                    <a:pt x="174819" y="270939"/>
                  </a:moveTo>
                  <a:cubicBezTo>
                    <a:pt x="138743" y="230221"/>
                    <a:pt x="106163" y="186524"/>
                    <a:pt x="77442" y="140317"/>
                  </a:cubicBezTo>
                  <a:cubicBezTo>
                    <a:pt x="63716" y="117582"/>
                    <a:pt x="50846" y="94417"/>
                    <a:pt x="39050" y="70823"/>
                  </a:cubicBezTo>
                  <a:cubicBezTo>
                    <a:pt x="33044" y="58812"/>
                    <a:pt x="27467" y="46801"/>
                    <a:pt x="21891" y="34790"/>
                  </a:cubicBezTo>
                  <a:cubicBezTo>
                    <a:pt x="17622" y="22776"/>
                    <a:pt x="11789" y="11381"/>
                    <a:pt x="4517" y="901"/>
                  </a:cubicBezTo>
                  <a:cubicBezTo>
                    <a:pt x="3573" y="-172"/>
                    <a:pt x="1965" y="-285"/>
                    <a:pt x="892" y="648"/>
                  </a:cubicBezTo>
                  <a:cubicBezTo>
                    <a:pt x="270" y="1193"/>
                    <a:pt x="-73" y="2006"/>
                    <a:pt x="13" y="2831"/>
                  </a:cubicBezTo>
                  <a:cubicBezTo>
                    <a:pt x="2072" y="15503"/>
                    <a:pt x="6190" y="27750"/>
                    <a:pt x="12239" y="39080"/>
                  </a:cubicBezTo>
                  <a:cubicBezTo>
                    <a:pt x="17386" y="51091"/>
                    <a:pt x="22963" y="62888"/>
                    <a:pt x="28540" y="74684"/>
                  </a:cubicBezTo>
                  <a:cubicBezTo>
                    <a:pt x="40830" y="99708"/>
                    <a:pt x="54128" y="124160"/>
                    <a:pt x="68434" y="148039"/>
                  </a:cubicBezTo>
                  <a:cubicBezTo>
                    <a:pt x="96489" y="195243"/>
                    <a:pt x="128641" y="239884"/>
                    <a:pt x="164524" y="281449"/>
                  </a:cubicBezTo>
                  <a:cubicBezTo>
                    <a:pt x="170744" y="288527"/>
                    <a:pt x="181040" y="278017"/>
                    <a:pt x="174819" y="270939"/>
                  </a:cubicBezTo>
                  <a:close/>
                </a:path>
              </a:pathLst>
            </a:custGeom>
            <a:solidFill>
              <a:srgbClr val="000000"/>
            </a:solidFill>
            <a:ln w="2144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13A93949-170B-46EA-98B4-B73A2D398599}"/>
                </a:ext>
              </a:extLst>
            </p:cNvPr>
            <p:cNvSpPr/>
            <p:nvPr/>
          </p:nvSpPr>
          <p:spPr>
            <a:xfrm>
              <a:off x="7628647" y="983959"/>
              <a:ext cx="176611" cy="280923"/>
            </a:xfrm>
            <a:custGeom>
              <a:avLst/>
              <a:gdLst>
                <a:gd name="connsiteX0" fmla="*/ 175373 w 176611"/>
                <a:gd name="connsiteY0" fmla="*/ 273691 h 280923"/>
                <a:gd name="connsiteX1" fmla="*/ 75637 w 176611"/>
                <a:gd name="connsiteY1" fmla="*/ 146501 h 280923"/>
                <a:gd name="connsiteX2" fmla="*/ 35528 w 176611"/>
                <a:gd name="connsiteY2" fmla="*/ 78723 h 280923"/>
                <a:gd name="connsiteX3" fmla="*/ 5285 w 176611"/>
                <a:gd name="connsiteY3" fmla="*/ 2366 h 280923"/>
                <a:gd name="connsiteX4" fmla="*/ 138 w 176611"/>
                <a:gd name="connsiteY4" fmla="*/ 2366 h 280923"/>
                <a:gd name="connsiteX5" fmla="*/ 19227 w 176611"/>
                <a:gd name="connsiteY5" fmla="*/ 72503 h 280923"/>
                <a:gd name="connsiteX6" fmla="*/ 62125 w 176611"/>
                <a:gd name="connsiteY6" fmla="*/ 147787 h 280923"/>
                <a:gd name="connsiteX7" fmla="*/ 169368 w 176611"/>
                <a:gd name="connsiteY7" fmla="*/ 279697 h 280923"/>
                <a:gd name="connsiteX8" fmla="*/ 175373 w 176611"/>
                <a:gd name="connsiteY8" fmla="*/ 279697 h 280923"/>
                <a:gd name="connsiteX9" fmla="*/ 175373 w 176611"/>
                <a:gd name="connsiteY9" fmla="*/ 273691 h 28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611" h="280923">
                  <a:moveTo>
                    <a:pt x="175373" y="273691"/>
                  </a:moveTo>
                  <a:cubicBezTo>
                    <a:pt x="139039" y="233811"/>
                    <a:pt x="105708" y="191298"/>
                    <a:pt x="75637" y="146501"/>
                  </a:cubicBezTo>
                  <a:cubicBezTo>
                    <a:pt x="61052" y="125052"/>
                    <a:pt x="47754" y="101887"/>
                    <a:pt x="35528" y="78723"/>
                  </a:cubicBezTo>
                  <a:cubicBezTo>
                    <a:pt x="20921" y="55305"/>
                    <a:pt x="10669" y="29434"/>
                    <a:pt x="5285" y="2366"/>
                  </a:cubicBezTo>
                  <a:cubicBezTo>
                    <a:pt x="5285" y="-208"/>
                    <a:pt x="781" y="-1281"/>
                    <a:pt x="138" y="2366"/>
                  </a:cubicBezTo>
                  <a:cubicBezTo>
                    <a:pt x="-1063" y="27173"/>
                    <a:pt x="5629" y="51721"/>
                    <a:pt x="19227" y="72503"/>
                  </a:cubicBezTo>
                  <a:cubicBezTo>
                    <a:pt x="32246" y="98241"/>
                    <a:pt x="46531" y="123336"/>
                    <a:pt x="62125" y="147787"/>
                  </a:cubicBezTo>
                  <a:cubicBezTo>
                    <a:pt x="92367" y="195961"/>
                    <a:pt x="128379" y="240259"/>
                    <a:pt x="169368" y="279697"/>
                  </a:cubicBezTo>
                  <a:cubicBezTo>
                    <a:pt x="171019" y="281355"/>
                    <a:pt x="173721" y="281355"/>
                    <a:pt x="175373" y="279697"/>
                  </a:cubicBezTo>
                  <a:cubicBezTo>
                    <a:pt x="177025" y="278039"/>
                    <a:pt x="177025" y="275349"/>
                    <a:pt x="175373" y="273691"/>
                  </a:cubicBezTo>
                  <a:close/>
                </a:path>
              </a:pathLst>
            </a:custGeom>
            <a:solidFill>
              <a:srgbClr val="000000"/>
            </a:solidFill>
            <a:ln w="21447"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DA1922A4-AE8F-43E8-816D-0171768E724A}"/>
                </a:ext>
              </a:extLst>
            </p:cNvPr>
            <p:cNvSpPr/>
            <p:nvPr/>
          </p:nvSpPr>
          <p:spPr>
            <a:xfrm>
              <a:off x="7650549" y="975265"/>
              <a:ext cx="174997" cy="283316"/>
            </a:xfrm>
            <a:custGeom>
              <a:avLst/>
              <a:gdLst>
                <a:gd name="connsiteX0" fmla="*/ 173633 w 174997"/>
                <a:gd name="connsiteY0" fmla="*/ 274449 h 283316"/>
                <a:gd name="connsiteX1" fmla="*/ 4617 w 174997"/>
                <a:gd name="connsiteY1" fmla="*/ 1194 h 283316"/>
                <a:gd name="connsiteX2" fmla="*/ 113 w 174997"/>
                <a:gd name="connsiteY2" fmla="*/ 3124 h 283316"/>
                <a:gd name="connsiteX3" fmla="*/ 166126 w 174997"/>
                <a:gd name="connsiteY3" fmla="*/ 281956 h 283316"/>
                <a:gd name="connsiteX4" fmla="*/ 173633 w 174997"/>
                <a:gd name="connsiteY4" fmla="*/ 274449 h 28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97" h="283316">
                  <a:moveTo>
                    <a:pt x="173633" y="274449"/>
                  </a:moveTo>
                  <a:cubicBezTo>
                    <a:pt x="102380" y="193472"/>
                    <a:pt x="45262" y="101101"/>
                    <a:pt x="4617" y="1194"/>
                  </a:cubicBezTo>
                  <a:cubicBezTo>
                    <a:pt x="3545" y="-1595"/>
                    <a:pt x="-745" y="1194"/>
                    <a:pt x="113" y="3124"/>
                  </a:cubicBezTo>
                  <a:cubicBezTo>
                    <a:pt x="37155" y="105807"/>
                    <a:pt x="93500" y="200454"/>
                    <a:pt x="166126" y="281956"/>
                  </a:cubicBezTo>
                  <a:cubicBezTo>
                    <a:pt x="170415" y="286246"/>
                    <a:pt x="178137" y="279597"/>
                    <a:pt x="173633" y="274449"/>
                  </a:cubicBezTo>
                  <a:close/>
                </a:path>
              </a:pathLst>
            </a:custGeom>
            <a:solidFill>
              <a:srgbClr val="000000"/>
            </a:solidFill>
            <a:ln w="21447"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C44A8A6E-B189-45A7-8EB5-183A803EB389}"/>
                </a:ext>
              </a:extLst>
            </p:cNvPr>
            <p:cNvSpPr/>
            <p:nvPr/>
          </p:nvSpPr>
          <p:spPr>
            <a:xfrm>
              <a:off x="7641269" y="984588"/>
              <a:ext cx="173000" cy="279933"/>
            </a:xfrm>
            <a:custGeom>
              <a:avLst/>
              <a:gdLst>
                <a:gd name="connsiteX0" fmla="*/ 171545 w 173000"/>
                <a:gd name="connsiteY0" fmla="*/ 269630 h 279933"/>
                <a:gd name="connsiteX1" fmla="*/ 4675 w 173000"/>
                <a:gd name="connsiteY1" fmla="*/ 1093 h 279933"/>
                <a:gd name="connsiteX2" fmla="*/ 170 w 173000"/>
                <a:gd name="connsiteY2" fmla="*/ 3238 h 279933"/>
                <a:gd name="connsiteX3" fmla="*/ 163395 w 173000"/>
                <a:gd name="connsiteY3" fmla="*/ 277995 h 279933"/>
                <a:gd name="connsiteX4" fmla="*/ 171545 w 173000"/>
                <a:gd name="connsiteY4" fmla="*/ 269630 h 27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00" h="279933">
                  <a:moveTo>
                    <a:pt x="171545" y="269630"/>
                  </a:moveTo>
                  <a:cubicBezTo>
                    <a:pt x="105505" y="187027"/>
                    <a:pt x="49481" y="96885"/>
                    <a:pt x="4675" y="1093"/>
                  </a:cubicBezTo>
                  <a:cubicBezTo>
                    <a:pt x="3388" y="-1481"/>
                    <a:pt x="-902" y="1093"/>
                    <a:pt x="170" y="3238"/>
                  </a:cubicBezTo>
                  <a:cubicBezTo>
                    <a:pt x="40279" y="102595"/>
                    <a:pt x="95317" y="195246"/>
                    <a:pt x="163395" y="277995"/>
                  </a:cubicBezTo>
                  <a:cubicBezTo>
                    <a:pt x="169186" y="283786"/>
                    <a:pt x="176050" y="275421"/>
                    <a:pt x="171545" y="269630"/>
                  </a:cubicBezTo>
                  <a:close/>
                </a:path>
              </a:pathLst>
            </a:custGeom>
            <a:solidFill>
              <a:srgbClr val="000000"/>
            </a:solidFill>
            <a:ln w="21447"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D75F214A-BF7E-444C-B2B1-932161DA99D8}"/>
                </a:ext>
              </a:extLst>
            </p:cNvPr>
            <p:cNvSpPr/>
            <p:nvPr/>
          </p:nvSpPr>
          <p:spPr>
            <a:xfrm>
              <a:off x="7627926" y="982593"/>
              <a:ext cx="113847" cy="176550"/>
            </a:xfrm>
            <a:custGeom>
              <a:avLst/>
              <a:gdLst>
                <a:gd name="connsiteX0" fmla="*/ 112820 w 113847"/>
                <a:gd name="connsiteY0" fmla="*/ 171674 h 176550"/>
                <a:gd name="connsiteX1" fmla="*/ 50619 w 113847"/>
                <a:gd name="connsiteY1" fmla="*/ 91671 h 176550"/>
                <a:gd name="connsiteX2" fmla="*/ 27669 w 113847"/>
                <a:gd name="connsiteY2" fmla="*/ 46200 h 176550"/>
                <a:gd name="connsiteX3" fmla="*/ 20377 w 113847"/>
                <a:gd name="connsiteY3" fmla="*/ 24751 h 176550"/>
                <a:gd name="connsiteX4" fmla="*/ 10939 w 113847"/>
                <a:gd name="connsiteY4" fmla="*/ 1587 h 176550"/>
                <a:gd name="connsiteX5" fmla="*/ 1566 w 113847"/>
                <a:gd name="connsiteY5" fmla="*/ 2374 h 176550"/>
                <a:gd name="connsiteX6" fmla="*/ 0 w 113847"/>
                <a:gd name="connsiteY6" fmla="*/ 6520 h 176550"/>
                <a:gd name="connsiteX7" fmla="*/ 8794 w 113847"/>
                <a:gd name="connsiteY7" fmla="*/ 29685 h 176550"/>
                <a:gd name="connsiteX8" fmla="*/ 21449 w 113847"/>
                <a:gd name="connsiteY8" fmla="*/ 51133 h 176550"/>
                <a:gd name="connsiteX9" fmla="*/ 47402 w 113847"/>
                <a:gd name="connsiteY9" fmla="*/ 95961 h 176550"/>
                <a:gd name="connsiteX10" fmla="*/ 109388 w 113847"/>
                <a:gd name="connsiteY10" fmla="*/ 175964 h 176550"/>
                <a:gd name="connsiteX11" fmla="*/ 113249 w 113847"/>
                <a:gd name="connsiteY11" fmla="*/ 175535 h 176550"/>
                <a:gd name="connsiteX12" fmla="*/ 112820 w 113847"/>
                <a:gd name="connsiteY12" fmla="*/ 171674 h 1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47" h="176550">
                  <a:moveTo>
                    <a:pt x="112820" y="171674"/>
                  </a:moveTo>
                  <a:cubicBezTo>
                    <a:pt x="90599" y="146200"/>
                    <a:pt x="69837" y="119490"/>
                    <a:pt x="50619" y="91671"/>
                  </a:cubicBezTo>
                  <a:cubicBezTo>
                    <a:pt x="40753" y="77740"/>
                    <a:pt x="33010" y="62415"/>
                    <a:pt x="27669" y="46200"/>
                  </a:cubicBezTo>
                  <a:cubicBezTo>
                    <a:pt x="25739" y="38693"/>
                    <a:pt x="22950" y="31186"/>
                    <a:pt x="20377" y="24751"/>
                  </a:cubicBezTo>
                  <a:cubicBezTo>
                    <a:pt x="17803" y="18317"/>
                    <a:pt x="16730" y="6949"/>
                    <a:pt x="10939" y="1587"/>
                  </a:cubicBezTo>
                  <a:cubicBezTo>
                    <a:pt x="8129" y="-783"/>
                    <a:pt x="3947" y="-432"/>
                    <a:pt x="1566" y="2374"/>
                  </a:cubicBezTo>
                  <a:cubicBezTo>
                    <a:pt x="579" y="3536"/>
                    <a:pt x="43" y="4999"/>
                    <a:pt x="0" y="6520"/>
                  </a:cubicBezTo>
                  <a:cubicBezTo>
                    <a:pt x="0" y="14027"/>
                    <a:pt x="5577" y="23035"/>
                    <a:pt x="8794" y="29685"/>
                  </a:cubicBezTo>
                  <a:cubicBezTo>
                    <a:pt x="12290" y="37230"/>
                    <a:pt x="16537" y="44415"/>
                    <a:pt x="21449" y="51133"/>
                  </a:cubicBezTo>
                  <a:cubicBezTo>
                    <a:pt x="30844" y="65632"/>
                    <a:pt x="39509" y="80595"/>
                    <a:pt x="47402" y="95961"/>
                  </a:cubicBezTo>
                  <a:cubicBezTo>
                    <a:pt x="63917" y="125605"/>
                    <a:pt x="84808" y="152579"/>
                    <a:pt x="109388" y="175964"/>
                  </a:cubicBezTo>
                  <a:cubicBezTo>
                    <a:pt x="110568" y="176912"/>
                    <a:pt x="112306" y="176719"/>
                    <a:pt x="113249" y="175535"/>
                  </a:cubicBezTo>
                  <a:cubicBezTo>
                    <a:pt x="114193" y="174351"/>
                    <a:pt x="114000" y="172622"/>
                    <a:pt x="112820" y="171674"/>
                  </a:cubicBezTo>
                  <a:close/>
                </a:path>
              </a:pathLst>
            </a:custGeom>
            <a:solidFill>
              <a:srgbClr val="000000"/>
            </a:solidFill>
            <a:ln w="21447"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3B6CBE9E-9FEA-4BCA-B6E1-EB3C86C70E81}"/>
                </a:ext>
              </a:extLst>
            </p:cNvPr>
            <p:cNvSpPr/>
            <p:nvPr/>
          </p:nvSpPr>
          <p:spPr>
            <a:xfrm>
              <a:off x="7775976" y="906218"/>
              <a:ext cx="326344" cy="205139"/>
            </a:xfrm>
            <a:custGeom>
              <a:avLst/>
              <a:gdLst>
                <a:gd name="connsiteX0" fmla="*/ 52710 w 326344"/>
                <a:gd name="connsiteY0" fmla="*/ 203651 h 205139"/>
                <a:gd name="connsiteX1" fmla="*/ 161669 w 326344"/>
                <a:gd name="connsiteY1" fmla="*/ 187350 h 205139"/>
                <a:gd name="connsiteX2" fmla="*/ 283926 w 326344"/>
                <a:gd name="connsiteY2" fmla="*/ 118071 h 205139"/>
                <a:gd name="connsiteX3" fmla="*/ 319745 w 326344"/>
                <a:gd name="connsiteY3" fmla="*/ 61875 h 205139"/>
                <a:gd name="connsiteX4" fmla="*/ 322963 w 326344"/>
                <a:gd name="connsiteY4" fmla="*/ 48792 h 205139"/>
                <a:gd name="connsiteX5" fmla="*/ 320603 w 326344"/>
                <a:gd name="connsiteY5" fmla="*/ 23697 h 205139"/>
                <a:gd name="connsiteX6" fmla="*/ 302801 w 326344"/>
                <a:gd name="connsiteY6" fmla="*/ 9326 h 205139"/>
                <a:gd name="connsiteX7" fmla="*/ 263336 w 326344"/>
                <a:gd name="connsiteY7" fmla="*/ 103 h 205139"/>
                <a:gd name="connsiteX8" fmla="*/ 209285 w 326344"/>
                <a:gd name="connsiteY8" fmla="*/ 6323 h 205139"/>
                <a:gd name="connsiteX9" fmla="*/ 151374 w 326344"/>
                <a:gd name="connsiteY9" fmla="*/ 25627 h 205139"/>
                <a:gd name="connsiteX10" fmla="*/ 99897 w 326344"/>
                <a:gd name="connsiteY10" fmla="*/ 48363 h 205139"/>
                <a:gd name="connsiteX11" fmla="*/ 51637 w 326344"/>
                <a:gd name="connsiteY11" fmla="*/ 84396 h 205139"/>
                <a:gd name="connsiteX12" fmla="*/ 9813 w 326344"/>
                <a:gd name="connsiteY12" fmla="*/ 124291 h 205139"/>
                <a:gd name="connsiteX13" fmla="*/ 161 w 326344"/>
                <a:gd name="connsiteY13" fmla="*/ 156464 h 205139"/>
                <a:gd name="connsiteX14" fmla="*/ 161 w 326344"/>
                <a:gd name="connsiteY14" fmla="*/ 165472 h 205139"/>
                <a:gd name="connsiteX15" fmla="*/ 29116 w 326344"/>
                <a:gd name="connsiteY15" fmla="*/ 198074 h 205139"/>
                <a:gd name="connsiteX16" fmla="*/ 52710 w 326344"/>
                <a:gd name="connsiteY16" fmla="*/ 203651 h 205139"/>
                <a:gd name="connsiteX17" fmla="*/ 201564 w 326344"/>
                <a:gd name="connsiteY17" fmla="*/ 121288 h 205139"/>
                <a:gd name="connsiteX18" fmla="*/ 120273 w 326344"/>
                <a:gd name="connsiteY18" fmla="*/ 158394 h 205139"/>
                <a:gd name="connsiteX19" fmla="*/ 75874 w 326344"/>
                <a:gd name="connsiteY19" fmla="*/ 168475 h 205139"/>
                <a:gd name="connsiteX20" fmla="*/ 60003 w 326344"/>
                <a:gd name="connsiteY20" fmla="*/ 170834 h 205139"/>
                <a:gd name="connsiteX21" fmla="*/ 123062 w 326344"/>
                <a:gd name="connsiteY21" fmla="*/ 153890 h 205139"/>
                <a:gd name="connsiteX22" fmla="*/ 206068 w 326344"/>
                <a:gd name="connsiteY22" fmla="*/ 119358 h 205139"/>
                <a:gd name="connsiteX23" fmla="*/ 242531 w 326344"/>
                <a:gd name="connsiteY23" fmla="*/ 78391 h 205139"/>
                <a:gd name="connsiteX24" fmla="*/ 238455 w 326344"/>
                <a:gd name="connsiteY24" fmla="*/ 76675 h 205139"/>
                <a:gd name="connsiteX25" fmla="*/ 193842 w 326344"/>
                <a:gd name="connsiteY25" fmla="*/ 88901 h 205139"/>
                <a:gd name="connsiteX26" fmla="*/ 144296 w 326344"/>
                <a:gd name="connsiteY26" fmla="*/ 108848 h 205139"/>
                <a:gd name="connsiteX27" fmla="*/ 126707 w 326344"/>
                <a:gd name="connsiteY27" fmla="*/ 115926 h 205139"/>
                <a:gd name="connsiteX28" fmla="*/ 232020 w 326344"/>
                <a:gd name="connsiteY28" fmla="*/ 73029 h 205139"/>
                <a:gd name="connsiteX29" fmla="*/ 242531 w 326344"/>
                <a:gd name="connsiteY29" fmla="*/ 71098 h 205139"/>
                <a:gd name="connsiteX30" fmla="*/ 242531 w 326344"/>
                <a:gd name="connsiteY30" fmla="*/ 79249 h 205139"/>
                <a:gd name="connsiteX31" fmla="*/ 262906 w 326344"/>
                <a:gd name="connsiteY31" fmla="*/ 68739 h 205139"/>
                <a:gd name="connsiteX32" fmla="*/ 260976 w 326344"/>
                <a:gd name="connsiteY32" fmla="*/ 71527 h 205139"/>
                <a:gd name="connsiteX33" fmla="*/ 257974 w 326344"/>
                <a:gd name="connsiteY33" fmla="*/ 64020 h 205139"/>
                <a:gd name="connsiteX34" fmla="*/ 213789 w 326344"/>
                <a:gd name="connsiteY34" fmla="*/ 62948 h 205139"/>
                <a:gd name="connsiteX35" fmla="*/ 102042 w 326344"/>
                <a:gd name="connsiteY35" fmla="*/ 112494 h 205139"/>
                <a:gd name="connsiteX36" fmla="*/ 64293 w 326344"/>
                <a:gd name="connsiteY36" fmla="*/ 141664 h 205139"/>
                <a:gd name="connsiteX37" fmla="*/ 62791 w 326344"/>
                <a:gd name="connsiteY37" fmla="*/ 141664 h 205139"/>
                <a:gd name="connsiteX38" fmla="*/ 141722 w 326344"/>
                <a:gd name="connsiteY38" fmla="*/ 88043 h 205139"/>
                <a:gd name="connsiteX39" fmla="*/ 218937 w 326344"/>
                <a:gd name="connsiteY39" fmla="*/ 55012 h 205139"/>
                <a:gd name="connsiteX40" fmla="*/ 255185 w 326344"/>
                <a:gd name="connsiteY40" fmla="*/ 57586 h 205139"/>
                <a:gd name="connsiteX41" fmla="*/ 262906 w 326344"/>
                <a:gd name="connsiteY41" fmla="*/ 69597 h 205139"/>
                <a:gd name="connsiteX42" fmla="*/ 288645 w 326344"/>
                <a:gd name="connsiteY42" fmla="*/ 53296 h 205139"/>
                <a:gd name="connsiteX43" fmla="*/ 283068 w 326344"/>
                <a:gd name="connsiteY43" fmla="*/ 62304 h 205139"/>
                <a:gd name="connsiteX44" fmla="*/ 272559 w 326344"/>
                <a:gd name="connsiteY44" fmla="*/ 43858 h 205139"/>
                <a:gd name="connsiteX45" fmla="*/ 287358 w 326344"/>
                <a:gd name="connsiteY45" fmla="*/ 43858 h 205139"/>
                <a:gd name="connsiteX46" fmla="*/ 291648 w 326344"/>
                <a:gd name="connsiteY46" fmla="*/ 43858 h 205139"/>
                <a:gd name="connsiteX47" fmla="*/ 288645 w 326344"/>
                <a:gd name="connsiteY47" fmla="*/ 55012 h 205139"/>
                <a:gd name="connsiteX48" fmla="*/ 234594 w 326344"/>
                <a:gd name="connsiteY48" fmla="*/ 31847 h 205139"/>
                <a:gd name="connsiteX49" fmla="*/ 207355 w 326344"/>
                <a:gd name="connsiteY49" fmla="*/ 35708 h 205139"/>
                <a:gd name="connsiteX50" fmla="*/ 94535 w 326344"/>
                <a:gd name="connsiteY50" fmla="*/ 84182 h 205139"/>
                <a:gd name="connsiteX51" fmla="*/ 46490 w 326344"/>
                <a:gd name="connsiteY51" fmla="*/ 121074 h 205139"/>
                <a:gd name="connsiteX52" fmla="*/ 46490 w 326344"/>
                <a:gd name="connsiteY52" fmla="*/ 121074 h 205139"/>
                <a:gd name="connsiteX53" fmla="*/ 52281 w 326344"/>
                <a:gd name="connsiteY53" fmla="*/ 114210 h 205139"/>
                <a:gd name="connsiteX54" fmla="*/ 52281 w 326344"/>
                <a:gd name="connsiteY54" fmla="*/ 113138 h 205139"/>
                <a:gd name="connsiteX55" fmla="*/ 59144 w 326344"/>
                <a:gd name="connsiteY55" fmla="*/ 107132 h 205139"/>
                <a:gd name="connsiteX56" fmla="*/ 83381 w 326344"/>
                <a:gd name="connsiteY56" fmla="*/ 86756 h 205139"/>
                <a:gd name="connsiteX57" fmla="*/ 103543 w 326344"/>
                <a:gd name="connsiteY57" fmla="*/ 75388 h 205139"/>
                <a:gd name="connsiteX58" fmla="*/ 201564 w 326344"/>
                <a:gd name="connsiteY58" fmla="*/ 32491 h 205139"/>
                <a:gd name="connsiteX59" fmla="*/ 266982 w 326344"/>
                <a:gd name="connsiteY59" fmla="*/ 24555 h 205139"/>
                <a:gd name="connsiteX60" fmla="*/ 274918 w 326344"/>
                <a:gd name="connsiteY60" fmla="*/ 24555 h 205139"/>
                <a:gd name="connsiteX61" fmla="*/ 234594 w 326344"/>
                <a:gd name="connsiteY61" fmla="*/ 33563 h 20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26344" h="205139">
                  <a:moveTo>
                    <a:pt x="52710" y="203651"/>
                  </a:moveTo>
                  <a:cubicBezTo>
                    <a:pt x="89837" y="208151"/>
                    <a:pt x="127480" y="202516"/>
                    <a:pt x="161669" y="187350"/>
                  </a:cubicBezTo>
                  <a:cubicBezTo>
                    <a:pt x="207054" y="173614"/>
                    <a:pt x="248815" y="149948"/>
                    <a:pt x="283926" y="118071"/>
                  </a:cubicBezTo>
                  <a:cubicBezTo>
                    <a:pt x="299841" y="102186"/>
                    <a:pt x="312067" y="83002"/>
                    <a:pt x="319745" y="61875"/>
                  </a:cubicBezTo>
                  <a:cubicBezTo>
                    <a:pt x="321290" y="57646"/>
                    <a:pt x="322362" y="53257"/>
                    <a:pt x="322963" y="48792"/>
                  </a:cubicBezTo>
                  <a:cubicBezTo>
                    <a:pt x="329397" y="41714"/>
                    <a:pt x="325537" y="30989"/>
                    <a:pt x="320603" y="23697"/>
                  </a:cubicBezTo>
                  <a:cubicBezTo>
                    <a:pt x="316078" y="17382"/>
                    <a:pt x="309922" y="12417"/>
                    <a:pt x="302801" y="9326"/>
                  </a:cubicBezTo>
                  <a:cubicBezTo>
                    <a:pt x="290768" y="2628"/>
                    <a:pt x="277084" y="-566"/>
                    <a:pt x="263336" y="103"/>
                  </a:cubicBezTo>
                  <a:cubicBezTo>
                    <a:pt x="245126" y="-304"/>
                    <a:pt x="226937" y="1789"/>
                    <a:pt x="209285" y="6323"/>
                  </a:cubicBezTo>
                  <a:cubicBezTo>
                    <a:pt x="189552" y="11366"/>
                    <a:pt x="170184" y="17818"/>
                    <a:pt x="151374" y="25627"/>
                  </a:cubicBezTo>
                  <a:cubicBezTo>
                    <a:pt x="133722" y="32051"/>
                    <a:pt x="116541" y="39648"/>
                    <a:pt x="99897" y="48363"/>
                  </a:cubicBezTo>
                  <a:cubicBezTo>
                    <a:pt x="82824" y="58995"/>
                    <a:pt x="66673" y="71049"/>
                    <a:pt x="51637" y="84396"/>
                  </a:cubicBezTo>
                  <a:cubicBezTo>
                    <a:pt x="35744" y="95479"/>
                    <a:pt x="21631" y="108934"/>
                    <a:pt x="9813" y="124291"/>
                  </a:cubicBezTo>
                  <a:cubicBezTo>
                    <a:pt x="3657" y="133908"/>
                    <a:pt x="332" y="145051"/>
                    <a:pt x="161" y="156464"/>
                  </a:cubicBezTo>
                  <a:cubicBezTo>
                    <a:pt x="-53" y="159462"/>
                    <a:pt x="-53" y="162474"/>
                    <a:pt x="161" y="165472"/>
                  </a:cubicBezTo>
                  <a:cubicBezTo>
                    <a:pt x="3164" y="180802"/>
                    <a:pt x="14253" y="193289"/>
                    <a:pt x="29116" y="198074"/>
                  </a:cubicBezTo>
                  <a:cubicBezTo>
                    <a:pt x="36688" y="200987"/>
                    <a:pt x="44624" y="202864"/>
                    <a:pt x="52710" y="203651"/>
                  </a:cubicBezTo>
                  <a:close/>
                  <a:moveTo>
                    <a:pt x="201564" y="121288"/>
                  </a:moveTo>
                  <a:cubicBezTo>
                    <a:pt x="176297" y="137345"/>
                    <a:pt x="148950" y="149830"/>
                    <a:pt x="120273" y="158394"/>
                  </a:cubicBezTo>
                  <a:cubicBezTo>
                    <a:pt x="105752" y="162918"/>
                    <a:pt x="90910" y="166287"/>
                    <a:pt x="75874" y="168475"/>
                  </a:cubicBezTo>
                  <a:cubicBezTo>
                    <a:pt x="72014" y="168475"/>
                    <a:pt x="66223" y="170191"/>
                    <a:pt x="60003" y="170834"/>
                  </a:cubicBezTo>
                  <a:cubicBezTo>
                    <a:pt x="81408" y="166701"/>
                    <a:pt x="102471" y="161039"/>
                    <a:pt x="123062" y="153890"/>
                  </a:cubicBezTo>
                  <a:cubicBezTo>
                    <a:pt x="151653" y="144751"/>
                    <a:pt x="179428" y="133199"/>
                    <a:pt x="206068" y="119358"/>
                  </a:cubicBezTo>
                  <a:close/>
                  <a:moveTo>
                    <a:pt x="242531" y="78391"/>
                  </a:moveTo>
                  <a:cubicBezTo>
                    <a:pt x="241458" y="77282"/>
                    <a:pt x="239999" y="76660"/>
                    <a:pt x="238455" y="76675"/>
                  </a:cubicBezTo>
                  <a:cubicBezTo>
                    <a:pt x="222969" y="78086"/>
                    <a:pt x="207870" y="82226"/>
                    <a:pt x="193842" y="88901"/>
                  </a:cubicBezTo>
                  <a:cubicBezTo>
                    <a:pt x="177112" y="95335"/>
                    <a:pt x="160811" y="101984"/>
                    <a:pt x="144296" y="108848"/>
                  </a:cubicBezTo>
                  <a:lnTo>
                    <a:pt x="126707" y="115926"/>
                  </a:lnTo>
                  <a:cubicBezTo>
                    <a:pt x="159438" y="96360"/>
                    <a:pt x="194936" y="81895"/>
                    <a:pt x="232020" y="73029"/>
                  </a:cubicBezTo>
                  <a:cubicBezTo>
                    <a:pt x="233951" y="73029"/>
                    <a:pt x="241029" y="70026"/>
                    <a:pt x="242531" y="71098"/>
                  </a:cubicBezTo>
                  <a:cubicBezTo>
                    <a:pt x="244032" y="72171"/>
                    <a:pt x="244461" y="76460"/>
                    <a:pt x="242531" y="79249"/>
                  </a:cubicBezTo>
                  <a:close/>
                  <a:moveTo>
                    <a:pt x="262906" y="68739"/>
                  </a:moveTo>
                  <a:cubicBezTo>
                    <a:pt x="262414" y="69762"/>
                    <a:pt x="261769" y="70704"/>
                    <a:pt x="260976" y="71527"/>
                  </a:cubicBezTo>
                  <a:cubicBezTo>
                    <a:pt x="260697" y="68793"/>
                    <a:pt x="259668" y="66189"/>
                    <a:pt x="257974" y="64020"/>
                  </a:cubicBezTo>
                  <a:cubicBezTo>
                    <a:pt x="248536" y="50937"/>
                    <a:pt x="226229" y="59730"/>
                    <a:pt x="213789" y="62948"/>
                  </a:cubicBezTo>
                  <a:cubicBezTo>
                    <a:pt x="174024" y="73057"/>
                    <a:pt x="136231" y="89808"/>
                    <a:pt x="102042" y="112494"/>
                  </a:cubicBezTo>
                  <a:cubicBezTo>
                    <a:pt x="88851" y="121410"/>
                    <a:pt x="76239" y="131154"/>
                    <a:pt x="64293" y="141664"/>
                  </a:cubicBezTo>
                  <a:lnTo>
                    <a:pt x="62791" y="141664"/>
                  </a:lnTo>
                  <a:cubicBezTo>
                    <a:pt x="84947" y="118322"/>
                    <a:pt x="111865" y="100032"/>
                    <a:pt x="141722" y="88043"/>
                  </a:cubicBezTo>
                  <a:cubicBezTo>
                    <a:pt x="166409" y="74742"/>
                    <a:pt x="192255" y="63688"/>
                    <a:pt x="218937" y="55012"/>
                  </a:cubicBezTo>
                  <a:cubicBezTo>
                    <a:pt x="230948" y="51513"/>
                    <a:pt x="243796" y="52425"/>
                    <a:pt x="255185" y="57586"/>
                  </a:cubicBezTo>
                  <a:cubicBezTo>
                    <a:pt x="260118" y="59302"/>
                    <a:pt x="265266" y="62733"/>
                    <a:pt x="262906" y="69597"/>
                  </a:cubicBezTo>
                  <a:close/>
                  <a:moveTo>
                    <a:pt x="288645" y="53296"/>
                  </a:moveTo>
                  <a:cubicBezTo>
                    <a:pt x="287015" y="56438"/>
                    <a:pt x="285149" y="59450"/>
                    <a:pt x="283068" y="62304"/>
                  </a:cubicBezTo>
                  <a:cubicBezTo>
                    <a:pt x="281996" y="55055"/>
                    <a:pt x="278264" y="48468"/>
                    <a:pt x="272559" y="43858"/>
                  </a:cubicBezTo>
                  <a:cubicBezTo>
                    <a:pt x="277491" y="43539"/>
                    <a:pt x="282425" y="43539"/>
                    <a:pt x="287358" y="43858"/>
                  </a:cubicBezTo>
                  <a:lnTo>
                    <a:pt x="291648" y="43858"/>
                  </a:lnTo>
                  <a:cubicBezTo>
                    <a:pt x="291476" y="47751"/>
                    <a:pt x="290468" y="51561"/>
                    <a:pt x="288645" y="55012"/>
                  </a:cubicBezTo>
                  <a:close/>
                  <a:moveTo>
                    <a:pt x="234594" y="31847"/>
                  </a:moveTo>
                  <a:cubicBezTo>
                    <a:pt x="225393" y="32156"/>
                    <a:pt x="216278" y="33452"/>
                    <a:pt x="207355" y="35708"/>
                  </a:cubicBezTo>
                  <a:cubicBezTo>
                    <a:pt x="167417" y="45800"/>
                    <a:pt x="129346" y="62161"/>
                    <a:pt x="94535" y="84182"/>
                  </a:cubicBezTo>
                  <a:cubicBezTo>
                    <a:pt x="77483" y="95061"/>
                    <a:pt x="61397" y="107404"/>
                    <a:pt x="46490" y="121074"/>
                  </a:cubicBezTo>
                  <a:lnTo>
                    <a:pt x="46490" y="121074"/>
                  </a:lnTo>
                  <a:cubicBezTo>
                    <a:pt x="48635" y="118285"/>
                    <a:pt x="50780" y="115926"/>
                    <a:pt x="52281" y="114210"/>
                  </a:cubicBezTo>
                  <a:cubicBezTo>
                    <a:pt x="53782" y="112494"/>
                    <a:pt x="52281" y="114210"/>
                    <a:pt x="52281" y="113138"/>
                  </a:cubicBezTo>
                  <a:lnTo>
                    <a:pt x="59144" y="107132"/>
                  </a:lnTo>
                  <a:lnTo>
                    <a:pt x="83381" y="86756"/>
                  </a:lnTo>
                  <a:cubicBezTo>
                    <a:pt x="90031" y="82895"/>
                    <a:pt x="96680" y="79034"/>
                    <a:pt x="103543" y="75388"/>
                  </a:cubicBezTo>
                  <a:cubicBezTo>
                    <a:pt x="135159" y="58761"/>
                    <a:pt x="167911" y="44425"/>
                    <a:pt x="201564" y="32491"/>
                  </a:cubicBezTo>
                  <a:cubicBezTo>
                    <a:pt x="223012" y="27452"/>
                    <a:pt x="244954" y="24793"/>
                    <a:pt x="266982" y="24555"/>
                  </a:cubicBezTo>
                  <a:cubicBezTo>
                    <a:pt x="269620" y="24334"/>
                    <a:pt x="272280" y="24334"/>
                    <a:pt x="274918" y="24555"/>
                  </a:cubicBezTo>
                  <a:cubicBezTo>
                    <a:pt x="261191" y="26142"/>
                    <a:pt x="247678" y="29162"/>
                    <a:pt x="234594" y="33563"/>
                  </a:cubicBezTo>
                  <a:close/>
                </a:path>
              </a:pathLst>
            </a:custGeom>
            <a:solidFill>
              <a:srgbClr val="000000"/>
            </a:solidFill>
            <a:ln w="21447"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0532D0DA-2E11-4A91-AEBA-5CF5417338AA}"/>
                </a:ext>
              </a:extLst>
            </p:cNvPr>
            <p:cNvSpPr/>
            <p:nvPr/>
          </p:nvSpPr>
          <p:spPr>
            <a:xfrm>
              <a:off x="7443469" y="685271"/>
              <a:ext cx="924258" cy="634644"/>
            </a:xfrm>
            <a:custGeom>
              <a:avLst/>
              <a:gdLst>
                <a:gd name="connsiteX0" fmla="*/ 313150 w 924258"/>
                <a:gd name="connsiteY0" fmla="*/ 603694 h 634644"/>
                <a:gd name="connsiteX1" fmla="*/ 324089 w 924258"/>
                <a:gd name="connsiteY1" fmla="*/ 597688 h 634644"/>
                <a:gd name="connsiteX2" fmla="*/ 357549 w 924258"/>
                <a:gd name="connsiteY2" fmla="*/ 578599 h 634644"/>
                <a:gd name="connsiteX3" fmla="*/ 361795 w 924258"/>
                <a:gd name="connsiteY3" fmla="*/ 576976 h 634644"/>
                <a:gd name="connsiteX4" fmla="*/ 361838 w 924258"/>
                <a:gd name="connsiteY4" fmla="*/ 576883 h 634644"/>
                <a:gd name="connsiteX5" fmla="*/ 361838 w 924258"/>
                <a:gd name="connsiteY5" fmla="*/ 576883 h 634644"/>
                <a:gd name="connsiteX6" fmla="*/ 370847 w 924258"/>
                <a:gd name="connsiteY6" fmla="*/ 570234 h 634644"/>
                <a:gd name="connsiteX7" fmla="*/ 372133 w 924258"/>
                <a:gd name="connsiteY7" fmla="*/ 570234 h 634644"/>
                <a:gd name="connsiteX8" fmla="*/ 373850 w 924258"/>
                <a:gd name="connsiteY8" fmla="*/ 572379 h 634644"/>
                <a:gd name="connsiteX9" fmla="*/ 381571 w 924258"/>
                <a:gd name="connsiteY9" fmla="*/ 565086 h 634644"/>
                <a:gd name="connsiteX10" fmla="*/ 382858 w 924258"/>
                <a:gd name="connsiteY10" fmla="*/ 565086 h 634644"/>
                <a:gd name="connsiteX11" fmla="*/ 391630 w 924258"/>
                <a:gd name="connsiteY11" fmla="*/ 560254 h 634644"/>
                <a:gd name="connsiteX12" fmla="*/ 391652 w 924258"/>
                <a:gd name="connsiteY12" fmla="*/ 560153 h 634644"/>
                <a:gd name="connsiteX13" fmla="*/ 772580 w 924258"/>
                <a:gd name="connsiteY13" fmla="*/ 345667 h 634644"/>
                <a:gd name="connsiteX14" fmla="*/ 790811 w 924258"/>
                <a:gd name="connsiteY14" fmla="*/ 337516 h 634644"/>
                <a:gd name="connsiteX15" fmla="*/ 790811 w 924258"/>
                <a:gd name="connsiteY15" fmla="*/ 334085 h 634644"/>
                <a:gd name="connsiteX16" fmla="*/ 792312 w 924258"/>
                <a:gd name="connsiteY16" fmla="*/ 334085 h 634644"/>
                <a:gd name="connsiteX17" fmla="*/ 805396 w 924258"/>
                <a:gd name="connsiteY17" fmla="*/ 334085 h 634644"/>
                <a:gd name="connsiteX18" fmla="*/ 810157 w 924258"/>
                <a:gd name="connsiteY18" fmla="*/ 325628 h 634644"/>
                <a:gd name="connsiteX19" fmla="*/ 809471 w 924258"/>
                <a:gd name="connsiteY19" fmla="*/ 324004 h 634644"/>
                <a:gd name="connsiteX20" fmla="*/ 809471 w 924258"/>
                <a:gd name="connsiteY20" fmla="*/ 324004 h 634644"/>
                <a:gd name="connsiteX21" fmla="*/ 830920 w 924258"/>
                <a:gd name="connsiteY21" fmla="*/ 310706 h 634644"/>
                <a:gd name="connsiteX22" fmla="*/ 918001 w 924258"/>
                <a:gd name="connsiteY22" fmla="*/ 246360 h 634644"/>
                <a:gd name="connsiteX23" fmla="*/ 791025 w 924258"/>
                <a:gd name="connsiteY23" fmla="*/ 129 h 634644"/>
                <a:gd name="connsiteX24" fmla="*/ 696437 w 924258"/>
                <a:gd name="connsiteY24" fmla="*/ 34233 h 634644"/>
                <a:gd name="connsiteX25" fmla="*/ 217918 w 924258"/>
                <a:gd name="connsiteY25" fmla="*/ 282179 h 634644"/>
                <a:gd name="connsiteX26" fmla="*/ 214744 w 924258"/>
                <a:gd name="connsiteY26" fmla="*/ 283953 h 634644"/>
                <a:gd name="connsiteX27" fmla="*/ 214701 w 924258"/>
                <a:gd name="connsiteY27" fmla="*/ 284109 h 634644"/>
                <a:gd name="connsiteX28" fmla="*/ 193252 w 924258"/>
                <a:gd name="connsiteY28" fmla="*/ 296979 h 634644"/>
                <a:gd name="connsiteX29" fmla="*/ 185359 w 924258"/>
                <a:gd name="connsiteY29" fmla="*/ 301513 h 634644"/>
                <a:gd name="connsiteX30" fmla="*/ 185316 w 924258"/>
                <a:gd name="connsiteY30" fmla="*/ 301697 h 634644"/>
                <a:gd name="connsiteX31" fmla="*/ 142419 w 924258"/>
                <a:gd name="connsiteY31" fmla="*/ 327650 h 634644"/>
                <a:gd name="connsiteX32" fmla="*/ 117538 w 924258"/>
                <a:gd name="connsiteY32" fmla="*/ 346739 h 634644"/>
                <a:gd name="connsiteX33" fmla="*/ 0 w 924258"/>
                <a:gd name="connsiteY33" fmla="*/ 569591 h 634644"/>
                <a:gd name="connsiteX34" fmla="*/ 46543 w 924258"/>
                <a:gd name="connsiteY34" fmla="*/ 633937 h 634644"/>
                <a:gd name="connsiteX35" fmla="*/ 313150 w 924258"/>
                <a:gd name="connsiteY35" fmla="*/ 603694 h 63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4258" h="634644">
                  <a:moveTo>
                    <a:pt x="313150" y="603694"/>
                  </a:moveTo>
                  <a:lnTo>
                    <a:pt x="324089" y="597688"/>
                  </a:lnTo>
                  <a:lnTo>
                    <a:pt x="357549" y="578599"/>
                  </a:lnTo>
                  <a:cubicBezTo>
                    <a:pt x="359178" y="579324"/>
                    <a:pt x="361066" y="578597"/>
                    <a:pt x="361795" y="576976"/>
                  </a:cubicBezTo>
                  <a:cubicBezTo>
                    <a:pt x="361817" y="576945"/>
                    <a:pt x="361817" y="576913"/>
                    <a:pt x="361838" y="576883"/>
                  </a:cubicBezTo>
                  <a:lnTo>
                    <a:pt x="361838" y="576883"/>
                  </a:lnTo>
                  <a:cubicBezTo>
                    <a:pt x="365914" y="582031"/>
                    <a:pt x="372992" y="576883"/>
                    <a:pt x="370847" y="570234"/>
                  </a:cubicBezTo>
                  <a:lnTo>
                    <a:pt x="372133" y="570234"/>
                  </a:lnTo>
                  <a:lnTo>
                    <a:pt x="373850" y="572379"/>
                  </a:lnTo>
                  <a:cubicBezTo>
                    <a:pt x="378139" y="577312"/>
                    <a:pt x="385431" y="570020"/>
                    <a:pt x="381571" y="565086"/>
                  </a:cubicBezTo>
                  <a:lnTo>
                    <a:pt x="382858" y="565086"/>
                  </a:lnTo>
                  <a:cubicBezTo>
                    <a:pt x="386612" y="566172"/>
                    <a:pt x="390536" y="564008"/>
                    <a:pt x="391630" y="560254"/>
                  </a:cubicBezTo>
                  <a:cubicBezTo>
                    <a:pt x="391630" y="560220"/>
                    <a:pt x="391652" y="560188"/>
                    <a:pt x="391652" y="560153"/>
                  </a:cubicBezTo>
                  <a:cubicBezTo>
                    <a:pt x="487957" y="506746"/>
                    <a:pt x="652682" y="417091"/>
                    <a:pt x="772580" y="345667"/>
                  </a:cubicBezTo>
                  <a:cubicBezTo>
                    <a:pt x="779808" y="347593"/>
                    <a:pt x="787422" y="344196"/>
                    <a:pt x="790811" y="337516"/>
                  </a:cubicBezTo>
                  <a:cubicBezTo>
                    <a:pt x="791197" y="336405"/>
                    <a:pt x="791197" y="335196"/>
                    <a:pt x="790811" y="334085"/>
                  </a:cubicBezTo>
                  <a:lnTo>
                    <a:pt x="792312" y="334085"/>
                  </a:lnTo>
                  <a:cubicBezTo>
                    <a:pt x="796516" y="335790"/>
                    <a:pt x="801192" y="335790"/>
                    <a:pt x="805396" y="334085"/>
                  </a:cubicBezTo>
                  <a:cubicBezTo>
                    <a:pt x="809042" y="333066"/>
                    <a:pt x="811187" y="329278"/>
                    <a:pt x="810157" y="325628"/>
                  </a:cubicBezTo>
                  <a:cubicBezTo>
                    <a:pt x="810007" y="325059"/>
                    <a:pt x="809772" y="324514"/>
                    <a:pt x="809471" y="324004"/>
                  </a:cubicBezTo>
                  <a:lnTo>
                    <a:pt x="809471" y="324004"/>
                  </a:lnTo>
                  <a:lnTo>
                    <a:pt x="830920" y="310706"/>
                  </a:lnTo>
                  <a:cubicBezTo>
                    <a:pt x="879179" y="280463"/>
                    <a:pt x="912425" y="257084"/>
                    <a:pt x="918001" y="246360"/>
                  </a:cubicBezTo>
                  <a:cubicBezTo>
                    <a:pt x="942238" y="200460"/>
                    <a:pt x="895266" y="13428"/>
                    <a:pt x="791025" y="129"/>
                  </a:cubicBezTo>
                  <a:cubicBezTo>
                    <a:pt x="780944" y="-1372"/>
                    <a:pt x="745984" y="12141"/>
                    <a:pt x="696437" y="34233"/>
                  </a:cubicBezTo>
                  <a:cubicBezTo>
                    <a:pt x="569032" y="91715"/>
                    <a:pt x="347039" y="207967"/>
                    <a:pt x="217918" y="282179"/>
                  </a:cubicBezTo>
                  <a:cubicBezTo>
                    <a:pt x="216545" y="281791"/>
                    <a:pt x="215130" y="282587"/>
                    <a:pt x="214744" y="283953"/>
                  </a:cubicBezTo>
                  <a:cubicBezTo>
                    <a:pt x="214722" y="284004"/>
                    <a:pt x="214722" y="284058"/>
                    <a:pt x="214701" y="284109"/>
                  </a:cubicBezTo>
                  <a:lnTo>
                    <a:pt x="193252" y="296979"/>
                  </a:lnTo>
                  <a:cubicBezTo>
                    <a:pt x="189820" y="296052"/>
                    <a:pt x="186281" y="298083"/>
                    <a:pt x="185359" y="301513"/>
                  </a:cubicBezTo>
                  <a:cubicBezTo>
                    <a:pt x="185338" y="301575"/>
                    <a:pt x="185338" y="301635"/>
                    <a:pt x="185316" y="301697"/>
                  </a:cubicBezTo>
                  <a:cubicBezTo>
                    <a:pt x="168586" y="311564"/>
                    <a:pt x="154430" y="320358"/>
                    <a:pt x="142419" y="327650"/>
                  </a:cubicBezTo>
                  <a:cubicBezTo>
                    <a:pt x="133324" y="332901"/>
                    <a:pt x="124960" y="339318"/>
                    <a:pt x="117538" y="346739"/>
                  </a:cubicBezTo>
                  <a:cubicBezTo>
                    <a:pt x="93945" y="380414"/>
                    <a:pt x="644" y="535058"/>
                    <a:pt x="0" y="569591"/>
                  </a:cubicBezTo>
                  <a:cubicBezTo>
                    <a:pt x="1072" y="598482"/>
                    <a:pt x="19432" y="623886"/>
                    <a:pt x="46543" y="633937"/>
                  </a:cubicBezTo>
                  <a:cubicBezTo>
                    <a:pt x="72282" y="637797"/>
                    <a:pt x="283122" y="626001"/>
                    <a:pt x="313150" y="603694"/>
                  </a:cubicBezTo>
                  <a:close/>
                </a:path>
              </a:pathLst>
            </a:custGeom>
            <a:noFill/>
            <a:ln w="18874" cap="rnd">
              <a:solidFill>
                <a:srgbClr val="190B0B"/>
              </a:solidFill>
              <a:prstDash val="solid"/>
              <a:round/>
            </a:ln>
          </p:spPr>
          <p:txBody>
            <a:bodyPr rtlCol="0" anchor="ctr"/>
            <a:lstStyle/>
            <a:p>
              <a:endParaRPr lang="en-US"/>
            </a:p>
          </p:txBody>
        </p:sp>
      </p:grpSp>
      <p:sp>
        <p:nvSpPr>
          <p:cNvPr id="28" name="Freeform: Shape 27">
            <a:extLst>
              <a:ext uri="{FF2B5EF4-FFF2-40B4-BE49-F238E27FC236}">
                <a16:creationId xmlns="" xmlns:a16="http://schemas.microsoft.com/office/drawing/2014/main" id="{341BEB85-1D5D-4E40-9F5A-4ABC53A767D6}"/>
              </a:ext>
            </a:extLst>
          </p:cNvPr>
          <p:cNvSpPr/>
          <p:nvPr userDrawn="1"/>
        </p:nvSpPr>
        <p:spPr>
          <a:xfrm>
            <a:off x="2242348" y="5882103"/>
            <a:ext cx="232412" cy="331809"/>
          </a:xfrm>
          <a:custGeom>
            <a:avLst/>
            <a:gdLst>
              <a:gd name="connsiteX0" fmla="*/ 58381 w 232412"/>
              <a:gd name="connsiteY0" fmla="*/ 89312 h 331809"/>
              <a:gd name="connsiteX1" fmla="*/ 138814 w 232412"/>
              <a:gd name="connsiteY1" fmla="*/ 248890 h 331809"/>
              <a:gd name="connsiteX2" fmla="*/ 169699 w 232412"/>
              <a:gd name="connsiteY2" fmla="*/ 276773 h 331809"/>
              <a:gd name="connsiteX3" fmla="*/ 177636 w 232412"/>
              <a:gd name="connsiteY3" fmla="*/ 207709 h 331809"/>
              <a:gd name="connsiteX4" fmla="*/ 147822 w 232412"/>
              <a:gd name="connsiteY4" fmla="*/ 143363 h 331809"/>
              <a:gd name="connsiteX5" fmla="*/ 90340 w 232412"/>
              <a:gd name="connsiteY5" fmla="*/ 42983 h 331809"/>
              <a:gd name="connsiteX6" fmla="*/ 37147 w 232412"/>
              <a:gd name="connsiteY6" fmla="*/ 86 h 331809"/>
              <a:gd name="connsiteX7" fmla="*/ 5403 w 232412"/>
              <a:gd name="connsiteY7" fmla="*/ 26253 h 331809"/>
              <a:gd name="connsiteX8" fmla="*/ 899 w 232412"/>
              <a:gd name="connsiteY8" fmla="*/ 69151 h 331809"/>
              <a:gd name="connsiteX9" fmla="*/ 93128 w 232412"/>
              <a:gd name="connsiteY9" fmla="*/ 272484 h 331809"/>
              <a:gd name="connsiteX10" fmla="*/ 173989 w 232412"/>
              <a:gd name="connsiteY10" fmla="*/ 331682 h 331809"/>
              <a:gd name="connsiteX11" fmla="*/ 229112 w 232412"/>
              <a:gd name="connsiteY11" fmla="*/ 280420 h 331809"/>
              <a:gd name="connsiteX12" fmla="*/ 225037 w 232412"/>
              <a:gd name="connsiteY12" fmla="*/ 201060 h 331809"/>
              <a:gd name="connsiteX13" fmla="*/ 167126 w 232412"/>
              <a:gd name="connsiteY13" fmla="*/ 61858 h 33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412" h="331809">
                <a:moveTo>
                  <a:pt x="58381" y="89312"/>
                </a:moveTo>
                <a:lnTo>
                  <a:pt x="138814" y="248890"/>
                </a:lnTo>
                <a:cubicBezTo>
                  <a:pt x="145248" y="261974"/>
                  <a:pt x="154900" y="276988"/>
                  <a:pt x="169699" y="276773"/>
                </a:cubicBezTo>
                <a:cubicBezTo>
                  <a:pt x="181711" y="255818"/>
                  <a:pt x="184585" y="230852"/>
                  <a:pt x="177636" y="207709"/>
                </a:cubicBezTo>
                <a:cubicBezTo>
                  <a:pt x="170772" y="184973"/>
                  <a:pt x="160734" y="163310"/>
                  <a:pt x="147822" y="143363"/>
                </a:cubicBezTo>
                <a:lnTo>
                  <a:pt x="90340" y="42983"/>
                </a:lnTo>
                <a:cubicBezTo>
                  <a:pt x="78328" y="21535"/>
                  <a:pt x="60955" y="-1416"/>
                  <a:pt x="37147" y="86"/>
                </a:cubicBezTo>
                <a:cubicBezTo>
                  <a:pt x="22648" y="2510"/>
                  <a:pt x="10551" y="12483"/>
                  <a:pt x="5403" y="26253"/>
                </a:cubicBezTo>
                <a:cubicBezTo>
                  <a:pt x="363" y="39959"/>
                  <a:pt x="-1182" y="54695"/>
                  <a:pt x="899" y="69151"/>
                </a:cubicBezTo>
                <a:cubicBezTo>
                  <a:pt x="7762" y="144221"/>
                  <a:pt x="51089" y="210068"/>
                  <a:pt x="93128" y="272484"/>
                </a:cubicBezTo>
                <a:cubicBezTo>
                  <a:pt x="112861" y="301654"/>
                  <a:pt x="139028" y="334256"/>
                  <a:pt x="173989" y="331682"/>
                </a:cubicBezTo>
                <a:cubicBezTo>
                  <a:pt x="201250" y="327757"/>
                  <a:pt x="223214" y="307338"/>
                  <a:pt x="229112" y="280420"/>
                </a:cubicBezTo>
                <a:cubicBezTo>
                  <a:pt x="234624" y="254059"/>
                  <a:pt x="233209" y="226712"/>
                  <a:pt x="225037" y="201060"/>
                </a:cubicBezTo>
                <a:cubicBezTo>
                  <a:pt x="212447" y="152136"/>
                  <a:pt x="192950" y="105271"/>
                  <a:pt x="167126" y="61858"/>
                </a:cubicBezTo>
              </a:path>
            </a:pathLst>
          </a:custGeom>
          <a:noFill/>
          <a:ln w="21447" cap="rnd">
            <a:solidFill>
              <a:srgbClr val="EE5B30"/>
            </a:solidFill>
            <a:prstDash val="solid"/>
            <a:round/>
          </a:ln>
        </p:spPr>
        <p:txBody>
          <a:bodyPr rtlCol="0" anchor="ctr"/>
          <a:lstStyle/>
          <a:p>
            <a:endParaRPr lang="en-US"/>
          </a:p>
        </p:txBody>
      </p:sp>
      <p:grpSp>
        <p:nvGrpSpPr>
          <p:cNvPr id="29" name="Group 28">
            <a:extLst>
              <a:ext uri="{FF2B5EF4-FFF2-40B4-BE49-F238E27FC236}">
                <a16:creationId xmlns="" xmlns:a16="http://schemas.microsoft.com/office/drawing/2014/main" id="{2A7D28F8-1CED-4CE9-9861-27F7C0973D72}"/>
              </a:ext>
            </a:extLst>
          </p:cNvPr>
          <p:cNvGrpSpPr/>
          <p:nvPr userDrawn="1"/>
        </p:nvGrpSpPr>
        <p:grpSpPr>
          <a:xfrm>
            <a:off x="604218" y="4380842"/>
            <a:ext cx="493957" cy="416899"/>
            <a:chOff x="604218" y="4380842"/>
            <a:chExt cx="493957" cy="416899"/>
          </a:xfrm>
        </p:grpSpPr>
        <p:sp>
          <p:nvSpPr>
            <p:cNvPr id="30" name="Freeform: Shape 29">
              <a:extLst>
                <a:ext uri="{FF2B5EF4-FFF2-40B4-BE49-F238E27FC236}">
                  <a16:creationId xmlns="" xmlns:a16="http://schemas.microsoft.com/office/drawing/2014/main" id="{0636679E-F37F-4A9A-A119-5839677C1285}"/>
                </a:ext>
              </a:extLst>
            </p:cNvPr>
            <p:cNvSpPr/>
            <p:nvPr/>
          </p:nvSpPr>
          <p:spPr>
            <a:xfrm>
              <a:off x="668709" y="4423742"/>
              <a:ext cx="429466" cy="373999"/>
            </a:xfrm>
            <a:custGeom>
              <a:avLst/>
              <a:gdLst>
                <a:gd name="connsiteX0" fmla="*/ 413309 w 429466"/>
                <a:gd name="connsiteY0" fmla="*/ 130991 h 373999"/>
                <a:gd name="connsiteX1" fmla="*/ 294269 w 429466"/>
                <a:gd name="connsiteY1" fmla="*/ 276198 h 373999"/>
                <a:gd name="connsiteX2" fmla="*/ 215124 w 429466"/>
                <a:gd name="connsiteY2" fmla="*/ 340544 h 373999"/>
                <a:gd name="connsiteX3" fmla="*/ 184452 w 429466"/>
                <a:gd name="connsiteY3" fmla="*/ 361993 h 373999"/>
                <a:gd name="connsiteX4" fmla="*/ 62195 w 429466"/>
                <a:gd name="connsiteY4" fmla="*/ 359634 h 373999"/>
                <a:gd name="connsiteX5" fmla="*/ 5142 w 429466"/>
                <a:gd name="connsiteY5" fmla="*/ 315235 h 373999"/>
                <a:gd name="connsiteX6" fmla="*/ 8573 w 429466"/>
                <a:gd name="connsiteY6" fmla="*/ 245956 h 373999"/>
                <a:gd name="connsiteX7" fmla="*/ 76351 w 429466"/>
                <a:gd name="connsiteY7" fmla="*/ 142574 h 373999"/>
                <a:gd name="connsiteX8" fmla="*/ 95011 w 429466"/>
                <a:gd name="connsiteY8" fmla="*/ 121125 h 373999"/>
                <a:gd name="connsiteX9" fmla="*/ 170940 w 429466"/>
                <a:gd name="connsiteY9" fmla="*/ 49701 h 373999"/>
                <a:gd name="connsiteX10" fmla="*/ 329660 w 429466"/>
                <a:gd name="connsiteY10" fmla="*/ 369 h 373999"/>
                <a:gd name="connsiteX11" fmla="*/ 428752 w 429466"/>
                <a:gd name="connsiteY11" fmla="*/ 59567 h 373999"/>
                <a:gd name="connsiteX12" fmla="*/ 413309 w 429466"/>
                <a:gd name="connsiteY12" fmla="*/ 130991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466" h="373999">
                  <a:moveTo>
                    <a:pt x="413309" y="130991"/>
                  </a:moveTo>
                  <a:cubicBezTo>
                    <a:pt x="383221" y="186522"/>
                    <a:pt x="342818" y="235811"/>
                    <a:pt x="294269" y="276198"/>
                  </a:cubicBezTo>
                  <a:cubicBezTo>
                    <a:pt x="268745" y="298934"/>
                    <a:pt x="241720" y="320168"/>
                    <a:pt x="215124" y="340544"/>
                  </a:cubicBezTo>
                  <a:cubicBezTo>
                    <a:pt x="205613" y="348673"/>
                    <a:pt x="195342" y="355837"/>
                    <a:pt x="184452" y="361993"/>
                  </a:cubicBezTo>
                  <a:cubicBezTo>
                    <a:pt x="145255" y="378809"/>
                    <a:pt x="100715" y="377951"/>
                    <a:pt x="62195" y="359634"/>
                  </a:cubicBezTo>
                  <a:cubicBezTo>
                    <a:pt x="38224" y="352620"/>
                    <a:pt x="17824" y="336748"/>
                    <a:pt x="5142" y="315235"/>
                  </a:cubicBezTo>
                  <a:cubicBezTo>
                    <a:pt x="-2749" y="292564"/>
                    <a:pt x="-1520" y="267726"/>
                    <a:pt x="8573" y="245956"/>
                  </a:cubicBezTo>
                  <a:cubicBezTo>
                    <a:pt x="24683" y="207649"/>
                    <a:pt x="47653" y="172623"/>
                    <a:pt x="76351" y="142574"/>
                  </a:cubicBezTo>
                  <a:lnTo>
                    <a:pt x="95011" y="121125"/>
                  </a:lnTo>
                  <a:cubicBezTo>
                    <a:pt x="118330" y="95279"/>
                    <a:pt x="143723" y="71407"/>
                    <a:pt x="170940" y="49701"/>
                  </a:cubicBezTo>
                  <a:cubicBezTo>
                    <a:pt x="216228" y="14782"/>
                    <a:pt x="272553" y="-2741"/>
                    <a:pt x="329660" y="369"/>
                  </a:cubicBezTo>
                  <a:cubicBezTo>
                    <a:pt x="366980" y="2085"/>
                    <a:pt x="420816" y="16885"/>
                    <a:pt x="428752" y="59567"/>
                  </a:cubicBezTo>
                  <a:cubicBezTo>
                    <a:pt x="431541" y="84426"/>
                    <a:pt x="426118" y="109500"/>
                    <a:pt x="413309" y="130991"/>
                  </a:cubicBezTo>
                  <a:close/>
                </a:path>
              </a:pathLst>
            </a:custGeom>
            <a:solidFill>
              <a:srgbClr val="000000">
                <a:alpha val="15000"/>
              </a:srgbClr>
            </a:solidFill>
            <a:ln w="21447"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3C3BC347-31F7-4732-B0AC-792C2EF2D39A}"/>
                </a:ext>
              </a:extLst>
            </p:cNvPr>
            <p:cNvSpPr/>
            <p:nvPr/>
          </p:nvSpPr>
          <p:spPr>
            <a:xfrm>
              <a:off x="625979" y="4380842"/>
              <a:ext cx="429293" cy="374056"/>
            </a:xfrm>
            <a:custGeom>
              <a:avLst/>
              <a:gdLst>
                <a:gd name="connsiteX0" fmla="*/ 413357 w 429293"/>
                <a:gd name="connsiteY0" fmla="*/ 130994 h 374056"/>
                <a:gd name="connsiteX1" fmla="*/ 294102 w 429293"/>
                <a:gd name="connsiteY1" fmla="*/ 276416 h 374056"/>
                <a:gd name="connsiteX2" fmla="*/ 214957 w 429293"/>
                <a:gd name="connsiteY2" fmla="*/ 340762 h 374056"/>
                <a:gd name="connsiteX3" fmla="*/ 184500 w 429293"/>
                <a:gd name="connsiteY3" fmla="*/ 362211 h 374056"/>
                <a:gd name="connsiteX4" fmla="*/ 62243 w 429293"/>
                <a:gd name="connsiteY4" fmla="*/ 359851 h 374056"/>
                <a:gd name="connsiteX5" fmla="*/ 4975 w 429293"/>
                <a:gd name="connsiteY5" fmla="*/ 315238 h 374056"/>
                <a:gd name="connsiteX6" fmla="*/ 8621 w 429293"/>
                <a:gd name="connsiteY6" fmla="*/ 246174 h 374056"/>
                <a:gd name="connsiteX7" fmla="*/ 76184 w 429293"/>
                <a:gd name="connsiteY7" fmla="*/ 142577 h 374056"/>
                <a:gd name="connsiteX8" fmla="*/ 94845 w 429293"/>
                <a:gd name="connsiteY8" fmla="*/ 121128 h 374056"/>
                <a:gd name="connsiteX9" fmla="*/ 170773 w 429293"/>
                <a:gd name="connsiteY9" fmla="*/ 49918 h 374056"/>
                <a:gd name="connsiteX10" fmla="*/ 329278 w 429293"/>
                <a:gd name="connsiteY10" fmla="*/ 372 h 374056"/>
                <a:gd name="connsiteX11" fmla="*/ 428585 w 429293"/>
                <a:gd name="connsiteY11" fmla="*/ 59571 h 374056"/>
                <a:gd name="connsiteX12" fmla="*/ 413357 w 429293"/>
                <a:gd name="connsiteY12" fmla="*/ 130994 h 3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293" h="374056">
                  <a:moveTo>
                    <a:pt x="413357" y="130994"/>
                  </a:moveTo>
                  <a:cubicBezTo>
                    <a:pt x="383140" y="186568"/>
                    <a:pt x="342677" y="235900"/>
                    <a:pt x="294102" y="276416"/>
                  </a:cubicBezTo>
                  <a:cubicBezTo>
                    <a:pt x="268579" y="298937"/>
                    <a:pt x="241768" y="320386"/>
                    <a:pt x="214957" y="340762"/>
                  </a:cubicBezTo>
                  <a:cubicBezTo>
                    <a:pt x="205447" y="348784"/>
                    <a:pt x="195254" y="355948"/>
                    <a:pt x="184500" y="362211"/>
                  </a:cubicBezTo>
                  <a:cubicBezTo>
                    <a:pt x="145260" y="378812"/>
                    <a:pt x="100814" y="377954"/>
                    <a:pt x="62243" y="359851"/>
                  </a:cubicBezTo>
                  <a:cubicBezTo>
                    <a:pt x="38265" y="352623"/>
                    <a:pt x="17846" y="336730"/>
                    <a:pt x="4975" y="315238"/>
                  </a:cubicBezTo>
                  <a:cubicBezTo>
                    <a:pt x="-2747" y="292610"/>
                    <a:pt x="-1440" y="267858"/>
                    <a:pt x="8621" y="246174"/>
                  </a:cubicBezTo>
                  <a:cubicBezTo>
                    <a:pt x="24570" y="207780"/>
                    <a:pt x="47475" y="172647"/>
                    <a:pt x="76184" y="142577"/>
                  </a:cubicBezTo>
                  <a:lnTo>
                    <a:pt x="94845" y="121128"/>
                  </a:lnTo>
                  <a:cubicBezTo>
                    <a:pt x="118172" y="95368"/>
                    <a:pt x="143565" y="71539"/>
                    <a:pt x="170773" y="49918"/>
                  </a:cubicBezTo>
                  <a:cubicBezTo>
                    <a:pt x="215911" y="14850"/>
                    <a:pt x="272199" y="-2759"/>
                    <a:pt x="329278" y="372"/>
                  </a:cubicBezTo>
                  <a:cubicBezTo>
                    <a:pt x="366599" y="2088"/>
                    <a:pt x="420435" y="16888"/>
                    <a:pt x="428585" y="59571"/>
                  </a:cubicBezTo>
                  <a:cubicBezTo>
                    <a:pt x="431344" y="84408"/>
                    <a:pt x="426003" y="109460"/>
                    <a:pt x="413357" y="130994"/>
                  </a:cubicBezTo>
                  <a:close/>
                </a:path>
              </a:pathLst>
            </a:custGeom>
            <a:solidFill>
              <a:srgbClr val="EB871E"/>
            </a:solidFill>
            <a:ln w="18874" cap="rnd">
              <a:solidFill>
                <a:srgbClr val="190B0B"/>
              </a:solidFill>
              <a:prstDash val="solid"/>
              <a:round/>
            </a:ln>
          </p:spPr>
          <p:txBody>
            <a:bodyPr rtlCol="0" anchor="ctr"/>
            <a:lstStyle/>
            <a:p>
              <a:endParaRPr lang="en-US"/>
            </a:p>
          </p:txBody>
        </p:sp>
        <p:sp>
          <p:nvSpPr>
            <p:cNvPr id="32" name="Freeform: Shape 31">
              <a:extLst>
                <a:ext uri="{FF2B5EF4-FFF2-40B4-BE49-F238E27FC236}">
                  <a16:creationId xmlns="" xmlns:a16="http://schemas.microsoft.com/office/drawing/2014/main" id="{45FB1063-86A9-4EF2-897F-FDEDE800EC79}"/>
                </a:ext>
              </a:extLst>
            </p:cNvPr>
            <p:cNvSpPr/>
            <p:nvPr/>
          </p:nvSpPr>
          <p:spPr>
            <a:xfrm>
              <a:off x="723397" y="4506029"/>
              <a:ext cx="196469" cy="150354"/>
            </a:xfrm>
            <a:custGeom>
              <a:avLst/>
              <a:gdLst>
                <a:gd name="connsiteX0" fmla="*/ 0 w 196469"/>
                <a:gd name="connsiteY0" fmla="*/ 16 h 150354"/>
                <a:gd name="connsiteX1" fmla="*/ 142419 w 196469"/>
                <a:gd name="connsiteY1" fmla="*/ 49348 h 150354"/>
                <a:gd name="connsiteX2" fmla="*/ 176093 w 196469"/>
                <a:gd name="connsiteY2" fmla="*/ 75301 h 150354"/>
                <a:gd name="connsiteX3" fmla="*/ 184887 w 196469"/>
                <a:gd name="connsiteY3" fmla="*/ 99323 h 150354"/>
                <a:gd name="connsiteX4" fmla="*/ 196470 w 196469"/>
                <a:gd name="connsiteY4" fmla="*/ 150371 h 15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69" h="150354">
                  <a:moveTo>
                    <a:pt x="0" y="16"/>
                  </a:moveTo>
                  <a:cubicBezTo>
                    <a:pt x="48873" y="12091"/>
                    <a:pt x="96545" y="28607"/>
                    <a:pt x="142419" y="49348"/>
                  </a:cubicBezTo>
                  <a:cubicBezTo>
                    <a:pt x="155835" y="54710"/>
                    <a:pt x="167495" y="63697"/>
                    <a:pt x="176093" y="75301"/>
                  </a:cubicBezTo>
                  <a:cubicBezTo>
                    <a:pt x="180209" y="82829"/>
                    <a:pt x="183174" y="90915"/>
                    <a:pt x="184887" y="99323"/>
                  </a:cubicBezTo>
                  <a:cubicBezTo>
                    <a:pt x="189177" y="116053"/>
                    <a:pt x="193038" y="133212"/>
                    <a:pt x="196470" y="150371"/>
                  </a:cubicBezTo>
                </a:path>
              </a:pathLst>
            </a:custGeom>
            <a:noFill/>
            <a:ln w="21447" cap="rnd">
              <a:solidFill>
                <a:srgbClr val="190B0B"/>
              </a:solidFill>
              <a:prstDash val="solid"/>
              <a:round/>
            </a:ln>
          </p:spPr>
          <p:txBody>
            <a:bodyPr rtlCol="0" anchor="ctr"/>
            <a:lstStyle/>
            <a:p>
              <a:endParaRPr lang="en-US"/>
            </a:p>
          </p:txBody>
        </p:sp>
        <p:sp>
          <p:nvSpPr>
            <p:cNvPr id="33" name="Freeform: Shape 32">
              <a:extLst>
                <a:ext uri="{FF2B5EF4-FFF2-40B4-BE49-F238E27FC236}">
                  <a16:creationId xmlns="" xmlns:a16="http://schemas.microsoft.com/office/drawing/2014/main" id="{BC644DA7-5C60-4A5A-95BD-04C59F9E0805}"/>
                </a:ext>
              </a:extLst>
            </p:cNvPr>
            <p:cNvSpPr/>
            <p:nvPr/>
          </p:nvSpPr>
          <p:spPr>
            <a:xfrm>
              <a:off x="615000" y="4491015"/>
              <a:ext cx="315590" cy="275185"/>
            </a:xfrm>
            <a:custGeom>
              <a:avLst/>
              <a:gdLst>
                <a:gd name="connsiteX0" fmla="*/ 142929 w 315590"/>
                <a:gd name="connsiteY0" fmla="*/ 275202 h 275185"/>
                <a:gd name="connsiteX1" fmla="*/ 69360 w 315590"/>
                <a:gd name="connsiteY1" fmla="*/ 259759 h 275185"/>
                <a:gd name="connsiteX2" fmla="*/ 6087 w 315590"/>
                <a:gd name="connsiteY2" fmla="*/ 209569 h 275185"/>
                <a:gd name="connsiteX3" fmla="*/ 9518 w 315590"/>
                <a:gd name="connsiteY3" fmla="*/ 132139 h 275185"/>
                <a:gd name="connsiteX4" fmla="*/ 79226 w 315590"/>
                <a:gd name="connsiteY4" fmla="*/ 24896 h 275185"/>
                <a:gd name="connsiteX5" fmla="*/ 100675 w 315590"/>
                <a:gd name="connsiteY5" fmla="*/ 16 h 275185"/>
                <a:gd name="connsiteX6" fmla="*/ 108611 w 315590"/>
                <a:gd name="connsiteY6" fmla="*/ 1088 h 275185"/>
                <a:gd name="connsiteX7" fmla="*/ 260467 w 315590"/>
                <a:gd name="connsiteY7" fmla="*/ 56426 h 275185"/>
                <a:gd name="connsiteX8" fmla="*/ 263470 w 315590"/>
                <a:gd name="connsiteY8" fmla="*/ 58785 h 275185"/>
                <a:gd name="connsiteX9" fmla="*/ 298860 w 315590"/>
                <a:gd name="connsiteY9" fmla="*/ 90100 h 275185"/>
                <a:gd name="connsiteX10" fmla="*/ 311301 w 315590"/>
                <a:gd name="connsiteY10" fmla="*/ 149513 h 275185"/>
                <a:gd name="connsiteX11" fmla="*/ 315590 w 315590"/>
                <a:gd name="connsiteY11" fmla="*/ 166672 h 275185"/>
                <a:gd name="connsiteX12" fmla="*/ 311301 w 315590"/>
                <a:gd name="connsiteY12" fmla="*/ 173535 h 275185"/>
                <a:gd name="connsiteX13" fmla="*/ 231726 w 315590"/>
                <a:gd name="connsiteY13" fmla="*/ 238954 h 275185"/>
                <a:gd name="connsiteX14" fmla="*/ 199553 w 315590"/>
                <a:gd name="connsiteY14" fmla="*/ 260402 h 275185"/>
                <a:gd name="connsiteX15" fmla="*/ 142929 w 315590"/>
                <a:gd name="connsiteY15" fmla="*/ 275202 h 27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590" h="275185">
                  <a:moveTo>
                    <a:pt x="142929" y="275202"/>
                  </a:moveTo>
                  <a:cubicBezTo>
                    <a:pt x="117654" y="274730"/>
                    <a:pt x="92694" y="269475"/>
                    <a:pt x="69360" y="259759"/>
                  </a:cubicBezTo>
                  <a:cubicBezTo>
                    <a:pt x="42371" y="252230"/>
                    <a:pt x="19558" y="234128"/>
                    <a:pt x="6087" y="209569"/>
                  </a:cubicBezTo>
                  <a:cubicBezTo>
                    <a:pt x="-3085" y="184324"/>
                    <a:pt x="-1852" y="156462"/>
                    <a:pt x="9518" y="132139"/>
                  </a:cubicBezTo>
                  <a:cubicBezTo>
                    <a:pt x="26010" y="92438"/>
                    <a:pt x="49636" y="56083"/>
                    <a:pt x="79226" y="24896"/>
                  </a:cubicBezTo>
                  <a:lnTo>
                    <a:pt x="100675" y="16"/>
                  </a:lnTo>
                  <a:lnTo>
                    <a:pt x="108611" y="1088"/>
                  </a:lnTo>
                  <a:lnTo>
                    <a:pt x="260467" y="56426"/>
                  </a:lnTo>
                  <a:lnTo>
                    <a:pt x="263470" y="58785"/>
                  </a:lnTo>
                  <a:lnTo>
                    <a:pt x="298860" y="90100"/>
                  </a:lnTo>
                  <a:lnTo>
                    <a:pt x="311301" y="149513"/>
                  </a:lnTo>
                  <a:lnTo>
                    <a:pt x="315590" y="166672"/>
                  </a:lnTo>
                  <a:lnTo>
                    <a:pt x="311301" y="173535"/>
                  </a:lnTo>
                  <a:cubicBezTo>
                    <a:pt x="285991" y="196057"/>
                    <a:pt x="259180" y="216433"/>
                    <a:pt x="231726" y="238954"/>
                  </a:cubicBezTo>
                  <a:cubicBezTo>
                    <a:pt x="221654" y="247040"/>
                    <a:pt x="210889" y="254225"/>
                    <a:pt x="199553" y="260402"/>
                  </a:cubicBezTo>
                  <a:cubicBezTo>
                    <a:pt x="182173" y="269904"/>
                    <a:pt x="162730" y="274987"/>
                    <a:pt x="142929" y="275202"/>
                  </a:cubicBezTo>
                  <a:close/>
                </a:path>
              </a:pathLst>
            </a:custGeom>
            <a:solidFill>
              <a:srgbClr val="63D1E1"/>
            </a:solidFill>
            <a:ln w="21447"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9AE4E869-CA20-483B-B3F2-48F8B0957A13}"/>
                </a:ext>
              </a:extLst>
            </p:cNvPr>
            <p:cNvSpPr/>
            <p:nvPr/>
          </p:nvSpPr>
          <p:spPr>
            <a:xfrm>
              <a:off x="604218" y="4478789"/>
              <a:ext cx="340743" cy="300080"/>
            </a:xfrm>
            <a:custGeom>
              <a:avLst/>
              <a:gdLst>
                <a:gd name="connsiteX0" fmla="*/ 116605 w 340743"/>
                <a:gd name="connsiteY0" fmla="*/ 24038 h 300080"/>
                <a:gd name="connsiteX1" fmla="*/ 145775 w 340743"/>
                <a:gd name="connsiteY1" fmla="*/ 34548 h 300080"/>
                <a:gd name="connsiteX2" fmla="*/ 263743 w 340743"/>
                <a:gd name="connsiteY2" fmla="*/ 77446 h 300080"/>
                <a:gd name="connsiteX3" fmla="*/ 266746 w 340743"/>
                <a:gd name="connsiteY3" fmla="*/ 77446 h 300080"/>
                <a:gd name="connsiteX4" fmla="*/ 268033 w 340743"/>
                <a:gd name="connsiteY4" fmla="*/ 78518 h 300080"/>
                <a:gd name="connsiteX5" fmla="*/ 293556 w 340743"/>
                <a:gd name="connsiteY5" fmla="*/ 101039 h 300080"/>
                <a:gd name="connsiteX6" fmla="*/ 296559 w 340743"/>
                <a:gd name="connsiteY6" fmla="*/ 103613 h 300080"/>
                <a:gd name="connsiteX7" fmla="*/ 300849 w 340743"/>
                <a:gd name="connsiteY7" fmla="*/ 107474 h 300080"/>
                <a:gd name="connsiteX8" fmla="*/ 307498 w 340743"/>
                <a:gd name="connsiteY8" fmla="*/ 139647 h 300080"/>
                <a:gd name="connsiteX9" fmla="*/ 312431 w 340743"/>
                <a:gd name="connsiteY9" fmla="*/ 163240 h 300080"/>
                <a:gd name="connsiteX10" fmla="*/ 315220 w 340743"/>
                <a:gd name="connsiteY10" fmla="*/ 174608 h 300080"/>
                <a:gd name="connsiteX11" fmla="*/ 315220 w 340743"/>
                <a:gd name="connsiteY11" fmla="*/ 176324 h 300080"/>
                <a:gd name="connsiteX12" fmla="*/ 315220 w 340743"/>
                <a:gd name="connsiteY12" fmla="*/ 176324 h 300080"/>
                <a:gd name="connsiteX13" fmla="*/ 236074 w 340743"/>
                <a:gd name="connsiteY13" fmla="*/ 240670 h 300080"/>
                <a:gd name="connsiteX14" fmla="*/ 205617 w 340743"/>
                <a:gd name="connsiteY14" fmla="*/ 262118 h 300080"/>
                <a:gd name="connsiteX15" fmla="*/ 153068 w 340743"/>
                <a:gd name="connsiteY15" fmla="*/ 274344 h 300080"/>
                <a:gd name="connsiteX16" fmla="*/ 83360 w 340743"/>
                <a:gd name="connsiteY16" fmla="*/ 259759 h 300080"/>
                <a:gd name="connsiteX17" fmla="*/ 26092 w 340743"/>
                <a:gd name="connsiteY17" fmla="*/ 215146 h 300080"/>
                <a:gd name="connsiteX18" fmla="*/ 29738 w 340743"/>
                <a:gd name="connsiteY18" fmla="*/ 146081 h 300080"/>
                <a:gd name="connsiteX19" fmla="*/ 97301 w 340743"/>
                <a:gd name="connsiteY19" fmla="*/ 42484 h 300080"/>
                <a:gd name="connsiteX20" fmla="*/ 115962 w 340743"/>
                <a:gd name="connsiteY20" fmla="*/ 21036 h 300080"/>
                <a:gd name="connsiteX21" fmla="*/ 110385 w 340743"/>
                <a:gd name="connsiteY21" fmla="*/ 16 h 300080"/>
                <a:gd name="connsiteX22" fmla="*/ 100733 w 340743"/>
                <a:gd name="connsiteY22" fmla="*/ 10740 h 300080"/>
                <a:gd name="connsiteX23" fmla="*/ 81858 w 340743"/>
                <a:gd name="connsiteY23" fmla="*/ 32189 h 300080"/>
                <a:gd name="connsiteX24" fmla="*/ 10220 w 340743"/>
                <a:gd name="connsiteY24" fmla="*/ 142221 h 300080"/>
                <a:gd name="connsiteX25" fmla="*/ 7003 w 340743"/>
                <a:gd name="connsiteY25" fmla="*/ 228015 h 300080"/>
                <a:gd name="connsiteX26" fmla="*/ 76067 w 340743"/>
                <a:gd name="connsiteY26" fmla="*/ 283996 h 300080"/>
                <a:gd name="connsiteX27" fmla="*/ 153711 w 340743"/>
                <a:gd name="connsiteY27" fmla="*/ 300083 h 300080"/>
                <a:gd name="connsiteX28" fmla="*/ 216127 w 340743"/>
                <a:gd name="connsiteY28" fmla="*/ 285283 h 300080"/>
                <a:gd name="connsiteX29" fmla="*/ 249587 w 340743"/>
                <a:gd name="connsiteY29" fmla="*/ 262333 h 300080"/>
                <a:gd name="connsiteX30" fmla="*/ 330234 w 340743"/>
                <a:gd name="connsiteY30" fmla="*/ 196271 h 300080"/>
                <a:gd name="connsiteX31" fmla="*/ 340743 w 340743"/>
                <a:gd name="connsiteY31" fmla="*/ 186834 h 300080"/>
                <a:gd name="connsiteX32" fmla="*/ 336239 w 340743"/>
                <a:gd name="connsiteY32" fmla="*/ 171605 h 300080"/>
                <a:gd name="connsiteX33" fmla="*/ 336239 w 340743"/>
                <a:gd name="connsiteY33" fmla="*/ 171605 h 300080"/>
                <a:gd name="connsiteX34" fmla="*/ 333236 w 340743"/>
                <a:gd name="connsiteY34" fmla="*/ 160023 h 300080"/>
                <a:gd name="connsiteX35" fmla="*/ 328518 w 340743"/>
                <a:gd name="connsiteY35" fmla="*/ 137287 h 300080"/>
                <a:gd name="connsiteX36" fmla="*/ 321225 w 340743"/>
                <a:gd name="connsiteY36" fmla="*/ 104256 h 300080"/>
                <a:gd name="connsiteX37" fmla="*/ 319724 w 340743"/>
                <a:gd name="connsiteY37" fmla="*/ 97393 h 300080"/>
                <a:gd name="connsiteX38" fmla="*/ 314362 w 340743"/>
                <a:gd name="connsiteY38" fmla="*/ 92460 h 300080"/>
                <a:gd name="connsiteX39" fmla="*/ 310072 w 340743"/>
                <a:gd name="connsiteY39" fmla="*/ 88813 h 300080"/>
                <a:gd name="connsiteX40" fmla="*/ 306855 w 340743"/>
                <a:gd name="connsiteY40" fmla="*/ 86025 h 300080"/>
                <a:gd name="connsiteX41" fmla="*/ 281545 w 340743"/>
                <a:gd name="connsiteY41" fmla="*/ 64576 h 300080"/>
                <a:gd name="connsiteX42" fmla="*/ 281545 w 340743"/>
                <a:gd name="connsiteY42" fmla="*/ 64576 h 300080"/>
                <a:gd name="connsiteX43" fmla="*/ 281545 w 340743"/>
                <a:gd name="connsiteY43" fmla="*/ 64576 h 300080"/>
                <a:gd name="connsiteX44" fmla="*/ 280258 w 340743"/>
                <a:gd name="connsiteY44" fmla="*/ 63504 h 300080"/>
                <a:gd name="connsiteX45" fmla="*/ 277470 w 340743"/>
                <a:gd name="connsiteY45" fmla="*/ 61145 h 300080"/>
                <a:gd name="connsiteX46" fmla="*/ 274253 w 340743"/>
                <a:gd name="connsiteY46" fmla="*/ 60072 h 300080"/>
                <a:gd name="connsiteX47" fmla="*/ 271250 w 340743"/>
                <a:gd name="connsiteY47" fmla="*/ 60072 h 300080"/>
                <a:gd name="connsiteX48" fmla="*/ 153282 w 340743"/>
                <a:gd name="connsiteY48" fmla="*/ 17175 h 300080"/>
                <a:gd name="connsiteX49" fmla="*/ 124112 w 340743"/>
                <a:gd name="connsiteY49" fmla="*/ 6665 h 300080"/>
                <a:gd name="connsiteX50" fmla="*/ 110600 w 340743"/>
                <a:gd name="connsiteY50" fmla="*/ 1732 h 3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0743" h="300080">
                  <a:moveTo>
                    <a:pt x="116605" y="24038"/>
                  </a:moveTo>
                  <a:lnTo>
                    <a:pt x="145775" y="34548"/>
                  </a:lnTo>
                  <a:lnTo>
                    <a:pt x="263743" y="77446"/>
                  </a:lnTo>
                  <a:lnTo>
                    <a:pt x="266746" y="77446"/>
                  </a:lnTo>
                  <a:lnTo>
                    <a:pt x="268033" y="78518"/>
                  </a:lnTo>
                  <a:lnTo>
                    <a:pt x="293556" y="101039"/>
                  </a:lnTo>
                  <a:lnTo>
                    <a:pt x="296559" y="103613"/>
                  </a:lnTo>
                  <a:lnTo>
                    <a:pt x="300849" y="107474"/>
                  </a:lnTo>
                  <a:lnTo>
                    <a:pt x="307498" y="139647"/>
                  </a:lnTo>
                  <a:lnTo>
                    <a:pt x="312431" y="163240"/>
                  </a:lnTo>
                  <a:lnTo>
                    <a:pt x="315220" y="174608"/>
                  </a:lnTo>
                  <a:lnTo>
                    <a:pt x="315220" y="176324"/>
                  </a:lnTo>
                  <a:lnTo>
                    <a:pt x="315220" y="176324"/>
                  </a:lnTo>
                  <a:cubicBezTo>
                    <a:pt x="289696" y="198845"/>
                    <a:pt x="262885" y="220294"/>
                    <a:pt x="236074" y="240670"/>
                  </a:cubicBezTo>
                  <a:cubicBezTo>
                    <a:pt x="226564" y="248691"/>
                    <a:pt x="216371" y="255855"/>
                    <a:pt x="205617" y="262118"/>
                  </a:cubicBezTo>
                  <a:cubicBezTo>
                    <a:pt x="189350" y="270398"/>
                    <a:pt x="171316" y="274580"/>
                    <a:pt x="153068" y="274344"/>
                  </a:cubicBezTo>
                  <a:cubicBezTo>
                    <a:pt x="129142" y="273722"/>
                    <a:pt x="105527" y="268789"/>
                    <a:pt x="83360" y="259759"/>
                  </a:cubicBezTo>
                  <a:cubicBezTo>
                    <a:pt x="59382" y="252531"/>
                    <a:pt x="38963" y="236637"/>
                    <a:pt x="26092" y="215146"/>
                  </a:cubicBezTo>
                  <a:cubicBezTo>
                    <a:pt x="18370" y="192518"/>
                    <a:pt x="19677" y="167766"/>
                    <a:pt x="29738" y="146081"/>
                  </a:cubicBezTo>
                  <a:cubicBezTo>
                    <a:pt x="45687" y="107688"/>
                    <a:pt x="68592" y="72555"/>
                    <a:pt x="97301" y="42484"/>
                  </a:cubicBezTo>
                  <a:lnTo>
                    <a:pt x="115962" y="21036"/>
                  </a:lnTo>
                  <a:moveTo>
                    <a:pt x="110385" y="16"/>
                  </a:moveTo>
                  <a:lnTo>
                    <a:pt x="100733" y="10740"/>
                  </a:lnTo>
                  <a:lnTo>
                    <a:pt x="81858" y="32189"/>
                  </a:lnTo>
                  <a:cubicBezTo>
                    <a:pt x="51517" y="64233"/>
                    <a:pt x="27246" y="101511"/>
                    <a:pt x="10220" y="142221"/>
                  </a:cubicBezTo>
                  <a:cubicBezTo>
                    <a:pt x="-2186" y="169267"/>
                    <a:pt x="-3344" y="200132"/>
                    <a:pt x="7003" y="228015"/>
                  </a:cubicBezTo>
                  <a:cubicBezTo>
                    <a:pt x="21586" y="255191"/>
                    <a:pt x="46470" y="275352"/>
                    <a:pt x="76067" y="283996"/>
                  </a:cubicBezTo>
                  <a:cubicBezTo>
                    <a:pt x="100759" y="294034"/>
                    <a:pt x="127068" y="299482"/>
                    <a:pt x="153711" y="300083"/>
                  </a:cubicBezTo>
                  <a:cubicBezTo>
                    <a:pt x="175422" y="300404"/>
                    <a:pt x="196872" y="295321"/>
                    <a:pt x="216127" y="285283"/>
                  </a:cubicBezTo>
                  <a:cubicBezTo>
                    <a:pt x="228029" y="278784"/>
                    <a:pt x="239240" y="271106"/>
                    <a:pt x="249587" y="262333"/>
                  </a:cubicBezTo>
                  <a:cubicBezTo>
                    <a:pt x="277684" y="240884"/>
                    <a:pt x="304495" y="219435"/>
                    <a:pt x="330234" y="196271"/>
                  </a:cubicBezTo>
                  <a:lnTo>
                    <a:pt x="340743" y="186834"/>
                  </a:lnTo>
                  <a:lnTo>
                    <a:pt x="336239" y="171605"/>
                  </a:lnTo>
                  <a:lnTo>
                    <a:pt x="336239" y="171605"/>
                  </a:lnTo>
                  <a:lnTo>
                    <a:pt x="333236" y="160023"/>
                  </a:lnTo>
                  <a:lnTo>
                    <a:pt x="328518" y="137287"/>
                  </a:lnTo>
                  <a:lnTo>
                    <a:pt x="321225" y="104256"/>
                  </a:lnTo>
                  <a:lnTo>
                    <a:pt x="319724" y="97393"/>
                  </a:lnTo>
                  <a:lnTo>
                    <a:pt x="314362" y="92460"/>
                  </a:lnTo>
                  <a:lnTo>
                    <a:pt x="310072" y="88813"/>
                  </a:lnTo>
                  <a:lnTo>
                    <a:pt x="306855" y="86025"/>
                  </a:lnTo>
                  <a:lnTo>
                    <a:pt x="281545" y="64576"/>
                  </a:lnTo>
                  <a:lnTo>
                    <a:pt x="281545" y="64576"/>
                  </a:lnTo>
                  <a:lnTo>
                    <a:pt x="281545" y="64576"/>
                  </a:lnTo>
                  <a:lnTo>
                    <a:pt x="280258" y="63504"/>
                  </a:lnTo>
                  <a:lnTo>
                    <a:pt x="277470" y="61145"/>
                  </a:lnTo>
                  <a:lnTo>
                    <a:pt x="274253" y="60072"/>
                  </a:lnTo>
                  <a:lnTo>
                    <a:pt x="271250" y="60072"/>
                  </a:lnTo>
                  <a:lnTo>
                    <a:pt x="153282" y="17175"/>
                  </a:lnTo>
                  <a:lnTo>
                    <a:pt x="124112" y="6665"/>
                  </a:lnTo>
                  <a:lnTo>
                    <a:pt x="110600" y="1732"/>
                  </a:lnTo>
                  <a:close/>
                </a:path>
              </a:pathLst>
            </a:custGeom>
            <a:solidFill>
              <a:srgbClr val="190B0B"/>
            </a:solidFill>
            <a:ln w="21447"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001201EA-AF11-4704-8402-09A7A95CFCBE}"/>
                </a:ext>
              </a:extLst>
            </p:cNvPr>
            <p:cNvSpPr/>
            <p:nvPr/>
          </p:nvSpPr>
          <p:spPr>
            <a:xfrm>
              <a:off x="674923" y="4449190"/>
              <a:ext cx="329022" cy="257636"/>
            </a:xfrm>
            <a:custGeom>
              <a:avLst/>
              <a:gdLst>
                <a:gd name="connsiteX0" fmla="*/ 329022 w 329022"/>
                <a:gd name="connsiteY0" fmla="*/ 16 h 257636"/>
                <a:gd name="connsiteX1" fmla="*/ 310576 w 329022"/>
                <a:gd name="connsiteY1" fmla="*/ 30044 h 257636"/>
                <a:gd name="connsiteX2" fmla="*/ 212771 w 329022"/>
                <a:gd name="connsiteY2" fmla="*/ 142006 h 257636"/>
                <a:gd name="connsiteX3" fmla="*/ 49547 w 329022"/>
                <a:gd name="connsiteY3" fmla="*/ 257614 h 257636"/>
                <a:gd name="connsiteX4" fmla="*/ 0 w 329022"/>
                <a:gd name="connsiteY4" fmla="*/ 250965 h 25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22" h="257636">
                  <a:moveTo>
                    <a:pt x="329022" y="16"/>
                  </a:moveTo>
                  <a:cubicBezTo>
                    <a:pt x="324087" y="10719"/>
                    <a:pt x="317895" y="20800"/>
                    <a:pt x="310576" y="30044"/>
                  </a:cubicBezTo>
                  <a:cubicBezTo>
                    <a:pt x="281020" y="69917"/>
                    <a:pt x="248313" y="107367"/>
                    <a:pt x="212771" y="142006"/>
                  </a:cubicBezTo>
                  <a:cubicBezTo>
                    <a:pt x="169873" y="184904"/>
                    <a:pt x="114536" y="253110"/>
                    <a:pt x="49547" y="257614"/>
                  </a:cubicBezTo>
                  <a:cubicBezTo>
                    <a:pt x="32786" y="257979"/>
                    <a:pt x="16074" y="255727"/>
                    <a:pt x="0" y="250965"/>
                  </a:cubicBezTo>
                </a:path>
              </a:pathLst>
            </a:custGeom>
            <a:noFill/>
            <a:ln w="21447" cap="rnd">
              <a:solidFill>
                <a:srgbClr val="190B0B"/>
              </a:solidFill>
              <a:prstDash val="solid"/>
              <a:round/>
            </a:ln>
          </p:spPr>
          <p:txBody>
            <a:bodyPr rtlCol="0" anchor="ctr"/>
            <a:lstStyle/>
            <a:p>
              <a:endParaRPr lang="en-US"/>
            </a:p>
          </p:txBody>
        </p:sp>
      </p:grpSp>
      <p:grpSp>
        <p:nvGrpSpPr>
          <p:cNvPr id="36" name="Group 35">
            <a:extLst>
              <a:ext uri="{FF2B5EF4-FFF2-40B4-BE49-F238E27FC236}">
                <a16:creationId xmlns="" xmlns:a16="http://schemas.microsoft.com/office/drawing/2014/main" id="{E61F1F11-BB3D-4731-A3CD-304DFF61EEB8}"/>
              </a:ext>
            </a:extLst>
          </p:cNvPr>
          <p:cNvGrpSpPr/>
          <p:nvPr userDrawn="1"/>
        </p:nvGrpSpPr>
        <p:grpSpPr>
          <a:xfrm>
            <a:off x="9820169" y="-368847"/>
            <a:ext cx="1568315" cy="1200134"/>
            <a:chOff x="9820169" y="-368847"/>
            <a:chExt cx="1568315" cy="1200134"/>
          </a:xfrm>
        </p:grpSpPr>
        <p:sp>
          <p:nvSpPr>
            <p:cNvPr id="37" name="Freeform: Shape 36">
              <a:extLst>
                <a:ext uri="{FF2B5EF4-FFF2-40B4-BE49-F238E27FC236}">
                  <a16:creationId xmlns="" xmlns:a16="http://schemas.microsoft.com/office/drawing/2014/main" id="{2F089288-7093-4702-9403-0AC9F6B02B8E}"/>
                </a:ext>
              </a:extLst>
            </p:cNvPr>
            <p:cNvSpPr/>
            <p:nvPr/>
          </p:nvSpPr>
          <p:spPr>
            <a:xfrm>
              <a:off x="10707092" y="349713"/>
              <a:ext cx="663872" cy="463721"/>
            </a:xfrm>
            <a:custGeom>
              <a:avLst/>
              <a:gdLst>
                <a:gd name="connsiteX0" fmla="*/ 0 w 663872"/>
                <a:gd name="connsiteY0" fmla="*/ 110262 h 463721"/>
                <a:gd name="connsiteX1" fmla="*/ 581259 w 663872"/>
                <a:gd name="connsiteY1" fmla="*/ 450223 h 463721"/>
                <a:gd name="connsiteX2" fmla="*/ 622011 w 663872"/>
                <a:gd name="connsiteY2" fmla="*/ 463736 h 463721"/>
                <a:gd name="connsiteX3" fmla="*/ 661047 w 663872"/>
                <a:gd name="connsiteY3" fmla="*/ 386092 h 463721"/>
                <a:gd name="connsiteX4" fmla="*/ 598203 w 663872"/>
                <a:gd name="connsiteY4" fmla="*/ 321746 h 463721"/>
                <a:gd name="connsiteX5" fmla="*/ 52764 w 663872"/>
                <a:gd name="connsiteY5" fmla="*/ 16 h 46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872" h="463721">
                  <a:moveTo>
                    <a:pt x="0" y="110262"/>
                  </a:moveTo>
                  <a:cubicBezTo>
                    <a:pt x="205264" y="233592"/>
                    <a:pt x="375995" y="327108"/>
                    <a:pt x="581259" y="450223"/>
                  </a:cubicBezTo>
                  <a:cubicBezTo>
                    <a:pt x="592969" y="459109"/>
                    <a:pt x="607297" y="463862"/>
                    <a:pt x="622011" y="463736"/>
                  </a:cubicBezTo>
                  <a:cubicBezTo>
                    <a:pt x="653326" y="460304"/>
                    <a:pt x="671129" y="416120"/>
                    <a:pt x="661047" y="386092"/>
                  </a:cubicBezTo>
                  <a:cubicBezTo>
                    <a:pt x="648114" y="358067"/>
                    <a:pt x="625914" y="335346"/>
                    <a:pt x="598203" y="321746"/>
                  </a:cubicBezTo>
                  <a:cubicBezTo>
                    <a:pt x="405165" y="200561"/>
                    <a:pt x="253308" y="110048"/>
                    <a:pt x="52764" y="16"/>
                  </a:cubicBezTo>
                </a:path>
              </a:pathLst>
            </a:custGeom>
            <a:solidFill>
              <a:srgbClr val="EB871E"/>
            </a:solidFill>
            <a:ln w="21447"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2B22C9F5-4C77-4557-A7B6-26761AC62BD4}"/>
                </a:ext>
              </a:extLst>
            </p:cNvPr>
            <p:cNvSpPr/>
            <p:nvPr/>
          </p:nvSpPr>
          <p:spPr>
            <a:xfrm>
              <a:off x="10703112" y="339816"/>
              <a:ext cx="685372" cy="491471"/>
            </a:xfrm>
            <a:custGeom>
              <a:avLst/>
              <a:gdLst>
                <a:gd name="connsiteX0" fmla="*/ 2908 w 685372"/>
                <a:gd name="connsiteY0" fmla="*/ 123591 h 491471"/>
                <a:gd name="connsiteX1" fmla="*/ 144683 w 685372"/>
                <a:gd name="connsiteY1" fmla="*/ 222683 h 491471"/>
                <a:gd name="connsiteX2" fmla="*/ 285386 w 685372"/>
                <a:gd name="connsiteY2" fmla="*/ 306118 h 491471"/>
                <a:gd name="connsiteX3" fmla="*/ 573656 w 685372"/>
                <a:gd name="connsiteY3" fmla="*/ 474919 h 491471"/>
                <a:gd name="connsiteX4" fmla="*/ 639718 w 685372"/>
                <a:gd name="connsiteY4" fmla="*/ 489504 h 491471"/>
                <a:gd name="connsiteX5" fmla="*/ 679612 w 685372"/>
                <a:gd name="connsiteY5" fmla="*/ 448108 h 491471"/>
                <a:gd name="connsiteX6" fmla="*/ 644865 w 685372"/>
                <a:gd name="connsiteY6" fmla="*/ 338935 h 491471"/>
                <a:gd name="connsiteX7" fmla="*/ 580519 w 685372"/>
                <a:gd name="connsiteY7" fmla="*/ 296038 h 491471"/>
                <a:gd name="connsiteX8" fmla="*/ 511241 w 685372"/>
                <a:gd name="connsiteY8" fmla="*/ 253140 h 491471"/>
                <a:gd name="connsiteX9" fmla="*/ 376757 w 685372"/>
                <a:gd name="connsiteY9" fmla="*/ 171421 h 491471"/>
                <a:gd name="connsiteX10" fmla="*/ 228763 w 685372"/>
                <a:gd name="connsiteY10" fmla="*/ 85626 h 491471"/>
                <a:gd name="connsiteX11" fmla="*/ 62106 w 685372"/>
                <a:gd name="connsiteY11" fmla="*/ 1119 h 491471"/>
                <a:gd name="connsiteX12" fmla="*/ 47221 w 685372"/>
                <a:gd name="connsiteY12" fmla="*/ 6344 h 491471"/>
                <a:gd name="connsiteX13" fmla="*/ 50739 w 685372"/>
                <a:gd name="connsiteY13" fmla="*/ 20208 h 491471"/>
                <a:gd name="connsiteX14" fmla="*/ 557569 w 685372"/>
                <a:gd name="connsiteY14" fmla="*/ 326066 h 491471"/>
                <a:gd name="connsiteX15" fmla="*/ 616982 w 685372"/>
                <a:gd name="connsiteY15" fmla="*/ 364244 h 491471"/>
                <a:gd name="connsiteX16" fmla="*/ 648511 w 685372"/>
                <a:gd name="connsiteY16" fmla="*/ 408214 h 491471"/>
                <a:gd name="connsiteX17" fmla="*/ 634785 w 685372"/>
                <a:gd name="connsiteY17" fmla="*/ 449610 h 491471"/>
                <a:gd name="connsiteX18" fmla="*/ 585024 w 685372"/>
                <a:gd name="connsiteY18" fmla="*/ 438671 h 491471"/>
                <a:gd name="connsiteX19" fmla="*/ 316057 w 685372"/>
                <a:gd name="connsiteY19" fmla="*/ 281667 h 491471"/>
                <a:gd name="connsiteX20" fmla="*/ 167204 w 685372"/>
                <a:gd name="connsiteY20" fmla="*/ 196945 h 491471"/>
                <a:gd name="connsiteX21" fmla="*/ 5482 w 685372"/>
                <a:gd name="connsiteY21" fmla="*/ 116941 h 491471"/>
                <a:gd name="connsiteX22" fmla="*/ 356 w 685372"/>
                <a:gd name="connsiteY22" fmla="*/ 118822 h 491471"/>
                <a:gd name="connsiteX23" fmla="*/ 1621 w 685372"/>
                <a:gd name="connsiteY23" fmla="*/ 123591 h 49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372" h="491471">
                  <a:moveTo>
                    <a:pt x="2908" y="123591"/>
                  </a:moveTo>
                  <a:cubicBezTo>
                    <a:pt x="49452" y="157908"/>
                    <a:pt x="95780" y="192012"/>
                    <a:pt x="144683" y="222683"/>
                  </a:cubicBezTo>
                  <a:cubicBezTo>
                    <a:pt x="193587" y="253355"/>
                    <a:pt x="238843" y="278235"/>
                    <a:pt x="285386" y="306118"/>
                  </a:cubicBezTo>
                  <a:cubicBezTo>
                    <a:pt x="381690" y="361885"/>
                    <a:pt x="478424" y="417651"/>
                    <a:pt x="573656" y="474919"/>
                  </a:cubicBezTo>
                  <a:cubicBezTo>
                    <a:pt x="592380" y="489421"/>
                    <a:pt x="616617" y="494774"/>
                    <a:pt x="639718" y="489504"/>
                  </a:cubicBezTo>
                  <a:cubicBezTo>
                    <a:pt x="658314" y="482016"/>
                    <a:pt x="672812" y="466960"/>
                    <a:pt x="679612" y="448108"/>
                  </a:cubicBezTo>
                  <a:cubicBezTo>
                    <a:pt x="694368" y="408053"/>
                    <a:pt x="680062" y="363092"/>
                    <a:pt x="644865" y="338935"/>
                  </a:cubicBezTo>
                  <a:cubicBezTo>
                    <a:pt x="624296" y="323363"/>
                    <a:pt x="602805" y="309038"/>
                    <a:pt x="580519" y="296038"/>
                  </a:cubicBezTo>
                  <a:lnTo>
                    <a:pt x="511241" y="253140"/>
                  </a:lnTo>
                  <a:cubicBezTo>
                    <a:pt x="466627" y="225686"/>
                    <a:pt x="421800" y="198232"/>
                    <a:pt x="376757" y="171421"/>
                  </a:cubicBezTo>
                  <a:cubicBezTo>
                    <a:pt x="327576" y="142824"/>
                    <a:pt x="278243" y="114224"/>
                    <a:pt x="228763" y="85626"/>
                  </a:cubicBezTo>
                  <a:cubicBezTo>
                    <a:pt x="174712" y="54740"/>
                    <a:pt x="118516" y="27501"/>
                    <a:pt x="62106" y="1119"/>
                  </a:cubicBezTo>
                  <a:cubicBezTo>
                    <a:pt x="56551" y="-1549"/>
                    <a:pt x="49880" y="791"/>
                    <a:pt x="47221" y="6344"/>
                  </a:cubicBezTo>
                  <a:cubicBezTo>
                    <a:pt x="44883" y="11206"/>
                    <a:pt x="46363" y="17044"/>
                    <a:pt x="50739" y="20208"/>
                  </a:cubicBezTo>
                  <a:cubicBezTo>
                    <a:pt x="217824" y="125092"/>
                    <a:pt x="390270" y="221396"/>
                    <a:pt x="557569" y="326066"/>
                  </a:cubicBezTo>
                  <a:cubicBezTo>
                    <a:pt x="577516" y="338506"/>
                    <a:pt x="598322" y="350088"/>
                    <a:pt x="616982" y="364244"/>
                  </a:cubicBezTo>
                  <a:cubicBezTo>
                    <a:pt x="632704" y="374364"/>
                    <a:pt x="643965" y="390083"/>
                    <a:pt x="648511" y="408214"/>
                  </a:cubicBezTo>
                  <a:cubicBezTo>
                    <a:pt x="650721" y="423404"/>
                    <a:pt x="645638" y="438746"/>
                    <a:pt x="634785" y="449610"/>
                  </a:cubicBezTo>
                  <a:cubicBezTo>
                    <a:pt x="619341" y="463337"/>
                    <a:pt x="599394" y="447036"/>
                    <a:pt x="585024" y="438671"/>
                  </a:cubicBezTo>
                  <a:cubicBezTo>
                    <a:pt x="496012" y="385264"/>
                    <a:pt x="406142" y="333358"/>
                    <a:pt x="316057" y="281667"/>
                  </a:cubicBezTo>
                  <a:cubicBezTo>
                    <a:pt x="266511" y="253140"/>
                    <a:pt x="217394" y="224185"/>
                    <a:pt x="167204" y="196945"/>
                  </a:cubicBezTo>
                  <a:cubicBezTo>
                    <a:pt x="117015" y="169705"/>
                    <a:pt x="59961" y="142894"/>
                    <a:pt x="5482" y="116941"/>
                  </a:cubicBezTo>
                  <a:cubicBezTo>
                    <a:pt x="3551" y="116045"/>
                    <a:pt x="1256" y="116888"/>
                    <a:pt x="356" y="118822"/>
                  </a:cubicBezTo>
                  <a:cubicBezTo>
                    <a:pt x="-417" y="120508"/>
                    <a:pt x="98" y="122514"/>
                    <a:pt x="1621" y="123591"/>
                  </a:cubicBezTo>
                  <a:close/>
                </a:path>
              </a:pathLst>
            </a:custGeom>
            <a:solidFill>
              <a:srgbClr val="190B0B"/>
            </a:solidFill>
            <a:ln w="21447"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FA6FC1F6-1E09-4B87-99BA-962E519CF53B}"/>
                </a:ext>
              </a:extLst>
            </p:cNvPr>
            <p:cNvSpPr/>
            <p:nvPr/>
          </p:nvSpPr>
          <p:spPr>
            <a:xfrm>
              <a:off x="9822320" y="-360427"/>
              <a:ext cx="963922" cy="1032225"/>
            </a:xfrm>
            <a:custGeom>
              <a:avLst/>
              <a:gdLst>
                <a:gd name="connsiteX0" fmla="*/ 29401 w 963922"/>
                <a:gd name="connsiteY0" fmla="*/ 406015 h 1032225"/>
                <a:gd name="connsiteX1" fmla="*/ 21894 w 963922"/>
                <a:gd name="connsiteY1" fmla="*/ 723455 h 1032225"/>
                <a:gd name="connsiteX2" fmla="*/ 818710 w 963922"/>
                <a:gd name="connsiteY2" fmla="*/ 899763 h 1032225"/>
                <a:gd name="connsiteX3" fmla="*/ 724765 w 963922"/>
                <a:gd name="connsiteY3" fmla="*/ 82141 h 1032225"/>
                <a:gd name="connsiteX4" fmla="*/ 676077 w 963922"/>
                <a:gd name="connsiteY4" fmla="*/ 50611 h 1032225"/>
                <a:gd name="connsiteX5" fmla="*/ 29401 w 963922"/>
                <a:gd name="connsiteY5" fmla="*/ 406015 h 103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922" h="1032225">
                  <a:moveTo>
                    <a:pt x="29401" y="406015"/>
                  </a:moveTo>
                  <a:cubicBezTo>
                    <a:pt x="-7040" y="508293"/>
                    <a:pt x="-9679" y="619569"/>
                    <a:pt x="21894" y="723455"/>
                  </a:cubicBezTo>
                  <a:cubicBezTo>
                    <a:pt x="134070" y="1051619"/>
                    <a:pt x="576555" y="1130979"/>
                    <a:pt x="818710" y="899763"/>
                  </a:cubicBezTo>
                  <a:cubicBezTo>
                    <a:pt x="1060866" y="668547"/>
                    <a:pt x="980004" y="267457"/>
                    <a:pt x="724765" y="82141"/>
                  </a:cubicBezTo>
                  <a:cubicBezTo>
                    <a:pt x="709087" y="70788"/>
                    <a:pt x="692850" y="60265"/>
                    <a:pt x="676077" y="50611"/>
                  </a:cubicBezTo>
                  <a:cubicBezTo>
                    <a:pt x="398317" y="-107251"/>
                    <a:pt x="119056" y="130186"/>
                    <a:pt x="29401" y="406015"/>
                  </a:cubicBezTo>
                  <a:close/>
                </a:path>
              </a:pathLst>
            </a:custGeom>
            <a:solidFill>
              <a:srgbClr val="EB871E"/>
            </a:solidFill>
            <a:ln w="21447"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3A50AF1B-CC1E-42EE-9B3C-8DF780F9DF0A}"/>
                </a:ext>
              </a:extLst>
            </p:cNvPr>
            <p:cNvSpPr/>
            <p:nvPr/>
          </p:nvSpPr>
          <p:spPr>
            <a:xfrm>
              <a:off x="9820169" y="-368847"/>
              <a:ext cx="970187" cy="1047268"/>
            </a:xfrm>
            <a:custGeom>
              <a:avLst/>
              <a:gdLst>
                <a:gd name="connsiteX0" fmla="*/ 32410 w 970187"/>
                <a:gd name="connsiteY0" fmla="*/ 414650 h 1047268"/>
                <a:gd name="connsiteX1" fmla="*/ 4742 w 970187"/>
                <a:gd name="connsiteY1" fmla="*/ 606401 h 1047268"/>
                <a:gd name="connsiteX2" fmla="*/ 55789 w 970187"/>
                <a:gd name="connsiteY2" fmla="*/ 791074 h 1047268"/>
                <a:gd name="connsiteX3" fmla="*/ 352853 w 970187"/>
                <a:gd name="connsiteY3" fmla="*/ 1017142 h 1047268"/>
                <a:gd name="connsiteX4" fmla="*/ 727346 w 970187"/>
                <a:gd name="connsiteY4" fmla="*/ 974245 h 1047268"/>
                <a:gd name="connsiteX5" fmla="*/ 806277 w 970187"/>
                <a:gd name="connsiteY5" fmla="*/ 918049 h 1047268"/>
                <a:gd name="connsiteX6" fmla="*/ 839951 w 970187"/>
                <a:gd name="connsiteY6" fmla="*/ 883517 h 1047268"/>
                <a:gd name="connsiteX7" fmla="*/ 856252 w 970187"/>
                <a:gd name="connsiteY7" fmla="*/ 865500 h 1047268"/>
                <a:gd name="connsiteX8" fmla="*/ 870623 w 970187"/>
                <a:gd name="connsiteY8" fmla="*/ 845982 h 1047268"/>
                <a:gd name="connsiteX9" fmla="*/ 897219 w 970187"/>
                <a:gd name="connsiteY9" fmla="*/ 805659 h 1047268"/>
                <a:gd name="connsiteX10" fmla="*/ 918668 w 970187"/>
                <a:gd name="connsiteY10" fmla="*/ 762761 h 1047268"/>
                <a:gd name="connsiteX11" fmla="*/ 935183 w 970187"/>
                <a:gd name="connsiteY11" fmla="*/ 717290 h 1047268"/>
                <a:gd name="connsiteX12" fmla="*/ 946980 w 970187"/>
                <a:gd name="connsiteY12" fmla="*/ 670532 h 1047268"/>
                <a:gd name="connsiteX13" fmla="*/ 950197 w 970187"/>
                <a:gd name="connsiteY13" fmla="*/ 477494 h 1047268"/>
                <a:gd name="connsiteX14" fmla="*/ 888640 w 970187"/>
                <a:gd name="connsiteY14" fmla="*/ 295825 h 1047268"/>
                <a:gd name="connsiteX15" fmla="*/ 613883 w 970187"/>
                <a:gd name="connsiteY15" fmla="*/ 40586 h 1047268"/>
                <a:gd name="connsiteX16" fmla="*/ 568412 w 970187"/>
                <a:gd name="connsiteY16" fmla="*/ 26644 h 1047268"/>
                <a:gd name="connsiteX17" fmla="*/ 521653 w 970187"/>
                <a:gd name="connsiteY17" fmla="*/ 19137 h 1047268"/>
                <a:gd name="connsiteX18" fmla="*/ 474037 w 970187"/>
                <a:gd name="connsiteY18" fmla="*/ 19137 h 1047268"/>
                <a:gd name="connsiteX19" fmla="*/ 426851 w 970187"/>
                <a:gd name="connsiteY19" fmla="*/ 24928 h 1047268"/>
                <a:gd name="connsiteX20" fmla="*/ 253760 w 970187"/>
                <a:gd name="connsiteY20" fmla="*/ 103430 h 1047268"/>
                <a:gd name="connsiteX21" fmla="*/ 32410 w 970187"/>
                <a:gd name="connsiteY21" fmla="*/ 414650 h 1047268"/>
                <a:gd name="connsiteX22" fmla="*/ 30695 w 970187"/>
                <a:gd name="connsiteY22" fmla="*/ 414650 h 1047268"/>
                <a:gd name="connsiteX23" fmla="*/ 116489 w 970187"/>
                <a:gd name="connsiteY23" fmla="*/ 238986 h 1047268"/>
                <a:gd name="connsiteX24" fmla="*/ 247540 w 970187"/>
                <a:gd name="connsiteY24" fmla="*/ 93564 h 1047268"/>
                <a:gd name="connsiteX25" fmla="*/ 424706 w 970187"/>
                <a:gd name="connsiteY25" fmla="*/ 7769 h 1047268"/>
                <a:gd name="connsiteX26" fmla="*/ 621819 w 970187"/>
                <a:gd name="connsiteY26" fmla="*/ 23427 h 1047268"/>
                <a:gd name="connsiteX27" fmla="*/ 905155 w 970187"/>
                <a:gd name="connsiteY27" fmla="*/ 287674 h 1047268"/>
                <a:gd name="connsiteX28" fmla="*/ 957490 w 970187"/>
                <a:gd name="connsiteY28" fmla="*/ 671390 h 1047268"/>
                <a:gd name="connsiteX29" fmla="*/ 944406 w 970187"/>
                <a:gd name="connsiteY29" fmla="*/ 719006 h 1047268"/>
                <a:gd name="connsiteX30" fmla="*/ 926604 w 970187"/>
                <a:gd name="connsiteY30" fmla="*/ 764906 h 1047268"/>
                <a:gd name="connsiteX31" fmla="*/ 903225 w 970187"/>
                <a:gd name="connsiteY31" fmla="*/ 807803 h 1047268"/>
                <a:gd name="connsiteX32" fmla="*/ 875985 w 970187"/>
                <a:gd name="connsiteY32" fmla="*/ 848556 h 1047268"/>
                <a:gd name="connsiteX33" fmla="*/ 861186 w 970187"/>
                <a:gd name="connsiteY33" fmla="*/ 868289 h 1047268"/>
                <a:gd name="connsiteX34" fmla="*/ 844670 w 970187"/>
                <a:gd name="connsiteY34" fmla="*/ 886305 h 1047268"/>
                <a:gd name="connsiteX35" fmla="*/ 810138 w 970187"/>
                <a:gd name="connsiteY35" fmla="*/ 922554 h 1047268"/>
                <a:gd name="connsiteX36" fmla="*/ 730564 w 970187"/>
                <a:gd name="connsiteY36" fmla="*/ 980036 h 1047268"/>
                <a:gd name="connsiteX37" fmla="*/ 349636 w 970187"/>
                <a:gd name="connsiteY37" fmla="*/ 1032371 h 1047268"/>
                <a:gd name="connsiteX38" fmla="*/ 171612 w 970187"/>
                <a:gd name="connsiteY38" fmla="*/ 947863 h 1047268"/>
                <a:gd name="connsiteX39" fmla="*/ 23 w 970187"/>
                <a:gd name="connsiteY39" fmla="*/ 606615 h 1047268"/>
                <a:gd name="connsiteX40" fmla="*/ 30695 w 970187"/>
                <a:gd name="connsiteY40" fmla="*/ 414221 h 104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70187" h="1047268">
                  <a:moveTo>
                    <a:pt x="32410" y="414650"/>
                  </a:moveTo>
                  <a:cubicBezTo>
                    <a:pt x="12142" y="476478"/>
                    <a:pt x="2768" y="541363"/>
                    <a:pt x="4742" y="606401"/>
                  </a:cubicBezTo>
                  <a:cubicBezTo>
                    <a:pt x="7272" y="671073"/>
                    <a:pt x="24753" y="734280"/>
                    <a:pt x="55789" y="791074"/>
                  </a:cubicBezTo>
                  <a:cubicBezTo>
                    <a:pt x="119320" y="904230"/>
                    <a:pt x="226864" y="986059"/>
                    <a:pt x="352853" y="1017142"/>
                  </a:cubicBezTo>
                  <a:cubicBezTo>
                    <a:pt x="478521" y="1051906"/>
                    <a:pt x="612789" y="1036525"/>
                    <a:pt x="727346" y="974245"/>
                  </a:cubicBezTo>
                  <a:cubicBezTo>
                    <a:pt x="755765" y="958654"/>
                    <a:pt x="782255" y="939794"/>
                    <a:pt x="806277" y="918049"/>
                  </a:cubicBezTo>
                  <a:cubicBezTo>
                    <a:pt x="818245" y="907295"/>
                    <a:pt x="829506" y="895758"/>
                    <a:pt x="839951" y="883517"/>
                  </a:cubicBezTo>
                  <a:lnTo>
                    <a:pt x="856252" y="865500"/>
                  </a:lnTo>
                  <a:cubicBezTo>
                    <a:pt x="861400" y="859265"/>
                    <a:pt x="866205" y="852749"/>
                    <a:pt x="870623" y="845982"/>
                  </a:cubicBezTo>
                  <a:cubicBezTo>
                    <a:pt x="879202" y="832469"/>
                    <a:pt x="889927" y="820029"/>
                    <a:pt x="897219" y="805659"/>
                  </a:cubicBezTo>
                  <a:lnTo>
                    <a:pt x="918668" y="762761"/>
                  </a:lnTo>
                  <a:lnTo>
                    <a:pt x="935183" y="717290"/>
                  </a:lnTo>
                  <a:cubicBezTo>
                    <a:pt x="940545" y="702276"/>
                    <a:pt x="942905" y="686190"/>
                    <a:pt x="946980" y="670532"/>
                  </a:cubicBezTo>
                  <a:cubicBezTo>
                    <a:pt x="959463" y="606883"/>
                    <a:pt x="960557" y="541524"/>
                    <a:pt x="950197" y="477494"/>
                  </a:cubicBezTo>
                  <a:cubicBezTo>
                    <a:pt x="939602" y="414014"/>
                    <a:pt x="918818" y="352665"/>
                    <a:pt x="888640" y="295825"/>
                  </a:cubicBezTo>
                  <a:cubicBezTo>
                    <a:pt x="830364" y="180750"/>
                    <a:pt x="732923" y="90246"/>
                    <a:pt x="613883" y="40586"/>
                  </a:cubicBezTo>
                  <a:cubicBezTo>
                    <a:pt x="598654" y="36082"/>
                    <a:pt x="583640" y="30505"/>
                    <a:pt x="568412" y="26644"/>
                  </a:cubicBezTo>
                  <a:lnTo>
                    <a:pt x="521653" y="19137"/>
                  </a:lnTo>
                  <a:lnTo>
                    <a:pt x="474037" y="19137"/>
                  </a:lnTo>
                  <a:lnTo>
                    <a:pt x="426851" y="24928"/>
                  </a:lnTo>
                  <a:cubicBezTo>
                    <a:pt x="364071" y="38038"/>
                    <a:pt x="304980" y="64842"/>
                    <a:pt x="253760" y="103430"/>
                  </a:cubicBezTo>
                  <a:cubicBezTo>
                    <a:pt x="150313" y="182502"/>
                    <a:pt x="73162" y="290980"/>
                    <a:pt x="32410" y="414650"/>
                  </a:cubicBezTo>
                  <a:close/>
                  <a:moveTo>
                    <a:pt x="30695" y="414650"/>
                  </a:moveTo>
                  <a:cubicBezTo>
                    <a:pt x="51114" y="352445"/>
                    <a:pt x="79984" y="293338"/>
                    <a:pt x="116489" y="238986"/>
                  </a:cubicBezTo>
                  <a:cubicBezTo>
                    <a:pt x="152265" y="183938"/>
                    <a:pt x="196492" y="134864"/>
                    <a:pt x="247540" y="93564"/>
                  </a:cubicBezTo>
                  <a:cubicBezTo>
                    <a:pt x="299167" y="51666"/>
                    <a:pt x="359824" y="22301"/>
                    <a:pt x="424706" y="7769"/>
                  </a:cubicBezTo>
                  <a:cubicBezTo>
                    <a:pt x="490532" y="-6464"/>
                    <a:pt x="559082" y="-1018"/>
                    <a:pt x="621819" y="23427"/>
                  </a:cubicBezTo>
                  <a:cubicBezTo>
                    <a:pt x="745427" y="73868"/>
                    <a:pt x="846236" y="167886"/>
                    <a:pt x="905155" y="287674"/>
                  </a:cubicBezTo>
                  <a:cubicBezTo>
                    <a:pt x="966927" y="405527"/>
                    <a:pt x="985438" y="541300"/>
                    <a:pt x="957490" y="671390"/>
                  </a:cubicBezTo>
                  <a:cubicBezTo>
                    <a:pt x="952986" y="687262"/>
                    <a:pt x="950412" y="703563"/>
                    <a:pt x="944406" y="719006"/>
                  </a:cubicBezTo>
                  <a:lnTo>
                    <a:pt x="926604" y="764906"/>
                  </a:lnTo>
                  <a:lnTo>
                    <a:pt x="903225" y="807803"/>
                  </a:lnTo>
                  <a:cubicBezTo>
                    <a:pt x="894988" y="821936"/>
                    <a:pt x="885895" y="835547"/>
                    <a:pt x="875985" y="848556"/>
                  </a:cubicBezTo>
                  <a:cubicBezTo>
                    <a:pt x="871481" y="855447"/>
                    <a:pt x="866548" y="862041"/>
                    <a:pt x="861186" y="868289"/>
                  </a:cubicBezTo>
                  <a:lnTo>
                    <a:pt x="844670" y="886305"/>
                  </a:lnTo>
                  <a:cubicBezTo>
                    <a:pt x="833903" y="899082"/>
                    <a:pt x="822385" y="911188"/>
                    <a:pt x="810138" y="922554"/>
                  </a:cubicBezTo>
                  <a:cubicBezTo>
                    <a:pt x="785665" y="944393"/>
                    <a:pt x="758983" y="963656"/>
                    <a:pt x="730564" y="980036"/>
                  </a:cubicBezTo>
                  <a:cubicBezTo>
                    <a:pt x="614805" y="1045122"/>
                    <a:pt x="478649" y="1063827"/>
                    <a:pt x="349636" y="1032371"/>
                  </a:cubicBezTo>
                  <a:cubicBezTo>
                    <a:pt x="285140" y="1016677"/>
                    <a:pt x="224547" y="987914"/>
                    <a:pt x="171612" y="947863"/>
                  </a:cubicBezTo>
                  <a:cubicBezTo>
                    <a:pt x="64390" y="867040"/>
                    <a:pt x="966" y="740877"/>
                    <a:pt x="23" y="606615"/>
                  </a:cubicBezTo>
                  <a:cubicBezTo>
                    <a:pt x="-556" y="541221"/>
                    <a:pt x="9804" y="476191"/>
                    <a:pt x="30695" y="414221"/>
                  </a:cubicBezTo>
                  <a:close/>
                </a:path>
              </a:pathLst>
            </a:custGeom>
            <a:solidFill>
              <a:srgbClr val="190B0B"/>
            </a:solidFill>
            <a:ln w="21447"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DE56CB44-9CB2-4840-BEBB-684AEA910D90}"/>
                </a:ext>
              </a:extLst>
            </p:cNvPr>
            <p:cNvSpPr/>
            <p:nvPr/>
          </p:nvSpPr>
          <p:spPr>
            <a:xfrm>
              <a:off x="10153932" y="648278"/>
              <a:ext cx="2144" cy="2144"/>
            </a:xfrm>
            <a:custGeom>
              <a:avLst/>
              <a:gdLst>
                <a:gd name="connsiteX0" fmla="*/ 1072 w 2144"/>
                <a:gd name="connsiteY0" fmla="*/ 2161 h 2144"/>
                <a:gd name="connsiteX1" fmla="*/ 2144 w 2144"/>
                <a:gd name="connsiteY1" fmla="*/ 1088 h 2144"/>
                <a:gd name="connsiteX2" fmla="*/ 1072 w 2144"/>
                <a:gd name="connsiteY2" fmla="*/ 16 h 2144"/>
                <a:gd name="connsiteX3" fmla="*/ 0 w 2144"/>
                <a:gd name="connsiteY3" fmla="*/ 1088 h 2144"/>
                <a:gd name="connsiteX4" fmla="*/ 1072 w 2144"/>
                <a:gd name="connsiteY4" fmla="*/ 2161 h 2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4" h="2144">
                  <a:moveTo>
                    <a:pt x="1072" y="2161"/>
                  </a:moveTo>
                  <a:cubicBezTo>
                    <a:pt x="1673" y="2161"/>
                    <a:pt x="2144" y="1680"/>
                    <a:pt x="2144" y="1088"/>
                  </a:cubicBezTo>
                  <a:cubicBezTo>
                    <a:pt x="2144" y="497"/>
                    <a:pt x="1673" y="16"/>
                    <a:pt x="1072" y="16"/>
                  </a:cubicBezTo>
                  <a:cubicBezTo>
                    <a:pt x="472" y="16"/>
                    <a:pt x="0" y="497"/>
                    <a:pt x="0" y="1088"/>
                  </a:cubicBezTo>
                  <a:cubicBezTo>
                    <a:pt x="0" y="1680"/>
                    <a:pt x="472" y="2161"/>
                    <a:pt x="1072" y="2161"/>
                  </a:cubicBezTo>
                  <a:close/>
                </a:path>
              </a:pathLst>
            </a:custGeom>
            <a:solidFill>
              <a:srgbClr val="280E0E"/>
            </a:solidFill>
            <a:ln w="21447" cap="flat">
              <a:noFill/>
              <a:prstDash val="solid"/>
              <a:miter/>
            </a:ln>
          </p:spPr>
          <p:txBody>
            <a:bodyPr rtlCol="0" anchor="ctr"/>
            <a:lstStyle/>
            <a:p>
              <a:endParaRPr lang="en-US"/>
            </a:p>
          </p:txBody>
        </p:sp>
        <p:grpSp>
          <p:nvGrpSpPr>
            <p:cNvPr id="42" name="Graphic 4">
              <a:extLst>
                <a:ext uri="{FF2B5EF4-FFF2-40B4-BE49-F238E27FC236}">
                  <a16:creationId xmlns="" xmlns:a16="http://schemas.microsoft.com/office/drawing/2014/main" id="{A9BB125E-2DFC-45F7-AC17-25305618B15F}"/>
                </a:ext>
              </a:extLst>
            </p:cNvPr>
            <p:cNvGrpSpPr/>
            <p:nvPr/>
          </p:nvGrpSpPr>
          <p:grpSpPr>
            <a:xfrm>
              <a:off x="9904201" y="-282858"/>
              <a:ext cx="808506" cy="879603"/>
              <a:chOff x="9904201" y="-282858"/>
              <a:chExt cx="808506" cy="879603"/>
            </a:xfrm>
          </p:grpSpPr>
          <p:sp>
            <p:nvSpPr>
              <p:cNvPr id="45" name="Freeform: Shape 44">
                <a:extLst>
                  <a:ext uri="{FF2B5EF4-FFF2-40B4-BE49-F238E27FC236}">
                    <a16:creationId xmlns="" xmlns:a16="http://schemas.microsoft.com/office/drawing/2014/main" id="{074AE7F3-DC25-47EA-A2F2-C64C66FC681A}"/>
                  </a:ext>
                </a:extLst>
              </p:cNvPr>
              <p:cNvSpPr/>
              <p:nvPr/>
            </p:nvSpPr>
            <p:spPr>
              <a:xfrm>
                <a:off x="9909552" y="-264440"/>
                <a:ext cx="792315" cy="849007"/>
              </a:xfrm>
              <a:custGeom>
                <a:avLst/>
                <a:gdLst>
                  <a:gd name="connsiteX0" fmla="*/ 24317 w 792315"/>
                  <a:gd name="connsiteY0" fmla="*/ 333837 h 849007"/>
                  <a:gd name="connsiteX1" fmla="*/ 18097 w 792315"/>
                  <a:gd name="connsiteY1" fmla="*/ 594867 h 849007"/>
                  <a:gd name="connsiteX2" fmla="*/ 673139 w 792315"/>
                  <a:gd name="connsiteY2" fmla="*/ 739859 h 849007"/>
                  <a:gd name="connsiteX3" fmla="*/ 595280 w 792315"/>
                  <a:gd name="connsiteY3" fmla="*/ 67445 h 849007"/>
                  <a:gd name="connsiteX4" fmla="*/ 555171 w 792315"/>
                  <a:gd name="connsiteY4" fmla="*/ 41492 h 849007"/>
                  <a:gd name="connsiteX5" fmla="*/ 24317 w 792315"/>
                  <a:gd name="connsiteY5" fmla="*/ 333837 h 8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15" h="849007">
                    <a:moveTo>
                      <a:pt x="24317" y="333837"/>
                    </a:moveTo>
                    <a:cubicBezTo>
                      <a:pt x="-5818" y="417906"/>
                      <a:pt x="-8006" y="509458"/>
                      <a:pt x="18097" y="594867"/>
                    </a:cubicBezTo>
                    <a:cubicBezTo>
                      <a:pt x="110327" y="864690"/>
                      <a:pt x="474095" y="930538"/>
                      <a:pt x="673139" y="739859"/>
                    </a:cubicBezTo>
                    <a:cubicBezTo>
                      <a:pt x="872182" y="549181"/>
                      <a:pt x="805262" y="219945"/>
                      <a:pt x="595280" y="67445"/>
                    </a:cubicBezTo>
                    <a:cubicBezTo>
                      <a:pt x="582432" y="58027"/>
                      <a:pt x="569027" y="49362"/>
                      <a:pt x="555171" y="41492"/>
                    </a:cubicBezTo>
                    <a:cubicBezTo>
                      <a:pt x="326957" y="-88058"/>
                      <a:pt x="97243" y="107125"/>
                      <a:pt x="24317" y="333837"/>
                    </a:cubicBezTo>
                    <a:close/>
                  </a:path>
                </a:pathLst>
              </a:custGeom>
              <a:solidFill>
                <a:srgbClr val="FFFFFF"/>
              </a:solidFill>
              <a:ln w="21447"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CFBE3242-7095-4180-91C9-4CB61DF25983}"/>
                  </a:ext>
                </a:extLst>
              </p:cNvPr>
              <p:cNvSpPr/>
              <p:nvPr/>
            </p:nvSpPr>
            <p:spPr>
              <a:xfrm>
                <a:off x="9904201" y="-282858"/>
                <a:ext cx="808506" cy="879603"/>
              </a:xfrm>
              <a:custGeom>
                <a:avLst/>
                <a:gdLst>
                  <a:gd name="connsiteX0" fmla="*/ 30740 w 808506"/>
                  <a:gd name="connsiteY0" fmla="*/ 352898 h 879603"/>
                  <a:gd name="connsiteX1" fmla="*/ 9292 w 808506"/>
                  <a:gd name="connsiteY1" fmla="*/ 510117 h 879603"/>
                  <a:gd name="connsiteX2" fmla="*/ 23019 w 808506"/>
                  <a:gd name="connsiteY2" fmla="*/ 587547 h 879603"/>
                  <a:gd name="connsiteX3" fmla="*/ 37389 w 808506"/>
                  <a:gd name="connsiteY3" fmla="*/ 623795 h 879603"/>
                  <a:gd name="connsiteX4" fmla="*/ 54549 w 808506"/>
                  <a:gd name="connsiteY4" fmla="*/ 658756 h 879603"/>
                  <a:gd name="connsiteX5" fmla="*/ 295631 w 808506"/>
                  <a:gd name="connsiteY5" fmla="*/ 838710 h 879603"/>
                  <a:gd name="connsiteX6" fmla="*/ 449847 w 808506"/>
                  <a:gd name="connsiteY6" fmla="*/ 853724 h 879603"/>
                  <a:gd name="connsiteX7" fmla="*/ 599987 w 808506"/>
                  <a:gd name="connsiteY7" fmla="*/ 808896 h 879603"/>
                  <a:gd name="connsiteX8" fmla="*/ 776724 w 808506"/>
                  <a:gd name="connsiteY8" fmla="*/ 560307 h 879603"/>
                  <a:gd name="connsiteX9" fmla="*/ 776724 w 808506"/>
                  <a:gd name="connsiteY9" fmla="*/ 405233 h 879603"/>
                  <a:gd name="connsiteX10" fmla="*/ 725247 w 808506"/>
                  <a:gd name="connsiteY10" fmla="*/ 259168 h 879603"/>
                  <a:gd name="connsiteX11" fmla="*/ 504112 w 808506"/>
                  <a:gd name="connsiteY11" fmla="*/ 55620 h 879603"/>
                  <a:gd name="connsiteX12" fmla="*/ 356545 w 808506"/>
                  <a:gd name="connsiteY12" fmla="*/ 41679 h 879603"/>
                  <a:gd name="connsiteX13" fmla="*/ 216486 w 808506"/>
                  <a:gd name="connsiteY13" fmla="*/ 101949 h 879603"/>
                  <a:gd name="connsiteX14" fmla="*/ 30740 w 808506"/>
                  <a:gd name="connsiteY14" fmla="*/ 352898 h 879603"/>
                  <a:gd name="connsiteX15" fmla="*/ 27309 w 808506"/>
                  <a:gd name="connsiteY15" fmla="*/ 351612 h 879603"/>
                  <a:gd name="connsiteX16" fmla="*/ 201257 w 808506"/>
                  <a:gd name="connsiteY16" fmla="*/ 82646 h 879603"/>
                  <a:gd name="connsiteX17" fmla="*/ 349039 w 808506"/>
                  <a:gd name="connsiteY17" fmla="*/ 7146 h 879603"/>
                  <a:gd name="connsiteX18" fmla="*/ 517196 w 808506"/>
                  <a:gd name="connsiteY18" fmla="*/ 18943 h 879603"/>
                  <a:gd name="connsiteX19" fmla="*/ 755919 w 808506"/>
                  <a:gd name="connsiteY19" fmla="*/ 243296 h 879603"/>
                  <a:gd name="connsiteX20" fmla="*/ 796028 w 808506"/>
                  <a:gd name="connsiteY20" fmla="*/ 565025 h 879603"/>
                  <a:gd name="connsiteX21" fmla="*/ 784446 w 808506"/>
                  <a:gd name="connsiteY21" fmla="*/ 604491 h 879603"/>
                  <a:gd name="connsiteX22" fmla="*/ 769003 w 808506"/>
                  <a:gd name="connsiteY22" fmla="*/ 642455 h 879603"/>
                  <a:gd name="connsiteX23" fmla="*/ 749270 w 808506"/>
                  <a:gd name="connsiteY23" fmla="*/ 678274 h 879603"/>
                  <a:gd name="connsiteX24" fmla="*/ 726105 w 808506"/>
                  <a:gd name="connsiteY24" fmla="*/ 711949 h 879603"/>
                  <a:gd name="connsiteX25" fmla="*/ 699938 w 808506"/>
                  <a:gd name="connsiteY25" fmla="*/ 743049 h 879603"/>
                  <a:gd name="connsiteX26" fmla="*/ 670982 w 808506"/>
                  <a:gd name="connsiteY26" fmla="*/ 772219 h 879603"/>
                  <a:gd name="connsiteX27" fmla="*/ 639667 w 808506"/>
                  <a:gd name="connsiteY27" fmla="*/ 798172 h 879603"/>
                  <a:gd name="connsiteX28" fmla="*/ 605350 w 808506"/>
                  <a:gd name="connsiteY28" fmla="*/ 819621 h 879603"/>
                  <a:gd name="connsiteX29" fmla="*/ 452207 w 808506"/>
                  <a:gd name="connsiteY29" fmla="*/ 874529 h 879603"/>
                  <a:gd name="connsiteX30" fmla="*/ 288124 w 808506"/>
                  <a:gd name="connsiteY30" fmla="*/ 868738 h 879603"/>
                  <a:gd name="connsiteX31" fmla="*/ 34387 w 808506"/>
                  <a:gd name="connsiteY31" fmla="*/ 669909 h 879603"/>
                  <a:gd name="connsiteX32" fmla="*/ 19587 w 808506"/>
                  <a:gd name="connsiteY32" fmla="*/ 631302 h 879603"/>
                  <a:gd name="connsiteX33" fmla="*/ 7791 w 808506"/>
                  <a:gd name="connsiteY33" fmla="*/ 592051 h 879603"/>
                  <a:gd name="connsiteX34" fmla="*/ 69 w 808506"/>
                  <a:gd name="connsiteY34" fmla="*/ 510760 h 879603"/>
                  <a:gd name="connsiteX35" fmla="*/ 27309 w 808506"/>
                  <a:gd name="connsiteY35" fmla="*/ 351612 h 8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8506" h="879603">
                    <a:moveTo>
                      <a:pt x="30740" y="352898"/>
                    </a:moveTo>
                    <a:cubicBezTo>
                      <a:pt x="13689" y="403473"/>
                      <a:pt x="6418" y="456825"/>
                      <a:pt x="9292" y="510117"/>
                    </a:cubicBezTo>
                    <a:cubicBezTo>
                      <a:pt x="10944" y="536361"/>
                      <a:pt x="15534" y="562336"/>
                      <a:pt x="23019" y="587547"/>
                    </a:cubicBezTo>
                    <a:cubicBezTo>
                      <a:pt x="26623" y="600064"/>
                      <a:pt x="31449" y="612202"/>
                      <a:pt x="37389" y="623795"/>
                    </a:cubicBezTo>
                    <a:cubicBezTo>
                      <a:pt x="43181" y="635591"/>
                      <a:pt x="48114" y="647603"/>
                      <a:pt x="54549" y="658756"/>
                    </a:cubicBezTo>
                    <a:cubicBezTo>
                      <a:pt x="108278" y="747965"/>
                      <a:pt x="194823" y="812568"/>
                      <a:pt x="295631" y="838710"/>
                    </a:cubicBezTo>
                    <a:cubicBezTo>
                      <a:pt x="345671" y="853143"/>
                      <a:pt x="397963" y="858233"/>
                      <a:pt x="449847" y="853724"/>
                    </a:cubicBezTo>
                    <a:cubicBezTo>
                      <a:pt x="502396" y="848977"/>
                      <a:pt x="553444" y="833734"/>
                      <a:pt x="599987" y="808896"/>
                    </a:cubicBezTo>
                    <a:cubicBezTo>
                      <a:pt x="693160" y="756693"/>
                      <a:pt x="758021" y="665463"/>
                      <a:pt x="776724" y="560307"/>
                    </a:cubicBezTo>
                    <a:cubicBezTo>
                      <a:pt x="785518" y="508989"/>
                      <a:pt x="785518" y="456550"/>
                      <a:pt x="776724" y="405233"/>
                    </a:cubicBezTo>
                    <a:cubicBezTo>
                      <a:pt x="767330" y="354147"/>
                      <a:pt x="749956" y="304855"/>
                      <a:pt x="725247" y="259168"/>
                    </a:cubicBezTo>
                    <a:cubicBezTo>
                      <a:pt x="677782" y="167416"/>
                      <a:pt x="599473" y="95341"/>
                      <a:pt x="504112" y="55620"/>
                    </a:cubicBezTo>
                    <a:cubicBezTo>
                      <a:pt x="457204" y="37222"/>
                      <a:pt x="406071" y="32389"/>
                      <a:pt x="356545" y="41679"/>
                    </a:cubicBezTo>
                    <a:cubicBezTo>
                      <a:pt x="306141" y="51674"/>
                      <a:pt x="258396" y="72213"/>
                      <a:pt x="216486" y="101949"/>
                    </a:cubicBezTo>
                    <a:cubicBezTo>
                      <a:pt x="129490" y="163757"/>
                      <a:pt x="64437" y="251650"/>
                      <a:pt x="30740" y="352898"/>
                    </a:cubicBezTo>
                    <a:close/>
                    <a:moveTo>
                      <a:pt x="27309" y="351612"/>
                    </a:moveTo>
                    <a:cubicBezTo>
                      <a:pt x="59868" y="247862"/>
                      <a:pt x="119988" y="154900"/>
                      <a:pt x="201257" y="82646"/>
                    </a:cubicBezTo>
                    <a:cubicBezTo>
                      <a:pt x="243661" y="45848"/>
                      <a:pt x="294366" y="19934"/>
                      <a:pt x="349039" y="7146"/>
                    </a:cubicBezTo>
                    <a:cubicBezTo>
                      <a:pt x="405041" y="-5416"/>
                      <a:pt x="463489" y="-1315"/>
                      <a:pt x="517196" y="18943"/>
                    </a:cubicBezTo>
                    <a:cubicBezTo>
                      <a:pt x="621801" y="61592"/>
                      <a:pt x="706866" y="141535"/>
                      <a:pt x="755919" y="243296"/>
                    </a:cubicBezTo>
                    <a:cubicBezTo>
                      <a:pt x="807482" y="342249"/>
                      <a:pt x="821702" y="456444"/>
                      <a:pt x="796028" y="565025"/>
                    </a:cubicBezTo>
                    <a:cubicBezTo>
                      <a:pt x="791953" y="578324"/>
                      <a:pt x="789593" y="591836"/>
                      <a:pt x="784446" y="604491"/>
                    </a:cubicBezTo>
                    <a:lnTo>
                      <a:pt x="769003" y="642455"/>
                    </a:lnTo>
                    <a:lnTo>
                      <a:pt x="749270" y="678274"/>
                    </a:lnTo>
                    <a:cubicBezTo>
                      <a:pt x="742321" y="690009"/>
                      <a:pt x="734577" y="701259"/>
                      <a:pt x="726105" y="711949"/>
                    </a:cubicBezTo>
                    <a:cubicBezTo>
                      <a:pt x="718341" y="723080"/>
                      <a:pt x="709569" y="733489"/>
                      <a:pt x="699938" y="743049"/>
                    </a:cubicBezTo>
                    <a:cubicBezTo>
                      <a:pt x="691187" y="753628"/>
                      <a:pt x="681493" y="763391"/>
                      <a:pt x="670982" y="772219"/>
                    </a:cubicBezTo>
                    <a:cubicBezTo>
                      <a:pt x="660473" y="780799"/>
                      <a:pt x="649534" y="790022"/>
                      <a:pt x="639667" y="798172"/>
                    </a:cubicBezTo>
                    <a:lnTo>
                      <a:pt x="605350" y="819621"/>
                    </a:lnTo>
                    <a:cubicBezTo>
                      <a:pt x="557884" y="846700"/>
                      <a:pt x="506064" y="865283"/>
                      <a:pt x="452207" y="874529"/>
                    </a:cubicBezTo>
                    <a:cubicBezTo>
                      <a:pt x="397641" y="882898"/>
                      <a:pt x="341982" y="880934"/>
                      <a:pt x="288124" y="868738"/>
                    </a:cubicBezTo>
                    <a:cubicBezTo>
                      <a:pt x="177471" y="844994"/>
                      <a:pt x="83912" y="771670"/>
                      <a:pt x="34387" y="669909"/>
                    </a:cubicBezTo>
                    <a:cubicBezTo>
                      <a:pt x="28810" y="657255"/>
                      <a:pt x="24521" y="644171"/>
                      <a:pt x="19587" y="631302"/>
                    </a:cubicBezTo>
                    <a:cubicBezTo>
                      <a:pt x="14482" y="618596"/>
                      <a:pt x="10536" y="605460"/>
                      <a:pt x="7791" y="592051"/>
                    </a:cubicBezTo>
                    <a:cubicBezTo>
                      <a:pt x="2128" y="565336"/>
                      <a:pt x="-467" y="538062"/>
                      <a:pt x="69" y="510760"/>
                    </a:cubicBezTo>
                    <a:cubicBezTo>
                      <a:pt x="970" y="456631"/>
                      <a:pt x="10150" y="402959"/>
                      <a:pt x="27309" y="351612"/>
                    </a:cubicBezTo>
                    <a:close/>
                  </a:path>
                </a:pathLst>
              </a:custGeom>
              <a:solidFill>
                <a:srgbClr val="280E0E"/>
              </a:solidFill>
              <a:ln w="21447" cap="flat">
                <a:noFill/>
                <a:prstDash val="solid"/>
                <a:miter/>
              </a:ln>
            </p:spPr>
            <p:txBody>
              <a:bodyPr rtlCol="0" anchor="ctr"/>
              <a:lstStyle/>
              <a:p>
                <a:endParaRPr lang="en-US"/>
              </a:p>
            </p:txBody>
          </p:sp>
        </p:grpSp>
        <p:sp>
          <p:nvSpPr>
            <p:cNvPr id="43" name="Freeform: Shape 42">
              <a:extLst>
                <a:ext uri="{FF2B5EF4-FFF2-40B4-BE49-F238E27FC236}">
                  <a16:creationId xmlns="" xmlns:a16="http://schemas.microsoft.com/office/drawing/2014/main" id="{A5DD4A38-AF97-4166-8E5F-641947FFB2F0}"/>
                </a:ext>
              </a:extLst>
            </p:cNvPr>
            <p:cNvSpPr/>
            <p:nvPr/>
          </p:nvSpPr>
          <p:spPr>
            <a:xfrm>
              <a:off x="9978699" y="255280"/>
              <a:ext cx="142397" cy="203738"/>
            </a:xfrm>
            <a:custGeom>
              <a:avLst/>
              <a:gdLst>
                <a:gd name="connsiteX0" fmla="*/ 1714 w 142397"/>
                <a:gd name="connsiteY0" fmla="*/ 1148 h 203738"/>
                <a:gd name="connsiteX1" fmla="*/ 28310 w 142397"/>
                <a:gd name="connsiteY1" fmla="*/ 122547 h 203738"/>
                <a:gd name="connsiteX2" fmla="*/ 69921 w 142397"/>
                <a:gd name="connsiteY2" fmla="*/ 174024 h 203738"/>
                <a:gd name="connsiteX3" fmla="*/ 96517 w 142397"/>
                <a:gd name="connsiteY3" fmla="*/ 195472 h 203738"/>
                <a:gd name="connsiteX4" fmla="*/ 128690 w 142397"/>
                <a:gd name="connsiteY4" fmla="*/ 203623 h 203738"/>
                <a:gd name="connsiteX5" fmla="*/ 140487 w 142397"/>
                <a:gd name="connsiteY5" fmla="*/ 188180 h 203738"/>
                <a:gd name="connsiteX6" fmla="*/ 125258 w 142397"/>
                <a:gd name="connsiteY6" fmla="*/ 166731 h 203738"/>
                <a:gd name="connsiteX7" fmla="*/ 101236 w 142397"/>
                <a:gd name="connsiteY7" fmla="*/ 145283 h 203738"/>
                <a:gd name="connsiteX8" fmla="*/ 63272 w 142397"/>
                <a:gd name="connsiteY8" fmla="*/ 102385 h 203738"/>
                <a:gd name="connsiteX9" fmla="*/ 32600 w 142397"/>
                <a:gd name="connsiteY9" fmla="*/ 53268 h 203738"/>
                <a:gd name="connsiteX10" fmla="*/ 5789 w 142397"/>
                <a:gd name="connsiteY10" fmla="*/ 1148 h 203738"/>
                <a:gd name="connsiteX11" fmla="*/ 1714 w 142397"/>
                <a:gd name="connsiteY11" fmla="*/ 1148 h 20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97" h="203738">
                  <a:moveTo>
                    <a:pt x="1714" y="1148"/>
                  </a:moveTo>
                  <a:cubicBezTo>
                    <a:pt x="-4185" y="43492"/>
                    <a:pt x="5253" y="86546"/>
                    <a:pt x="28310" y="122547"/>
                  </a:cubicBezTo>
                  <a:cubicBezTo>
                    <a:pt x="40107" y="141278"/>
                    <a:pt x="54070" y="158557"/>
                    <a:pt x="69921" y="174024"/>
                  </a:cubicBezTo>
                  <a:cubicBezTo>
                    <a:pt x="77749" y="182378"/>
                    <a:pt x="86693" y="189598"/>
                    <a:pt x="96517" y="195472"/>
                  </a:cubicBezTo>
                  <a:cubicBezTo>
                    <a:pt x="106748" y="199887"/>
                    <a:pt x="117601" y="202638"/>
                    <a:pt x="128690" y="203623"/>
                  </a:cubicBezTo>
                  <a:cubicBezTo>
                    <a:pt x="136412" y="204910"/>
                    <a:pt x="146707" y="196545"/>
                    <a:pt x="140487" y="188180"/>
                  </a:cubicBezTo>
                  <a:cubicBezTo>
                    <a:pt x="134267" y="179815"/>
                    <a:pt x="130191" y="173809"/>
                    <a:pt x="125258" y="166731"/>
                  </a:cubicBezTo>
                  <a:cubicBezTo>
                    <a:pt x="117944" y="158834"/>
                    <a:pt x="109901" y="151653"/>
                    <a:pt x="101236" y="145283"/>
                  </a:cubicBezTo>
                  <a:cubicBezTo>
                    <a:pt x="87015" y="132441"/>
                    <a:pt x="74296" y="118054"/>
                    <a:pt x="63272" y="102385"/>
                  </a:cubicBezTo>
                  <a:cubicBezTo>
                    <a:pt x="52118" y="86513"/>
                    <a:pt x="41823" y="69569"/>
                    <a:pt x="32600" y="53268"/>
                  </a:cubicBezTo>
                  <a:cubicBezTo>
                    <a:pt x="22433" y="36553"/>
                    <a:pt x="13489" y="19135"/>
                    <a:pt x="5789" y="1148"/>
                  </a:cubicBezTo>
                  <a:cubicBezTo>
                    <a:pt x="5789" y="-568"/>
                    <a:pt x="1928" y="-139"/>
                    <a:pt x="1714" y="1148"/>
                  </a:cubicBezTo>
                  <a:close/>
                </a:path>
              </a:pathLst>
            </a:custGeom>
            <a:solidFill>
              <a:srgbClr val="280E0E"/>
            </a:solidFill>
            <a:ln w="21447"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B2749988-A3E7-40CD-9A47-72264D694D27}"/>
                </a:ext>
              </a:extLst>
            </p:cNvPr>
            <p:cNvSpPr/>
            <p:nvPr/>
          </p:nvSpPr>
          <p:spPr>
            <a:xfrm>
              <a:off x="9961688" y="184294"/>
              <a:ext cx="42677" cy="51956"/>
            </a:xfrm>
            <a:custGeom>
              <a:avLst/>
              <a:gdLst>
                <a:gd name="connsiteX0" fmla="*/ 3711 w 42677"/>
                <a:gd name="connsiteY0" fmla="*/ 9504 h 51956"/>
                <a:gd name="connsiteX1" fmla="*/ 1566 w 42677"/>
                <a:gd name="connsiteY1" fmla="*/ 14437 h 51956"/>
                <a:gd name="connsiteX2" fmla="*/ 1566 w 42677"/>
                <a:gd name="connsiteY2" fmla="*/ 14437 h 51956"/>
                <a:gd name="connsiteX3" fmla="*/ 1566 w 42677"/>
                <a:gd name="connsiteY3" fmla="*/ 16368 h 51956"/>
                <a:gd name="connsiteX4" fmla="*/ 64 w 42677"/>
                <a:gd name="connsiteY4" fmla="*/ 25590 h 51956"/>
                <a:gd name="connsiteX5" fmla="*/ 64 w 42677"/>
                <a:gd name="connsiteY5" fmla="*/ 20014 h 51956"/>
                <a:gd name="connsiteX6" fmla="*/ 64 w 42677"/>
                <a:gd name="connsiteY6" fmla="*/ 23446 h 51956"/>
                <a:gd name="connsiteX7" fmla="*/ 64 w 42677"/>
                <a:gd name="connsiteY7" fmla="*/ 25162 h 51956"/>
                <a:gd name="connsiteX8" fmla="*/ 64 w 42677"/>
                <a:gd name="connsiteY8" fmla="*/ 25162 h 51956"/>
                <a:gd name="connsiteX9" fmla="*/ 64 w 42677"/>
                <a:gd name="connsiteY9" fmla="*/ 30953 h 51956"/>
                <a:gd name="connsiteX10" fmla="*/ 1995 w 42677"/>
                <a:gd name="connsiteY10" fmla="*/ 39532 h 51956"/>
                <a:gd name="connsiteX11" fmla="*/ 4783 w 42677"/>
                <a:gd name="connsiteY11" fmla="*/ 44465 h 51956"/>
                <a:gd name="connsiteX12" fmla="*/ 8644 w 42677"/>
                <a:gd name="connsiteY12" fmla="*/ 48112 h 51956"/>
                <a:gd name="connsiteX13" fmla="*/ 15722 w 42677"/>
                <a:gd name="connsiteY13" fmla="*/ 51972 h 51956"/>
                <a:gd name="connsiteX14" fmla="*/ 21299 w 42677"/>
                <a:gd name="connsiteY14" fmla="*/ 51972 h 51956"/>
                <a:gd name="connsiteX15" fmla="*/ 26875 w 42677"/>
                <a:gd name="connsiteY15" fmla="*/ 51972 h 51956"/>
                <a:gd name="connsiteX16" fmla="*/ 31809 w 42677"/>
                <a:gd name="connsiteY16" fmla="*/ 49827 h 51956"/>
                <a:gd name="connsiteX17" fmla="*/ 36099 w 42677"/>
                <a:gd name="connsiteY17" fmla="*/ 46610 h 51956"/>
                <a:gd name="connsiteX18" fmla="*/ 38029 w 42677"/>
                <a:gd name="connsiteY18" fmla="*/ 44251 h 51956"/>
                <a:gd name="connsiteX19" fmla="*/ 39745 w 42677"/>
                <a:gd name="connsiteY19" fmla="*/ 41891 h 51956"/>
                <a:gd name="connsiteX20" fmla="*/ 41031 w 42677"/>
                <a:gd name="connsiteY20" fmla="*/ 39103 h 51956"/>
                <a:gd name="connsiteX21" fmla="*/ 42533 w 42677"/>
                <a:gd name="connsiteY21" fmla="*/ 33741 h 51956"/>
                <a:gd name="connsiteX22" fmla="*/ 42533 w 42677"/>
                <a:gd name="connsiteY22" fmla="*/ 30095 h 51956"/>
                <a:gd name="connsiteX23" fmla="*/ 42533 w 42677"/>
                <a:gd name="connsiteY23" fmla="*/ 21515 h 51956"/>
                <a:gd name="connsiteX24" fmla="*/ 42533 w 42677"/>
                <a:gd name="connsiteY24" fmla="*/ 18083 h 51956"/>
                <a:gd name="connsiteX25" fmla="*/ 39959 w 42677"/>
                <a:gd name="connsiteY25" fmla="*/ 12078 h 51956"/>
                <a:gd name="connsiteX26" fmla="*/ 39959 w 42677"/>
                <a:gd name="connsiteY26" fmla="*/ 10362 h 51956"/>
                <a:gd name="connsiteX27" fmla="*/ 36313 w 42677"/>
                <a:gd name="connsiteY27" fmla="*/ 5643 h 51956"/>
                <a:gd name="connsiteX28" fmla="*/ 36313 w 42677"/>
                <a:gd name="connsiteY28" fmla="*/ 5643 h 51956"/>
                <a:gd name="connsiteX29" fmla="*/ 32452 w 42677"/>
                <a:gd name="connsiteY29" fmla="*/ 2640 h 51956"/>
                <a:gd name="connsiteX30" fmla="*/ 25803 w 42677"/>
                <a:gd name="connsiteY30" fmla="*/ 496 h 51956"/>
                <a:gd name="connsiteX31" fmla="*/ 18725 w 42677"/>
                <a:gd name="connsiteY31" fmla="*/ 496 h 51956"/>
                <a:gd name="connsiteX32" fmla="*/ 14435 w 42677"/>
                <a:gd name="connsiteY32" fmla="*/ 2211 h 51956"/>
                <a:gd name="connsiteX33" fmla="*/ 8215 w 42677"/>
                <a:gd name="connsiteY33" fmla="*/ 8646 h 5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677" h="51956">
                  <a:moveTo>
                    <a:pt x="3711" y="9504"/>
                  </a:moveTo>
                  <a:cubicBezTo>
                    <a:pt x="2789" y="11046"/>
                    <a:pt x="2060" y="12704"/>
                    <a:pt x="1566" y="14437"/>
                  </a:cubicBezTo>
                  <a:lnTo>
                    <a:pt x="1566" y="14437"/>
                  </a:lnTo>
                  <a:cubicBezTo>
                    <a:pt x="1459" y="15076"/>
                    <a:pt x="1459" y="15728"/>
                    <a:pt x="1566" y="16368"/>
                  </a:cubicBezTo>
                  <a:cubicBezTo>
                    <a:pt x="1566" y="19370"/>
                    <a:pt x="1566" y="22373"/>
                    <a:pt x="64" y="25590"/>
                  </a:cubicBezTo>
                  <a:lnTo>
                    <a:pt x="64" y="20014"/>
                  </a:lnTo>
                  <a:lnTo>
                    <a:pt x="64" y="23446"/>
                  </a:lnTo>
                  <a:cubicBezTo>
                    <a:pt x="-21" y="24014"/>
                    <a:pt x="-21" y="24593"/>
                    <a:pt x="64" y="25162"/>
                  </a:cubicBezTo>
                  <a:lnTo>
                    <a:pt x="64" y="25162"/>
                  </a:lnTo>
                  <a:lnTo>
                    <a:pt x="64" y="30953"/>
                  </a:lnTo>
                  <a:cubicBezTo>
                    <a:pt x="-85" y="33936"/>
                    <a:pt x="580" y="36903"/>
                    <a:pt x="1995" y="39532"/>
                  </a:cubicBezTo>
                  <a:cubicBezTo>
                    <a:pt x="2574" y="41351"/>
                    <a:pt x="3518" y="43028"/>
                    <a:pt x="4783" y="44465"/>
                  </a:cubicBezTo>
                  <a:cubicBezTo>
                    <a:pt x="5791" y="45945"/>
                    <a:pt x="7100" y="47187"/>
                    <a:pt x="8644" y="48112"/>
                  </a:cubicBezTo>
                  <a:cubicBezTo>
                    <a:pt x="10596" y="50048"/>
                    <a:pt x="13041" y="51387"/>
                    <a:pt x="15722" y="51972"/>
                  </a:cubicBezTo>
                  <a:lnTo>
                    <a:pt x="21299" y="51972"/>
                  </a:lnTo>
                  <a:lnTo>
                    <a:pt x="26875" y="51972"/>
                  </a:lnTo>
                  <a:lnTo>
                    <a:pt x="31809" y="49827"/>
                  </a:lnTo>
                  <a:lnTo>
                    <a:pt x="36099" y="46610"/>
                  </a:lnTo>
                  <a:cubicBezTo>
                    <a:pt x="36870" y="45935"/>
                    <a:pt x="37514" y="45137"/>
                    <a:pt x="38029" y="44251"/>
                  </a:cubicBezTo>
                  <a:cubicBezTo>
                    <a:pt x="38672" y="43517"/>
                    <a:pt x="39252" y="42728"/>
                    <a:pt x="39745" y="41891"/>
                  </a:cubicBezTo>
                  <a:cubicBezTo>
                    <a:pt x="40388" y="41074"/>
                    <a:pt x="40817" y="40120"/>
                    <a:pt x="41031" y="39103"/>
                  </a:cubicBezTo>
                  <a:cubicBezTo>
                    <a:pt x="41954" y="37460"/>
                    <a:pt x="42469" y="35622"/>
                    <a:pt x="42533" y="33741"/>
                  </a:cubicBezTo>
                  <a:cubicBezTo>
                    <a:pt x="42726" y="32533"/>
                    <a:pt x="42726" y="31302"/>
                    <a:pt x="42533" y="30095"/>
                  </a:cubicBezTo>
                  <a:cubicBezTo>
                    <a:pt x="42533" y="27092"/>
                    <a:pt x="42533" y="24304"/>
                    <a:pt x="42533" y="21515"/>
                  </a:cubicBezTo>
                  <a:cubicBezTo>
                    <a:pt x="42662" y="20374"/>
                    <a:pt x="42662" y="19225"/>
                    <a:pt x="42533" y="18083"/>
                  </a:cubicBezTo>
                  <a:cubicBezTo>
                    <a:pt x="41804" y="16029"/>
                    <a:pt x="40946" y="14023"/>
                    <a:pt x="39959" y="12078"/>
                  </a:cubicBezTo>
                  <a:lnTo>
                    <a:pt x="39959" y="10362"/>
                  </a:lnTo>
                  <a:lnTo>
                    <a:pt x="36313" y="5643"/>
                  </a:lnTo>
                  <a:lnTo>
                    <a:pt x="36313" y="5643"/>
                  </a:lnTo>
                  <a:lnTo>
                    <a:pt x="32452" y="2640"/>
                  </a:lnTo>
                  <a:cubicBezTo>
                    <a:pt x="30436" y="1420"/>
                    <a:pt x="28162" y="686"/>
                    <a:pt x="25803" y="496"/>
                  </a:cubicBezTo>
                  <a:cubicBezTo>
                    <a:pt x="23487" y="-144"/>
                    <a:pt x="21042" y="-144"/>
                    <a:pt x="18725" y="496"/>
                  </a:cubicBezTo>
                  <a:lnTo>
                    <a:pt x="14435" y="2211"/>
                  </a:lnTo>
                  <a:cubicBezTo>
                    <a:pt x="11797" y="3734"/>
                    <a:pt x="9652" y="5963"/>
                    <a:pt x="8215" y="8646"/>
                  </a:cubicBezTo>
                  <a:close/>
                </a:path>
              </a:pathLst>
            </a:custGeom>
            <a:solidFill>
              <a:srgbClr val="280E0E"/>
            </a:solidFill>
            <a:ln w="21447" cap="flat">
              <a:noFill/>
              <a:prstDash val="solid"/>
              <a:miter/>
            </a:ln>
          </p:spPr>
          <p:txBody>
            <a:bodyPr rtlCol="0" anchor="ctr"/>
            <a:lstStyle/>
            <a:p>
              <a:endParaRPr lang="en-US"/>
            </a:p>
          </p:txBody>
        </p:sp>
      </p:grpSp>
      <p:grpSp>
        <p:nvGrpSpPr>
          <p:cNvPr id="47" name="Group 46">
            <a:extLst>
              <a:ext uri="{FF2B5EF4-FFF2-40B4-BE49-F238E27FC236}">
                <a16:creationId xmlns="" xmlns:a16="http://schemas.microsoft.com/office/drawing/2014/main" id="{E3F17F40-13ED-4778-9EF2-E1D5C7BB3B55}"/>
              </a:ext>
            </a:extLst>
          </p:cNvPr>
          <p:cNvGrpSpPr/>
          <p:nvPr userDrawn="1"/>
        </p:nvGrpSpPr>
        <p:grpSpPr>
          <a:xfrm>
            <a:off x="4008815" y="6065411"/>
            <a:ext cx="685796" cy="737337"/>
            <a:chOff x="4008815" y="6065411"/>
            <a:chExt cx="685796" cy="737337"/>
          </a:xfrm>
        </p:grpSpPr>
        <p:sp>
          <p:nvSpPr>
            <p:cNvPr id="48" name="Freeform: Shape 47">
              <a:extLst>
                <a:ext uri="{FF2B5EF4-FFF2-40B4-BE49-F238E27FC236}">
                  <a16:creationId xmlns="" xmlns:a16="http://schemas.microsoft.com/office/drawing/2014/main" id="{61DF3BC5-A185-4160-9759-D4AAD3CE95B8}"/>
                </a:ext>
              </a:extLst>
            </p:cNvPr>
            <p:cNvSpPr/>
            <p:nvPr/>
          </p:nvSpPr>
          <p:spPr>
            <a:xfrm>
              <a:off x="4179693" y="6136876"/>
              <a:ext cx="500333" cy="538253"/>
            </a:xfrm>
            <a:custGeom>
              <a:avLst/>
              <a:gdLst>
                <a:gd name="connsiteX0" fmla="*/ 417327 w 500333"/>
                <a:gd name="connsiteY0" fmla="*/ 532479 h 538253"/>
                <a:gd name="connsiteX1" fmla="*/ 13235 w 500333"/>
                <a:gd name="connsiteY1" fmla="*/ 456550 h 538253"/>
                <a:gd name="connsiteX2" fmla="*/ 580 w 500333"/>
                <a:gd name="connsiteY2" fmla="*/ 456550 h 538253"/>
                <a:gd name="connsiteX3" fmla="*/ 580 w 500333"/>
                <a:gd name="connsiteY3" fmla="*/ 443896 h 538253"/>
                <a:gd name="connsiteX4" fmla="*/ 10017 w 500333"/>
                <a:gd name="connsiteY4" fmla="*/ 216969 h 538253"/>
                <a:gd name="connsiteX5" fmla="*/ 25889 w 500333"/>
                <a:gd name="connsiteY5" fmla="*/ 106508 h 538253"/>
                <a:gd name="connsiteX6" fmla="*/ 28249 w 500333"/>
                <a:gd name="connsiteY6" fmla="*/ 88492 h 538253"/>
                <a:gd name="connsiteX7" fmla="*/ 52700 w 500333"/>
                <a:gd name="connsiteY7" fmla="*/ 7416 h 538253"/>
                <a:gd name="connsiteX8" fmla="*/ 85517 w 500333"/>
                <a:gd name="connsiteY8" fmla="*/ 338 h 538253"/>
                <a:gd name="connsiteX9" fmla="*/ 496472 w 500333"/>
                <a:gd name="connsiteY9" fmla="*/ 84846 h 538253"/>
                <a:gd name="connsiteX10" fmla="*/ 500333 w 500333"/>
                <a:gd name="connsiteY10" fmla="*/ 89350 h 538253"/>
                <a:gd name="connsiteX11" fmla="*/ 500333 w 500333"/>
                <a:gd name="connsiteY11" fmla="*/ 95570 h 538253"/>
                <a:gd name="connsiteX12" fmla="*/ 435987 w 500333"/>
                <a:gd name="connsiteY12" fmla="*/ 522183 h 538253"/>
                <a:gd name="connsiteX13" fmla="*/ 433628 w 500333"/>
                <a:gd name="connsiteY13" fmla="*/ 538270 h 5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0333" h="538253">
                  <a:moveTo>
                    <a:pt x="417327" y="532479"/>
                  </a:moveTo>
                  <a:cubicBezTo>
                    <a:pt x="287305" y="486621"/>
                    <a:pt x="151021" y="461012"/>
                    <a:pt x="13235" y="456550"/>
                  </a:cubicBezTo>
                  <a:lnTo>
                    <a:pt x="580" y="456550"/>
                  </a:lnTo>
                  <a:lnTo>
                    <a:pt x="580" y="443896"/>
                  </a:lnTo>
                  <a:cubicBezTo>
                    <a:pt x="-1415" y="368118"/>
                    <a:pt x="1738" y="292318"/>
                    <a:pt x="10017" y="216969"/>
                  </a:cubicBezTo>
                  <a:cubicBezTo>
                    <a:pt x="14093" y="180078"/>
                    <a:pt x="19455" y="142971"/>
                    <a:pt x="25889" y="106508"/>
                  </a:cubicBezTo>
                  <a:cubicBezTo>
                    <a:pt x="25889" y="102004"/>
                    <a:pt x="27391" y="95784"/>
                    <a:pt x="28249" y="88492"/>
                  </a:cubicBezTo>
                  <a:cubicBezTo>
                    <a:pt x="32324" y="51600"/>
                    <a:pt x="37043" y="19856"/>
                    <a:pt x="52700" y="7416"/>
                  </a:cubicBezTo>
                  <a:cubicBezTo>
                    <a:pt x="62588" y="1561"/>
                    <a:pt x="74106" y="-928"/>
                    <a:pt x="85517" y="338"/>
                  </a:cubicBezTo>
                  <a:cubicBezTo>
                    <a:pt x="164233" y="338"/>
                    <a:pt x="483603" y="69831"/>
                    <a:pt x="496472" y="84846"/>
                  </a:cubicBezTo>
                  <a:lnTo>
                    <a:pt x="500333" y="89350"/>
                  </a:lnTo>
                  <a:lnTo>
                    <a:pt x="500333" y="95570"/>
                  </a:lnTo>
                  <a:cubicBezTo>
                    <a:pt x="479314" y="238568"/>
                    <a:pt x="457865" y="380772"/>
                    <a:pt x="435987" y="522183"/>
                  </a:cubicBezTo>
                  <a:lnTo>
                    <a:pt x="433628" y="538270"/>
                  </a:lnTo>
                  <a:close/>
                </a:path>
              </a:pathLst>
            </a:custGeom>
            <a:solidFill>
              <a:srgbClr val="63D1E1"/>
            </a:solidFill>
            <a:ln w="21447"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13CD8F05-598B-4EBC-943B-C473F2A03932}"/>
                </a:ext>
              </a:extLst>
            </p:cNvPr>
            <p:cNvSpPr/>
            <p:nvPr/>
          </p:nvSpPr>
          <p:spPr>
            <a:xfrm>
              <a:off x="4165701" y="6122960"/>
              <a:ext cx="528910" cy="569971"/>
            </a:xfrm>
            <a:custGeom>
              <a:avLst/>
              <a:gdLst>
                <a:gd name="connsiteX0" fmla="*/ 99080 w 528910"/>
                <a:gd name="connsiteY0" fmla="*/ 27123 h 569971"/>
                <a:gd name="connsiteX1" fmla="*/ 499740 w 528910"/>
                <a:gd name="connsiteY1" fmla="*/ 107126 h 569971"/>
                <a:gd name="connsiteX2" fmla="*/ 435395 w 528910"/>
                <a:gd name="connsiteY2" fmla="*/ 533739 h 569971"/>
                <a:gd name="connsiteX3" fmla="*/ 27871 w 528910"/>
                <a:gd name="connsiteY3" fmla="*/ 456953 h 569971"/>
                <a:gd name="connsiteX4" fmla="*/ 37094 w 528910"/>
                <a:gd name="connsiteY4" fmla="*/ 231957 h 569971"/>
                <a:gd name="connsiteX5" fmla="*/ 52965 w 528910"/>
                <a:gd name="connsiteY5" fmla="*/ 122354 h 569971"/>
                <a:gd name="connsiteX6" fmla="*/ 74414 w 528910"/>
                <a:gd name="connsiteY6" fmla="*/ 31412 h 569971"/>
                <a:gd name="connsiteX7" fmla="*/ 98865 w 528910"/>
                <a:gd name="connsiteY7" fmla="*/ 27123 h 569971"/>
                <a:gd name="connsiteX8" fmla="*/ 98865 w 528910"/>
                <a:gd name="connsiteY8" fmla="*/ 312 h 569971"/>
                <a:gd name="connsiteX9" fmla="*/ 57684 w 528910"/>
                <a:gd name="connsiteY9" fmla="*/ 10393 h 569971"/>
                <a:gd name="connsiteX10" fmla="*/ 28300 w 528910"/>
                <a:gd name="connsiteY10" fmla="*/ 100477 h 569971"/>
                <a:gd name="connsiteX11" fmla="*/ 26155 w 528910"/>
                <a:gd name="connsiteY11" fmla="*/ 117636 h 569971"/>
                <a:gd name="connsiteX12" fmla="*/ 10068 w 528910"/>
                <a:gd name="connsiteY12" fmla="*/ 228954 h 569971"/>
                <a:gd name="connsiteX13" fmla="*/ 631 w 528910"/>
                <a:gd name="connsiteY13" fmla="*/ 457596 h 569971"/>
                <a:gd name="connsiteX14" fmla="*/ 631 w 528910"/>
                <a:gd name="connsiteY14" fmla="*/ 482906 h 569971"/>
                <a:gd name="connsiteX15" fmla="*/ 25940 w 528910"/>
                <a:gd name="connsiteY15" fmla="*/ 482906 h 569971"/>
                <a:gd name="connsiteX16" fmla="*/ 427459 w 528910"/>
                <a:gd name="connsiteY16" fmla="*/ 559049 h 569971"/>
                <a:gd name="connsiteX17" fmla="*/ 458130 w 528910"/>
                <a:gd name="connsiteY17" fmla="*/ 569988 h 569971"/>
                <a:gd name="connsiteX18" fmla="*/ 462849 w 528910"/>
                <a:gd name="connsiteY18" fmla="*/ 537815 h 569971"/>
                <a:gd name="connsiteX19" fmla="*/ 527195 w 528910"/>
                <a:gd name="connsiteY19" fmla="*/ 111201 h 569971"/>
                <a:gd name="connsiteX20" fmla="*/ 528911 w 528910"/>
                <a:gd name="connsiteY20" fmla="*/ 98975 h 569971"/>
                <a:gd name="connsiteX21" fmla="*/ 520760 w 528910"/>
                <a:gd name="connsiteY21" fmla="*/ 89538 h 569971"/>
                <a:gd name="connsiteX22" fmla="*/ 338876 w 528910"/>
                <a:gd name="connsiteY22" fmla="*/ 38919 h 569971"/>
                <a:gd name="connsiteX23" fmla="*/ 99724 w 528910"/>
                <a:gd name="connsiteY23" fmla="*/ 312 h 5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8910" h="569971">
                  <a:moveTo>
                    <a:pt x="99080" y="27123"/>
                  </a:moveTo>
                  <a:cubicBezTo>
                    <a:pt x="192381" y="27123"/>
                    <a:pt x="500384" y="103265"/>
                    <a:pt x="499740" y="107126"/>
                  </a:cubicBezTo>
                  <a:cubicBezTo>
                    <a:pt x="479000" y="249266"/>
                    <a:pt x="457551" y="391471"/>
                    <a:pt x="435395" y="533739"/>
                  </a:cubicBezTo>
                  <a:cubicBezTo>
                    <a:pt x="304258" y="487496"/>
                    <a:pt x="166836" y="461608"/>
                    <a:pt x="27871" y="456953"/>
                  </a:cubicBezTo>
                  <a:cubicBezTo>
                    <a:pt x="25790" y="381840"/>
                    <a:pt x="28879" y="306663"/>
                    <a:pt x="37094" y="231957"/>
                  </a:cubicBezTo>
                  <a:cubicBezTo>
                    <a:pt x="41169" y="195280"/>
                    <a:pt x="46531" y="158602"/>
                    <a:pt x="52965" y="122354"/>
                  </a:cubicBezTo>
                  <a:cubicBezTo>
                    <a:pt x="56612" y="102622"/>
                    <a:pt x="58542" y="44496"/>
                    <a:pt x="74414" y="31412"/>
                  </a:cubicBezTo>
                  <a:cubicBezTo>
                    <a:pt x="82028" y="27787"/>
                    <a:pt x="90479" y="26307"/>
                    <a:pt x="98865" y="27123"/>
                  </a:cubicBezTo>
                  <a:moveTo>
                    <a:pt x="98865" y="312"/>
                  </a:moveTo>
                  <a:cubicBezTo>
                    <a:pt x="84388" y="-1082"/>
                    <a:pt x="69888" y="2478"/>
                    <a:pt x="57684" y="10393"/>
                  </a:cubicBezTo>
                  <a:cubicBezTo>
                    <a:pt x="37951" y="26050"/>
                    <a:pt x="32804" y="59081"/>
                    <a:pt x="28300" y="100477"/>
                  </a:cubicBezTo>
                  <a:cubicBezTo>
                    <a:pt x="28300" y="107340"/>
                    <a:pt x="26798" y="113346"/>
                    <a:pt x="26155" y="117636"/>
                  </a:cubicBezTo>
                  <a:cubicBezTo>
                    <a:pt x="19506" y="154313"/>
                    <a:pt x="14143" y="191848"/>
                    <a:pt x="10068" y="228954"/>
                  </a:cubicBezTo>
                  <a:cubicBezTo>
                    <a:pt x="1682" y="304861"/>
                    <a:pt x="-1471" y="381261"/>
                    <a:pt x="631" y="457596"/>
                  </a:cubicBezTo>
                  <a:lnTo>
                    <a:pt x="631" y="482906"/>
                  </a:lnTo>
                  <a:lnTo>
                    <a:pt x="25940" y="482906"/>
                  </a:lnTo>
                  <a:cubicBezTo>
                    <a:pt x="162890" y="487496"/>
                    <a:pt x="298338" y="513170"/>
                    <a:pt x="427459" y="559049"/>
                  </a:cubicBezTo>
                  <a:lnTo>
                    <a:pt x="458130" y="569988"/>
                  </a:lnTo>
                  <a:lnTo>
                    <a:pt x="462849" y="537815"/>
                  </a:lnTo>
                  <a:cubicBezTo>
                    <a:pt x="484297" y="396468"/>
                    <a:pt x="505746" y="252762"/>
                    <a:pt x="527195" y="111201"/>
                  </a:cubicBezTo>
                  <a:lnTo>
                    <a:pt x="528911" y="98975"/>
                  </a:lnTo>
                  <a:lnTo>
                    <a:pt x="520760" y="89538"/>
                  </a:lnTo>
                  <a:cubicBezTo>
                    <a:pt x="516042" y="83962"/>
                    <a:pt x="509607" y="76454"/>
                    <a:pt x="338876" y="38919"/>
                  </a:cubicBezTo>
                  <a:cubicBezTo>
                    <a:pt x="258443" y="21331"/>
                    <a:pt x="151844" y="312"/>
                    <a:pt x="99724" y="312"/>
                  </a:cubicBezTo>
                  <a:close/>
                </a:path>
              </a:pathLst>
            </a:custGeom>
            <a:solidFill>
              <a:srgbClr val="190B0B"/>
            </a:solidFill>
            <a:ln w="21447"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971B9387-CCCA-4F62-B3C2-A4E9B3689269}"/>
                </a:ext>
              </a:extLst>
            </p:cNvPr>
            <p:cNvSpPr/>
            <p:nvPr/>
          </p:nvSpPr>
          <p:spPr>
            <a:xfrm>
              <a:off x="4135877" y="6065411"/>
              <a:ext cx="472511" cy="506335"/>
            </a:xfrm>
            <a:custGeom>
              <a:avLst/>
              <a:gdLst>
                <a:gd name="connsiteX0" fmla="*/ 641 w 472511"/>
                <a:gd name="connsiteY0" fmla="*/ 429566 h 506335"/>
                <a:gd name="connsiteX1" fmla="*/ 408165 w 472511"/>
                <a:gd name="connsiteY1" fmla="*/ 506352 h 506335"/>
                <a:gd name="connsiteX2" fmla="*/ 472511 w 472511"/>
                <a:gd name="connsiteY2" fmla="*/ 79953 h 506335"/>
                <a:gd name="connsiteX3" fmla="*/ 47399 w 472511"/>
                <a:gd name="connsiteY3" fmla="*/ 4240 h 506335"/>
                <a:gd name="connsiteX4" fmla="*/ 25951 w 472511"/>
                <a:gd name="connsiteY4" fmla="*/ 94967 h 506335"/>
                <a:gd name="connsiteX5" fmla="*/ 10078 w 472511"/>
                <a:gd name="connsiteY5" fmla="*/ 204570 h 506335"/>
                <a:gd name="connsiteX6" fmla="*/ 641 w 472511"/>
                <a:gd name="connsiteY6" fmla="*/ 429566 h 50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511" h="506335">
                  <a:moveTo>
                    <a:pt x="641" y="429566"/>
                  </a:moveTo>
                  <a:cubicBezTo>
                    <a:pt x="139586" y="434370"/>
                    <a:pt x="277007" y="460259"/>
                    <a:pt x="408165" y="506352"/>
                  </a:cubicBezTo>
                  <a:cubicBezTo>
                    <a:pt x="429893" y="364362"/>
                    <a:pt x="451342" y="222222"/>
                    <a:pt x="472511" y="79953"/>
                  </a:cubicBezTo>
                  <a:cubicBezTo>
                    <a:pt x="472511" y="75449"/>
                    <a:pt x="79143" y="-21070"/>
                    <a:pt x="47399" y="4240"/>
                  </a:cubicBezTo>
                  <a:cubicBezTo>
                    <a:pt x="30884" y="17108"/>
                    <a:pt x="28953" y="75235"/>
                    <a:pt x="25951" y="94967"/>
                  </a:cubicBezTo>
                  <a:cubicBezTo>
                    <a:pt x="19302" y="131430"/>
                    <a:pt x="14154" y="167892"/>
                    <a:pt x="10078" y="204570"/>
                  </a:cubicBezTo>
                  <a:cubicBezTo>
                    <a:pt x="1671" y="279254"/>
                    <a:pt x="-1482" y="354432"/>
                    <a:pt x="641" y="429566"/>
                  </a:cubicBezTo>
                  <a:close/>
                </a:path>
              </a:pathLst>
            </a:custGeom>
            <a:solidFill>
              <a:srgbClr val="EB871E"/>
            </a:solidFill>
            <a:ln w="18874"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 xmlns:a16="http://schemas.microsoft.com/office/drawing/2014/main" id="{A6A7063B-4C8F-4426-B12F-C6EA117918BB}"/>
                </a:ext>
              </a:extLst>
            </p:cNvPr>
            <p:cNvSpPr/>
            <p:nvPr/>
          </p:nvSpPr>
          <p:spPr>
            <a:xfrm>
              <a:off x="4065776" y="6307769"/>
              <a:ext cx="497517" cy="494979"/>
            </a:xfrm>
            <a:custGeom>
              <a:avLst/>
              <a:gdLst>
                <a:gd name="connsiteX0" fmla="*/ 423572 w 497517"/>
                <a:gd name="connsiteY0" fmla="*/ 604 h 494979"/>
                <a:gd name="connsiteX1" fmla="*/ 456388 w 497517"/>
                <a:gd name="connsiteY1" fmla="*/ 9398 h 494979"/>
                <a:gd name="connsiteX2" fmla="*/ 460464 w 497517"/>
                <a:gd name="connsiteY2" fmla="*/ 24627 h 494979"/>
                <a:gd name="connsiteX3" fmla="*/ 497141 w 497517"/>
                <a:gd name="connsiteY3" fmla="*/ 420569 h 494979"/>
                <a:gd name="connsiteX4" fmla="*/ 495854 w 497517"/>
                <a:gd name="connsiteY4" fmla="*/ 431079 h 494979"/>
                <a:gd name="connsiteX5" fmla="*/ 485559 w 497517"/>
                <a:gd name="connsiteY5" fmla="*/ 437299 h 494979"/>
                <a:gd name="connsiteX6" fmla="*/ 321262 w 497517"/>
                <a:gd name="connsiteY6" fmla="*/ 450382 h 494979"/>
                <a:gd name="connsiteX7" fmla="*/ 211874 w 497517"/>
                <a:gd name="connsiteY7" fmla="*/ 477408 h 494979"/>
                <a:gd name="connsiteX8" fmla="*/ 58731 w 497517"/>
                <a:gd name="connsiteY8" fmla="*/ 494996 h 494979"/>
                <a:gd name="connsiteX9" fmla="*/ 22268 w 497517"/>
                <a:gd name="connsiteY9" fmla="*/ 303460 h 494979"/>
                <a:gd name="connsiteX10" fmla="*/ 8326 w 497517"/>
                <a:gd name="connsiteY10" fmla="*/ 127581 h 494979"/>
                <a:gd name="connsiteX11" fmla="*/ 2750 w 497517"/>
                <a:gd name="connsiteY11" fmla="*/ 49293 h 494979"/>
                <a:gd name="connsiteX12" fmla="*/ 71600 w 497517"/>
                <a:gd name="connsiteY12" fmla="*/ 34279 h 49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517" h="494979">
                  <a:moveTo>
                    <a:pt x="423572" y="604"/>
                  </a:moveTo>
                  <a:cubicBezTo>
                    <a:pt x="435369" y="-682"/>
                    <a:pt x="449954" y="-682"/>
                    <a:pt x="456388" y="9398"/>
                  </a:cubicBezTo>
                  <a:cubicBezTo>
                    <a:pt x="458919" y="14096"/>
                    <a:pt x="460314" y="19308"/>
                    <a:pt x="460464" y="24627"/>
                  </a:cubicBezTo>
                  <a:lnTo>
                    <a:pt x="497141" y="420569"/>
                  </a:lnTo>
                  <a:cubicBezTo>
                    <a:pt x="497934" y="424108"/>
                    <a:pt x="497462" y="427818"/>
                    <a:pt x="495854" y="431079"/>
                  </a:cubicBezTo>
                  <a:cubicBezTo>
                    <a:pt x="493323" y="434382"/>
                    <a:pt x="489655" y="436591"/>
                    <a:pt x="485559" y="437299"/>
                  </a:cubicBezTo>
                  <a:cubicBezTo>
                    <a:pt x="432580" y="452099"/>
                    <a:pt x="375527" y="441803"/>
                    <a:pt x="321262" y="450382"/>
                  </a:cubicBezTo>
                  <a:cubicBezTo>
                    <a:pt x="284156" y="456174"/>
                    <a:pt x="248766" y="471831"/>
                    <a:pt x="211874" y="477408"/>
                  </a:cubicBezTo>
                  <a:cubicBezTo>
                    <a:pt x="161255" y="486845"/>
                    <a:pt x="108492" y="481483"/>
                    <a:pt x="58731" y="494996"/>
                  </a:cubicBezTo>
                  <a:cubicBezTo>
                    <a:pt x="36381" y="433524"/>
                    <a:pt x="24070" y="368856"/>
                    <a:pt x="22268" y="303460"/>
                  </a:cubicBezTo>
                  <a:cubicBezTo>
                    <a:pt x="17764" y="244905"/>
                    <a:pt x="13045" y="186136"/>
                    <a:pt x="8326" y="127581"/>
                  </a:cubicBezTo>
                  <a:cubicBezTo>
                    <a:pt x="7040" y="110851"/>
                    <a:pt x="-5401" y="63235"/>
                    <a:pt x="2750" y="49293"/>
                  </a:cubicBezTo>
                  <a:cubicBezTo>
                    <a:pt x="10900" y="35352"/>
                    <a:pt x="52511" y="35995"/>
                    <a:pt x="71600" y="34279"/>
                  </a:cubicBezTo>
                  <a:close/>
                </a:path>
              </a:pathLst>
            </a:custGeom>
            <a:solidFill>
              <a:srgbClr val="000000">
                <a:alpha val="15000"/>
              </a:srgbClr>
            </a:solidFill>
            <a:ln w="21447"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560FE4E3-7DDA-4697-ABD1-B3E331FB7E94}"/>
                </a:ext>
              </a:extLst>
            </p:cNvPr>
            <p:cNvSpPr/>
            <p:nvPr/>
          </p:nvSpPr>
          <p:spPr>
            <a:xfrm>
              <a:off x="4008815" y="6223602"/>
              <a:ext cx="497409" cy="495926"/>
            </a:xfrm>
            <a:custGeom>
              <a:avLst/>
              <a:gdLst>
                <a:gd name="connsiteX0" fmla="*/ 423480 w 497409"/>
                <a:gd name="connsiteY0" fmla="*/ 479 h 495926"/>
                <a:gd name="connsiteX1" fmla="*/ 456511 w 497409"/>
                <a:gd name="connsiteY1" fmla="*/ 9487 h 495926"/>
                <a:gd name="connsiteX2" fmla="*/ 460372 w 497409"/>
                <a:gd name="connsiteY2" fmla="*/ 24716 h 495926"/>
                <a:gd name="connsiteX3" fmla="*/ 497049 w 497409"/>
                <a:gd name="connsiteY3" fmla="*/ 421515 h 495926"/>
                <a:gd name="connsiteX4" fmla="*/ 495977 w 497409"/>
                <a:gd name="connsiteY4" fmla="*/ 432025 h 495926"/>
                <a:gd name="connsiteX5" fmla="*/ 485681 w 497409"/>
                <a:gd name="connsiteY5" fmla="*/ 438031 h 495926"/>
                <a:gd name="connsiteX6" fmla="*/ 321170 w 497409"/>
                <a:gd name="connsiteY6" fmla="*/ 451115 h 495926"/>
                <a:gd name="connsiteX7" fmla="*/ 211997 w 497409"/>
                <a:gd name="connsiteY7" fmla="*/ 478354 h 495926"/>
                <a:gd name="connsiteX8" fmla="*/ 58853 w 497409"/>
                <a:gd name="connsiteY8" fmla="*/ 495942 h 495926"/>
                <a:gd name="connsiteX9" fmla="*/ 22391 w 497409"/>
                <a:gd name="connsiteY9" fmla="*/ 304191 h 495926"/>
                <a:gd name="connsiteX10" fmla="*/ 8234 w 497409"/>
                <a:gd name="connsiteY10" fmla="*/ 128527 h 495926"/>
                <a:gd name="connsiteX11" fmla="*/ 2872 w 497409"/>
                <a:gd name="connsiteY11" fmla="*/ 50025 h 495926"/>
                <a:gd name="connsiteX12" fmla="*/ 71723 w 497409"/>
                <a:gd name="connsiteY12" fmla="*/ 35011 h 49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09" h="495926">
                  <a:moveTo>
                    <a:pt x="423480" y="479"/>
                  </a:moveTo>
                  <a:cubicBezTo>
                    <a:pt x="435491" y="-594"/>
                    <a:pt x="449862" y="-594"/>
                    <a:pt x="456511" y="9487"/>
                  </a:cubicBezTo>
                  <a:cubicBezTo>
                    <a:pt x="458978" y="14184"/>
                    <a:pt x="460307" y="19397"/>
                    <a:pt x="460372" y="24716"/>
                  </a:cubicBezTo>
                  <a:lnTo>
                    <a:pt x="497049" y="421515"/>
                  </a:lnTo>
                  <a:cubicBezTo>
                    <a:pt x="497778" y="425055"/>
                    <a:pt x="497392" y="428722"/>
                    <a:pt x="495977" y="432025"/>
                  </a:cubicBezTo>
                  <a:cubicBezTo>
                    <a:pt x="493381" y="435200"/>
                    <a:pt x="489735" y="437345"/>
                    <a:pt x="485681" y="438031"/>
                  </a:cubicBezTo>
                  <a:cubicBezTo>
                    <a:pt x="432488" y="453045"/>
                    <a:pt x="375650" y="442749"/>
                    <a:pt x="321170" y="451115"/>
                  </a:cubicBezTo>
                  <a:cubicBezTo>
                    <a:pt x="284064" y="457120"/>
                    <a:pt x="248888" y="472563"/>
                    <a:pt x="211997" y="478354"/>
                  </a:cubicBezTo>
                  <a:cubicBezTo>
                    <a:pt x="161378" y="487577"/>
                    <a:pt x="108400" y="482215"/>
                    <a:pt x="58853" y="495942"/>
                  </a:cubicBezTo>
                  <a:cubicBezTo>
                    <a:pt x="36375" y="434427"/>
                    <a:pt x="24064" y="369674"/>
                    <a:pt x="22391" y="304191"/>
                  </a:cubicBezTo>
                  <a:lnTo>
                    <a:pt x="8234" y="128527"/>
                  </a:lnTo>
                  <a:cubicBezTo>
                    <a:pt x="6948" y="111797"/>
                    <a:pt x="-5493" y="64181"/>
                    <a:pt x="2872" y="50025"/>
                  </a:cubicBezTo>
                  <a:cubicBezTo>
                    <a:pt x="11237" y="35869"/>
                    <a:pt x="52633" y="36941"/>
                    <a:pt x="71723" y="35011"/>
                  </a:cubicBezTo>
                  <a:close/>
                </a:path>
              </a:pathLst>
            </a:custGeom>
            <a:solidFill>
              <a:srgbClr val="FFE21A"/>
            </a:solidFill>
            <a:ln w="27024"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 xmlns:a16="http://schemas.microsoft.com/office/drawing/2014/main" id="{33637A50-91E8-4CC1-ACC3-D1F1983B03DA}"/>
                </a:ext>
              </a:extLst>
            </p:cNvPr>
            <p:cNvSpPr/>
            <p:nvPr/>
          </p:nvSpPr>
          <p:spPr>
            <a:xfrm>
              <a:off x="4064445" y="6266638"/>
              <a:ext cx="294280" cy="282947"/>
            </a:xfrm>
            <a:custGeom>
              <a:avLst/>
              <a:gdLst>
                <a:gd name="connsiteX0" fmla="*/ 99742 w 294280"/>
                <a:gd name="connsiteY0" fmla="*/ 138898 h 282947"/>
                <a:gd name="connsiteX1" fmla="*/ 294281 w 294280"/>
                <a:gd name="connsiteY1" fmla="*/ 10206 h 282947"/>
                <a:gd name="connsiteX2" fmla="*/ 262751 w 294280"/>
                <a:gd name="connsiteY2" fmla="*/ 984 h 282947"/>
                <a:gd name="connsiteX3" fmla="*/ 101887 w 294280"/>
                <a:gd name="connsiteY3" fmla="*/ 28867 h 282947"/>
                <a:gd name="connsiteX4" fmla="*/ 23385 w 294280"/>
                <a:gd name="connsiteY4" fmla="*/ 54820 h 282947"/>
                <a:gd name="connsiteX5" fmla="*/ 1936 w 294280"/>
                <a:gd name="connsiteY5" fmla="*/ 80558 h 282947"/>
                <a:gd name="connsiteX6" fmla="*/ 649 w 294280"/>
                <a:gd name="connsiteY6" fmla="*/ 106511 h 282947"/>
                <a:gd name="connsiteX7" fmla="*/ 36468 w 294280"/>
                <a:gd name="connsiteY7" fmla="*/ 282604 h 282947"/>
                <a:gd name="connsiteX8" fmla="*/ 99742 w 294280"/>
                <a:gd name="connsiteY8" fmla="*/ 138898 h 28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80" h="282947">
                  <a:moveTo>
                    <a:pt x="99742" y="138898"/>
                  </a:moveTo>
                  <a:cubicBezTo>
                    <a:pt x="139636" y="70692"/>
                    <a:pt x="247737" y="74552"/>
                    <a:pt x="294281" y="10206"/>
                  </a:cubicBezTo>
                  <a:cubicBezTo>
                    <a:pt x="289991" y="-947"/>
                    <a:pt x="274334" y="-947"/>
                    <a:pt x="262751" y="984"/>
                  </a:cubicBezTo>
                  <a:lnTo>
                    <a:pt x="101887" y="28867"/>
                  </a:lnTo>
                  <a:cubicBezTo>
                    <a:pt x="74132" y="31613"/>
                    <a:pt x="47321" y="40471"/>
                    <a:pt x="23385" y="54820"/>
                  </a:cubicBezTo>
                  <a:cubicBezTo>
                    <a:pt x="13561" y="60761"/>
                    <a:pt x="6011" y="69813"/>
                    <a:pt x="1936" y="80558"/>
                  </a:cubicBezTo>
                  <a:cubicBezTo>
                    <a:pt x="-102" y="89052"/>
                    <a:pt x="-531" y="97846"/>
                    <a:pt x="649" y="106511"/>
                  </a:cubicBezTo>
                  <a:cubicBezTo>
                    <a:pt x="3437" y="142759"/>
                    <a:pt x="-9217" y="276170"/>
                    <a:pt x="36468" y="282604"/>
                  </a:cubicBezTo>
                  <a:cubicBezTo>
                    <a:pt x="94594" y="290326"/>
                    <a:pt x="81296" y="171501"/>
                    <a:pt x="99742" y="138898"/>
                  </a:cubicBezTo>
                  <a:close/>
                </a:path>
              </a:pathLst>
            </a:custGeom>
            <a:solidFill>
              <a:srgbClr val="FFF0A4"/>
            </a:solidFill>
            <a:ln w="21447" cap="flat">
              <a:noFill/>
              <a:prstDash val="solid"/>
              <a:miter/>
            </a:ln>
          </p:spPr>
          <p:txBody>
            <a:bodyPr rtlCol="0" anchor="ctr"/>
            <a:lstStyle/>
            <a:p>
              <a:endParaRPr lang="en-US"/>
            </a:p>
          </p:txBody>
        </p:sp>
      </p:grpSp>
      <p:sp>
        <p:nvSpPr>
          <p:cNvPr id="54" name="Freeform: Shape 53">
            <a:extLst>
              <a:ext uri="{FF2B5EF4-FFF2-40B4-BE49-F238E27FC236}">
                <a16:creationId xmlns="" xmlns:a16="http://schemas.microsoft.com/office/drawing/2014/main" id="{4A71A1BD-55D9-46D9-B888-D14EA889BB5C}"/>
              </a:ext>
            </a:extLst>
          </p:cNvPr>
          <p:cNvSpPr/>
          <p:nvPr userDrawn="1"/>
        </p:nvSpPr>
        <p:spPr>
          <a:xfrm>
            <a:off x="-107737" y="3570225"/>
            <a:ext cx="6297318" cy="3567765"/>
          </a:xfrm>
          <a:custGeom>
            <a:avLst/>
            <a:gdLst>
              <a:gd name="connsiteX0" fmla="*/ 0 w 6297318"/>
              <a:gd name="connsiteY0" fmla="*/ 16 h 3567765"/>
              <a:gd name="connsiteX1" fmla="*/ 1333462 w 6297318"/>
              <a:gd name="connsiteY1" fmla="*/ 576341 h 3567765"/>
              <a:gd name="connsiteX2" fmla="*/ 2571048 w 6297318"/>
              <a:gd name="connsiteY2" fmla="*/ 1725773 h 3567765"/>
              <a:gd name="connsiteX3" fmla="*/ 3321750 w 6297318"/>
              <a:gd name="connsiteY3" fmla="*/ 1806634 h 3567765"/>
              <a:gd name="connsiteX4" fmla="*/ 5746518 w 6297318"/>
              <a:gd name="connsiteY4" fmla="*/ 2874347 h 3567765"/>
              <a:gd name="connsiteX5" fmla="*/ 6297319 w 6297318"/>
              <a:gd name="connsiteY5" fmla="*/ 3567782 h 356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7318" h="3567765">
                <a:moveTo>
                  <a:pt x="0" y="16"/>
                </a:moveTo>
                <a:cubicBezTo>
                  <a:pt x="498421" y="29379"/>
                  <a:pt x="970555" y="233441"/>
                  <a:pt x="1333462" y="576341"/>
                </a:cubicBezTo>
                <a:cubicBezTo>
                  <a:pt x="1746562" y="969494"/>
                  <a:pt x="2029041" y="1548822"/>
                  <a:pt x="2571048" y="1725773"/>
                </a:cubicBezTo>
                <a:cubicBezTo>
                  <a:pt x="2810844" y="1804275"/>
                  <a:pt x="3069300" y="1790119"/>
                  <a:pt x="3321750" y="1806634"/>
                </a:cubicBezTo>
                <a:cubicBezTo>
                  <a:pt x="4215944" y="1866691"/>
                  <a:pt x="5035067" y="2329337"/>
                  <a:pt x="5746518" y="2874347"/>
                </a:cubicBezTo>
                <a:cubicBezTo>
                  <a:pt x="5985885" y="3057734"/>
                  <a:pt x="6231258" y="3273721"/>
                  <a:pt x="6297319" y="3567782"/>
                </a:cubicBezTo>
              </a:path>
            </a:pathLst>
          </a:custGeom>
          <a:noFill/>
          <a:ln w="21447" cap="flat">
            <a:solidFill>
              <a:srgbClr val="FFFFFF"/>
            </a:solidFill>
            <a:custDash>
              <a:ds d="300000" sp="300000"/>
            </a:custDash>
            <a:miter/>
          </a:ln>
        </p:spPr>
        <p:txBody>
          <a:bodyPr rtlCol="0" anchor="ctr"/>
          <a:lstStyle/>
          <a:p>
            <a:endParaRPr lang="en-US"/>
          </a:p>
        </p:txBody>
      </p:sp>
      <p:sp>
        <p:nvSpPr>
          <p:cNvPr id="55" name="Freeform: Shape 54">
            <a:extLst>
              <a:ext uri="{FF2B5EF4-FFF2-40B4-BE49-F238E27FC236}">
                <a16:creationId xmlns="" xmlns:a16="http://schemas.microsoft.com/office/drawing/2014/main" id="{8046DE6B-96E8-44B9-996B-74644B8EC85A}"/>
              </a:ext>
            </a:extLst>
          </p:cNvPr>
          <p:cNvSpPr/>
          <p:nvPr userDrawn="1"/>
        </p:nvSpPr>
        <p:spPr>
          <a:xfrm>
            <a:off x="6673434" y="-25422"/>
            <a:ext cx="5502461" cy="4096688"/>
          </a:xfrm>
          <a:custGeom>
            <a:avLst/>
            <a:gdLst>
              <a:gd name="connsiteX0" fmla="*/ 56223 w 5502461"/>
              <a:gd name="connsiteY0" fmla="*/ 16 h 4096688"/>
              <a:gd name="connsiteX1" fmla="*/ 150383 w 5502461"/>
              <a:gd name="connsiteY1" fmla="*/ 887990 h 4096688"/>
              <a:gd name="connsiteX2" fmla="*/ 803494 w 5502461"/>
              <a:gd name="connsiteY2" fmla="*/ 1503351 h 4096688"/>
              <a:gd name="connsiteX3" fmla="*/ 1550550 w 5502461"/>
              <a:gd name="connsiteY3" fmla="*/ 1750654 h 4096688"/>
              <a:gd name="connsiteX4" fmla="*/ 2408495 w 5502461"/>
              <a:gd name="connsiteY4" fmla="*/ 1869050 h 4096688"/>
              <a:gd name="connsiteX5" fmla="*/ 4123314 w 5502461"/>
              <a:gd name="connsiteY5" fmla="*/ 3632771 h 4096688"/>
              <a:gd name="connsiteX6" fmla="*/ 5502462 w 5502461"/>
              <a:gd name="connsiteY6" fmla="*/ 4096705 h 409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461" h="4096688">
                <a:moveTo>
                  <a:pt x="56223" y="16"/>
                </a:moveTo>
                <a:cubicBezTo>
                  <a:pt x="-49304" y="287857"/>
                  <a:pt x="243" y="622026"/>
                  <a:pt x="150383" y="887990"/>
                </a:cubicBezTo>
                <a:cubicBezTo>
                  <a:pt x="300524" y="1153953"/>
                  <a:pt x="539247" y="1359859"/>
                  <a:pt x="803494" y="1503351"/>
                </a:cubicBezTo>
                <a:cubicBezTo>
                  <a:pt x="1035611" y="1630026"/>
                  <a:pt x="1288684" y="1713801"/>
                  <a:pt x="1550550" y="1750654"/>
                </a:cubicBezTo>
                <a:cubicBezTo>
                  <a:pt x="1837318" y="1790762"/>
                  <a:pt x="2134382" y="1774462"/>
                  <a:pt x="2408495" y="1869050"/>
                </a:cubicBezTo>
                <a:cubicBezTo>
                  <a:pt x="3185365" y="2136514"/>
                  <a:pt x="3459478" y="3139024"/>
                  <a:pt x="4123314" y="3632771"/>
                </a:cubicBezTo>
                <a:cubicBezTo>
                  <a:pt x="4519041" y="3926832"/>
                  <a:pt x="5020510" y="4015844"/>
                  <a:pt x="5502462" y="4096705"/>
                </a:cubicBezTo>
              </a:path>
            </a:pathLst>
          </a:custGeom>
          <a:noFill/>
          <a:ln w="21447" cap="flat">
            <a:solidFill>
              <a:srgbClr val="FFFFFF"/>
            </a:solidFill>
            <a:custDash>
              <a:ds d="300000" sp="300000"/>
            </a:custDash>
            <a:miter/>
          </a:ln>
        </p:spPr>
        <p:txBody>
          <a:bodyPr rtlCol="0" anchor="ctr"/>
          <a:lstStyle/>
          <a:p>
            <a:endParaRPr lang="en-US"/>
          </a:p>
        </p:txBody>
      </p:sp>
      <p:grpSp>
        <p:nvGrpSpPr>
          <p:cNvPr id="56" name="Group 55">
            <a:extLst>
              <a:ext uri="{FF2B5EF4-FFF2-40B4-BE49-F238E27FC236}">
                <a16:creationId xmlns="" xmlns:a16="http://schemas.microsoft.com/office/drawing/2014/main" id="{44CCBCFE-524F-41A0-986D-E445240F6662}"/>
              </a:ext>
            </a:extLst>
          </p:cNvPr>
          <p:cNvGrpSpPr/>
          <p:nvPr userDrawn="1"/>
        </p:nvGrpSpPr>
        <p:grpSpPr>
          <a:xfrm>
            <a:off x="-76820" y="5720973"/>
            <a:ext cx="1395418" cy="1861480"/>
            <a:chOff x="-76820" y="5720973"/>
            <a:chExt cx="1395418" cy="1861480"/>
          </a:xfrm>
        </p:grpSpPr>
        <p:sp>
          <p:nvSpPr>
            <p:cNvPr id="57" name="Freeform: Shape 56">
              <a:extLst>
                <a:ext uri="{FF2B5EF4-FFF2-40B4-BE49-F238E27FC236}">
                  <a16:creationId xmlns="" xmlns:a16="http://schemas.microsoft.com/office/drawing/2014/main" id="{758FD7EF-D49C-48F6-B5BA-7F168371CB67}"/>
                </a:ext>
              </a:extLst>
            </p:cNvPr>
            <p:cNvSpPr/>
            <p:nvPr/>
          </p:nvSpPr>
          <p:spPr>
            <a:xfrm>
              <a:off x="47162" y="5730839"/>
              <a:ext cx="1271436" cy="1851614"/>
            </a:xfrm>
            <a:custGeom>
              <a:avLst/>
              <a:gdLst>
                <a:gd name="connsiteX0" fmla="*/ 1193362 w 1271436"/>
                <a:gd name="connsiteY0" fmla="*/ 179234 h 1851614"/>
                <a:gd name="connsiteX1" fmla="*/ 1177704 w 1271436"/>
                <a:gd name="connsiteY1" fmla="*/ 157785 h 1851614"/>
                <a:gd name="connsiteX2" fmla="*/ 1161833 w 1271436"/>
                <a:gd name="connsiteY2" fmla="*/ 153924 h 1851614"/>
                <a:gd name="connsiteX3" fmla="*/ 1154325 w 1271436"/>
                <a:gd name="connsiteY3" fmla="*/ 149205 h 1851614"/>
                <a:gd name="connsiteX4" fmla="*/ 1029065 w 1271436"/>
                <a:gd name="connsiteY4" fmla="*/ 130545 h 1851614"/>
                <a:gd name="connsiteX5" fmla="*/ 1023703 w 1271436"/>
                <a:gd name="connsiteY5" fmla="*/ 132261 h 1851614"/>
                <a:gd name="connsiteX6" fmla="*/ 895011 w 1271436"/>
                <a:gd name="connsiteY6" fmla="*/ 1853 h 1851614"/>
                <a:gd name="connsiteX7" fmla="*/ 372094 w 1271436"/>
                <a:gd name="connsiteY7" fmla="*/ 134835 h 1851614"/>
                <a:gd name="connsiteX8" fmla="*/ 185062 w 1271436"/>
                <a:gd name="connsiteY8" fmla="*/ 224490 h 1851614"/>
                <a:gd name="connsiteX9" fmla="*/ 139162 w 1271436"/>
                <a:gd name="connsiteY9" fmla="*/ 267387 h 1851614"/>
                <a:gd name="connsiteX10" fmla="*/ 119858 w 1271436"/>
                <a:gd name="connsiteY10" fmla="*/ 319507 h 1851614"/>
                <a:gd name="connsiteX11" fmla="*/ 107632 w 1271436"/>
                <a:gd name="connsiteY11" fmla="*/ 403586 h 1851614"/>
                <a:gd name="connsiteX12" fmla="*/ 96908 w 1271436"/>
                <a:gd name="connsiteY12" fmla="*/ 406803 h 1851614"/>
                <a:gd name="connsiteX13" fmla="*/ 8325 w 1271436"/>
                <a:gd name="connsiteY13" fmla="*/ 498175 h 1851614"/>
                <a:gd name="connsiteX14" fmla="*/ 35350 w 1271436"/>
                <a:gd name="connsiteY14" fmla="*/ 650674 h 1851614"/>
                <a:gd name="connsiteX15" fmla="*/ 124577 w 1271436"/>
                <a:gd name="connsiteY15" fmla="*/ 736469 h 1851614"/>
                <a:gd name="connsiteX16" fmla="*/ 185062 w 1271436"/>
                <a:gd name="connsiteY16" fmla="*/ 744619 h 1851614"/>
                <a:gd name="connsiteX17" fmla="*/ 277505 w 1271436"/>
                <a:gd name="connsiteY17" fmla="*/ 1014229 h 1851614"/>
                <a:gd name="connsiteX18" fmla="*/ 417565 w 1271436"/>
                <a:gd name="connsiteY18" fmla="*/ 1402878 h 1851614"/>
                <a:gd name="connsiteX19" fmla="*/ 548402 w 1271436"/>
                <a:gd name="connsiteY19" fmla="*/ 1749703 h 1851614"/>
                <a:gd name="connsiteX20" fmla="*/ 573282 w 1271436"/>
                <a:gd name="connsiteY20" fmla="*/ 1791313 h 1851614"/>
                <a:gd name="connsiteX21" fmla="*/ 637628 w 1271436"/>
                <a:gd name="connsiteY21" fmla="*/ 1830349 h 1851614"/>
                <a:gd name="connsiteX22" fmla="*/ 891365 w 1271436"/>
                <a:gd name="connsiteY22" fmla="*/ 1838714 h 1851614"/>
                <a:gd name="connsiteX23" fmla="*/ 1253418 w 1271436"/>
                <a:gd name="connsiteY23" fmla="*/ 1678922 h 1851614"/>
                <a:gd name="connsiteX24" fmla="*/ 1270148 w 1271436"/>
                <a:gd name="connsiteY24" fmla="*/ 1660476 h 1851614"/>
                <a:gd name="connsiteX25" fmla="*/ 1270148 w 1271436"/>
                <a:gd name="connsiteY25" fmla="*/ 1635381 h 1851614"/>
                <a:gd name="connsiteX26" fmla="*/ 1225320 w 1271436"/>
                <a:gd name="connsiteY26" fmla="*/ 1169088 h 1851614"/>
                <a:gd name="connsiteX27" fmla="*/ 1177490 w 1271436"/>
                <a:gd name="connsiteY27" fmla="*/ 763709 h 1851614"/>
                <a:gd name="connsiteX28" fmla="*/ 1129874 w 1271436"/>
                <a:gd name="connsiteY28" fmla="*/ 433614 h 1851614"/>
                <a:gd name="connsiteX29" fmla="*/ 1192075 w 1271436"/>
                <a:gd name="connsiteY29" fmla="*/ 378062 h 1851614"/>
                <a:gd name="connsiteX30" fmla="*/ 1193362 w 1271436"/>
                <a:gd name="connsiteY30" fmla="*/ 179234 h 185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71436" h="1851614">
                  <a:moveTo>
                    <a:pt x="1193362" y="179234"/>
                  </a:moveTo>
                  <a:cubicBezTo>
                    <a:pt x="1190314" y="170719"/>
                    <a:pt x="1184879" y="163276"/>
                    <a:pt x="1177704" y="157785"/>
                  </a:cubicBezTo>
                  <a:cubicBezTo>
                    <a:pt x="1172881" y="155039"/>
                    <a:pt x="1167381" y="153688"/>
                    <a:pt x="1161833" y="153924"/>
                  </a:cubicBezTo>
                  <a:cubicBezTo>
                    <a:pt x="1159473" y="152208"/>
                    <a:pt x="1156899" y="150707"/>
                    <a:pt x="1154325" y="149205"/>
                  </a:cubicBezTo>
                  <a:cubicBezTo>
                    <a:pt x="1121724" y="129473"/>
                    <a:pt x="1067244" y="127756"/>
                    <a:pt x="1029065" y="130545"/>
                  </a:cubicBezTo>
                  <a:lnTo>
                    <a:pt x="1023703" y="132261"/>
                  </a:lnTo>
                  <a:cubicBezTo>
                    <a:pt x="973513" y="67915"/>
                    <a:pt x="909168" y="3569"/>
                    <a:pt x="895011" y="1853"/>
                  </a:cubicBezTo>
                  <a:cubicBezTo>
                    <a:pt x="794203" y="-16164"/>
                    <a:pt x="452526" y="103520"/>
                    <a:pt x="372094" y="134835"/>
                  </a:cubicBezTo>
                  <a:cubicBezTo>
                    <a:pt x="306500" y="157399"/>
                    <a:pt x="243737" y="187491"/>
                    <a:pt x="185062" y="224490"/>
                  </a:cubicBezTo>
                  <a:cubicBezTo>
                    <a:pt x="167060" y="235600"/>
                    <a:pt x="151456" y="250185"/>
                    <a:pt x="139162" y="267387"/>
                  </a:cubicBezTo>
                  <a:cubicBezTo>
                    <a:pt x="129782" y="283517"/>
                    <a:pt x="123253" y="301148"/>
                    <a:pt x="119858" y="319507"/>
                  </a:cubicBezTo>
                  <a:cubicBezTo>
                    <a:pt x="113642" y="347176"/>
                    <a:pt x="109556" y="375295"/>
                    <a:pt x="107632" y="403586"/>
                  </a:cubicBezTo>
                  <a:lnTo>
                    <a:pt x="96908" y="406803"/>
                  </a:lnTo>
                  <a:cubicBezTo>
                    <a:pt x="58729" y="428252"/>
                    <a:pt x="16690" y="456350"/>
                    <a:pt x="8325" y="498175"/>
                  </a:cubicBezTo>
                  <a:cubicBezTo>
                    <a:pt x="-15269" y="535280"/>
                    <a:pt x="16904" y="616356"/>
                    <a:pt x="35350" y="650674"/>
                  </a:cubicBezTo>
                  <a:cubicBezTo>
                    <a:pt x="53466" y="689325"/>
                    <a:pt x="85253" y="719889"/>
                    <a:pt x="124577" y="736469"/>
                  </a:cubicBezTo>
                  <a:cubicBezTo>
                    <a:pt x="144103" y="742711"/>
                    <a:pt x="164578" y="745477"/>
                    <a:pt x="185062" y="744619"/>
                  </a:cubicBezTo>
                  <a:cubicBezTo>
                    <a:pt x="195143" y="779366"/>
                    <a:pt x="231605" y="884035"/>
                    <a:pt x="277505" y="1014229"/>
                  </a:cubicBezTo>
                  <a:cubicBezTo>
                    <a:pt x="320403" y="1134127"/>
                    <a:pt x="371021" y="1275258"/>
                    <a:pt x="417565" y="1402878"/>
                  </a:cubicBezTo>
                  <a:cubicBezTo>
                    <a:pt x="477407" y="1566102"/>
                    <a:pt x="529956" y="1706591"/>
                    <a:pt x="548402" y="1749703"/>
                  </a:cubicBezTo>
                  <a:cubicBezTo>
                    <a:pt x="554499" y="1764781"/>
                    <a:pt x="562892" y="1778808"/>
                    <a:pt x="573282" y="1791313"/>
                  </a:cubicBezTo>
                  <a:cubicBezTo>
                    <a:pt x="590934" y="1809737"/>
                    <a:pt x="613125" y="1823207"/>
                    <a:pt x="637628" y="1830349"/>
                  </a:cubicBezTo>
                  <a:cubicBezTo>
                    <a:pt x="719978" y="1855530"/>
                    <a:pt x="807535" y="1858426"/>
                    <a:pt x="891365" y="1838714"/>
                  </a:cubicBezTo>
                  <a:cubicBezTo>
                    <a:pt x="1022461" y="1813126"/>
                    <a:pt x="1146169" y="1758539"/>
                    <a:pt x="1253418" y="1678922"/>
                  </a:cubicBezTo>
                  <a:cubicBezTo>
                    <a:pt x="1260696" y="1674568"/>
                    <a:pt x="1266519" y="1668155"/>
                    <a:pt x="1270148" y="1660476"/>
                  </a:cubicBezTo>
                  <a:cubicBezTo>
                    <a:pt x="1271866" y="1652197"/>
                    <a:pt x="1271866" y="1643661"/>
                    <a:pt x="1270148" y="1635381"/>
                  </a:cubicBezTo>
                  <a:cubicBezTo>
                    <a:pt x="1267574" y="1569748"/>
                    <a:pt x="1248699" y="1380571"/>
                    <a:pt x="1225320" y="1169088"/>
                  </a:cubicBezTo>
                  <a:cubicBezTo>
                    <a:pt x="1210307" y="1034391"/>
                    <a:pt x="1193576" y="890256"/>
                    <a:pt x="1177490" y="763709"/>
                  </a:cubicBezTo>
                  <a:cubicBezTo>
                    <a:pt x="1158830" y="617858"/>
                    <a:pt x="1141671" y="494743"/>
                    <a:pt x="1129874" y="433614"/>
                  </a:cubicBezTo>
                  <a:cubicBezTo>
                    <a:pt x="1153772" y="418986"/>
                    <a:pt x="1174841" y="400154"/>
                    <a:pt x="1192075" y="378062"/>
                  </a:cubicBezTo>
                  <a:cubicBezTo>
                    <a:pt x="1233042" y="321224"/>
                    <a:pt x="1225749" y="244008"/>
                    <a:pt x="1193362" y="179234"/>
                  </a:cubicBezTo>
                  <a:close/>
                </a:path>
              </a:pathLst>
            </a:custGeom>
            <a:solidFill>
              <a:srgbClr val="000000">
                <a:alpha val="15000"/>
              </a:srgbClr>
            </a:solidFill>
            <a:ln w="21447"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2FC07C8C-A2BE-4250-B803-27D6BEF4558A}"/>
                </a:ext>
              </a:extLst>
            </p:cNvPr>
            <p:cNvSpPr/>
            <p:nvPr/>
          </p:nvSpPr>
          <p:spPr>
            <a:xfrm>
              <a:off x="107178" y="6124114"/>
              <a:ext cx="1086666" cy="1447536"/>
            </a:xfrm>
            <a:custGeom>
              <a:avLst/>
              <a:gdLst>
                <a:gd name="connsiteX0" fmla="*/ 992643 w 1086666"/>
                <a:gd name="connsiteY0" fmla="*/ 359710 h 1447536"/>
                <a:gd name="connsiteX1" fmla="*/ 1040473 w 1086666"/>
                <a:gd name="connsiteY1" fmla="*/ 765089 h 1447536"/>
                <a:gd name="connsiteX2" fmla="*/ 1085301 w 1086666"/>
                <a:gd name="connsiteY2" fmla="*/ 1231382 h 1447536"/>
                <a:gd name="connsiteX3" fmla="*/ 1085301 w 1086666"/>
                <a:gd name="connsiteY3" fmla="*/ 1256477 h 1447536"/>
                <a:gd name="connsiteX4" fmla="*/ 1068571 w 1086666"/>
                <a:gd name="connsiteY4" fmla="*/ 1274923 h 1447536"/>
                <a:gd name="connsiteX5" fmla="*/ 706733 w 1086666"/>
                <a:gd name="connsiteY5" fmla="*/ 1434715 h 1447536"/>
                <a:gd name="connsiteX6" fmla="*/ 453639 w 1086666"/>
                <a:gd name="connsiteY6" fmla="*/ 1426350 h 1447536"/>
                <a:gd name="connsiteX7" fmla="*/ 389293 w 1086666"/>
                <a:gd name="connsiteY7" fmla="*/ 1387314 h 1447536"/>
                <a:gd name="connsiteX8" fmla="*/ 364412 w 1086666"/>
                <a:gd name="connsiteY8" fmla="*/ 1345704 h 1447536"/>
                <a:gd name="connsiteX9" fmla="*/ 233790 w 1086666"/>
                <a:gd name="connsiteY9" fmla="*/ 998879 h 1447536"/>
                <a:gd name="connsiteX10" fmla="*/ 93731 w 1086666"/>
                <a:gd name="connsiteY10" fmla="*/ 610230 h 1447536"/>
                <a:gd name="connsiteX11" fmla="*/ 0 w 1086666"/>
                <a:gd name="connsiteY11" fmla="*/ 336760 h 1447536"/>
                <a:gd name="connsiteX12" fmla="*/ 938163 w 1086666"/>
                <a:gd name="connsiteY12" fmla="*/ 16 h 1447536"/>
                <a:gd name="connsiteX13" fmla="*/ 992643 w 1086666"/>
                <a:gd name="connsiteY13" fmla="*/ 359710 h 14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6666" h="1447536">
                  <a:moveTo>
                    <a:pt x="992643" y="359710"/>
                  </a:moveTo>
                  <a:cubicBezTo>
                    <a:pt x="1008729" y="486472"/>
                    <a:pt x="1025459" y="630392"/>
                    <a:pt x="1040473" y="765089"/>
                  </a:cubicBezTo>
                  <a:cubicBezTo>
                    <a:pt x="1064067" y="976572"/>
                    <a:pt x="1083371" y="1165749"/>
                    <a:pt x="1085301" y="1231382"/>
                  </a:cubicBezTo>
                  <a:cubicBezTo>
                    <a:pt x="1087122" y="1239640"/>
                    <a:pt x="1087122" y="1248219"/>
                    <a:pt x="1085301" y="1256477"/>
                  </a:cubicBezTo>
                  <a:cubicBezTo>
                    <a:pt x="1081672" y="1264134"/>
                    <a:pt x="1075849" y="1270569"/>
                    <a:pt x="1068571" y="1274923"/>
                  </a:cubicBezTo>
                  <a:cubicBezTo>
                    <a:pt x="961384" y="1354497"/>
                    <a:pt x="837754" y="1409106"/>
                    <a:pt x="706733" y="1434715"/>
                  </a:cubicBezTo>
                  <a:cubicBezTo>
                    <a:pt x="623109" y="1454320"/>
                    <a:pt x="535787" y="1451424"/>
                    <a:pt x="453639" y="1426350"/>
                  </a:cubicBezTo>
                  <a:cubicBezTo>
                    <a:pt x="429136" y="1419208"/>
                    <a:pt x="406945" y="1405738"/>
                    <a:pt x="389293" y="1387314"/>
                  </a:cubicBezTo>
                  <a:cubicBezTo>
                    <a:pt x="378976" y="1374766"/>
                    <a:pt x="370592" y="1360739"/>
                    <a:pt x="364412" y="1345704"/>
                  </a:cubicBezTo>
                  <a:cubicBezTo>
                    <a:pt x="345967" y="1302807"/>
                    <a:pt x="293417" y="1162104"/>
                    <a:pt x="233790" y="998879"/>
                  </a:cubicBezTo>
                  <a:cubicBezTo>
                    <a:pt x="187032" y="871259"/>
                    <a:pt x="136199" y="730128"/>
                    <a:pt x="93731" y="610230"/>
                  </a:cubicBezTo>
                  <a:cubicBezTo>
                    <a:pt x="45900" y="475103"/>
                    <a:pt x="7936" y="367217"/>
                    <a:pt x="0" y="336760"/>
                  </a:cubicBezTo>
                  <a:lnTo>
                    <a:pt x="938163" y="16"/>
                  </a:lnTo>
                  <a:cubicBezTo>
                    <a:pt x="949746" y="40768"/>
                    <a:pt x="970336" y="184046"/>
                    <a:pt x="992643" y="359710"/>
                  </a:cubicBezTo>
                  <a:close/>
                </a:path>
              </a:pathLst>
            </a:custGeom>
            <a:solidFill>
              <a:srgbClr val="EB871E"/>
            </a:solidFill>
            <a:ln w="18874"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 xmlns:a16="http://schemas.microsoft.com/office/drawing/2014/main" id="{872739DD-5ADB-4344-9100-F55EB953BEF6}"/>
                </a:ext>
              </a:extLst>
            </p:cNvPr>
            <p:cNvSpPr/>
            <p:nvPr/>
          </p:nvSpPr>
          <p:spPr>
            <a:xfrm>
              <a:off x="815578" y="6313708"/>
              <a:ext cx="311786" cy="985494"/>
            </a:xfrm>
            <a:custGeom>
              <a:avLst/>
              <a:gdLst>
                <a:gd name="connsiteX0" fmla="*/ 184078 w 311786"/>
                <a:gd name="connsiteY0" fmla="*/ 884783 h 985494"/>
                <a:gd name="connsiteX1" fmla="*/ 296254 w 311786"/>
                <a:gd name="connsiteY1" fmla="*/ 985378 h 985494"/>
                <a:gd name="connsiteX2" fmla="*/ 309123 w 311786"/>
                <a:gd name="connsiteY2" fmla="*/ 912881 h 985494"/>
                <a:gd name="connsiteX3" fmla="*/ 221184 w 311786"/>
                <a:gd name="connsiteY3" fmla="*/ 230386 h 985494"/>
                <a:gd name="connsiteX4" fmla="*/ 201665 w 311786"/>
                <a:gd name="connsiteY4" fmla="*/ 128505 h 985494"/>
                <a:gd name="connsiteX5" fmla="*/ 152763 w 311786"/>
                <a:gd name="connsiteY5" fmla="*/ 39064 h 985494"/>
                <a:gd name="connsiteX6" fmla="*/ 2622 w 311786"/>
                <a:gd name="connsiteY6" fmla="*/ 40137 h 985494"/>
                <a:gd name="connsiteX7" fmla="*/ 21068 w 311786"/>
                <a:gd name="connsiteY7" fmla="*/ 134296 h 985494"/>
                <a:gd name="connsiteX8" fmla="*/ 43804 w 311786"/>
                <a:gd name="connsiteY8" fmla="*/ 239180 h 985494"/>
                <a:gd name="connsiteX9" fmla="*/ 133244 w 311786"/>
                <a:gd name="connsiteY9" fmla="*/ 650779 h 98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786" h="985494">
                  <a:moveTo>
                    <a:pt x="184078" y="884783"/>
                  </a:moveTo>
                  <a:cubicBezTo>
                    <a:pt x="194373" y="933043"/>
                    <a:pt x="218395" y="988595"/>
                    <a:pt x="296254" y="985378"/>
                  </a:cubicBezTo>
                  <a:cubicBezTo>
                    <a:pt x="310622" y="964122"/>
                    <a:pt x="315300" y="937783"/>
                    <a:pt x="309123" y="912881"/>
                  </a:cubicBezTo>
                  <a:cubicBezTo>
                    <a:pt x="280526" y="685247"/>
                    <a:pt x="251212" y="457742"/>
                    <a:pt x="221184" y="230386"/>
                  </a:cubicBezTo>
                  <a:cubicBezTo>
                    <a:pt x="217975" y="195875"/>
                    <a:pt x="211437" y="161750"/>
                    <a:pt x="201665" y="128505"/>
                  </a:cubicBezTo>
                  <a:cubicBezTo>
                    <a:pt x="190999" y="95946"/>
                    <a:pt x="174421" y="65618"/>
                    <a:pt x="152763" y="39064"/>
                  </a:cubicBezTo>
                  <a:cubicBezTo>
                    <a:pt x="128955" y="9251"/>
                    <a:pt x="26645" y="-31931"/>
                    <a:pt x="2622" y="40137"/>
                  </a:cubicBezTo>
                  <a:cubicBezTo>
                    <a:pt x="-7673" y="69735"/>
                    <a:pt x="15277" y="107700"/>
                    <a:pt x="21068" y="134296"/>
                  </a:cubicBezTo>
                  <a:cubicBezTo>
                    <a:pt x="28790" y="169257"/>
                    <a:pt x="36297" y="204219"/>
                    <a:pt x="43804" y="239180"/>
                  </a:cubicBezTo>
                  <a:lnTo>
                    <a:pt x="133244" y="650779"/>
                  </a:lnTo>
                  <a:close/>
                </a:path>
              </a:pathLst>
            </a:custGeom>
            <a:solidFill>
              <a:srgbClr val="EB871E">
                <a:alpha val="48000"/>
              </a:srgbClr>
            </a:solidFill>
            <a:ln w="21447" cap="flat">
              <a:no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81519FCB-3A69-4BF1-B636-608A5737DD49}"/>
                </a:ext>
              </a:extLst>
            </p:cNvPr>
            <p:cNvSpPr/>
            <p:nvPr/>
          </p:nvSpPr>
          <p:spPr>
            <a:xfrm>
              <a:off x="-76820" y="5874063"/>
              <a:ext cx="1219661" cy="591486"/>
            </a:xfrm>
            <a:custGeom>
              <a:avLst/>
              <a:gdLst>
                <a:gd name="connsiteX0" fmla="*/ 35574 w 1219661"/>
                <a:gd name="connsiteY0" fmla="*/ 497370 h 591486"/>
                <a:gd name="connsiteX1" fmla="*/ 124801 w 1219661"/>
                <a:gd name="connsiteY1" fmla="*/ 583164 h 591486"/>
                <a:gd name="connsiteX2" fmla="*/ 271080 w 1219661"/>
                <a:gd name="connsiteY2" fmla="*/ 581449 h 591486"/>
                <a:gd name="connsiteX3" fmla="*/ 438380 w 1219661"/>
                <a:gd name="connsiteY3" fmla="*/ 551635 h 591486"/>
                <a:gd name="connsiteX4" fmla="*/ 873572 w 1219661"/>
                <a:gd name="connsiteY4" fmla="*/ 414578 h 591486"/>
                <a:gd name="connsiteX5" fmla="*/ 1080766 w 1219661"/>
                <a:gd name="connsiteY5" fmla="*/ 309051 h 591486"/>
                <a:gd name="connsiteX6" fmla="*/ 1191441 w 1219661"/>
                <a:gd name="connsiteY6" fmla="*/ 223256 h 591486"/>
                <a:gd name="connsiteX7" fmla="*/ 1192943 w 1219661"/>
                <a:gd name="connsiteY7" fmla="*/ 24428 h 591486"/>
                <a:gd name="connsiteX8" fmla="*/ 1177071 w 1219661"/>
                <a:gd name="connsiteY8" fmla="*/ 4051 h 591486"/>
                <a:gd name="connsiteX9" fmla="*/ 1153477 w 1219661"/>
                <a:gd name="connsiteY9" fmla="*/ 619 h 591486"/>
                <a:gd name="connsiteX10" fmla="*/ 132308 w 1219661"/>
                <a:gd name="connsiteY10" fmla="*/ 292964 h 591486"/>
                <a:gd name="connsiteX11" fmla="*/ 56594 w 1219661"/>
                <a:gd name="connsiteY11" fmla="*/ 322349 h 591486"/>
                <a:gd name="connsiteX12" fmla="*/ 11123 w 1219661"/>
                <a:gd name="connsiteY12" fmla="*/ 341439 h 591486"/>
                <a:gd name="connsiteX13" fmla="*/ 35574 w 1219661"/>
                <a:gd name="connsiteY13" fmla="*/ 497370 h 5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661" h="591486">
                  <a:moveTo>
                    <a:pt x="35574" y="497370"/>
                  </a:moveTo>
                  <a:cubicBezTo>
                    <a:pt x="53691" y="536020"/>
                    <a:pt x="85477" y="566585"/>
                    <a:pt x="124801" y="583164"/>
                  </a:cubicBezTo>
                  <a:cubicBezTo>
                    <a:pt x="171988" y="599251"/>
                    <a:pt x="224751" y="588313"/>
                    <a:pt x="271080" y="581449"/>
                  </a:cubicBezTo>
                  <a:cubicBezTo>
                    <a:pt x="327061" y="573084"/>
                    <a:pt x="383042" y="563003"/>
                    <a:pt x="438380" y="551635"/>
                  </a:cubicBezTo>
                  <a:cubicBezTo>
                    <a:pt x="587769" y="521028"/>
                    <a:pt x="733607" y="475106"/>
                    <a:pt x="873572" y="414578"/>
                  </a:cubicBezTo>
                  <a:cubicBezTo>
                    <a:pt x="944685" y="383585"/>
                    <a:pt x="1013874" y="348345"/>
                    <a:pt x="1080766" y="309051"/>
                  </a:cubicBezTo>
                  <a:cubicBezTo>
                    <a:pt x="1120232" y="285672"/>
                    <a:pt x="1162915" y="262508"/>
                    <a:pt x="1191441" y="223256"/>
                  </a:cubicBezTo>
                  <a:cubicBezTo>
                    <a:pt x="1232408" y="166418"/>
                    <a:pt x="1225116" y="89202"/>
                    <a:pt x="1192943" y="24428"/>
                  </a:cubicBezTo>
                  <a:cubicBezTo>
                    <a:pt x="1189564" y="16341"/>
                    <a:pt x="1184084" y="9306"/>
                    <a:pt x="1177071" y="4051"/>
                  </a:cubicBezTo>
                  <a:cubicBezTo>
                    <a:pt x="1169793" y="362"/>
                    <a:pt x="1161505" y="-839"/>
                    <a:pt x="1153477" y="619"/>
                  </a:cubicBezTo>
                  <a:cubicBezTo>
                    <a:pt x="797859" y="25071"/>
                    <a:pt x="459614" y="150760"/>
                    <a:pt x="132308" y="292964"/>
                  </a:cubicBezTo>
                  <a:cubicBezTo>
                    <a:pt x="107629" y="304139"/>
                    <a:pt x="82353" y="313963"/>
                    <a:pt x="56594" y="322349"/>
                  </a:cubicBezTo>
                  <a:cubicBezTo>
                    <a:pt x="42009" y="326639"/>
                    <a:pt x="21633" y="328140"/>
                    <a:pt x="11123" y="341439"/>
                  </a:cubicBezTo>
                  <a:cubicBezTo>
                    <a:pt x="-17404" y="376400"/>
                    <a:pt x="15627" y="461980"/>
                    <a:pt x="35574" y="497370"/>
                  </a:cubicBezTo>
                  <a:close/>
                </a:path>
              </a:pathLst>
            </a:custGeom>
            <a:solidFill>
              <a:srgbClr val="FFFFFF"/>
            </a:solidFill>
            <a:ln w="21447"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 xmlns:a16="http://schemas.microsoft.com/office/drawing/2014/main" id="{CD2BB13A-A1F7-452A-809D-F257D36DA90A}"/>
                </a:ext>
              </a:extLst>
            </p:cNvPr>
            <p:cNvSpPr/>
            <p:nvPr/>
          </p:nvSpPr>
          <p:spPr>
            <a:xfrm>
              <a:off x="-69884" y="5849599"/>
              <a:ext cx="1192869" cy="521644"/>
            </a:xfrm>
            <a:custGeom>
              <a:avLst/>
              <a:gdLst>
                <a:gd name="connsiteX0" fmla="*/ 90196 w 1192869"/>
                <a:gd name="connsiteY0" fmla="*/ 277963 h 521644"/>
                <a:gd name="connsiteX1" fmla="*/ 111 w 1192869"/>
                <a:gd name="connsiteY1" fmla="*/ 377699 h 521644"/>
                <a:gd name="connsiteX2" fmla="*/ 10407 w 1192869"/>
                <a:gd name="connsiteY2" fmla="*/ 425529 h 521644"/>
                <a:gd name="connsiteX3" fmla="*/ 117650 w 1192869"/>
                <a:gd name="connsiteY3" fmla="*/ 508965 h 521644"/>
                <a:gd name="connsiteX4" fmla="*/ 255779 w 1192869"/>
                <a:gd name="connsiteY4" fmla="*/ 519903 h 521644"/>
                <a:gd name="connsiteX5" fmla="*/ 534611 w 1192869"/>
                <a:gd name="connsiteY5" fmla="*/ 473789 h 521644"/>
                <a:gd name="connsiteX6" fmla="*/ 816446 w 1192869"/>
                <a:gd name="connsiteY6" fmla="*/ 369978 h 521644"/>
                <a:gd name="connsiteX7" fmla="*/ 951573 w 1192869"/>
                <a:gd name="connsiteY7" fmla="*/ 309064 h 521644"/>
                <a:gd name="connsiteX8" fmla="*/ 1160911 w 1192869"/>
                <a:gd name="connsiteY8" fmla="*/ 147126 h 521644"/>
                <a:gd name="connsiteX9" fmla="*/ 1192870 w 1192869"/>
                <a:gd name="connsiteY9" fmla="*/ 85998 h 521644"/>
                <a:gd name="connsiteX10" fmla="*/ 1146755 w 1192869"/>
                <a:gd name="connsiteY10" fmla="*/ 19721 h 521644"/>
                <a:gd name="connsiteX11" fmla="*/ 1021495 w 1192869"/>
                <a:gd name="connsiteY11" fmla="*/ 1061 h 5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2869" h="521644">
                  <a:moveTo>
                    <a:pt x="90196" y="277963"/>
                  </a:moveTo>
                  <a:cubicBezTo>
                    <a:pt x="49443" y="300913"/>
                    <a:pt x="4401" y="331156"/>
                    <a:pt x="111" y="377699"/>
                  </a:cubicBezTo>
                  <a:cubicBezTo>
                    <a:pt x="-691" y="394257"/>
                    <a:pt x="2859" y="410751"/>
                    <a:pt x="10407" y="425529"/>
                  </a:cubicBezTo>
                  <a:cubicBezTo>
                    <a:pt x="33268" y="466818"/>
                    <a:pt x="72013" y="496953"/>
                    <a:pt x="117650" y="508965"/>
                  </a:cubicBezTo>
                  <a:cubicBezTo>
                    <a:pt x="162718" y="520547"/>
                    <a:pt x="209450" y="524236"/>
                    <a:pt x="255779" y="519903"/>
                  </a:cubicBezTo>
                  <a:cubicBezTo>
                    <a:pt x="350134" y="514820"/>
                    <a:pt x="443641" y="499355"/>
                    <a:pt x="534611" y="473789"/>
                  </a:cubicBezTo>
                  <a:cubicBezTo>
                    <a:pt x="630502" y="444726"/>
                    <a:pt x="724608" y="410044"/>
                    <a:pt x="816446" y="369978"/>
                  </a:cubicBezTo>
                  <a:cubicBezTo>
                    <a:pt x="862132" y="351103"/>
                    <a:pt x="908032" y="332228"/>
                    <a:pt x="951573" y="309064"/>
                  </a:cubicBezTo>
                  <a:cubicBezTo>
                    <a:pt x="1030141" y="267517"/>
                    <a:pt x="1100958" y="212738"/>
                    <a:pt x="1160911" y="147126"/>
                  </a:cubicBezTo>
                  <a:cubicBezTo>
                    <a:pt x="1178602" y="131276"/>
                    <a:pt x="1189957" y="109570"/>
                    <a:pt x="1192870" y="85998"/>
                  </a:cubicBezTo>
                  <a:cubicBezTo>
                    <a:pt x="1190124" y="57363"/>
                    <a:pt x="1172644" y="32247"/>
                    <a:pt x="1146755" y="19721"/>
                  </a:cubicBezTo>
                  <a:cubicBezTo>
                    <a:pt x="1114153" y="-11"/>
                    <a:pt x="1059674" y="-1728"/>
                    <a:pt x="1021495" y="1061"/>
                  </a:cubicBezTo>
                  <a:close/>
                </a:path>
              </a:pathLst>
            </a:custGeom>
            <a:solidFill>
              <a:srgbClr val="FFFFFF"/>
            </a:solidFill>
            <a:ln w="21447"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 xmlns:a16="http://schemas.microsoft.com/office/drawing/2014/main" id="{C4943C9F-8338-430E-9869-2B2890840CA8}"/>
                </a:ext>
              </a:extLst>
            </p:cNvPr>
            <p:cNvSpPr/>
            <p:nvPr/>
          </p:nvSpPr>
          <p:spPr>
            <a:xfrm>
              <a:off x="201552" y="6483808"/>
              <a:ext cx="946099" cy="651825"/>
            </a:xfrm>
            <a:custGeom>
              <a:avLst/>
              <a:gdLst>
                <a:gd name="connsiteX0" fmla="*/ 898269 w 946099"/>
                <a:gd name="connsiteY0" fmla="*/ 16 h 651825"/>
                <a:gd name="connsiteX1" fmla="*/ 946099 w 946099"/>
                <a:gd name="connsiteY1" fmla="*/ 405395 h 651825"/>
                <a:gd name="connsiteX2" fmla="*/ 809686 w 946099"/>
                <a:gd name="connsiteY2" fmla="*/ 515855 h 651825"/>
                <a:gd name="connsiteX3" fmla="*/ 626729 w 946099"/>
                <a:gd name="connsiteY3" fmla="*/ 590926 h 651825"/>
                <a:gd name="connsiteX4" fmla="*/ 140060 w 946099"/>
                <a:gd name="connsiteY4" fmla="*/ 639185 h 651825"/>
                <a:gd name="connsiteX5" fmla="*/ 0 w 946099"/>
                <a:gd name="connsiteY5" fmla="*/ 250536 h 651825"/>
                <a:gd name="connsiteX6" fmla="*/ 125904 w 946099"/>
                <a:gd name="connsiteY6" fmla="*/ 290216 h 651825"/>
                <a:gd name="connsiteX7" fmla="*/ 300281 w 946099"/>
                <a:gd name="connsiteY7" fmla="*/ 298795 h 651825"/>
                <a:gd name="connsiteX8" fmla="*/ 497608 w 946099"/>
                <a:gd name="connsiteY8" fmla="*/ 258901 h 651825"/>
                <a:gd name="connsiteX9" fmla="*/ 898269 w 946099"/>
                <a:gd name="connsiteY9" fmla="*/ 16 h 65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099" h="651825">
                  <a:moveTo>
                    <a:pt x="898269" y="16"/>
                  </a:moveTo>
                  <a:cubicBezTo>
                    <a:pt x="914355" y="126778"/>
                    <a:pt x="931085" y="270698"/>
                    <a:pt x="946099" y="405395"/>
                  </a:cubicBezTo>
                  <a:cubicBezTo>
                    <a:pt x="904684" y="446962"/>
                    <a:pt x="858954" y="483983"/>
                    <a:pt x="809686" y="515855"/>
                  </a:cubicBezTo>
                  <a:cubicBezTo>
                    <a:pt x="752114" y="548500"/>
                    <a:pt x="690640" y="573724"/>
                    <a:pt x="626729" y="590926"/>
                  </a:cubicBezTo>
                  <a:cubicBezTo>
                    <a:pt x="469082" y="638542"/>
                    <a:pt x="299423" y="670929"/>
                    <a:pt x="140060" y="639185"/>
                  </a:cubicBezTo>
                  <a:cubicBezTo>
                    <a:pt x="93302" y="511565"/>
                    <a:pt x="42468" y="370434"/>
                    <a:pt x="0" y="250536"/>
                  </a:cubicBezTo>
                  <a:cubicBezTo>
                    <a:pt x="40967" y="259759"/>
                    <a:pt x="105742" y="286569"/>
                    <a:pt x="125904" y="290216"/>
                  </a:cubicBezTo>
                  <a:cubicBezTo>
                    <a:pt x="183465" y="300146"/>
                    <a:pt x="242022" y="303021"/>
                    <a:pt x="300281" y="298795"/>
                  </a:cubicBezTo>
                  <a:cubicBezTo>
                    <a:pt x="367484" y="293927"/>
                    <a:pt x="433792" y="280521"/>
                    <a:pt x="497608" y="258901"/>
                  </a:cubicBezTo>
                  <a:cubicBezTo>
                    <a:pt x="649240" y="204464"/>
                    <a:pt x="786324" y="115881"/>
                    <a:pt x="898269" y="16"/>
                  </a:cubicBezTo>
                  <a:close/>
                </a:path>
              </a:pathLst>
            </a:custGeom>
            <a:solidFill>
              <a:srgbClr val="FFFFFF"/>
            </a:solidFill>
            <a:ln w="21447"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 xmlns:a16="http://schemas.microsoft.com/office/drawing/2014/main" id="{25F576CB-E3BC-4F9E-A5EB-66CF22BBF8A8}"/>
                </a:ext>
              </a:extLst>
            </p:cNvPr>
            <p:cNvSpPr/>
            <p:nvPr/>
          </p:nvSpPr>
          <p:spPr>
            <a:xfrm>
              <a:off x="29641" y="5720973"/>
              <a:ext cx="975591" cy="558594"/>
            </a:xfrm>
            <a:custGeom>
              <a:avLst/>
              <a:gdLst>
                <a:gd name="connsiteX0" fmla="*/ 975591 w 975591"/>
                <a:gd name="connsiteY0" fmla="*/ 225348 h 558594"/>
                <a:gd name="connsiteX1" fmla="*/ 788559 w 975591"/>
                <a:gd name="connsiteY1" fmla="*/ 1853 h 558594"/>
                <a:gd name="connsiteX2" fmla="*/ 265641 w 975591"/>
                <a:gd name="connsiteY2" fmla="*/ 134835 h 558594"/>
                <a:gd name="connsiteX3" fmla="*/ 78609 w 975591"/>
                <a:gd name="connsiteY3" fmla="*/ 224490 h 558594"/>
                <a:gd name="connsiteX4" fmla="*/ 32709 w 975591"/>
                <a:gd name="connsiteY4" fmla="*/ 267387 h 558594"/>
                <a:gd name="connsiteX5" fmla="*/ 13406 w 975591"/>
                <a:gd name="connsiteY5" fmla="*/ 319507 h 558594"/>
                <a:gd name="connsiteX6" fmla="*/ 10188 w 975591"/>
                <a:gd name="connsiteY6" fmla="*/ 544933 h 558594"/>
                <a:gd name="connsiteX7" fmla="*/ 324196 w 975591"/>
                <a:gd name="connsiteY7" fmla="*/ 532921 h 558594"/>
                <a:gd name="connsiteX8" fmla="*/ 500290 w 975591"/>
                <a:gd name="connsiteY8" fmla="*/ 493027 h 558594"/>
                <a:gd name="connsiteX9" fmla="*/ 729790 w 975591"/>
                <a:gd name="connsiteY9" fmla="*/ 403586 h 558594"/>
                <a:gd name="connsiteX10" fmla="*/ 975591 w 975591"/>
                <a:gd name="connsiteY10" fmla="*/ 225348 h 55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591" h="558594">
                  <a:moveTo>
                    <a:pt x="975591" y="225348"/>
                  </a:moveTo>
                  <a:cubicBezTo>
                    <a:pt x="949424" y="151994"/>
                    <a:pt x="810008" y="4856"/>
                    <a:pt x="788559" y="1853"/>
                  </a:cubicBezTo>
                  <a:cubicBezTo>
                    <a:pt x="687751" y="-16164"/>
                    <a:pt x="346074" y="103519"/>
                    <a:pt x="265641" y="134835"/>
                  </a:cubicBezTo>
                  <a:cubicBezTo>
                    <a:pt x="200047" y="157399"/>
                    <a:pt x="137284" y="187491"/>
                    <a:pt x="78609" y="224490"/>
                  </a:cubicBezTo>
                  <a:cubicBezTo>
                    <a:pt x="60608" y="235601"/>
                    <a:pt x="45004" y="250185"/>
                    <a:pt x="32709" y="267387"/>
                  </a:cubicBezTo>
                  <a:cubicBezTo>
                    <a:pt x="23331" y="283516"/>
                    <a:pt x="16801" y="301148"/>
                    <a:pt x="13406" y="319507"/>
                  </a:cubicBezTo>
                  <a:cubicBezTo>
                    <a:pt x="-3310" y="393613"/>
                    <a:pt x="-4406" y="470377"/>
                    <a:pt x="10188" y="544933"/>
                  </a:cubicBezTo>
                  <a:cubicBezTo>
                    <a:pt x="113571" y="572172"/>
                    <a:pt x="219527" y="553727"/>
                    <a:pt x="324196" y="532921"/>
                  </a:cubicBezTo>
                  <a:cubicBezTo>
                    <a:pt x="383394" y="521339"/>
                    <a:pt x="442378" y="509757"/>
                    <a:pt x="500290" y="493027"/>
                  </a:cubicBezTo>
                  <a:cubicBezTo>
                    <a:pt x="579002" y="469240"/>
                    <a:pt x="655736" y="439319"/>
                    <a:pt x="729790" y="403586"/>
                  </a:cubicBezTo>
                  <a:cubicBezTo>
                    <a:pt x="822234" y="360474"/>
                    <a:pt x="912532" y="305137"/>
                    <a:pt x="975591" y="225348"/>
                  </a:cubicBezTo>
                  <a:close/>
                </a:path>
              </a:pathLst>
            </a:custGeom>
            <a:solidFill>
              <a:srgbClr val="FFFFFF"/>
            </a:solidFill>
            <a:ln w="21447"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 xmlns:a16="http://schemas.microsoft.com/office/drawing/2014/main" id="{0E8C8DFA-68A2-40C0-869F-11DA5F83D7A7}"/>
                </a:ext>
              </a:extLst>
            </p:cNvPr>
            <p:cNvSpPr/>
            <p:nvPr/>
          </p:nvSpPr>
          <p:spPr>
            <a:xfrm>
              <a:off x="146429" y="5789944"/>
              <a:ext cx="686141" cy="253190"/>
            </a:xfrm>
            <a:custGeom>
              <a:avLst/>
              <a:gdLst>
                <a:gd name="connsiteX0" fmla="*/ 0 w 686141"/>
                <a:gd name="connsiteY0" fmla="*/ 250751 h 253190"/>
                <a:gd name="connsiteX1" fmla="*/ 142419 w 686141"/>
                <a:gd name="connsiteY1" fmla="*/ 239168 h 253190"/>
                <a:gd name="connsiteX2" fmla="*/ 626086 w 686141"/>
                <a:gd name="connsiteY2" fmla="*/ 58785 h 253190"/>
                <a:gd name="connsiteX3" fmla="*/ 686142 w 686141"/>
                <a:gd name="connsiteY3" fmla="*/ 16 h 253190"/>
              </a:gdLst>
              <a:ahLst/>
              <a:cxnLst>
                <a:cxn ang="0">
                  <a:pos x="connsiteX0" y="connsiteY0"/>
                </a:cxn>
                <a:cxn ang="0">
                  <a:pos x="connsiteX1" y="connsiteY1"/>
                </a:cxn>
                <a:cxn ang="0">
                  <a:pos x="connsiteX2" y="connsiteY2"/>
                </a:cxn>
                <a:cxn ang="0">
                  <a:pos x="connsiteX3" y="connsiteY3"/>
                </a:cxn>
              </a:cxnLst>
              <a:rect l="l" t="t" r="r" b="b"/>
              <a:pathLst>
                <a:path w="686141" h="253190">
                  <a:moveTo>
                    <a:pt x="0" y="250751"/>
                  </a:moveTo>
                  <a:cubicBezTo>
                    <a:pt x="47773" y="256327"/>
                    <a:pt x="96174" y="252380"/>
                    <a:pt x="142419" y="239168"/>
                  </a:cubicBezTo>
                  <a:cubicBezTo>
                    <a:pt x="310864" y="200539"/>
                    <a:pt x="473485" y="139883"/>
                    <a:pt x="626086" y="58785"/>
                  </a:cubicBezTo>
                  <a:cubicBezTo>
                    <a:pt x="651610" y="45272"/>
                    <a:pt x="679278" y="28114"/>
                    <a:pt x="686142" y="16"/>
                  </a:cubicBezTo>
                </a:path>
              </a:pathLst>
            </a:custGeom>
            <a:noFill/>
            <a:ln w="21447" cap="rnd">
              <a:solidFill>
                <a:srgbClr val="190B0B"/>
              </a:solidFill>
              <a:prstDash val="solid"/>
              <a:round/>
            </a:ln>
          </p:spPr>
          <p:txBody>
            <a:bodyPr rtlCol="0" anchor="ctr"/>
            <a:lstStyle/>
            <a:p>
              <a:endParaRPr lang="en-US"/>
            </a:p>
          </p:txBody>
        </p:sp>
        <p:sp>
          <p:nvSpPr>
            <p:cNvPr id="65" name="Freeform: Shape 64">
              <a:extLst>
                <a:ext uri="{FF2B5EF4-FFF2-40B4-BE49-F238E27FC236}">
                  <a16:creationId xmlns="" xmlns:a16="http://schemas.microsoft.com/office/drawing/2014/main" id="{BD5158EF-135B-4CE4-BC1D-C87F8B83385D}"/>
                </a:ext>
              </a:extLst>
            </p:cNvPr>
            <p:cNvSpPr/>
            <p:nvPr/>
          </p:nvSpPr>
          <p:spPr>
            <a:xfrm>
              <a:off x="210446" y="6444059"/>
              <a:ext cx="466097" cy="260549"/>
            </a:xfrm>
            <a:custGeom>
              <a:avLst/>
              <a:gdLst>
                <a:gd name="connsiteX0" fmla="*/ 37005 w 466097"/>
                <a:gd name="connsiteY0" fmla="*/ 81804 h 260549"/>
                <a:gd name="connsiteX1" fmla="*/ 214386 w 466097"/>
                <a:gd name="connsiteY1" fmla="*/ 67862 h 260549"/>
                <a:gd name="connsiteX2" fmla="*/ 383615 w 466097"/>
                <a:gd name="connsiteY2" fmla="*/ 8664 h 260549"/>
                <a:gd name="connsiteX3" fmla="*/ 439167 w 466097"/>
                <a:gd name="connsiteY3" fmla="*/ 3087 h 260549"/>
                <a:gd name="connsiteX4" fmla="*/ 465764 w 466097"/>
                <a:gd name="connsiteY4" fmla="*/ 57567 h 260549"/>
                <a:gd name="connsiteX5" fmla="*/ 375250 w 466097"/>
                <a:gd name="connsiteY5" fmla="*/ 190119 h 260549"/>
                <a:gd name="connsiteX6" fmla="*/ 106499 w 466097"/>
                <a:gd name="connsiteY6" fmla="*/ 259184 h 260549"/>
                <a:gd name="connsiteX7" fmla="*/ 57382 w 466097"/>
                <a:gd name="connsiteY7" fmla="*/ 247816 h 260549"/>
                <a:gd name="connsiteX8" fmla="*/ 7192 w 466097"/>
                <a:gd name="connsiteY8" fmla="*/ 179610 h 260549"/>
                <a:gd name="connsiteX9" fmla="*/ 757 w 466097"/>
                <a:gd name="connsiteY9" fmla="*/ 91456 h 26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097" h="260549">
                  <a:moveTo>
                    <a:pt x="37005" y="81804"/>
                  </a:moveTo>
                  <a:cubicBezTo>
                    <a:pt x="96461" y="89418"/>
                    <a:pt x="156847" y="84656"/>
                    <a:pt x="214386" y="67862"/>
                  </a:cubicBezTo>
                  <a:cubicBezTo>
                    <a:pt x="272082" y="52419"/>
                    <a:pt x="327634" y="29684"/>
                    <a:pt x="383615" y="8664"/>
                  </a:cubicBezTo>
                  <a:cubicBezTo>
                    <a:pt x="400673" y="-451"/>
                    <a:pt x="420638" y="-2447"/>
                    <a:pt x="439167" y="3087"/>
                  </a:cubicBezTo>
                  <a:cubicBezTo>
                    <a:pt x="457787" y="14605"/>
                    <a:pt x="468131" y="35797"/>
                    <a:pt x="465764" y="57567"/>
                  </a:cubicBezTo>
                  <a:cubicBezTo>
                    <a:pt x="464262" y="113119"/>
                    <a:pt x="421579" y="159233"/>
                    <a:pt x="375250" y="190119"/>
                  </a:cubicBezTo>
                  <a:cubicBezTo>
                    <a:pt x="295899" y="242519"/>
                    <a:pt x="201283" y="266841"/>
                    <a:pt x="106499" y="259184"/>
                  </a:cubicBezTo>
                  <a:cubicBezTo>
                    <a:pt x="89555" y="258540"/>
                    <a:pt x="72885" y="254680"/>
                    <a:pt x="57382" y="247816"/>
                  </a:cubicBezTo>
                  <a:cubicBezTo>
                    <a:pt x="32004" y="232931"/>
                    <a:pt x="13856" y="208265"/>
                    <a:pt x="7192" y="179610"/>
                  </a:cubicBezTo>
                  <a:cubicBezTo>
                    <a:pt x="858" y="150675"/>
                    <a:pt x="-1308" y="120990"/>
                    <a:pt x="757" y="91456"/>
                  </a:cubicBezTo>
                </a:path>
              </a:pathLst>
            </a:custGeom>
            <a:solidFill>
              <a:srgbClr val="EB871E">
                <a:alpha val="48000"/>
              </a:srgbClr>
            </a:solidFill>
            <a:ln w="21447" cap="flat">
              <a:noFill/>
              <a:prstDash val="solid"/>
              <a:miter/>
            </a:ln>
          </p:spPr>
          <p:txBody>
            <a:bodyPr rtlCol="0" anchor="ctr"/>
            <a:lstStyle/>
            <a:p>
              <a:endParaRPr lang="en-US"/>
            </a:p>
          </p:txBody>
        </p:sp>
      </p:grpSp>
      <p:grpSp>
        <p:nvGrpSpPr>
          <p:cNvPr id="66" name="Group 65">
            <a:extLst>
              <a:ext uri="{FF2B5EF4-FFF2-40B4-BE49-F238E27FC236}">
                <a16:creationId xmlns="" xmlns:a16="http://schemas.microsoft.com/office/drawing/2014/main" id="{B48D7700-A0D8-46B6-B18E-AF18783C0B5B}"/>
              </a:ext>
            </a:extLst>
          </p:cNvPr>
          <p:cNvGrpSpPr/>
          <p:nvPr userDrawn="1"/>
        </p:nvGrpSpPr>
        <p:grpSpPr>
          <a:xfrm>
            <a:off x="10011690" y="1604642"/>
            <a:ext cx="1531578" cy="2595772"/>
            <a:chOff x="10011690" y="1604642"/>
            <a:chExt cx="1531578" cy="2595772"/>
          </a:xfrm>
        </p:grpSpPr>
        <p:sp>
          <p:nvSpPr>
            <p:cNvPr id="67" name="Freeform: Shape 66">
              <a:extLst>
                <a:ext uri="{FF2B5EF4-FFF2-40B4-BE49-F238E27FC236}">
                  <a16:creationId xmlns="" xmlns:a16="http://schemas.microsoft.com/office/drawing/2014/main" id="{B73430A7-3F8A-43B0-B756-2DDE646A12F2}"/>
                </a:ext>
              </a:extLst>
            </p:cNvPr>
            <p:cNvSpPr/>
            <p:nvPr/>
          </p:nvSpPr>
          <p:spPr>
            <a:xfrm>
              <a:off x="10121841" y="2768730"/>
              <a:ext cx="1211523" cy="1431684"/>
            </a:xfrm>
            <a:custGeom>
              <a:avLst/>
              <a:gdLst>
                <a:gd name="connsiteX0" fmla="*/ 1174446 w 1211523"/>
                <a:gd name="connsiteY0" fmla="*/ 237627 h 1431684"/>
                <a:gd name="connsiteX1" fmla="*/ 1101091 w 1211523"/>
                <a:gd name="connsiteY1" fmla="*/ 171137 h 1431684"/>
                <a:gd name="connsiteX2" fmla="*/ 1042107 w 1211523"/>
                <a:gd name="connsiteY2" fmla="*/ 137891 h 1431684"/>
                <a:gd name="connsiteX3" fmla="*/ 1005216 w 1211523"/>
                <a:gd name="connsiteY3" fmla="*/ 120732 h 1431684"/>
                <a:gd name="connsiteX4" fmla="*/ 899902 w 1211523"/>
                <a:gd name="connsiteY4" fmla="*/ 79980 h 1431684"/>
                <a:gd name="connsiteX5" fmla="*/ 895828 w 1211523"/>
                <a:gd name="connsiteY5" fmla="*/ 78478 h 1431684"/>
                <a:gd name="connsiteX6" fmla="*/ 634369 w 1211523"/>
                <a:gd name="connsiteY6" fmla="*/ 15634 h 1431684"/>
                <a:gd name="connsiteX7" fmla="*/ 502460 w 1211523"/>
                <a:gd name="connsiteY7" fmla="*/ 2550 h 1431684"/>
                <a:gd name="connsiteX8" fmla="*/ 430392 w 1211523"/>
                <a:gd name="connsiteY8" fmla="*/ 405 h 1431684"/>
                <a:gd name="connsiteX9" fmla="*/ 187379 w 1211523"/>
                <a:gd name="connsiteY9" fmla="*/ 16063 h 1431684"/>
                <a:gd name="connsiteX10" fmla="*/ 43030 w 1211523"/>
                <a:gd name="connsiteY10" fmla="*/ 172423 h 1431684"/>
                <a:gd name="connsiteX11" fmla="*/ 40671 w 1211523"/>
                <a:gd name="connsiteY11" fmla="*/ 342726 h 1431684"/>
                <a:gd name="connsiteX12" fmla="*/ 28874 w 1211523"/>
                <a:gd name="connsiteY12" fmla="*/ 545844 h 1431684"/>
                <a:gd name="connsiteX13" fmla="*/ 2492 w 1211523"/>
                <a:gd name="connsiteY13" fmla="*/ 996265 h 1431684"/>
                <a:gd name="connsiteX14" fmla="*/ 49894 w 1211523"/>
                <a:gd name="connsiteY14" fmla="*/ 1248287 h 1431684"/>
                <a:gd name="connsiteX15" fmla="*/ 176655 w 1211523"/>
                <a:gd name="connsiteY15" fmla="*/ 1332151 h 1431684"/>
                <a:gd name="connsiteX16" fmla="*/ 820114 w 1211523"/>
                <a:gd name="connsiteY16" fmla="*/ 1422664 h 1431684"/>
                <a:gd name="connsiteX17" fmla="*/ 921780 w 1211523"/>
                <a:gd name="connsiteY17" fmla="*/ 1393280 h 1431684"/>
                <a:gd name="connsiteX18" fmla="*/ 1017442 w 1211523"/>
                <a:gd name="connsiteY18" fmla="*/ 1207535 h 1431684"/>
                <a:gd name="connsiteX19" fmla="*/ 1184312 w 1211523"/>
                <a:gd name="connsiteY19" fmla="*/ 422944 h 1431684"/>
                <a:gd name="connsiteX20" fmla="*/ 1184312 w 1211523"/>
                <a:gd name="connsiteY20" fmla="*/ 422944 h 1431684"/>
                <a:gd name="connsiteX21" fmla="*/ 1174446 w 1211523"/>
                <a:gd name="connsiteY21" fmla="*/ 237627 h 143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523" h="1431684">
                  <a:moveTo>
                    <a:pt x="1174446" y="237627"/>
                  </a:moveTo>
                  <a:cubicBezTo>
                    <a:pt x="1153941" y="211481"/>
                    <a:pt x="1129124" y="188982"/>
                    <a:pt x="1101091" y="171137"/>
                  </a:cubicBezTo>
                  <a:cubicBezTo>
                    <a:pt x="1082259" y="158632"/>
                    <a:pt x="1062548" y="147522"/>
                    <a:pt x="1042107" y="137891"/>
                  </a:cubicBezTo>
                  <a:cubicBezTo>
                    <a:pt x="1029882" y="131671"/>
                    <a:pt x="1017442" y="126094"/>
                    <a:pt x="1005216" y="120732"/>
                  </a:cubicBezTo>
                  <a:cubicBezTo>
                    <a:pt x="970469" y="105504"/>
                    <a:pt x="935508" y="91991"/>
                    <a:pt x="899902" y="79980"/>
                  </a:cubicBezTo>
                  <a:cubicBezTo>
                    <a:pt x="898659" y="79208"/>
                    <a:pt x="897265" y="78693"/>
                    <a:pt x="895828" y="78478"/>
                  </a:cubicBezTo>
                  <a:cubicBezTo>
                    <a:pt x="810805" y="49501"/>
                    <a:pt x="723273" y="28460"/>
                    <a:pt x="634369" y="15634"/>
                  </a:cubicBezTo>
                  <a:cubicBezTo>
                    <a:pt x="591472" y="9414"/>
                    <a:pt x="546644" y="4910"/>
                    <a:pt x="502460" y="2550"/>
                  </a:cubicBezTo>
                  <a:cubicBezTo>
                    <a:pt x="478438" y="1263"/>
                    <a:pt x="454415" y="620"/>
                    <a:pt x="430392" y="405"/>
                  </a:cubicBezTo>
                  <a:cubicBezTo>
                    <a:pt x="349081" y="-1525"/>
                    <a:pt x="267769" y="3730"/>
                    <a:pt x="187379" y="16063"/>
                  </a:cubicBezTo>
                  <a:cubicBezTo>
                    <a:pt x="84640" y="35152"/>
                    <a:pt x="1634" y="77620"/>
                    <a:pt x="43030" y="172423"/>
                  </a:cubicBezTo>
                  <a:cubicBezTo>
                    <a:pt x="33378" y="222184"/>
                    <a:pt x="43030" y="306477"/>
                    <a:pt x="40671" y="342726"/>
                  </a:cubicBezTo>
                  <a:cubicBezTo>
                    <a:pt x="36810" y="410503"/>
                    <a:pt x="32735" y="478066"/>
                    <a:pt x="28874" y="545844"/>
                  </a:cubicBezTo>
                  <a:lnTo>
                    <a:pt x="2492" y="996265"/>
                  </a:lnTo>
                  <a:cubicBezTo>
                    <a:pt x="-2655" y="1083776"/>
                    <a:pt x="-5015" y="1180080"/>
                    <a:pt x="49894" y="1248287"/>
                  </a:cubicBezTo>
                  <a:cubicBezTo>
                    <a:pt x="84640" y="1286208"/>
                    <a:pt x="128160" y="1315013"/>
                    <a:pt x="176655" y="1332151"/>
                  </a:cubicBezTo>
                  <a:cubicBezTo>
                    <a:pt x="379624" y="1417731"/>
                    <a:pt x="601403" y="1448918"/>
                    <a:pt x="820114" y="1422664"/>
                  </a:cubicBezTo>
                  <a:cubicBezTo>
                    <a:pt x="855741" y="1420369"/>
                    <a:pt x="890423" y="1410353"/>
                    <a:pt x="921780" y="1393280"/>
                  </a:cubicBezTo>
                  <a:cubicBezTo>
                    <a:pt x="982480" y="1355101"/>
                    <a:pt x="1002427" y="1277457"/>
                    <a:pt x="1017442" y="1207535"/>
                  </a:cubicBezTo>
                  <a:cubicBezTo>
                    <a:pt x="1072929" y="945861"/>
                    <a:pt x="1128546" y="684338"/>
                    <a:pt x="1184312" y="422944"/>
                  </a:cubicBezTo>
                  <a:lnTo>
                    <a:pt x="1184312" y="422944"/>
                  </a:lnTo>
                  <a:cubicBezTo>
                    <a:pt x="1227638" y="370394"/>
                    <a:pt x="1215412" y="291892"/>
                    <a:pt x="1174446" y="237627"/>
                  </a:cubicBezTo>
                  <a:close/>
                </a:path>
              </a:pathLst>
            </a:custGeom>
            <a:solidFill>
              <a:srgbClr val="000000">
                <a:alpha val="15000"/>
              </a:srgbClr>
            </a:solidFill>
            <a:ln w="21447"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CB20885C-2AE5-40B4-A137-44BC14DCA2A0}"/>
                </a:ext>
              </a:extLst>
            </p:cNvPr>
            <p:cNvSpPr/>
            <p:nvPr/>
          </p:nvSpPr>
          <p:spPr>
            <a:xfrm>
              <a:off x="10011690" y="2801830"/>
              <a:ext cx="1189149" cy="1305301"/>
            </a:xfrm>
            <a:custGeom>
              <a:avLst/>
              <a:gdLst>
                <a:gd name="connsiteX0" fmla="*/ 2397 w 1189149"/>
                <a:gd name="connsiteY0" fmla="*/ 869863 h 1305301"/>
                <a:gd name="connsiteX1" fmla="*/ 50013 w 1189149"/>
                <a:gd name="connsiteY1" fmla="*/ 1121884 h 1305301"/>
                <a:gd name="connsiteX2" fmla="*/ 176774 w 1189149"/>
                <a:gd name="connsiteY2" fmla="*/ 1205749 h 1305301"/>
                <a:gd name="connsiteX3" fmla="*/ 820233 w 1189149"/>
                <a:gd name="connsiteY3" fmla="*/ 1296262 h 1305301"/>
                <a:gd name="connsiteX4" fmla="*/ 922114 w 1189149"/>
                <a:gd name="connsiteY4" fmla="*/ 1266877 h 1305301"/>
                <a:gd name="connsiteX5" fmla="*/ 1017561 w 1189149"/>
                <a:gd name="connsiteY5" fmla="*/ 1081132 h 1305301"/>
                <a:gd name="connsiteX6" fmla="*/ 1189150 w 1189149"/>
                <a:gd name="connsiteY6" fmla="*/ 275092 h 1305301"/>
                <a:gd name="connsiteX7" fmla="*/ 401341 w 1189149"/>
                <a:gd name="connsiteY7" fmla="*/ 65325 h 1305301"/>
                <a:gd name="connsiteX8" fmla="*/ 53445 w 1189149"/>
                <a:gd name="connsiteY8" fmla="*/ 18781 h 1305301"/>
                <a:gd name="connsiteX9" fmla="*/ 41219 w 1189149"/>
                <a:gd name="connsiteY9" fmla="*/ 216966 h 1305301"/>
                <a:gd name="connsiteX10" fmla="*/ 29208 w 1189149"/>
                <a:gd name="connsiteY10" fmla="*/ 420085 h 130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9149" h="1305301">
                  <a:moveTo>
                    <a:pt x="2397" y="869863"/>
                  </a:moveTo>
                  <a:cubicBezTo>
                    <a:pt x="-2536" y="957373"/>
                    <a:pt x="-5110" y="1053892"/>
                    <a:pt x="50013" y="1121884"/>
                  </a:cubicBezTo>
                  <a:cubicBezTo>
                    <a:pt x="84759" y="1159806"/>
                    <a:pt x="128279" y="1188611"/>
                    <a:pt x="176774" y="1205749"/>
                  </a:cubicBezTo>
                  <a:cubicBezTo>
                    <a:pt x="379743" y="1291350"/>
                    <a:pt x="601522" y="1322558"/>
                    <a:pt x="820233" y="1296262"/>
                  </a:cubicBezTo>
                  <a:cubicBezTo>
                    <a:pt x="855924" y="1294010"/>
                    <a:pt x="890693" y="1283972"/>
                    <a:pt x="922114" y="1266877"/>
                  </a:cubicBezTo>
                  <a:cubicBezTo>
                    <a:pt x="982814" y="1228699"/>
                    <a:pt x="1002761" y="1151269"/>
                    <a:pt x="1017561" y="1081132"/>
                  </a:cubicBezTo>
                  <a:cubicBezTo>
                    <a:pt x="1074764" y="812445"/>
                    <a:pt x="1131947" y="543780"/>
                    <a:pt x="1189150" y="275092"/>
                  </a:cubicBezTo>
                  <a:cubicBezTo>
                    <a:pt x="929042" y="196162"/>
                    <a:pt x="666447" y="126239"/>
                    <a:pt x="401341" y="65325"/>
                  </a:cubicBezTo>
                  <a:cubicBezTo>
                    <a:pt x="335709" y="50311"/>
                    <a:pt x="91623" y="-37843"/>
                    <a:pt x="53445" y="18781"/>
                  </a:cubicBezTo>
                  <a:cubicBezTo>
                    <a:pt x="28779" y="55244"/>
                    <a:pt x="43793" y="172354"/>
                    <a:pt x="41219" y="216966"/>
                  </a:cubicBezTo>
                  <a:cubicBezTo>
                    <a:pt x="37143" y="284744"/>
                    <a:pt x="33283" y="352522"/>
                    <a:pt x="29208" y="420085"/>
                  </a:cubicBezTo>
                  <a:close/>
                </a:path>
              </a:pathLst>
            </a:custGeom>
            <a:solidFill>
              <a:srgbClr val="40958A"/>
            </a:solidFill>
            <a:ln w="21447" cap="rnd">
              <a:solidFill>
                <a:srgbClr val="190B0B"/>
              </a:solidFill>
              <a:prstDash val="solid"/>
              <a:round/>
            </a:ln>
          </p:spPr>
          <p:txBody>
            <a:bodyPr rtlCol="0" anchor="ctr"/>
            <a:lstStyle/>
            <a:p>
              <a:endParaRPr lang="en-US"/>
            </a:p>
          </p:txBody>
        </p:sp>
        <p:sp>
          <p:nvSpPr>
            <p:cNvPr id="69" name="Freeform: Shape 68">
              <a:extLst>
                <a:ext uri="{FF2B5EF4-FFF2-40B4-BE49-F238E27FC236}">
                  <a16:creationId xmlns="" xmlns:a16="http://schemas.microsoft.com/office/drawing/2014/main" id="{2A592F1A-34C2-4FAB-93C6-A3BED837F498}"/>
                </a:ext>
              </a:extLst>
            </p:cNvPr>
            <p:cNvSpPr/>
            <p:nvPr/>
          </p:nvSpPr>
          <p:spPr>
            <a:xfrm>
              <a:off x="10044744" y="2676692"/>
              <a:ext cx="1178232" cy="477224"/>
            </a:xfrm>
            <a:custGeom>
              <a:avLst/>
              <a:gdLst>
                <a:gd name="connsiteX0" fmla="*/ 1151377 w 1178232"/>
                <a:gd name="connsiteY0" fmla="*/ 421250 h 477224"/>
                <a:gd name="connsiteX1" fmla="*/ 927668 w 1178232"/>
                <a:gd name="connsiteY1" fmla="*/ 473585 h 477224"/>
                <a:gd name="connsiteX2" fmla="*/ 911581 w 1178232"/>
                <a:gd name="connsiteY2" fmla="*/ 471869 h 477224"/>
                <a:gd name="connsiteX3" fmla="*/ 828575 w 1178232"/>
                <a:gd name="connsiteY3" fmla="*/ 462646 h 477224"/>
                <a:gd name="connsiteX4" fmla="*/ 814848 w 1178232"/>
                <a:gd name="connsiteY4" fmla="*/ 460930 h 477224"/>
                <a:gd name="connsiteX5" fmla="*/ 664708 w 1178232"/>
                <a:gd name="connsiteY5" fmla="*/ 440768 h 477224"/>
                <a:gd name="connsiteX6" fmla="*/ 578913 w 1178232"/>
                <a:gd name="connsiteY6" fmla="*/ 426612 h 477224"/>
                <a:gd name="connsiteX7" fmla="*/ 466951 w 1178232"/>
                <a:gd name="connsiteY7" fmla="*/ 403662 h 477224"/>
                <a:gd name="connsiteX8" fmla="*/ 466951 w 1178232"/>
                <a:gd name="connsiteY8" fmla="*/ 403662 h 477224"/>
                <a:gd name="connsiteX9" fmla="*/ 155518 w 1178232"/>
                <a:gd name="connsiteY9" fmla="*/ 296419 h 477224"/>
                <a:gd name="connsiteX10" fmla="*/ 142434 w 1178232"/>
                <a:gd name="connsiteY10" fmla="*/ 289985 h 477224"/>
                <a:gd name="connsiteX11" fmla="*/ 19962 w 1178232"/>
                <a:gd name="connsiteY11" fmla="*/ 190463 h 477224"/>
                <a:gd name="connsiteX12" fmla="*/ 155518 w 1178232"/>
                <a:gd name="connsiteY12" fmla="*/ 16086 h 477224"/>
                <a:gd name="connsiteX13" fmla="*/ 397458 w 1178232"/>
                <a:gd name="connsiteY13" fmla="*/ 428 h 477224"/>
                <a:gd name="connsiteX14" fmla="*/ 469310 w 1178232"/>
                <a:gd name="connsiteY14" fmla="*/ 2358 h 477224"/>
                <a:gd name="connsiteX15" fmla="*/ 601434 w 1178232"/>
                <a:gd name="connsiteY15" fmla="*/ 15442 h 477224"/>
                <a:gd name="connsiteX16" fmla="*/ 862894 w 1178232"/>
                <a:gd name="connsiteY16" fmla="*/ 78072 h 477224"/>
                <a:gd name="connsiteX17" fmla="*/ 866754 w 1178232"/>
                <a:gd name="connsiteY17" fmla="*/ 79573 h 477224"/>
                <a:gd name="connsiteX18" fmla="*/ 972067 w 1178232"/>
                <a:gd name="connsiteY18" fmla="*/ 120326 h 477224"/>
                <a:gd name="connsiteX19" fmla="*/ 1009172 w 1178232"/>
                <a:gd name="connsiteY19" fmla="*/ 137485 h 477224"/>
                <a:gd name="connsiteX20" fmla="*/ 1068156 w 1178232"/>
                <a:gd name="connsiteY20" fmla="*/ 170730 h 477224"/>
                <a:gd name="connsiteX21" fmla="*/ 1141511 w 1178232"/>
                <a:gd name="connsiteY21" fmla="*/ 237221 h 477224"/>
                <a:gd name="connsiteX22" fmla="*/ 1151377 w 1178232"/>
                <a:gd name="connsiteY22" fmla="*/ 421250 h 4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8232" h="477224">
                  <a:moveTo>
                    <a:pt x="1151377" y="421250"/>
                  </a:moveTo>
                  <a:cubicBezTo>
                    <a:pt x="1102260" y="480877"/>
                    <a:pt x="1009602" y="481735"/>
                    <a:pt x="927668" y="473585"/>
                  </a:cubicBezTo>
                  <a:lnTo>
                    <a:pt x="911581" y="471869"/>
                  </a:lnTo>
                  <a:cubicBezTo>
                    <a:pt x="884128" y="469081"/>
                    <a:pt x="856245" y="465863"/>
                    <a:pt x="828575" y="462646"/>
                  </a:cubicBezTo>
                  <a:lnTo>
                    <a:pt x="814848" y="460930"/>
                  </a:lnTo>
                  <a:cubicBezTo>
                    <a:pt x="764444" y="454925"/>
                    <a:pt x="713825" y="448490"/>
                    <a:pt x="664708" y="440768"/>
                  </a:cubicBezTo>
                  <a:cubicBezTo>
                    <a:pt x="635967" y="436264"/>
                    <a:pt x="607440" y="431760"/>
                    <a:pt x="578913" y="426612"/>
                  </a:cubicBezTo>
                  <a:cubicBezTo>
                    <a:pt x="541164" y="419749"/>
                    <a:pt x="504272" y="412027"/>
                    <a:pt x="466951" y="403662"/>
                  </a:cubicBezTo>
                  <a:lnTo>
                    <a:pt x="466951" y="403662"/>
                  </a:lnTo>
                  <a:cubicBezTo>
                    <a:pt x="359408" y="379811"/>
                    <a:pt x="254931" y="343842"/>
                    <a:pt x="155518" y="296419"/>
                  </a:cubicBezTo>
                  <a:cubicBezTo>
                    <a:pt x="151228" y="294489"/>
                    <a:pt x="146724" y="292344"/>
                    <a:pt x="142434" y="289985"/>
                  </a:cubicBezTo>
                  <a:cubicBezTo>
                    <a:pt x="94174" y="265747"/>
                    <a:pt x="45700" y="235934"/>
                    <a:pt x="19962" y="190463"/>
                  </a:cubicBezTo>
                  <a:cubicBezTo>
                    <a:pt x="-40738" y="83220"/>
                    <a:pt x="46343" y="36247"/>
                    <a:pt x="155518" y="16086"/>
                  </a:cubicBezTo>
                  <a:cubicBezTo>
                    <a:pt x="235542" y="3688"/>
                    <a:pt x="316511" y="-1567"/>
                    <a:pt x="397458" y="428"/>
                  </a:cubicBezTo>
                  <a:cubicBezTo>
                    <a:pt x="421480" y="428"/>
                    <a:pt x="445288" y="428"/>
                    <a:pt x="469310" y="2358"/>
                  </a:cubicBezTo>
                  <a:cubicBezTo>
                    <a:pt x="513495" y="4718"/>
                    <a:pt x="557679" y="9222"/>
                    <a:pt x="601434" y="15442"/>
                  </a:cubicBezTo>
                  <a:cubicBezTo>
                    <a:pt x="690339" y="28204"/>
                    <a:pt x="777849" y="49181"/>
                    <a:pt x="862894" y="78072"/>
                  </a:cubicBezTo>
                  <a:cubicBezTo>
                    <a:pt x="864245" y="78394"/>
                    <a:pt x="865553" y="78887"/>
                    <a:pt x="866754" y="79573"/>
                  </a:cubicBezTo>
                  <a:cubicBezTo>
                    <a:pt x="902358" y="91585"/>
                    <a:pt x="937535" y="105312"/>
                    <a:pt x="972067" y="120326"/>
                  </a:cubicBezTo>
                  <a:cubicBezTo>
                    <a:pt x="984507" y="125903"/>
                    <a:pt x="996948" y="131265"/>
                    <a:pt x="1009172" y="137485"/>
                  </a:cubicBezTo>
                  <a:cubicBezTo>
                    <a:pt x="1029571" y="147201"/>
                    <a:pt x="1049282" y="158311"/>
                    <a:pt x="1068156" y="170730"/>
                  </a:cubicBezTo>
                  <a:cubicBezTo>
                    <a:pt x="1096061" y="188769"/>
                    <a:pt x="1120835" y="211225"/>
                    <a:pt x="1141511" y="237221"/>
                  </a:cubicBezTo>
                  <a:cubicBezTo>
                    <a:pt x="1182478" y="291271"/>
                    <a:pt x="1193846" y="369559"/>
                    <a:pt x="1151377" y="421250"/>
                  </a:cubicBezTo>
                  <a:close/>
                </a:path>
              </a:pathLst>
            </a:custGeom>
            <a:solidFill>
              <a:srgbClr val="297267"/>
            </a:solidFill>
            <a:ln w="21447"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 xmlns:a16="http://schemas.microsoft.com/office/drawing/2014/main" id="{6C624439-2ADC-437D-9EE2-907E9C26DAB8}"/>
                </a:ext>
              </a:extLst>
            </p:cNvPr>
            <p:cNvSpPr/>
            <p:nvPr/>
          </p:nvSpPr>
          <p:spPr>
            <a:xfrm>
              <a:off x="10577757" y="2045351"/>
              <a:ext cx="309472" cy="1084962"/>
            </a:xfrm>
            <a:custGeom>
              <a:avLst/>
              <a:gdLst>
                <a:gd name="connsiteX0" fmla="*/ 237008 w 309472"/>
                <a:gd name="connsiteY0" fmla="*/ 1084979 h 1084962"/>
                <a:gd name="connsiteX1" fmla="*/ 85795 w 309472"/>
                <a:gd name="connsiteY1" fmla="*/ 1064817 h 1084962"/>
                <a:gd name="connsiteX2" fmla="*/ 0 w 309472"/>
                <a:gd name="connsiteY2" fmla="*/ 1050875 h 1084962"/>
                <a:gd name="connsiteX3" fmla="*/ 8794 w 309472"/>
                <a:gd name="connsiteY3" fmla="*/ 846684 h 1084962"/>
                <a:gd name="connsiteX4" fmla="*/ 23165 w 309472"/>
                <a:gd name="connsiteY4" fmla="*/ 639061 h 1084962"/>
                <a:gd name="connsiteX5" fmla="*/ 42897 w 309472"/>
                <a:gd name="connsiteY5" fmla="*/ 277223 h 1084962"/>
                <a:gd name="connsiteX6" fmla="*/ 42897 w 309472"/>
                <a:gd name="connsiteY6" fmla="*/ 136091 h 1084962"/>
                <a:gd name="connsiteX7" fmla="*/ 60485 w 309472"/>
                <a:gd name="connsiteY7" fmla="*/ 17695 h 1084962"/>
                <a:gd name="connsiteX8" fmla="*/ 290200 w 309472"/>
                <a:gd name="connsiteY8" fmla="*/ 17695 h 1084962"/>
                <a:gd name="connsiteX9" fmla="*/ 304785 w 309472"/>
                <a:gd name="connsiteY9" fmla="*/ 23915 h 1084962"/>
                <a:gd name="connsiteX10" fmla="*/ 308218 w 309472"/>
                <a:gd name="connsiteY10" fmla="*/ 37856 h 1084962"/>
                <a:gd name="connsiteX11" fmla="*/ 284838 w 309472"/>
                <a:gd name="connsiteY11" fmla="*/ 700834 h 1084962"/>
                <a:gd name="connsiteX12" fmla="*/ 284838 w 309472"/>
                <a:gd name="connsiteY12" fmla="*/ 710700 h 1084962"/>
                <a:gd name="connsiteX13" fmla="*/ 237008 w 309472"/>
                <a:gd name="connsiteY13" fmla="*/ 1084979 h 108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472" h="1084962">
                  <a:moveTo>
                    <a:pt x="237008" y="1084979"/>
                  </a:moveTo>
                  <a:cubicBezTo>
                    <a:pt x="186604" y="1079187"/>
                    <a:pt x="136199" y="1072753"/>
                    <a:pt x="85795" y="1064817"/>
                  </a:cubicBezTo>
                  <a:cubicBezTo>
                    <a:pt x="57054" y="1060527"/>
                    <a:pt x="28527" y="1055809"/>
                    <a:pt x="0" y="1050875"/>
                  </a:cubicBezTo>
                  <a:cubicBezTo>
                    <a:pt x="1287" y="982669"/>
                    <a:pt x="4505" y="914676"/>
                    <a:pt x="8794" y="846684"/>
                  </a:cubicBezTo>
                  <a:cubicBezTo>
                    <a:pt x="13084" y="778692"/>
                    <a:pt x="18017" y="708341"/>
                    <a:pt x="23165" y="639061"/>
                  </a:cubicBezTo>
                  <a:cubicBezTo>
                    <a:pt x="32173" y="518735"/>
                    <a:pt x="40753" y="397979"/>
                    <a:pt x="42897" y="277223"/>
                  </a:cubicBezTo>
                  <a:cubicBezTo>
                    <a:pt x="43905" y="230036"/>
                    <a:pt x="43905" y="182999"/>
                    <a:pt x="42897" y="136091"/>
                  </a:cubicBezTo>
                  <a:cubicBezTo>
                    <a:pt x="42897" y="109924"/>
                    <a:pt x="42897" y="37427"/>
                    <a:pt x="60485" y="17695"/>
                  </a:cubicBezTo>
                  <a:cubicBezTo>
                    <a:pt x="92658" y="-18768"/>
                    <a:pt x="246016" y="11474"/>
                    <a:pt x="290200" y="17695"/>
                  </a:cubicBezTo>
                  <a:cubicBezTo>
                    <a:pt x="295649" y="17988"/>
                    <a:pt x="300796" y="20191"/>
                    <a:pt x="304785" y="23915"/>
                  </a:cubicBezTo>
                  <a:cubicBezTo>
                    <a:pt x="307317" y="28108"/>
                    <a:pt x="308517" y="32970"/>
                    <a:pt x="308218" y="37856"/>
                  </a:cubicBezTo>
                  <a:cubicBezTo>
                    <a:pt x="312764" y="259120"/>
                    <a:pt x="304957" y="480449"/>
                    <a:pt x="284838" y="700834"/>
                  </a:cubicBezTo>
                  <a:cubicBezTo>
                    <a:pt x="284838" y="704051"/>
                    <a:pt x="284838" y="707483"/>
                    <a:pt x="284838" y="710700"/>
                  </a:cubicBezTo>
                  <a:cubicBezTo>
                    <a:pt x="272676" y="836239"/>
                    <a:pt x="256740" y="961006"/>
                    <a:pt x="237008" y="1084979"/>
                  </a:cubicBezTo>
                  <a:close/>
                </a:path>
              </a:pathLst>
            </a:custGeom>
            <a:solidFill>
              <a:srgbClr val="332F29"/>
            </a:solidFill>
            <a:ln w="21447" cap="flat">
              <a:solidFill>
                <a:srgbClr val="190B0B"/>
              </a:solid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5239751D-53AD-45A1-9C90-9AA3D22A56EC}"/>
                </a:ext>
              </a:extLst>
            </p:cNvPr>
            <p:cNvSpPr/>
            <p:nvPr/>
          </p:nvSpPr>
          <p:spPr>
            <a:xfrm>
              <a:off x="10638774" y="1826543"/>
              <a:ext cx="305743" cy="227693"/>
            </a:xfrm>
            <a:custGeom>
              <a:avLst/>
              <a:gdLst>
                <a:gd name="connsiteX0" fmla="*/ 88695 w 305743"/>
                <a:gd name="connsiteY0" fmla="*/ 207119 h 227693"/>
                <a:gd name="connsiteX1" fmla="*/ 86979 w 305743"/>
                <a:gd name="connsiteY1" fmla="*/ 79714 h 227693"/>
                <a:gd name="connsiteX2" fmla="*/ 5689 w 305743"/>
                <a:gd name="connsiteY2" fmla="*/ 47970 h 227693"/>
                <a:gd name="connsiteX3" fmla="*/ 112 w 305743"/>
                <a:gd name="connsiteY3" fmla="*/ 29524 h 227693"/>
                <a:gd name="connsiteX4" fmla="*/ 27781 w 305743"/>
                <a:gd name="connsiteY4" fmla="*/ 9791 h 227693"/>
                <a:gd name="connsiteX5" fmla="*/ 266075 w 305743"/>
                <a:gd name="connsiteY5" fmla="*/ 11078 h 227693"/>
                <a:gd name="connsiteX6" fmla="*/ 293314 w 305743"/>
                <a:gd name="connsiteY6" fmla="*/ 18156 h 227693"/>
                <a:gd name="connsiteX7" fmla="*/ 305540 w 305743"/>
                <a:gd name="connsiteY7" fmla="*/ 41750 h 227693"/>
                <a:gd name="connsiteX8" fmla="*/ 284091 w 305743"/>
                <a:gd name="connsiteY8" fmla="*/ 61268 h 227693"/>
                <a:gd name="connsiteX9" fmla="*/ 183283 w 305743"/>
                <a:gd name="connsiteY9" fmla="*/ 81001 h 227693"/>
                <a:gd name="connsiteX10" fmla="*/ 166553 w 305743"/>
                <a:gd name="connsiteY10" fmla="*/ 227709 h 22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743" h="227693">
                  <a:moveTo>
                    <a:pt x="88695" y="207119"/>
                  </a:moveTo>
                  <a:cubicBezTo>
                    <a:pt x="88695" y="164221"/>
                    <a:pt x="87622" y="121324"/>
                    <a:pt x="86979" y="79714"/>
                  </a:cubicBezTo>
                  <a:cubicBezTo>
                    <a:pt x="57165" y="76925"/>
                    <a:pt x="22633" y="72421"/>
                    <a:pt x="5689" y="47970"/>
                  </a:cubicBezTo>
                  <a:cubicBezTo>
                    <a:pt x="1484" y="42786"/>
                    <a:pt x="-510" y="36164"/>
                    <a:pt x="112" y="29524"/>
                  </a:cubicBezTo>
                  <a:cubicBezTo>
                    <a:pt x="2257" y="17727"/>
                    <a:pt x="15983" y="12365"/>
                    <a:pt x="27781" y="9791"/>
                  </a:cubicBezTo>
                  <a:cubicBezTo>
                    <a:pt x="105639" y="-7582"/>
                    <a:pt x="186715" y="1641"/>
                    <a:pt x="266075" y="11078"/>
                  </a:cubicBezTo>
                  <a:cubicBezTo>
                    <a:pt x="275534" y="11550"/>
                    <a:pt x="284821" y="13959"/>
                    <a:pt x="293314" y="18156"/>
                  </a:cubicBezTo>
                  <a:cubicBezTo>
                    <a:pt x="301937" y="22669"/>
                    <a:pt x="306827" y="32098"/>
                    <a:pt x="305540" y="41750"/>
                  </a:cubicBezTo>
                  <a:cubicBezTo>
                    <a:pt x="303610" y="51401"/>
                    <a:pt x="293958" y="57193"/>
                    <a:pt x="284091" y="61268"/>
                  </a:cubicBezTo>
                  <a:cubicBezTo>
                    <a:pt x="252391" y="75278"/>
                    <a:pt x="217944" y="82022"/>
                    <a:pt x="183283" y="81001"/>
                  </a:cubicBezTo>
                  <a:cubicBezTo>
                    <a:pt x="171722" y="129033"/>
                    <a:pt x="166103" y="178304"/>
                    <a:pt x="166553" y="227709"/>
                  </a:cubicBezTo>
                </a:path>
              </a:pathLst>
            </a:custGeom>
            <a:solidFill>
              <a:srgbClr val="4F4942"/>
            </a:solidFill>
            <a:ln w="21447" cap="flat">
              <a:solidFill>
                <a:srgbClr val="190B0B"/>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8133951B-48C1-4264-ADB0-C5F52B16A785}"/>
                </a:ext>
              </a:extLst>
            </p:cNvPr>
            <p:cNvSpPr/>
            <p:nvPr/>
          </p:nvSpPr>
          <p:spPr>
            <a:xfrm>
              <a:off x="10629234" y="2231402"/>
              <a:ext cx="250948" cy="28526"/>
            </a:xfrm>
            <a:custGeom>
              <a:avLst/>
              <a:gdLst>
                <a:gd name="connsiteX0" fmla="*/ 0 w 250948"/>
                <a:gd name="connsiteY0" fmla="*/ 16 h 28526"/>
                <a:gd name="connsiteX1" fmla="*/ 250949 w 250948"/>
                <a:gd name="connsiteY1" fmla="*/ 28543 h 28526"/>
              </a:gdLst>
              <a:ahLst/>
              <a:cxnLst>
                <a:cxn ang="0">
                  <a:pos x="connsiteX0" y="connsiteY0"/>
                </a:cxn>
                <a:cxn ang="0">
                  <a:pos x="connsiteX1" y="connsiteY1"/>
                </a:cxn>
              </a:cxnLst>
              <a:rect l="l" t="t" r="r" b="b"/>
              <a:pathLst>
                <a:path w="250948" h="28526">
                  <a:moveTo>
                    <a:pt x="0" y="16"/>
                  </a:moveTo>
                  <a:cubicBezTo>
                    <a:pt x="83220" y="12242"/>
                    <a:pt x="167085" y="21465"/>
                    <a:pt x="250949" y="28543"/>
                  </a:cubicBezTo>
                </a:path>
              </a:pathLst>
            </a:custGeom>
            <a:noFill/>
            <a:ln w="21447" cap="rnd">
              <a:solidFill>
                <a:srgbClr val="190B0B"/>
              </a:solidFill>
              <a:prstDash val="solid"/>
              <a:round/>
            </a:ln>
          </p:spPr>
          <p:txBody>
            <a:bodyPr rtlCol="0" anchor="ctr"/>
            <a:lstStyle/>
            <a:p>
              <a:endParaRPr lang="en-US"/>
            </a:p>
          </p:txBody>
        </p:sp>
        <p:sp>
          <p:nvSpPr>
            <p:cNvPr id="73" name="Freeform: Shape 72">
              <a:extLst>
                <a:ext uri="{FF2B5EF4-FFF2-40B4-BE49-F238E27FC236}">
                  <a16:creationId xmlns="" xmlns:a16="http://schemas.microsoft.com/office/drawing/2014/main" id="{03D9E12D-07B4-4E03-965E-B7191440CC8D}"/>
                </a:ext>
              </a:extLst>
            </p:cNvPr>
            <p:cNvSpPr/>
            <p:nvPr/>
          </p:nvSpPr>
          <p:spPr>
            <a:xfrm>
              <a:off x="10890049" y="2121527"/>
              <a:ext cx="88180" cy="409519"/>
            </a:xfrm>
            <a:custGeom>
              <a:avLst/>
              <a:gdLst>
                <a:gd name="connsiteX0" fmla="*/ 5577 w 88180"/>
                <a:gd name="connsiteY0" fmla="*/ 3291 h 409519"/>
                <a:gd name="connsiteX1" fmla="*/ 63917 w 88180"/>
                <a:gd name="connsiteY1" fmla="*/ 22380 h 409519"/>
                <a:gd name="connsiteX2" fmla="*/ 81505 w 88180"/>
                <a:gd name="connsiteY2" fmla="*/ 86726 h 409519"/>
                <a:gd name="connsiteX3" fmla="*/ 85795 w 88180"/>
                <a:gd name="connsiteY3" fmla="*/ 182387 h 409519"/>
                <a:gd name="connsiteX4" fmla="*/ 88154 w 88180"/>
                <a:gd name="connsiteY4" fmla="*/ 380572 h 409519"/>
                <a:gd name="connsiteX5" fmla="*/ 71210 w 88180"/>
                <a:gd name="connsiteY5" fmla="*/ 409528 h 409519"/>
                <a:gd name="connsiteX6" fmla="*/ 54050 w 88180"/>
                <a:gd name="connsiteY6" fmla="*/ 388079 h 409519"/>
                <a:gd name="connsiteX7" fmla="*/ 30886 w 88180"/>
                <a:gd name="connsiteY7" fmla="*/ 120829 h 409519"/>
                <a:gd name="connsiteX8" fmla="*/ 0 w 88180"/>
                <a:gd name="connsiteY8" fmla="*/ 64419 h 40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80" h="409519">
                  <a:moveTo>
                    <a:pt x="5577" y="3291"/>
                  </a:moveTo>
                  <a:cubicBezTo>
                    <a:pt x="27090" y="-5038"/>
                    <a:pt x="51498" y="2948"/>
                    <a:pt x="63917" y="22380"/>
                  </a:cubicBezTo>
                  <a:cubicBezTo>
                    <a:pt x="75242" y="41963"/>
                    <a:pt x="81290" y="64119"/>
                    <a:pt x="81505" y="86726"/>
                  </a:cubicBezTo>
                  <a:cubicBezTo>
                    <a:pt x="84078" y="118470"/>
                    <a:pt x="84936" y="151072"/>
                    <a:pt x="85795" y="182387"/>
                  </a:cubicBezTo>
                  <a:cubicBezTo>
                    <a:pt x="87296" y="248449"/>
                    <a:pt x="88368" y="314511"/>
                    <a:pt x="88154" y="380572"/>
                  </a:cubicBezTo>
                  <a:cubicBezTo>
                    <a:pt x="88154" y="393013"/>
                    <a:pt x="83649" y="409957"/>
                    <a:pt x="71210" y="409528"/>
                  </a:cubicBezTo>
                  <a:cubicBezTo>
                    <a:pt x="58769" y="409099"/>
                    <a:pt x="56410" y="398160"/>
                    <a:pt x="54050" y="388079"/>
                  </a:cubicBezTo>
                  <a:cubicBezTo>
                    <a:pt x="30672" y="302285"/>
                    <a:pt x="43970" y="209412"/>
                    <a:pt x="30886" y="120829"/>
                  </a:cubicBezTo>
                  <a:cubicBezTo>
                    <a:pt x="30543" y="98072"/>
                    <a:pt x="18982" y="76967"/>
                    <a:pt x="0" y="64419"/>
                  </a:cubicBezTo>
                </a:path>
              </a:pathLst>
            </a:custGeom>
            <a:solidFill>
              <a:srgbClr val="4F4942"/>
            </a:solidFill>
            <a:ln w="21447" cap="flat">
              <a:solidFill>
                <a:srgbClr val="190B0B"/>
              </a:solid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C86B5F85-1DDE-4F90-B236-EC6CA1B681ED}"/>
                </a:ext>
              </a:extLst>
            </p:cNvPr>
            <p:cNvSpPr/>
            <p:nvPr/>
          </p:nvSpPr>
          <p:spPr>
            <a:xfrm>
              <a:off x="10648793" y="2342660"/>
              <a:ext cx="68123" cy="726310"/>
            </a:xfrm>
            <a:custGeom>
              <a:avLst/>
              <a:gdLst>
                <a:gd name="connsiteX0" fmla="*/ 1890 w 68123"/>
                <a:gd name="connsiteY0" fmla="*/ 432052 h 726310"/>
                <a:gd name="connsiteX1" fmla="*/ 21837 w 68123"/>
                <a:gd name="connsiteY1" fmla="*/ 726327 h 726310"/>
                <a:gd name="connsiteX2" fmla="*/ 48647 w 68123"/>
                <a:gd name="connsiteY2" fmla="*/ 605357 h 726310"/>
                <a:gd name="connsiteX3" fmla="*/ 66879 w 68123"/>
                <a:gd name="connsiteY3" fmla="*/ 176384 h 726310"/>
                <a:gd name="connsiteX4" fmla="*/ 40926 w 68123"/>
                <a:gd name="connsiteY4" fmla="*/ 76 h 726310"/>
                <a:gd name="connsiteX5" fmla="*/ 9611 w 68123"/>
                <a:gd name="connsiteY5" fmla="*/ 169735 h 72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3" h="726310">
                  <a:moveTo>
                    <a:pt x="1890" y="432052"/>
                  </a:moveTo>
                  <a:cubicBezTo>
                    <a:pt x="-1114" y="530715"/>
                    <a:pt x="-3902" y="631095"/>
                    <a:pt x="21837" y="726327"/>
                  </a:cubicBezTo>
                  <a:cubicBezTo>
                    <a:pt x="39510" y="688448"/>
                    <a:pt x="48669" y="647160"/>
                    <a:pt x="48647" y="605357"/>
                  </a:cubicBezTo>
                  <a:cubicBezTo>
                    <a:pt x="58942" y="462938"/>
                    <a:pt x="70096" y="320304"/>
                    <a:pt x="66879" y="176384"/>
                  </a:cubicBezTo>
                  <a:cubicBezTo>
                    <a:pt x="66879" y="145927"/>
                    <a:pt x="76745" y="2864"/>
                    <a:pt x="40926" y="76"/>
                  </a:cubicBezTo>
                  <a:cubicBezTo>
                    <a:pt x="-5618" y="-3356"/>
                    <a:pt x="10469" y="141422"/>
                    <a:pt x="9611" y="169735"/>
                  </a:cubicBezTo>
                  <a:close/>
                </a:path>
              </a:pathLst>
            </a:custGeom>
            <a:solidFill>
              <a:srgbClr val="828181">
                <a:alpha val="23000"/>
              </a:srgbClr>
            </a:solidFill>
            <a:ln w="21447"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77CA5FC4-5215-4C30-A84B-BD22952D52FC}"/>
                </a:ext>
              </a:extLst>
            </p:cNvPr>
            <p:cNvSpPr/>
            <p:nvPr/>
          </p:nvSpPr>
          <p:spPr>
            <a:xfrm>
              <a:off x="10708379" y="2404716"/>
              <a:ext cx="560003" cy="745545"/>
            </a:xfrm>
            <a:custGeom>
              <a:avLst/>
              <a:gdLst>
                <a:gd name="connsiteX0" fmla="*/ 164940 w 560003"/>
                <a:gd name="connsiteY0" fmla="*/ 734623 h 745545"/>
                <a:gd name="connsiteX1" fmla="*/ 247946 w 560003"/>
                <a:gd name="connsiteY1" fmla="*/ 743846 h 745545"/>
                <a:gd name="connsiteX2" fmla="*/ 264033 w 560003"/>
                <a:gd name="connsiteY2" fmla="*/ 745561 h 745545"/>
                <a:gd name="connsiteX3" fmla="*/ 300066 w 560003"/>
                <a:gd name="connsiteY3" fmla="*/ 667274 h 745545"/>
                <a:gd name="connsiteX4" fmla="*/ 380499 w 560003"/>
                <a:gd name="connsiteY4" fmla="*/ 495685 h 745545"/>
                <a:gd name="connsiteX5" fmla="*/ 404521 w 560003"/>
                <a:gd name="connsiteY5" fmla="*/ 441420 h 745545"/>
                <a:gd name="connsiteX6" fmla="*/ 526779 w 560003"/>
                <a:gd name="connsiteY6" fmla="*/ 144142 h 745545"/>
                <a:gd name="connsiteX7" fmla="*/ 559810 w 560003"/>
                <a:gd name="connsiteY7" fmla="*/ 58347 h 745545"/>
                <a:gd name="connsiteX8" fmla="*/ 552302 w 560003"/>
                <a:gd name="connsiteY8" fmla="*/ 44406 h 745545"/>
                <a:gd name="connsiteX9" fmla="*/ 495035 w 560003"/>
                <a:gd name="connsiteY9" fmla="*/ 6013 h 745545"/>
                <a:gd name="connsiteX10" fmla="*/ 400232 w 560003"/>
                <a:gd name="connsiteY10" fmla="*/ 43333 h 745545"/>
                <a:gd name="connsiteX11" fmla="*/ 203119 w 560003"/>
                <a:gd name="connsiteY11" fmla="*/ 351121 h 745545"/>
                <a:gd name="connsiteX12" fmla="*/ 199472 w 560003"/>
                <a:gd name="connsiteY12" fmla="*/ 357341 h 745545"/>
                <a:gd name="connsiteX13" fmla="*/ 198185 w 560003"/>
                <a:gd name="connsiteY13" fmla="*/ 359486 h 745545"/>
                <a:gd name="connsiteX14" fmla="*/ 0 w 560003"/>
                <a:gd name="connsiteY14" fmla="*/ 712745 h 745545"/>
                <a:gd name="connsiteX15" fmla="*/ 150141 w 560003"/>
                <a:gd name="connsiteY15" fmla="*/ 732907 h 74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003" h="745545">
                  <a:moveTo>
                    <a:pt x="164940" y="734623"/>
                  </a:moveTo>
                  <a:cubicBezTo>
                    <a:pt x="192610" y="737840"/>
                    <a:pt x="220493" y="741057"/>
                    <a:pt x="247946" y="743846"/>
                  </a:cubicBezTo>
                  <a:lnTo>
                    <a:pt x="264033" y="745561"/>
                  </a:lnTo>
                  <a:cubicBezTo>
                    <a:pt x="280763" y="709528"/>
                    <a:pt x="296635" y="674137"/>
                    <a:pt x="300066" y="667274"/>
                  </a:cubicBezTo>
                  <a:cubicBezTo>
                    <a:pt x="327736" y="610650"/>
                    <a:pt x="354332" y="553811"/>
                    <a:pt x="380499" y="495685"/>
                  </a:cubicBezTo>
                  <a:cubicBezTo>
                    <a:pt x="388649" y="477668"/>
                    <a:pt x="396585" y="459651"/>
                    <a:pt x="404521" y="441420"/>
                  </a:cubicBezTo>
                  <a:cubicBezTo>
                    <a:pt x="447418" y="343464"/>
                    <a:pt x="488171" y="244371"/>
                    <a:pt x="526779" y="144142"/>
                  </a:cubicBezTo>
                  <a:cubicBezTo>
                    <a:pt x="534501" y="123980"/>
                    <a:pt x="562599" y="77866"/>
                    <a:pt x="559810" y="58347"/>
                  </a:cubicBezTo>
                  <a:cubicBezTo>
                    <a:pt x="558695" y="53071"/>
                    <a:pt x="556099" y="48245"/>
                    <a:pt x="552302" y="44406"/>
                  </a:cubicBezTo>
                  <a:cubicBezTo>
                    <a:pt x="536173" y="27676"/>
                    <a:pt x="516655" y="14571"/>
                    <a:pt x="495035" y="6013"/>
                  </a:cubicBezTo>
                  <a:cubicBezTo>
                    <a:pt x="452138" y="-10932"/>
                    <a:pt x="425542" y="10088"/>
                    <a:pt x="400232" y="43333"/>
                  </a:cubicBezTo>
                  <a:cubicBezTo>
                    <a:pt x="328936" y="142254"/>
                    <a:pt x="263132" y="244993"/>
                    <a:pt x="203119" y="351121"/>
                  </a:cubicBezTo>
                  <a:cubicBezTo>
                    <a:pt x="201833" y="353051"/>
                    <a:pt x="200759" y="355196"/>
                    <a:pt x="199472" y="357341"/>
                  </a:cubicBezTo>
                  <a:cubicBezTo>
                    <a:pt x="198958" y="358006"/>
                    <a:pt x="198530" y="358735"/>
                    <a:pt x="198185" y="359486"/>
                  </a:cubicBezTo>
                  <a:cubicBezTo>
                    <a:pt x="128692" y="475588"/>
                    <a:pt x="62630" y="593341"/>
                    <a:pt x="0" y="712745"/>
                  </a:cubicBezTo>
                  <a:cubicBezTo>
                    <a:pt x="50191" y="720467"/>
                    <a:pt x="100809" y="726901"/>
                    <a:pt x="150141" y="732907"/>
                  </a:cubicBezTo>
                  <a:close/>
                </a:path>
              </a:pathLst>
            </a:custGeom>
            <a:solidFill>
              <a:srgbClr val="EB871E"/>
            </a:solidFill>
            <a:ln w="18874"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 xmlns:a16="http://schemas.microsoft.com/office/drawing/2014/main" id="{788CE621-ECF3-41F3-B6FD-85E39CF36696}"/>
                </a:ext>
              </a:extLst>
            </p:cNvPr>
            <p:cNvSpPr/>
            <p:nvPr/>
          </p:nvSpPr>
          <p:spPr>
            <a:xfrm>
              <a:off x="10872891" y="2444534"/>
              <a:ext cx="386297" cy="693501"/>
            </a:xfrm>
            <a:custGeom>
              <a:avLst/>
              <a:gdLst>
                <a:gd name="connsiteX0" fmla="*/ 353044 w 386297"/>
                <a:gd name="connsiteY0" fmla="*/ 103894 h 693501"/>
                <a:gd name="connsiteX1" fmla="*/ 230786 w 386297"/>
                <a:gd name="connsiteY1" fmla="*/ 401387 h 693501"/>
                <a:gd name="connsiteX2" fmla="*/ 206764 w 386297"/>
                <a:gd name="connsiteY2" fmla="*/ 455437 h 693501"/>
                <a:gd name="connsiteX3" fmla="*/ 126332 w 386297"/>
                <a:gd name="connsiteY3" fmla="*/ 627026 h 693501"/>
                <a:gd name="connsiteX4" fmla="*/ 96304 w 386297"/>
                <a:gd name="connsiteY4" fmla="*/ 693517 h 693501"/>
                <a:gd name="connsiteX5" fmla="*/ 0 w 386297"/>
                <a:gd name="connsiteY5" fmla="*/ 679361 h 693501"/>
                <a:gd name="connsiteX6" fmla="*/ 87510 w 386297"/>
                <a:gd name="connsiteY6" fmla="*/ 526432 h 693501"/>
                <a:gd name="connsiteX7" fmla="*/ 171803 w 386297"/>
                <a:gd name="connsiteY7" fmla="*/ 368785 h 693501"/>
                <a:gd name="connsiteX8" fmla="*/ 271325 w 386297"/>
                <a:gd name="connsiteY8" fmla="*/ 146792 h 693501"/>
                <a:gd name="connsiteX9" fmla="*/ 318727 w 386297"/>
                <a:gd name="connsiteY9" fmla="*/ 16169 h 693501"/>
                <a:gd name="connsiteX10" fmla="*/ 378568 w 386297"/>
                <a:gd name="connsiteY10" fmla="*/ 3300 h 693501"/>
                <a:gd name="connsiteX11" fmla="*/ 386076 w 386297"/>
                <a:gd name="connsiteY11" fmla="*/ 17242 h 693501"/>
                <a:gd name="connsiteX12" fmla="*/ 353044 w 386297"/>
                <a:gd name="connsiteY12" fmla="*/ 103894 h 69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297" h="693501">
                  <a:moveTo>
                    <a:pt x="353044" y="103894"/>
                  </a:moveTo>
                  <a:cubicBezTo>
                    <a:pt x="314866" y="203995"/>
                    <a:pt x="274113" y="303152"/>
                    <a:pt x="230786" y="401387"/>
                  </a:cubicBezTo>
                  <a:cubicBezTo>
                    <a:pt x="222850" y="419618"/>
                    <a:pt x="214915" y="437421"/>
                    <a:pt x="206764" y="455437"/>
                  </a:cubicBezTo>
                  <a:cubicBezTo>
                    <a:pt x="180812" y="512920"/>
                    <a:pt x="154001" y="569544"/>
                    <a:pt x="126332" y="627026"/>
                  </a:cubicBezTo>
                  <a:cubicBezTo>
                    <a:pt x="123115" y="634105"/>
                    <a:pt x="113034" y="657269"/>
                    <a:pt x="96304" y="693517"/>
                  </a:cubicBezTo>
                  <a:cubicBezTo>
                    <a:pt x="90727" y="693517"/>
                    <a:pt x="27668" y="682793"/>
                    <a:pt x="0" y="679361"/>
                  </a:cubicBezTo>
                  <a:cubicBezTo>
                    <a:pt x="32386" y="623595"/>
                    <a:pt x="55981" y="582628"/>
                    <a:pt x="87510" y="526432"/>
                  </a:cubicBezTo>
                  <a:cubicBezTo>
                    <a:pt x="116466" y="474312"/>
                    <a:pt x="144992" y="422192"/>
                    <a:pt x="171803" y="368785"/>
                  </a:cubicBezTo>
                  <a:cubicBezTo>
                    <a:pt x="208695" y="296503"/>
                    <a:pt x="241919" y="222419"/>
                    <a:pt x="271325" y="146792"/>
                  </a:cubicBezTo>
                  <a:cubicBezTo>
                    <a:pt x="284408" y="112474"/>
                    <a:pt x="291486" y="42766"/>
                    <a:pt x="318727" y="16169"/>
                  </a:cubicBezTo>
                  <a:cubicBezTo>
                    <a:pt x="334683" y="1005"/>
                    <a:pt x="357784" y="-3949"/>
                    <a:pt x="378568" y="3300"/>
                  </a:cubicBezTo>
                  <a:cubicBezTo>
                    <a:pt x="382428" y="7075"/>
                    <a:pt x="385066" y="11944"/>
                    <a:pt x="386076" y="17242"/>
                  </a:cubicBezTo>
                  <a:cubicBezTo>
                    <a:pt x="389077" y="37404"/>
                    <a:pt x="360765" y="83518"/>
                    <a:pt x="353044" y="103894"/>
                  </a:cubicBezTo>
                  <a:close/>
                </a:path>
              </a:pathLst>
            </a:custGeom>
            <a:solidFill>
              <a:srgbClr val="D67A1E"/>
            </a:solidFill>
            <a:ln w="21447"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88FEF98C-B141-4B9E-9C75-45C288860DC5}"/>
                </a:ext>
              </a:extLst>
            </p:cNvPr>
            <p:cNvSpPr/>
            <p:nvPr/>
          </p:nvSpPr>
          <p:spPr>
            <a:xfrm>
              <a:off x="11084807" y="1939271"/>
              <a:ext cx="458461" cy="612009"/>
            </a:xfrm>
            <a:custGeom>
              <a:avLst/>
              <a:gdLst>
                <a:gd name="connsiteX0" fmla="*/ 238291 w 458461"/>
                <a:gd name="connsiteY0" fmla="*/ 113479 h 612009"/>
                <a:gd name="connsiteX1" fmla="*/ 98231 w 458461"/>
                <a:gd name="connsiteY1" fmla="*/ 199274 h 612009"/>
                <a:gd name="connsiteX2" fmla="*/ 7289 w 458461"/>
                <a:gd name="connsiteY2" fmla="*/ 334615 h 612009"/>
                <a:gd name="connsiteX3" fmla="*/ 210 w 458461"/>
                <a:gd name="connsiteY3" fmla="*/ 411186 h 612009"/>
                <a:gd name="connsiteX4" fmla="*/ 11149 w 458461"/>
                <a:gd name="connsiteY4" fmla="*/ 491833 h 612009"/>
                <a:gd name="connsiteX5" fmla="*/ 229068 w 458461"/>
                <a:gd name="connsiteY5" fmla="*/ 608299 h 612009"/>
                <a:gd name="connsiteX6" fmla="*/ 413311 w 458461"/>
                <a:gd name="connsiteY6" fmla="*/ 428560 h 612009"/>
                <a:gd name="connsiteX7" fmla="*/ 432401 w 458461"/>
                <a:gd name="connsiteY7" fmla="*/ 306303 h 612009"/>
                <a:gd name="connsiteX8" fmla="*/ 445699 w 458461"/>
                <a:gd name="connsiteY8" fmla="*/ 151229 h 612009"/>
                <a:gd name="connsiteX9" fmla="*/ 457066 w 458461"/>
                <a:gd name="connsiteY9" fmla="*/ 16 h 612009"/>
                <a:gd name="connsiteX10" fmla="*/ 238291 w 458461"/>
                <a:gd name="connsiteY10" fmla="*/ 113479 h 61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461" h="612009">
                  <a:moveTo>
                    <a:pt x="238291" y="113479"/>
                  </a:moveTo>
                  <a:cubicBezTo>
                    <a:pt x="188679" y="137017"/>
                    <a:pt x="141729" y="165778"/>
                    <a:pt x="98231" y="199274"/>
                  </a:cubicBezTo>
                  <a:cubicBezTo>
                    <a:pt x="54346" y="233613"/>
                    <a:pt x="22518" y="281015"/>
                    <a:pt x="7289" y="334615"/>
                  </a:cubicBezTo>
                  <a:cubicBezTo>
                    <a:pt x="1604" y="359731"/>
                    <a:pt x="-755" y="385469"/>
                    <a:pt x="210" y="411186"/>
                  </a:cubicBezTo>
                  <a:cubicBezTo>
                    <a:pt x="-368" y="438469"/>
                    <a:pt x="3342" y="465687"/>
                    <a:pt x="11149" y="491833"/>
                  </a:cubicBezTo>
                  <a:cubicBezTo>
                    <a:pt x="39676" y="577628"/>
                    <a:pt x="140913" y="626316"/>
                    <a:pt x="229068" y="608299"/>
                  </a:cubicBezTo>
                  <a:cubicBezTo>
                    <a:pt x="317222" y="590283"/>
                    <a:pt x="387572" y="514783"/>
                    <a:pt x="413311" y="428560"/>
                  </a:cubicBezTo>
                  <a:cubicBezTo>
                    <a:pt x="423757" y="388558"/>
                    <a:pt x="430149" y="347591"/>
                    <a:pt x="432401" y="306303"/>
                  </a:cubicBezTo>
                  <a:cubicBezTo>
                    <a:pt x="436905" y="254611"/>
                    <a:pt x="441194" y="202920"/>
                    <a:pt x="445699" y="151229"/>
                  </a:cubicBezTo>
                  <a:cubicBezTo>
                    <a:pt x="449989" y="103184"/>
                    <a:pt x="462643" y="47418"/>
                    <a:pt x="457066" y="16"/>
                  </a:cubicBezTo>
                  <a:cubicBezTo>
                    <a:pt x="382210" y="23610"/>
                    <a:pt x="307569" y="76802"/>
                    <a:pt x="238291" y="113479"/>
                  </a:cubicBezTo>
                  <a:close/>
                </a:path>
              </a:pathLst>
            </a:custGeom>
            <a:solidFill>
              <a:srgbClr val="FFFFFF"/>
            </a:solidFill>
            <a:ln w="21447" cap="rnd">
              <a:solidFill>
                <a:srgbClr val="190B0B"/>
              </a:solidFill>
              <a:prstDash val="solid"/>
              <a:round/>
            </a:ln>
          </p:spPr>
          <p:txBody>
            <a:bodyPr rtlCol="0" anchor="ctr"/>
            <a:lstStyle/>
            <a:p>
              <a:endParaRPr lang="en-US"/>
            </a:p>
          </p:txBody>
        </p:sp>
        <p:sp>
          <p:nvSpPr>
            <p:cNvPr id="78" name="Freeform: Shape 77">
              <a:extLst>
                <a:ext uri="{FF2B5EF4-FFF2-40B4-BE49-F238E27FC236}">
                  <a16:creationId xmlns="" xmlns:a16="http://schemas.microsoft.com/office/drawing/2014/main" id="{B37FCFF6-178C-4F98-BAF5-A9C2EB922EE0}"/>
                </a:ext>
              </a:extLst>
            </p:cNvPr>
            <p:cNvSpPr/>
            <p:nvPr/>
          </p:nvSpPr>
          <p:spPr>
            <a:xfrm>
              <a:off x="10213988" y="1604642"/>
              <a:ext cx="310078" cy="551489"/>
            </a:xfrm>
            <a:custGeom>
              <a:avLst/>
              <a:gdLst>
                <a:gd name="connsiteX0" fmla="*/ 307788 w 310078"/>
                <a:gd name="connsiteY0" fmla="*/ 525967 h 551489"/>
                <a:gd name="connsiteX1" fmla="*/ 145422 w 310078"/>
                <a:gd name="connsiteY1" fmla="*/ 551277 h 551489"/>
                <a:gd name="connsiteX2" fmla="*/ 0 w 310078"/>
                <a:gd name="connsiteY2" fmla="*/ 482856 h 551489"/>
                <a:gd name="connsiteX3" fmla="*/ 92229 w 310078"/>
                <a:gd name="connsiteY3" fmla="*/ 244561 h 551489"/>
                <a:gd name="connsiteX4" fmla="*/ 126333 w 310078"/>
                <a:gd name="connsiteY4" fmla="*/ 162413 h 551489"/>
                <a:gd name="connsiteX5" fmla="*/ 178882 w 310078"/>
                <a:gd name="connsiteY5" fmla="*/ 40799 h 551489"/>
                <a:gd name="connsiteX6" fmla="*/ 218991 w 310078"/>
                <a:gd name="connsiteY6" fmla="*/ 14632 h 551489"/>
                <a:gd name="connsiteX7" fmla="*/ 243014 w 310078"/>
                <a:gd name="connsiteY7" fmla="*/ 112867 h 551489"/>
                <a:gd name="connsiteX8" fmla="*/ 255453 w 310078"/>
                <a:gd name="connsiteY8" fmla="*/ 174210 h 551489"/>
                <a:gd name="connsiteX9" fmla="*/ 307788 w 310078"/>
                <a:gd name="connsiteY9" fmla="*/ 525967 h 55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78" h="551489">
                  <a:moveTo>
                    <a:pt x="307788" y="525967"/>
                  </a:moveTo>
                  <a:cubicBezTo>
                    <a:pt x="255711" y="544456"/>
                    <a:pt x="200652" y="553057"/>
                    <a:pt x="145422" y="551277"/>
                  </a:cubicBezTo>
                  <a:cubicBezTo>
                    <a:pt x="89806" y="548639"/>
                    <a:pt x="37493" y="524016"/>
                    <a:pt x="0" y="482856"/>
                  </a:cubicBezTo>
                  <a:cubicBezTo>
                    <a:pt x="29385" y="402852"/>
                    <a:pt x="60271" y="323063"/>
                    <a:pt x="92229" y="244561"/>
                  </a:cubicBezTo>
                  <a:cubicBezTo>
                    <a:pt x="103383" y="217107"/>
                    <a:pt x="114750" y="189867"/>
                    <a:pt x="126333" y="162413"/>
                  </a:cubicBezTo>
                  <a:cubicBezTo>
                    <a:pt x="143277" y="121661"/>
                    <a:pt x="161080" y="81123"/>
                    <a:pt x="178882" y="40799"/>
                  </a:cubicBezTo>
                  <a:cubicBezTo>
                    <a:pt x="191966" y="10771"/>
                    <a:pt x="198185" y="-18399"/>
                    <a:pt x="218991" y="14632"/>
                  </a:cubicBezTo>
                  <a:cubicBezTo>
                    <a:pt x="233576" y="37582"/>
                    <a:pt x="236793" y="84983"/>
                    <a:pt x="243014" y="112867"/>
                  </a:cubicBezTo>
                  <a:cubicBezTo>
                    <a:pt x="244514" y="120159"/>
                    <a:pt x="249233" y="142895"/>
                    <a:pt x="255453" y="174210"/>
                  </a:cubicBezTo>
                  <a:cubicBezTo>
                    <a:pt x="277546" y="289603"/>
                    <a:pt x="320443" y="521892"/>
                    <a:pt x="307788" y="525967"/>
                  </a:cubicBezTo>
                  <a:close/>
                </a:path>
              </a:pathLst>
            </a:custGeom>
            <a:solidFill>
              <a:srgbClr val="FCC57C"/>
            </a:solidFill>
            <a:ln w="21447"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 xmlns:a16="http://schemas.microsoft.com/office/drawing/2014/main" id="{074AEE7E-7742-4652-91F1-46D3AF6D1279}"/>
                </a:ext>
              </a:extLst>
            </p:cNvPr>
            <p:cNvSpPr/>
            <p:nvPr/>
          </p:nvSpPr>
          <p:spPr>
            <a:xfrm>
              <a:off x="10199189" y="2067554"/>
              <a:ext cx="328593" cy="1012784"/>
            </a:xfrm>
            <a:custGeom>
              <a:avLst/>
              <a:gdLst>
                <a:gd name="connsiteX0" fmla="*/ 311435 w 328593"/>
                <a:gd name="connsiteY0" fmla="*/ 1012800 h 1012784"/>
                <a:gd name="connsiteX1" fmla="*/ 0 w 328593"/>
                <a:gd name="connsiteY1" fmla="*/ 905557 h 1012784"/>
                <a:gd name="connsiteX2" fmla="*/ 0 w 328593"/>
                <a:gd name="connsiteY2" fmla="*/ 674985 h 1012784"/>
                <a:gd name="connsiteX3" fmla="*/ 0 w 328593"/>
                <a:gd name="connsiteY3" fmla="*/ 625224 h 1012784"/>
                <a:gd name="connsiteX4" fmla="*/ 9866 w 328593"/>
                <a:gd name="connsiteY4" fmla="*/ 34099 h 1012784"/>
                <a:gd name="connsiteX5" fmla="*/ 88154 w 328593"/>
                <a:gd name="connsiteY5" fmla="*/ 28737 h 1012784"/>
                <a:gd name="connsiteX6" fmla="*/ 328593 w 328593"/>
                <a:gd name="connsiteY6" fmla="*/ 67774 h 1012784"/>
                <a:gd name="connsiteX7" fmla="*/ 314866 w 328593"/>
                <a:gd name="connsiteY7" fmla="*/ 611711 h 1012784"/>
                <a:gd name="connsiteX8" fmla="*/ 310362 w 328593"/>
                <a:gd name="connsiteY8" fmla="*/ 929365 h 1012784"/>
                <a:gd name="connsiteX9" fmla="*/ 311435 w 328593"/>
                <a:gd name="connsiteY9" fmla="*/ 1012800 h 101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593" h="1012784">
                  <a:moveTo>
                    <a:pt x="311435" y="1012800"/>
                  </a:moveTo>
                  <a:cubicBezTo>
                    <a:pt x="203891" y="988950"/>
                    <a:pt x="99415" y="952980"/>
                    <a:pt x="0" y="905557"/>
                  </a:cubicBezTo>
                  <a:cubicBezTo>
                    <a:pt x="0" y="828986"/>
                    <a:pt x="0" y="751771"/>
                    <a:pt x="0" y="674985"/>
                  </a:cubicBezTo>
                  <a:cubicBezTo>
                    <a:pt x="0" y="659112"/>
                    <a:pt x="0" y="642597"/>
                    <a:pt x="0" y="625224"/>
                  </a:cubicBezTo>
                  <a:cubicBezTo>
                    <a:pt x="1502" y="445913"/>
                    <a:pt x="7293" y="198825"/>
                    <a:pt x="9866" y="34099"/>
                  </a:cubicBezTo>
                  <a:cubicBezTo>
                    <a:pt x="9866" y="-34322"/>
                    <a:pt x="17373" y="19943"/>
                    <a:pt x="88154" y="28737"/>
                  </a:cubicBezTo>
                  <a:cubicBezTo>
                    <a:pt x="108316" y="31096"/>
                    <a:pt x="328593" y="64771"/>
                    <a:pt x="328593" y="67774"/>
                  </a:cubicBezTo>
                  <a:cubicBezTo>
                    <a:pt x="326448" y="250945"/>
                    <a:pt x="319585" y="432400"/>
                    <a:pt x="314866" y="611711"/>
                  </a:cubicBezTo>
                  <a:cubicBezTo>
                    <a:pt x="312078" y="717453"/>
                    <a:pt x="310147" y="822980"/>
                    <a:pt x="310362" y="929365"/>
                  </a:cubicBezTo>
                  <a:cubicBezTo>
                    <a:pt x="310362" y="956605"/>
                    <a:pt x="312292" y="984703"/>
                    <a:pt x="311435" y="1012800"/>
                  </a:cubicBezTo>
                  <a:close/>
                </a:path>
              </a:pathLst>
            </a:custGeom>
            <a:solidFill>
              <a:srgbClr val="FFE21A"/>
            </a:solidFill>
            <a:ln w="21447"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 xmlns:a16="http://schemas.microsoft.com/office/drawing/2014/main" id="{DD51017E-97AF-4E65-858E-DFFB6AFB612D}"/>
                </a:ext>
              </a:extLst>
            </p:cNvPr>
            <p:cNvSpPr/>
            <p:nvPr/>
          </p:nvSpPr>
          <p:spPr>
            <a:xfrm>
              <a:off x="10388277" y="3280955"/>
              <a:ext cx="662827" cy="718899"/>
            </a:xfrm>
            <a:custGeom>
              <a:avLst/>
              <a:gdLst>
                <a:gd name="connsiteX0" fmla="*/ 483541 w 662827"/>
                <a:gd name="connsiteY0" fmla="*/ 262690 h 718899"/>
                <a:gd name="connsiteX1" fmla="*/ 397747 w 662827"/>
                <a:gd name="connsiteY1" fmla="*/ 483825 h 718899"/>
                <a:gd name="connsiteX2" fmla="*/ 77733 w 662827"/>
                <a:gd name="connsiteY2" fmla="*/ 581846 h 718899"/>
                <a:gd name="connsiteX3" fmla="*/ 89 w 662827"/>
                <a:gd name="connsiteY3" fmla="*/ 636969 h 718899"/>
                <a:gd name="connsiteX4" fmla="*/ 64435 w 662827"/>
                <a:gd name="connsiteY4" fmla="*/ 687158 h 718899"/>
                <a:gd name="connsiteX5" fmla="*/ 285570 w 662827"/>
                <a:gd name="connsiteY5" fmla="*/ 718902 h 718899"/>
                <a:gd name="connsiteX6" fmla="*/ 488903 w 662827"/>
                <a:gd name="connsiteY6" fmla="*/ 637826 h 718899"/>
                <a:gd name="connsiteX7" fmla="*/ 571909 w 662827"/>
                <a:gd name="connsiteY7" fmla="*/ 487686 h 718899"/>
                <a:gd name="connsiteX8" fmla="*/ 660922 w 662827"/>
                <a:gd name="connsiteY8" fmla="*/ 102254 h 718899"/>
                <a:gd name="connsiteX9" fmla="*/ 545313 w 662827"/>
                <a:gd name="connsiteY9" fmla="*/ 19033 h 718899"/>
                <a:gd name="connsiteX10" fmla="*/ 483541 w 662827"/>
                <a:gd name="connsiteY10" fmla="*/ 262690 h 71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827" h="718899">
                  <a:moveTo>
                    <a:pt x="483541" y="262690"/>
                  </a:moveTo>
                  <a:cubicBezTo>
                    <a:pt x="473890" y="342479"/>
                    <a:pt x="454586" y="426343"/>
                    <a:pt x="397747" y="483825"/>
                  </a:cubicBezTo>
                  <a:cubicBezTo>
                    <a:pt x="317743" y="565116"/>
                    <a:pt x="191197" y="569620"/>
                    <a:pt x="77733" y="581846"/>
                  </a:cubicBezTo>
                  <a:cubicBezTo>
                    <a:pt x="42772" y="585492"/>
                    <a:pt x="-2271" y="601578"/>
                    <a:pt x="89" y="636969"/>
                  </a:cubicBezTo>
                  <a:cubicBezTo>
                    <a:pt x="2019" y="665924"/>
                    <a:pt x="35694" y="679866"/>
                    <a:pt x="64435" y="687158"/>
                  </a:cubicBezTo>
                  <a:cubicBezTo>
                    <a:pt x="136159" y="708650"/>
                    <a:pt x="210693" y="719353"/>
                    <a:pt x="285570" y="718902"/>
                  </a:cubicBezTo>
                  <a:cubicBezTo>
                    <a:pt x="361091" y="718216"/>
                    <a:pt x="433631" y="689303"/>
                    <a:pt x="488903" y="637826"/>
                  </a:cubicBezTo>
                  <a:cubicBezTo>
                    <a:pt x="527446" y="594607"/>
                    <a:pt x="555802" y="543302"/>
                    <a:pt x="571909" y="487686"/>
                  </a:cubicBezTo>
                  <a:cubicBezTo>
                    <a:pt x="611611" y="361740"/>
                    <a:pt x="641382" y="232855"/>
                    <a:pt x="660922" y="102254"/>
                  </a:cubicBezTo>
                  <a:cubicBezTo>
                    <a:pt x="674005" y="28471"/>
                    <a:pt x="618024" y="-32229"/>
                    <a:pt x="545313" y="19033"/>
                  </a:cubicBezTo>
                  <a:cubicBezTo>
                    <a:pt x="482039" y="64076"/>
                    <a:pt x="491691" y="194912"/>
                    <a:pt x="483541" y="262690"/>
                  </a:cubicBezTo>
                  <a:close/>
                </a:path>
              </a:pathLst>
            </a:custGeom>
            <a:solidFill>
              <a:srgbClr val="297267">
                <a:alpha val="77000"/>
              </a:srgbClr>
            </a:solidFill>
            <a:ln w="21447" cap="flat">
              <a:no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4C674A3F-7AD7-41FB-BE05-75901430EFE6}"/>
                </a:ext>
              </a:extLst>
            </p:cNvPr>
            <p:cNvSpPr/>
            <p:nvPr/>
          </p:nvSpPr>
          <p:spPr>
            <a:xfrm>
              <a:off x="11269476" y="1959862"/>
              <a:ext cx="237436" cy="282049"/>
            </a:xfrm>
            <a:custGeom>
              <a:avLst/>
              <a:gdLst>
                <a:gd name="connsiteX0" fmla="*/ 237437 w 237436"/>
                <a:gd name="connsiteY0" fmla="*/ 16 h 282049"/>
                <a:gd name="connsiteX1" fmla="*/ 173091 w 237436"/>
                <a:gd name="connsiteY1" fmla="*/ 64362 h 282049"/>
                <a:gd name="connsiteX2" fmla="*/ 113463 w 237436"/>
                <a:gd name="connsiteY2" fmla="*/ 136858 h 282049"/>
                <a:gd name="connsiteX3" fmla="*/ 0 w 237436"/>
                <a:gd name="connsiteY3" fmla="*/ 282066 h 282049"/>
              </a:gdLst>
              <a:ahLst/>
              <a:cxnLst>
                <a:cxn ang="0">
                  <a:pos x="connsiteX0" y="connsiteY0"/>
                </a:cxn>
                <a:cxn ang="0">
                  <a:pos x="connsiteX1" y="connsiteY1"/>
                </a:cxn>
                <a:cxn ang="0">
                  <a:pos x="connsiteX2" y="connsiteY2"/>
                </a:cxn>
                <a:cxn ang="0">
                  <a:pos x="connsiteX3" y="connsiteY3"/>
                </a:cxn>
              </a:cxnLst>
              <a:rect l="l" t="t" r="r" b="b"/>
              <a:pathLst>
                <a:path w="237436" h="282049">
                  <a:moveTo>
                    <a:pt x="237437" y="16"/>
                  </a:moveTo>
                  <a:cubicBezTo>
                    <a:pt x="215988" y="21465"/>
                    <a:pt x="192823" y="42913"/>
                    <a:pt x="173091" y="64362"/>
                  </a:cubicBezTo>
                  <a:cubicBezTo>
                    <a:pt x="153357" y="85811"/>
                    <a:pt x="132767" y="112192"/>
                    <a:pt x="113463" y="136858"/>
                  </a:cubicBezTo>
                  <a:lnTo>
                    <a:pt x="0" y="282066"/>
                  </a:lnTo>
                </a:path>
              </a:pathLst>
            </a:custGeom>
            <a:noFill/>
            <a:ln w="21447" cap="rnd">
              <a:solidFill>
                <a:srgbClr val="190B0B"/>
              </a:solidFill>
              <a:prstDash val="solid"/>
              <a:round/>
            </a:ln>
          </p:spPr>
          <p:txBody>
            <a:bodyPr rtlCol="0" anchor="ctr"/>
            <a:lstStyle/>
            <a:p>
              <a:endParaRPr lang="en-US"/>
            </a:p>
          </p:txBody>
        </p:sp>
        <p:sp>
          <p:nvSpPr>
            <p:cNvPr id="82" name="Freeform: Shape 81">
              <a:extLst>
                <a:ext uri="{FF2B5EF4-FFF2-40B4-BE49-F238E27FC236}">
                  <a16:creationId xmlns="" xmlns:a16="http://schemas.microsoft.com/office/drawing/2014/main" id="{BFDA6A57-961D-4DB8-8444-A8BCCBE76A82}"/>
                </a:ext>
              </a:extLst>
            </p:cNvPr>
            <p:cNvSpPr/>
            <p:nvPr/>
          </p:nvSpPr>
          <p:spPr>
            <a:xfrm>
              <a:off x="11341328" y="1954714"/>
              <a:ext cx="173305" cy="362696"/>
            </a:xfrm>
            <a:custGeom>
              <a:avLst/>
              <a:gdLst>
                <a:gd name="connsiteX0" fmla="*/ 116895 w 173305"/>
                <a:gd name="connsiteY0" fmla="*/ 362713 h 362696"/>
                <a:gd name="connsiteX1" fmla="*/ 143062 w 173305"/>
                <a:gd name="connsiteY1" fmla="*/ 169675 h 362696"/>
                <a:gd name="connsiteX2" fmla="*/ 159149 w 173305"/>
                <a:gd name="connsiteY2" fmla="*/ 74014 h 362696"/>
                <a:gd name="connsiteX3" fmla="*/ 173305 w 173305"/>
                <a:gd name="connsiteY3" fmla="*/ 16 h 362696"/>
                <a:gd name="connsiteX4" fmla="*/ 122900 w 173305"/>
                <a:gd name="connsiteY4" fmla="*/ 78947 h 362696"/>
                <a:gd name="connsiteX5" fmla="*/ 77215 w 173305"/>
                <a:gd name="connsiteY5" fmla="*/ 162811 h 362696"/>
                <a:gd name="connsiteX6" fmla="*/ 0 w 173305"/>
                <a:gd name="connsiteY6" fmla="*/ 339119 h 36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305" h="362696">
                  <a:moveTo>
                    <a:pt x="116895" y="362713"/>
                  </a:moveTo>
                  <a:cubicBezTo>
                    <a:pt x="124187" y="298367"/>
                    <a:pt x="132767" y="234021"/>
                    <a:pt x="143062" y="169675"/>
                  </a:cubicBezTo>
                  <a:cubicBezTo>
                    <a:pt x="147996" y="137716"/>
                    <a:pt x="153358" y="105329"/>
                    <a:pt x="159149" y="74014"/>
                  </a:cubicBezTo>
                  <a:cubicBezTo>
                    <a:pt x="166056" y="49816"/>
                    <a:pt x="170796" y="25053"/>
                    <a:pt x="173305" y="16"/>
                  </a:cubicBezTo>
                  <a:cubicBezTo>
                    <a:pt x="153443" y="24247"/>
                    <a:pt x="136520" y="50742"/>
                    <a:pt x="122900" y="78947"/>
                  </a:cubicBezTo>
                  <a:cubicBezTo>
                    <a:pt x="106601" y="106401"/>
                    <a:pt x="91586" y="134285"/>
                    <a:pt x="77215" y="162811"/>
                  </a:cubicBezTo>
                  <a:cubicBezTo>
                    <a:pt x="48689" y="220293"/>
                    <a:pt x="23593" y="279277"/>
                    <a:pt x="0" y="339119"/>
                  </a:cubicBezTo>
                </a:path>
              </a:pathLst>
            </a:custGeom>
            <a:noFill/>
            <a:ln w="21447" cap="rnd">
              <a:solidFill>
                <a:srgbClr val="190B0B"/>
              </a:solidFill>
              <a:prstDash val="solid"/>
              <a:round/>
            </a:ln>
          </p:spPr>
          <p:txBody>
            <a:bodyPr rtlCol="0" anchor="ctr"/>
            <a:lstStyle/>
            <a:p>
              <a:endParaRPr lang="en-US"/>
            </a:p>
          </p:txBody>
        </p:sp>
        <p:sp>
          <p:nvSpPr>
            <p:cNvPr id="83" name="Freeform: Shape 82">
              <a:extLst>
                <a:ext uri="{FF2B5EF4-FFF2-40B4-BE49-F238E27FC236}">
                  <a16:creationId xmlns="" xmlns:a16="http://schemas.microsoft.com/office/drawing/2014/main" id="{E856CDF0-633A-42D1-9591-2E060289EEE3}"/>
                </a:ext>
              </a:extLst>
            </p:cNvPr>
            <p:cNvSpPr/>
            <p:nvPr/>
          </p:nvSpPr>
          <p:spPr>
            <a:xfrm>
              <a:off x="10269508" y="2186134"/>
              <a:ext cx="100700" cy="736986"/>
            </a:xfrm>
            <a:custGeom>
              <a:avLst/>
              <a:gdLst>
                <a:gd name="connsiteX0" fmla="*/ 15047 w 100700"/>
                <a:gd name="connsiteY0" fmla="*/ 537959 h 736986"/>
                <a:gd name="connsiteX1" fmla="*/ 68882 w 100700"/>
                <a:gd name="connsiteY1" fmla="*/ 737002 h 736986"/>
                <a:gd name="connsiteX2" fmla="*/ 88830 w 100700"/>
                <a:gd name="connsiteY2" fmla="*/ 688957 h 736986"/>
                <a:gd name="connsiteX3" fmla="*/ 98911 w 100700"/>
                <a:gd name="connsiteY3" fmla="*/ 347281 h 736986"/>
                <a:gd name="connsiteX4" fmla="*/ 62877 w 100700"/>
                <a:gd name="connsiteY4" fmla="*/ 21262 h 736986"/>
                <a:gd name="connsiteX5" fmla="*/ 890 w 100700"/>
                <a:gd name="connsiteY5" fmla="*/ 164753 h 736986"/>
                <a:gd name="connsiteX6" fmla="*/ 15047 w 100700"/>
                <a:gd name="connsiteY6" fmla="*/ 537959 h 73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00" h="736986">
                  <a:moveTo>
                    <a:pt x="15047" y="537959"/>
                  </a:moveTo>
                  <a:cubicBezTo>
                    <a:pt x="18907" y="610456"/>
                    <a:pt x="26200" y="690888"/>
                    <a:pt x="68882" y="737002"/>
                  </a:cubicBezTo>
                  <a:cubicBezTo>
                    <a:pt x="82824" y="730782"/>
                    <a:pt x="86900" y="708047"/>
                    <a:pt x="88830" y="688957"/>
                  </a:cubicBezTo>
                  <a:cubicBezTo>
                    <a:pt x="99811" y="575409"/>
                    <a:pt x="103179" y="461280"/>
                    <a:pt x="98911" y="347281"/>
                  </a:cubicBezTo>
                  <a:cubicBezTo>
                    <a:pt x="96337" y="281005"/>
                    <a:pt x="102771" y="68449"/>
                    <a:pt x="62877" y="21262"/>
                  </a:cubicBezTo>
                  <a:cubicBezTo>
                    <a:pt x="-8976" y="-62388"/>
                    <a:pt x="-182" y="125287"/>
                    <a:pt x="890" y="164753"/>
                  </a:cubicBezTo>
                  <a:cubicBezTo>
                    <a:pt x="3893" y="289434"/>
                    <a:pt x="8612" y="413836"/>
                    <a:pt x="15047" y="537959"/>
                  </a:cubicBezTo>
                  <a:close/>
                </a:path>
              </a:pathLst>
            </a:custGeom>
            <a:solidFill>
              <a:srgbClr val="FFF0A4"/>
            </a:solidFill>
            <a:ln w="21447"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E02E89F3-48D1-441E-A88A-C361AB05D9B1}"/>
                </a:ext>
              </a:extLst>
            </p:cNvPr>
            <p:cNvSpPr/>
            <p:nvPr/>
          </p:nvSpPr>
          <p:spPr>
            <a:xfrm>
              <a:off x="10100595" y="3097913"/>
              <a:ext cx="646419" cy="252540"/>
            </a:xfrm>
            <a:custGeom>
              <a:avLst/>
              <a:gdLst>
                <a:gd name="connsiteX0" fmla="*/ 577113 w 646419"/>
                <a:gd name="connsiteY0" fmla="*/ 110061 h 252540"/>
                <a:gd name="connsiteX1" fmla="*/ 624944 w 646419"/>
                <a:gd name="connsiteY1" fmla="*/ 118212 h 252540"/>
                <a:gd name="connsiteX2" fmla="*/ 627517 w 646419"/>
                <a:gd name="connsiteY2" fmla="*/ 208296 h 252540"/>
                <a:gd name="connsiteX3" fmla="*/ 532929 w 646419"/>
                <a:gd name="connsiteY3" fmla="*/ 244758 h 252540"/>
                <a:gd name="connsiteX4" fmla="*/ 213988 w 646419"/>
                <a:gd name="connsiteY4" fmla="*/ 232747 h 252540"/>
                <a:gd name="connsiteX5" fmla="*/ 46474 w 646419"/>
                <a:gd name="connsiteY5" fmla="*/ 155747 h 252540"/>
                <a:gd name="connsiteX6" fmla="*/ 18805 w 646419"/>
                <a:gd name="connsiteY6" fmla="*/ 12899 h 252540"/>
                <a:gd name="connsiteX7" fmla="*/ 176667 w 646419"/>
                <a:gd name="connsiteY7" fmla="*/ 45501 h 252540"/>
                <a:gd name="connsiteX8" fmla="*/ 577113 w 646419"/>
                <a:gd name="connsiteY8" fmla="*/ 110061 h 25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19" h="252540">
                  <a:moveTo>
                    <a:pt x="577113" y="110061"/>
                  </a:moveTo>
                  <a:cubicBezTo>
                    <a:pt x="593500" y="108388"/>
                    <a:pt x="610037" y="111198"/>
                    <a:pt x="624944" y="118212"/>
                  </a:cubicBezTo>
                  <a:cubicBezTo>
                    <a:pt x="654543" y="136014"/>
                    <a:pt x="651754" y="182558"/>
                    <a:pt x="627517" y="208296"/>
                  </a:cubicBezTo>
                  <a:cubicBezTo>
                    <a:pt x="600942" y="230667"/>
                    <a:pt x="567655" y="243514"/>
                    <a:pt x="532929" y="244758"/>
                  </a:cubicBezTo>
                  <a:cubicBezTo>
                    <a:pt x="426672" y="258271"/>
                    <a:pt x="318914" y="254196"/>
                    <a:pt x="213988" y="232747"/>
                  </a:cubicBezTo>
                  <a:cubicBezTo>
                    <a:pt x="153074" y="220093"/>
                    <a:pt x="90443" y="199931"/>
                    <a:pt x="46474" y="155747"/>
                  </a:cubicBezTo>
                  <a:cubicBezTo>
                    <a:pt x="15159" y="124217"/>
                    <a:pt x="-23878" y="50005"/>
                    <a:pt x="18805" y="12899"/>
                  </a:cubicBezTo>
                  <a:cubicBezTo>
                    <a:pt x="61488" y="-24207"/>
                    <a:pt x="135271" y="28985"/>
                    <a:pt x="176667" y="45501"/>
                  </a:cubicBezTo>
                  <a:cubicBezTo>
                    <a:pt x="304694" y="92816"/>
                    <a:pt x="440700" y="114758"/>
                    <a:pt x="577113" y="110061"/>
                  </a:cubicBezTo>
                  <a:close/>
                </a:path>
              </a:pathLst>
            </a:custGeom>
            <a:solidFill>
              <a:srgbClr val="50AD9F"/>
            </a:solidFill>
            <a:ln w="21447" cap="flat">
              <a:noFill/>
              <a:prstDash val="solid"/>
              <a:miter/>
            </a:ln>
          </p:spPr>
          <p:txBody>
            <a:bodyPr rtlCol="0" anchor="ctr"/>
            <a:lstStyle/>
            <a:p>
              <a:endParaRPr lang="en-US"/>
            </a:p>
          </p:txBody>
        </p:sp>
      </p:grpSp>
      <p:grpSp>
        <p:nvGrpSpPr>
          <p:cNvPr id="85" name="Group 84">
            <a:extLst>
              <a:ext uri="{FF2B5EF4-FFF2-40B4-BE49-F238E27FC236}">
                <a16:creationId xmlns="" xmlns:a16="http://schemas.microsoft.com/office/drawing/2014/main" id="{C9C3E263-CEE8-4BB1-87FA-32547FF3026D}"/>
              </a:ext>
            </a:extLst>
          </p:cNvPr>
          <p:cNvGrpSpPr/>
          <p:nvPr userDrawn="1"/>
        </p:nvGrpSpPr>
        <p:grpSpPr>
          <a:xfrm>
            <a:off x="7323929" y="72469"/>
            <a:ext cx="164795" cy="296272"/>
            <a:chOff x="7323929" y="72469"/>
            <a:chExt cx="164795" cy="296272"/>
          </a:xfrm>
        </p:grpSpPr>
        <p:sp>
          <p:nvSpPr>
            <p:cNvPr id="86" name="Freeform: Shape 85">
              <a:extLst>
                <a:ext uri="{FF2B5EF4-FFF2-40B4-BE49-F238E27FC236}">
                  <a16:creationId xmlns="" xmlns:a16="http://schemas.microsoft.com/office/drawing/2014/main" id="{773E791F-C6EB-49A3-BCAE-B601E268187A}"/>
                </a:ext>
              </a:extLst>
            </p:cNvPr>
            <p:cNvSpPr/>
            <p:nvPr/>
          </p:nvSpPr>
          <p:spPr>
            <a:xfrm>
              <a:off x="7330822" y="77253"/>
              <a:ext cx="157902" cy="291488"/>
            </a:xfrm>
            <a:custGeom>
              <a:avLst/>
              <a:gdLst>
                <a:gd name="connsiteX0" fmla="*/ 73824 w 157902"/>
                <a:gd name="connsiteY0" fmla="*/ 71931 h 291488"/>
                <a:gd name="connsiteX1" fmla="*/ 42509 w 157902"/>
                <a:gd name="connsiteY1" fmla="*/ 214136 h 291488"/>
                <a:gd name="connsiteX2" fmla="*/ 47656 w 157902"/>
                <a:gd name="connsiteY2" fmla="*/ 247596 h 291488"/>
                <a:gd name="connsiteX3" fmla="*/ 88409 w 157902"/>
                <a:gd name="connsiteY3" fmla="*/ 208130 h 291488"/>
                <a:gd name="connsiteX4" fmla="*/ 102779 w 157902"/>
                <a:gd name="connsiteY4" fmla="*/ 151935 h 291488"/>
                <a:gd name="connsiteX5" fmla="*/ 118008 w 157902"/>
                <a:gd name="connsiteY5" fmla="*/ 58848 h 291488"/>
                <a:gd name="connsiteX6" fmla="*/ 106211 w 157902"/>
                <a:gd name="connsiteY6" fmla="*/ 5011 h 291488"/>
                <a:gd name="connsiteX7" fmla="*/ 72108 w 157902"/>
                <a:gd name="connsiteY7" fmla="*/ 4583 h 291488"/>
                <a:gd name="connsiteX8" fmla="*/ 47442 w 157902"/>
                <a:gd name="connsiteY8" fmla="*/ 29034 h 291488"/>
                <a:gd name="connsiteX9" fmla="*/ 1113 w 157902"/>
                <a:gd name="connsiteY9" fmla="*/ 204913 h 291488"/>
                <a:gd name="connsiteX10" fmla="*/ 22562 w 157902"/>
                <a:gd name="connsiteY10" fmla="*/ 284058 h 291488"/>
                <a:gd name="connsiteX11" fmla="*/ 83690 w 157902"/>
                <a:gd name="connsiteY11" fmla="*/ 279983 h 291488"/>
                <a:gd name="connsiteX12" fmla="*/ 121869 w 157902"/>
                <a:gd name="connsiteY12" fmla="*/ 227648 h 291488"/>
                <a:gd name="connsiteX13" fmla="*/ 157902 w 157902"/>
                <a:gd name="connsiteY13" fmla="*/ 110324 h 29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902" h="291488">
                  <a:moveTo>
                    <a:pt x="73824" y="71931"/>
                  </a:moveTo>
                  <a:cubicBezTo>
                    <a:pt x="63529" y="119262"/>
                    <a:pt x="53083" y="166663"/>
                    <a:pt x="42509" y="214136"/>
                  </a:cubicBezTo>
                  <a:cubicBezTo>
                    <a:pt x="40150" y="225718"/>
                    <a:pt x="38433" y="240088"/>
                    <a:pt x="47656" y="247596"/>
                  </a:cubicBezTo>
                  <a:cubicBezTo>
                    <a:pt x="66059" y="240543"/>
                    <a:pt x="80773" y="226288"/>
                    <a:pt x="88409" y="208130"/>
                  </a:cubicBezTo>
                  <a:cubicBezTo>
                    <a:pt x="95766" y="190152"/>
                    <a:pt x="100613" y="171241"/>
                    <a:pt x="102779" y="151935"/>
                  </a:cubicBezTo>
                  <a:cubicBezTo>
                    <a:pt x="107927" y="120834"/>
                    <a:pt x="112860" y="89948"/>
                    <a:pt x="118008" y="58848"/>
                  </a:cubicBezTo>
                  <a:cubicBezTo>
                    <a:pt x="121225" y="39544"/>
                    <a:pt x="122512" y="15950"/>
                    <a:pt x="106211" y="5011"/>
                  </a:cubicBezTo>
                  <a:cubicBezTo>
                    <a:pt x="95809" y="-1491"/>
                    <a:pt x="82661" y="-1657"/>
                    <a:pt x="72108" y="4583"/>
                  </a:cubicBezTo>
                  <a:cubicBezTo>
                    <a:pt x="62070" y="10680"/>
                    <a:pt x="53619" y="19057"/>
                    <a:pt x="47442" y="29034"/>
                  </a:cubicBezTo>
                  <a:cubicBezTo>
                    <a:pt x="13339" y="79867"/>
                    <a:pt x="6690" y="143999"/>
                    <a:pt x="1113" y="204913"/>
                  </a:cubicBezTo>
                  <a:cubicBezTo>
                    <a:pt x="-1461" y="233439"/>
                    <a:pt x="-1461" y="267543"/>
                    <a:pt x="22562" y="284058"/>
                  </a:cubicBezTo>
                  <a:cubicBezTo>
                    <a:pt x="41865" y="295310"/>
                    <a:pt x="66059" y="293697"/>
                    <a:pt x="83690" y="279983"/>
                  </a:cubicBezTo>
                  <a:cubicBezTo>
                    <a:pt x="100592" y="265996"/>
                    <a:pt x="113697" y="248005"/>
                    <a:pt x="121869" y="227648"/>
                  </a:cubicBezTo>
                  <a:cubicBezTo>
                    <a:pt x="139392" y="190448"/>
                    <a:pt x="151511" y="150944"/>
                    <a:pt x="157902" y="110324"/>
                  </a:cubicBezTo>
                </a:path>
              </a:pathLst>
            </a:custGeom>
            <a:noFill/>
            <a:ln w="21447" cap="flat">
              <a:solidFill>
                <a:srgbClr val="000000">
                  <a:alpha val="30000"/>
                </a:srgbClr>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2EBABDF3-9EF1-49A2-B1BB-5DBA6B882626}"/>
                </a:ext>
              </a:extLst>
            </p:cNvPr>
            <p:cNvSpPr/>
            <p:nvPr/>
          </p:nvSpPr>
          <p:spPr>
            <a:xfrm>
              <a:off x="7323929" y="72469"/>
              <a:ext cx="156860" cy="291427"/>
            </a:xfrm>
            <a:custGeom>
              <a:avLst/>
              <a:gdLst>
                <a:gd name="connsiteX0" fmla="*/ 72996 w 156860"/>
                <a:gd name="connsiteY0" fmla="*/ 71568 h 291427"/>
                <a:gd name="connsiteX1" fmla="*/ 41895 w 156860"/>
                <a:gd name="connsiteY1" fmla="*/ 213558 h 291427"/>
                <a:gd name="connsiteX2" fmla="*/ 46829 w 156860"/>
                <a:gd name="connsiteY2" fmla="*/ 247232 h 291427"/>
                <a:gd name="connsiteX3" fmla="*/ 87581 w 156860"/>
                <a:gd name="connsiteY3" fmla="*/ 207767 h 291427"/>
                <a:gd name="connsiteX4" fmla="*/ 102166 w 156860"/>
                <a:gd name="connsiteY4" fmla="*/ 151357 h 291427"/>
                <a:gd name="connsiteX5" fmla="*/ 117180 w 156860"/>
                <a:gd name="connsiteY5" fmla="*/ 58484 h 291427"/>
                <a:gd name="connsiteX6" fmla="*/ 105384 w 156860"/>
                <a:gd name="connsiteY6" fmla="*/ 4434 h 291427"/>
                <a:gd name="connsiteX7" fmla="*/ 71924 w 156860"/>
                <a:gd name="connsiteY7" fmla="*/ 4434 h 291427"/>
                <a:gd name="connsiteX8" fmla="*/ 47257 w 156860"/>
                <a:gd name="connsiteY8" fmla="*/ 29099 h 291427"/>
                <a:gd name="connsiteX9" fmla="*/ 1143 w 156860"/>
                <a:gd name="connsiteY9" fmla="*/ 204978 h 291427"/>
                <a:gd name="connsiteX10" fmla="*/ 22592 w 156860"/>
                <a:gd name="connsiteY10" fmla="*/ 283909 h 291427"/>
                <a:gd name="connsiteX11" fmla="*/ 83720 w 156860"/>
                <a:gd name="connsiteY11" fmla="*/ 279834 h 291427"/>
                <a:gd name="connsiteX12" fmla="*/ 121899 w 156860"/>
                <a:gd name="connsiteY12" fmla="*/ 227499 h 291427"/>
                <a:gd name="connsiteX13" fmla="*/ 156860 w 156860"/>
                <a:gd name="connsiteY13" fmla="*/ 109961 h 29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860" h="291427">
                  <a:moveTo>
                    <a:pt x="72996" y="71568"/>
                  </a:moveTo>
                  <a:cubicBezTo>
                    <a:pt x="62700" y="118755"/>
                    <a:pt x="51547" y="166156"/>
                    <a:pt x="41895" y="213558"/>
                  </a:cubicBezTo>
                  <a:cubicBezTo>
                    <a:pt x="39321" y="225354"/>
                    <a:pt x="37606" y="239725"/>
                    <a:pt x="46829" y="247232"/>
                  </a:cubicBezTo>
                  <a:cubicBezTo>
                    <a:pt x="65274" y="240244"/>
                    <a:pt x="80010" y="225970"/>
                    <a:pt x="87581" y="207767"/>
                  </a:cubicBezTo>
                  <a:cubicBezTo>
                    <a:pt x="94917" y="189690"/>
                    <a:pt x="99828" y="170723"/>
                    <a:pt x="102166" y="151357"/>
                  </a:cubicBezTo>
                  <a:lnTo>
                    <a:pt x="117180" y="58484"/>
                  </a:lnTo>
                  <a:cubicBezTo>
                    <a:pt x="120397" y="39180"/>
                    <a:pt x="121684" y="15587"/>
                    <a:pt x="105384" y="4434"/>
                  </a:cubicBezTo>
                  <a:cubicBezTo>
                    <a:pt x="95002" y="-1456"/>
                    <a:pt x="82304" y="-1456"/>
                    <a:pt x="71924" y="4434"/>
                  </a:cubicBezTo>
                  <a:cubicBezTo>
                    <a:pt x="61885" y="10611"/>
                    <a:pt x="53435" y="19060"/>
                    <a:pt x="47257" y="29099"/>
                  </a:cubicBezTo>
                  <a:cubicBezTo>
                    <a:pt x="13154" y="79933"/>
                    <a:pt x="6505" y="143850"/>
                    <a:pt x="1143" y="204978"/>
                  </a:cubicBezTo>
                  <a:cubicBezTo>
                    <a:pt x="-1431" y="233290"/>
                    <a:pt x="-1645" y="267394"/>
                    <a:pt x="22592" y="283909"/>
                  </a:cubicBezTo>
                  <a:cubicBezTo>
                    <a:pt x="41853" y="295283"/>
                    <a:pt x="66132" y="293664"/>
                    <a:pt x="83720" y="279834"/>
                  </a:cubicBezTo>
                  <a:cubicBezTo>
                    <a:pt x="100772" y="265991"/>
                    <a:pt x="113920" y="247957"/>
                    <a:pt x="121899" y="227499"/>
                  </a:cubicBezTo>
                  <a:cubicBezTo>
                    <a:pt x="139186" y="190219"/>
                    <a:pt x="150962" y="150627"/>
                    <a:pt x="156860" y="109961"/>
                  </a:cubicBezTo>
                </a:path>
              </a:pathLst>
            </a:custGeom>
            <a:noFill/>
            <a:ln w="21447" cap="rnd">
              <a:solidFill>
                <a:srgbClr val="000000"/>
              </a:solidFill>
              <a:prstDash val="solid"/>
              <a:round/>
            </a:ln>
          </p:spPr>
          <p:txBody>
            <a:bodyPr rtlCol="0" anchor="ctr"/>
            <a:lstStyle/>
            <a:p>
              <a:endParaRPr lang="en-US"/>
            </a:p>
          </p:txBody>
        </p:sp>
      </p:grpSp>
      <p:grpSp>
        <p:nvGrpSpPr>
          <p:cNvPr id="88" name="Group 87">
            <a:extLst>
              <a:ext uri="{FF2B5EF4-FFF2-40B4-BE49-F238E27FC236}">
                <a16:creationId xmlns="" xmlns:a16="http://schemas.microsoft.com/office/drawing/2014/main" id="{7724C9CE-DFD2-4FC2-ACE9-33AF75047762}"/>
              </a:ext>
            </a:extLst>
          </p:cNvPr>
          <p:cNvGrpSpPr/>
          <p:nvPr userDrawn="1"/>
        </p:nvGrpSpPr>
        <p:grpSpPr>
          <a:xfrm>
            <a:off x="9303976" y="1143861"/>
            <a:ext cx="1166108" cy="652288"/>
            <a:chOff x="9303976" y="1143861"/>
            <a:chExt cx="1166108" cy="652288"/>
          </a:xfrm>
        </p:grpSpPr>
        <p:sp>
          <p:nvSpPr>
            <p:cNvPr id="89" name="Freeform: Shape 88">
              <a:extLst>
                <a:ext uri="{FF2B5EF4-FFF2-40B4-BE49-F238E27FC236}">
                  <a16:creationId xmlns="" xmlns:a16="http://schemas.microsoft.com/office/drawing/2014/main" id="{0DD76669-EB03-4B99-B005-D7319483BBBC}"/>
                </a:ext>
              </a:extLst>
            </p:cNvPr>
            <p:cNvSpPr/>
            <p:nvPr/>
          </p:nvSpPr>
          <p:spPr>
            <a:xfrm>
              <a:off x="10341393" y="1604642"/>
              <a:ext cx="128691" cy="191507"/>
            </a:xfrm>
            <a:custGeom>
              <a:avLst/>
              <a:gdLst>
                <a:gd name="connsiteX0" fmla="*/ 128692 w 128691"/>
                <a:gd name="connsiteY0" fmla="*/ 174210 h 191507"/>
                <a:gd name="connsiteX1" fmla="*/ 122472 w 128691"/>
                <a:gd name="connsiteY1" fmla="*/ 176784 h 191507"/>
                <a:gd name="connsiteX2" fmla="*/ 69065 w 128691"/>
                <a:gd name="connsiteY2" fmla="*/ 191154 h 191507"/>
                <a:gd name="connsiteX3" fmla="*/ 0 w 128691"/>
                <a:gd name="connsiteY3" fmla="*/ 162413 h 191507"/>
                <a:gd name="connsiteX4" fmla="*/ 52550 w 128691"/>
                <a:gd name="connsiteY4" fmla="*/ 40799 h 191507"/>
                <a:gd name="connsiteX5" fmla="*/ 92658 w 128691"/>
                <a:gd name="connsiteY5" fmla="*/ 14632 h 191507"/>
                <a:gd name="connsiteX6" fmla="*/ 116681 w 128691"/>
                <a:gd name="connsiteY6" fmla="*/ 112867 h 191507"/>
                <a:gd name="connsiteX7" fmla="*/ 128692 w 128691"/>
                <a:gd name="connsiteY7" fmla="*/ 174210 h 1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691" h="191507">
                  <a:moveTo>
                    <a:pt x="128692" y="174210"/>
                  </a:moveTo>
                  <a:lnTo>
                    <a:pt x="122472" y="176784"/>
                  </a:lnTo>
                  <a:cubicBezTo>
                    <a:pt x="105399" y="183986"/>
                    <a:pt x="87446" y="188821"/>
                    <a:pt x="69065" y="191154"/>
                  </a:cubicBezTo>
                  <a:cubicBezTo>
                    <a:pt x="42683" y="193704"/>
                    <a:pt x="16773" y="182922"/>
                    <a:pt x="0" y="162413"/>
                  </a:cubicBezTo>
                  <a:cubicBezTo>
                    <a:pt x="16945" y="121661"/>
                    <a:pt x="34747" y="81123"/>
                    <a:pt x="52550" y="40799"/>
                  </a:cubicBezTo>
                  <a:cubicBezTo>
                    <a:pt x="65633" y="10771"/>
                    <a:pt x="71853" y="-18399"/>
                    <a:pt x="92658" y="14632"/>
                  </a:cubicBezTo>
                  <a:cubicBezTo>
                    <a:pt x="107243" y="37582"/>
                    <a:pt x="110460" y="84983"/>
                    <a:pt x="116681" y="112867"/>
                  </a:cubicBezTo>
                  <a:cubicBezTo>
                    <a:pt x="117109" y="120159"/>
                    <a:pt x="121828" y="142895"/>
                    <a:pt x="128692" y="174210"/>
                  </a:cubicBezTo>
                  <a:close/>
                </a:path>
              </a:pathLst>
            </a:custGeom>
            <a:solidFill>
              <a:srgbClr val="190B0B"/>
            </a:solidFill>
            <a:ln w="21447"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E8DDCFA8-6E32-4088-B61E-0E3A9AEFFD59}"/>
                </a:ext>
              </a:extLst>
            </p:cNvPr>
            <p:cNvSpPr/>
            <p:nvPr/>
          </p:nvSpPr>
          <p:spPr>
            <a:xfrm>
              <a:off x="9308909" y="1155873"/>
              <a:ext cx="256207" cy="309898"/>
            </a:xfrm>
            <a:custGeom>
              <a:avLst/>
              <a:gdLst>
                <a:gd name="connsiteX0" fmla="*/ 179472 w 256207"/>
                <a:gd name="connsiteY0" fmla="*/ 73679 h 309898"/>
                <a:gd name="connsiteX1" fmla="*/ 67296 w 256207"/>
                <a:gd name="connsiteY1" fmla="*/ 212881 h 309898"/>
                <a:gd name="connsiteX2" fmla="*/ 54641 w 256207"/>
                <a:gd name="connsiteY2" fmla="*/ 252561 h 309898"/>
                <a:gd name="connsiteX3" fmla="*/ 120917 w 256207"/>
                <a:gd name="connsiteY3" fmla="*/ 231112 h 309898"/>
                <a:gd name="connsiteX4" fmla="*/ 167675 w 256207"/>
                <a:gd name="connsiteY4" fmla="*/ 177276 h 309898"/>
                <a:gd name="connsiteX5" fmla="*/ 235238 w 256207"/>
                <a:gd name="connsiteY5" fmla="*/ 84189 h 309898"/>
                <a:gd name="connsiteX6" fmla="*/ 251754 w 256207"/>
                <a:gd name="connsiteY6" fmla="*/ 18342 h 309898"/>
                <a:gd name="connsiteX7" fmla="*/ 215077 w 256207"/>
                <a:gd name="connsiteY7" fmla="*/ 111 h 309898"/>
                <a:gd name="connsiteX8" fmla="*/ 174539 w 256207"/>
                <a:gd name="connsiteY8" fmla="*/ 13623 h 309898"/>
                <a:gd name="connsiteX9" fmla="*/ 27402 w 256207"/>
                <a:gd name="connsiteY9" fmla="*/ 181352 h 309898"/>
                <a:gd name="connsiteX10" fmla="*/ 5953 w 256207"/>
                <a:gd name="connsiteY10" fmla="*/ 279586 h 309898"/>
                <a:gd name="connsiteX11" fmla="*/ 75446 w 256207"/>
                <a:gd name="connsiteY11" fmla="*/ 308542 h 309898"/>
                <a:gd name="connsiteX12" fmla="*/ 146013 w 256207"/>
                <a:gd name="connsiteY12" fmla="*/ 272079 h 309898"/>
                <a:gd name="connsiteX13" fmla="*/ 249181 w 256207"/>
                <a:gd name="connsiteY13" fmla="*/ 162048 h 30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207" h="309898">
                  <a:moveTo>
                    <a:pt x="179472" y="73679"/>
                  </a:moveTo>
                  <a:lnTo>
                    <a:pt x="67296" y="212881"/>
                  </a:lnTo>
                  <a:cubicBezTo>
                    <a:pt x="58073" y="224249"/>
                    <a:pt x="48421" y="239263"/>
                    <a:pt x="54641" y="252561"/>
                  </a:cubicBezTo>
                  <a:cubicBezTo>
                    <a:pt x="78728" y="254712"/>
                    <a:pt x="102664" y="246969"/>
                    <a:pt x="120917" y="231112"/>
                  </a:cubicBezTo>
                  <a:cubicBezTo>
                    <a:pt x="138848" y="215337"/>
                    <a:pt x="154570" y="197232"/>
                    <a:pt x="167675" y="177276"/>
                  </a:cubicBezTo>
                  <a:lnTo>
                    <a:pt x="235238" y="84189"/>
                  </a:lnTo>
                  <a:cubicBezTo>
                    <a:pt x="249181" y="64671"/>
                    <a:pt x="263765" y="39147"/>
                    <a:pt x="251754" y="18342"/>
                  </a:cubicBezTo>
                  <a:cubicBezTo>
                    <a:pt x="243733" y="6082"/>
                    <a:pt x="229705" y="-889"/>
                    <a:pt x="215077" y="111"/>
                  </a:cubicBezTo>
                  <a:cubicBezTo>
                    <a:pt x="200663" y="1265"/>
                    <a:pt x="186765" y="5902"/>
                    <a:pt x="174539" y="13623"/>
                  </a:cubicBezTo>
                  <a:cubicBezTo>
                    <a:pt x="109121" y="50729"/>
                    <a:pt x="67296" y="117435"/>
                    <a:pt x="27402" y="181352"/>
                  </a:cubicBezTo>
                  <a:cubicBezTo>
                    <a:pt x="8956" y="211380"/>
                    <a:pt x="-9919" y="248700"/>
                    <a:pt x="5953" y="279586"/>
                  </a:cubicBezTo>
                  <a:cubicBezTo>
                    <a:pt x="20967" y="302588"/>
                    <a:pt x="48528" y="314071"/>
                    <a:pt x="75446" y="308542"/>
                  </a:cubicBezTo>
                  <a:cubicBezTo>
                    <a:pt x="101721" y="302682"/>
                    <a:pt x="126022" y="290122"/>
                    <a:pt x="146013" y="272079"/>
                  </a:cubicBezTo>
                  <a:cubicBezTo>
                    <a:pt x="185478" y="240522"/>
                    <a:pt x="220225" y="203467"/>
                    <a:pt x="249181" y="162048"/>
                  </a:cubicBezTo>
                </a:path>
              </a:pathLst>
            </a:custGeom>
            <a:noFill/>
            <a:ln w="21447" cap="flat">
              <a:solidFill>
                <a:srgbClr val="DD912C"/>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9E65300F-FEB4-483F-B36A-5ADAE28FE650}"/>
                </a:ext>
              </a:extLst>
            </p:cNvPr>
            <p:cNvSpPr/>
            <p:nvPr/>
          </p:nvSpPr>
          <p:spPr>
            <a:xfrm>
              <a:off x="9303976" y="1143861"/>
              <a:ext cx="256207" cy="311855"/>
            </a:xfrm>
            <a:custGeom>
              <a:avLst/>
              <a:gdLst>
                <a:gd name="connsiteX0" fmla="*/ 179472 w 256207"/>
                <a:gd name="connsiteY0" fmla="*/ 74752 h 311855"/>
                <a:gd name="connsiteX1" fmla="*/ 67296 w 256207"/>
                <a:gd name="connsiteY1" fmla="*/ 213739 h 311855"/>
                <a:gd name="connsiteX2" fmla="*/ 54641 w 256207"/>
                <a:gd name="connsiteY2" fmla="*/ 253419 h 311855"/>
                <a:gd name="connsiteX3" fmla="*/ 120917 w 256207"/>
                <a:gd name="connsiteY3" fmla="*/ 231970 h 311855"/>
                <a:gd name="connsiteX4" fmla="*/ 167676 w 256207"/>
                <a:gd name="connsiteY4" fmla="*/ 178134 h 311855"/>
                <a:gd name="connsiteX5" fmla="*/ 235239 w 256207"/>
                <a:gd name="connsiteY5" fmla="*/ 84189 h 311855"/>
                <a:gd name="connsiteX6" fmla="*/ 251754 w 256207"/>
                <a:gd name="connsiteY6" fmla="*/ 18342 h 311855"/>
                <a:gd name="connsiteX7" fmla="*/ 215077 w 256207"/>
                <a:gd name="connsiteY7" fmla="*/ 111 h 311855"/>
                <a:gd name="connsiteX8" fmla="*/ 174539 w 256207"/>
                <a:gd name="connsiteY8" fmla="*/ 13623 h 311855"/>
                <a:gd name="connsiteX9" fmla="*/ 27401 w 256207"/>
                <a:gd name="connsiteY9" fmla="*/ 181566 h 311855"/>
                <a:gd name="connsiteX10" fmla="*/ 5953 w 256207"/>
                <a:gd name="connsiteY10" fmla="*/ 279586 h 311855"/>
                <a:gd name="connsiteX11" fmla="*/ 75446 w 256207"/>
                <a:gd name="connsiteY11" fmla="*/ 310687 h 311855"/>
                <a:gd name="connsiteX12" fmla="*/ 146012 w 256207"/>
                <a:gd name="connsiteY12" fmla="*/ 274010 h 311855"/>
                <a:gd name="connsiteX13" fmla="*/ 249180 w 256207"/>
                <a:gd name="connsiteY13" fmla="*/ 163978 h 3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207" h="311855">
                  <a:moveTo>
                    <a:pt x="179472" y="74752"/>
                  </a:moveTo>
                  <a:lnTo>
                    <a:pt x="67296" y="213739"/>
                  </a:lnTo>
                  <a:cubicBezTo>
                    <a:pt x="58073" y="225321"/>
                    <a:pt x="48421" y="240121"/>
                    <a:pt x="54641" y="253419"/>
                  </a:cubicBezTo>
                  <a:cubicBezTo>
                    <a:pt x="78749" y="255671"/>
                    <a:pt x="102707" y="247915"/>
                    <a:pt x="120917" y="231970"/>
                  </a:cubicBezTo>
                  <a:cubicBezTo>
                    <a:pt x="138891" y="216246"/>
                    <a:pt x="154613" y="198133"/>
                    <a:pt x="167676" y="178134"/>
                  </a:cubicBezTo>
                  <a:lnTo>
                    <a:pt x="235239" y="84189"/>
                  </a:lnTo>
                  <a:cubicBezTo>
                    <a:pt x="249180" y="64671"/>
                    <a:pt x="263765" y="39147"/>
                    <a:pt x="251754" y="18342"/>
                  </a:cubicBezTo>
                  <a:cubicBezTo>
                    <a:pt x="243732" y="6082"/>
                    <a:pt x="229705" y="-889"/>
                    <a:pt x="215077" y="111"/>
                  </a:cubicBezTo>
                  <a:cubicBezTo>
                    <a:pt x="200664" y="1265"/>
                    <a:pt x="186765" y="5902"/>
                    <a:pt x="174539" y="13623"/>
                  </a:cubicBezTo>
                  <a:cubicBezTo>
                    <a:pt x="109121" y="50730"/>
                    <a:pt x="67296" y="117435"/>
                    <a:pt x="27401" y="181566"/>
                  </a:cubicBezTo>
                  <a:cubicBezTo>
                    <a:pt x="8955" y="211380"/>
                    <a:pt x="-9919" y="248700"/>
                    <a:pt x="5953" y="279586"/>
                  </a:cubicBezTo>
                  <a:cubicBezTo>
                    <a:pt x="20302" y="303502"/>
                    <a:pt x="48056" y="315920"/>
                    <a:pt x="75446" y="310687"/>
                  </a:cubicBezTo>
                  <a:cubicBezTo>
                    <a:pt x="101742" y="304748"/>
                    <a:pt x="126044" y="292112"/>
                    <a:pt x="146012" y="274010"/>
                  </a:cubicBezTo>
                  <a:cubicBezTo>
                    <a:pt x="185478" y="242452"/>
                    <a:pt x="220224" y="205398"/>
                    <a:pt x="249180" y="163978"/>
                  </a:cubicBezTo>
                </a:path>
              </a:pathLst>
            </a:custGeom>
            <a:noFill/>
            <a:ln w="21447" cap="rnd">
              <a:solidFill>
                <a:srgbClr val="FFE21A"/>
              </a:solidFill>
              <a:prstDash val="solid"/>
              <a:round/>
            </a:ln>
          </p:spPr>
          <p:txBody>
            <a:bodyPr rtlCol="0" anchor="ctr"/>
            <a:lstStyle/>
            <a:p>
              <a:endParaRPr lang="en-US"/>
            </a:p>
          </p:txBody>
        </p:sp>
      </p:grpSp>
      <p:sp>
        <p:nvSpPr>
          <p:cNvPr id="92" name="Freeform: Shape 91">
            <a:extLst>
              <a:ext uri="{FF2B5EF4-FFF2-40B4-BE49-F238E27FC236}">
                <a16:creationId xmlns="" xmlns:a16="http://schemas.microsoft.com/office/drawing/2014/main" id="{74F852A4-B8F3-4978-8611-4A1ED42654ED}"/>
              </a:ext>
            </a:extLst>
          </p:cNvPr>
          <p:cNvSpPr/>
          <p:nvPr userDrawn="1"/>
        </p:nvSpPr>
        <p:spPr>
          <a:xfrm>
            <a:off x="-146988" y="3604543"/>
            <a:ext cx="5834028" cy="3319390"/>
          </a:xfrm>
          <a:custGeom>
            <a:avLst/>
            <a:gdLst>
              <a:gd name="connsiteX0" fmla="*/ 0 w 5834028"/>
              <a:gd name="connsiteY0" fmla="*/ 16 h 3319390"/>
              <a:gd name="connsiteX1" fmla="*/ 1587199 w 5834028"/>
              <a:gd name="connsiteY1" fmla="*/ 1174543 h 3319390"/>
              <a:gd name="connsiteX2" fmla="*/ 2938463 w 5834028"/>
              <a:gd name="connsiteY2" fmla="*/ 1946694 h 3319390"/>
              <a:gd name="connsiteX3" fmla="*/ 5834029 w 5834028"/>
              <a:gd name="connsiteY3" fmla="*/ 3319406 h 3319390"/>
            </a:gdLst>
            <a:ahLst/>
            <a:cxnLst>
              <a:cxn ang="0">
                <a:pos x="connsiteX0" y="connsiteY0"/>
              </a:cxn>
              <a:cxn ang="0">
                <a:pos x="connsiteX1" y="connsiteY1"/>
              </a:cxn>
              <a:cxn ang="0">
                <a:pos x="connsiteX2" y="connsiteY2"/>
              </a:cxn>
              <a:cxn ang="0">
                <a:pos x="connsiteX3" y="connsiteY3"/>
              </a:cxn>
            </a:cxnLst>
            <a:rect l="l" t="t" r="r" b="b"/>
            <a:pathLst>
              <a:path w="5834028" h="3319390">
                <a:moveTo>
                  <a:pt x="0" y="16"/>
                </a:moveTo>
                <a:cubicBezTo>
                  <a:pt x="0" y="16"/>
                  <a:pt x="1004869" y="211285"/>
                  <a:pt x="1587199" y="1174543"/>
                </a:cubicBezTo>
                <a:cubicBezTo>
                  <a:pt x="2177037" y="2150456"/>
                  <a:pt x="2552388" y="1946694"/>
                  <a:pt x="2938463" y="1946694"/>
                </a:cubicBezTo>
                <a:cubicBezTo>
                  <a:pt x="3324538" y="1946694"/>
                  <a:pt x="5287089" y="2150456"/>
                  <a:pt x="5834029" y="3319406"/>
                </a:cubicBezTo>
              </a:path>
            </a:pathLst>
          </a:custGeom>
          <a:noFill/>
          <a:ln w="21447" cap="flat">
            <a:solidFill>
              <a:srgbClr val="FFFFFF"/>
            </a:solidFill>
            <a:custDash>
              <a:ds d="300000" sp="300000"/>
            </a:custDash>
            <a:miter/>
          </a:ln>
        </p:spPr>
        <p:txBody>
          <a:bodyPr rtlCol="0" anchor="ctr"/>
          <a:lstStyle/>
          <a:p>
            <a:endParaRPr lang="en-US"/>
          </a:p>
        </p:txBody>
      </p:sp>
    </p:spTree>
    <p:extLst>
      <p:ext uri="{BB962C8B-B14F-4D97-AF65-F5344CB8AC3E}">
        <p14:creationId xmlns:p14="http://schemas.microsoft.com/office/powerpoint/2010/main" val="4130978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938272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16391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663804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976201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CB2F2F-C587-42BC-9D42-54A518AF03C9}"/>
              </a:ext>
            </a:extLst>
          </p:cNvPr>
          <p:cNvSpPr>
            <a:spLocks noGrp="1"/>
          </p:cNvSpPr>
          <p:nvPr>
            <p:ph type="dt" sz="half" idx="10"/>
          </p:nvPr>
        </p:nvSpPr>
        <p:spPr/>
        <p:txBody>
          <a:bodyPr/>
          <a:lstStyle/>
          <a:p>
            <a:fld id="{10853504-F16D-4925-8823-5B229C665810}" type="datetimeFigureOut">
              <a:rPr lang="en-US" smtClean="0"/>
              <a:t>3/13/2022</a:t>
            </a:fld>
            <a:endParaRPr lang="en-US"/>
          </a:p>
        </p:txBody>
      </p:sp>
      <p:sp>
        <p:nvSpPr>
          <p:cNvPr id="3" name="Footer Placeholder 2">
            <a:extLst>
              <a:ext uri="{FF2B5EF4-FFF2-40B4-BE49-F238E27FC236}">
                <a16:creationId xmlns="" xmlns:a16="http://schemas.microsoft.com/office/drawing/2014/main" id="{56421F6F-E47F-4D97-AB8A-FFF78073C9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90F385E-20F4-47BF-9C10-448B47BD990F}"/>
              </a:ext>
            </a:extLst>
          </p:cNvPr>
          <p:cNvSpPr>
            <a:spLocks noGrp="1"/>
          </p:cNvSpPr>
          <p:nvPr>
            <p:ph type="sldNum" sz="quarter" idx="12"/>
          </p:nvPr>
        </p:nvSpPr>
        <p:spPr/>
        <p:txBody>
          <a:bodyPr/>
          <a:lstStyle/>
          <a:p>
            <a:fld id="{91355AF6-A9E0-454B-B4CB-CB1A9B478597}" type="slidenum">
              <a:rPr lang="en-US" smtClean="0"/>
              <a:t>‹#›</a:t>
            </a:fld>
            <a:endParaRPr lang="en-US"/>
          </a:p>
        </p:txBody>
      </p:sp>
    </p:spTree>
    <p:extLst>
      <p:ext uri="{BB962C8B-B14F-4D97-AF65-F5344CB8AC3E}">
        <p14:creationId xmlns:p14="http://schemas.microsoft.com/office/powerpoint/2010/main" val="2961954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3" name="Group 72">
            <a:extLst>
              <a:ext uri="{FF2B5EF4-FFF2-40B4-BE49-F238E27FC236}">
                <a16:creationId xmlns="" xmlns:a16="http://schemas.microsoft.com/office/drawing/2014/main" id="{421D6DA9-9A96-4937-9B43-CD228020D044}"/>
              </a:ext>
            </a:extLst>
          </p:cNvPr>
          <p:cNvGrpSpPr/>
          <p:nvPr userDrawn="1"/>
        </p:nvGrpSpPr>
        <p:grpSpPr>
          <a:xfrm>
            <a:off x="-28833" y="0"/>
            <a:ext cx="12220833" cy="6863167"/>
            <a:chOff x="1040581" y="-106768"/>
            <a:chExt cx="12220833" cy="6863167"/>
          </a:xfrm>
        </p:grpSpPr>
        <p:sp>
          <p:nvSpPr>
            <p:cNvPr id="13" name="Freeform: Shape 12">
              <a:extLst>
                <a:ext uri="{FF2B5EF4-FFF2-40B4-BE49-F238E27FC236}">
                  <a16:creationId xmlns="" xmlns:a16="http://schemas.microsoft.com/office/drawing/2014/main" id="{3F744E2B-C2B0-400D-9F2D-04FA540A52FC}"/>
                </a:ext>
              </a:extLst>
            </p:cNvPr>
            <p:cNvSpPr/>
            <p:nvPr/>
          </p:nvSpPr>
          <p:spPr>
            <a:xfrm>
              <a:off x="1051164" y="-96170"/>
              <a:ext cx="12210250" cy="6846846"/>
            </a:xfrm>
            <a:custGeom>
              <a:avLst/>
              <a:gdLst>
                <a:gd name="connsiteX0" fmla="*/ 0 w 12210250"/>
                <a:gd name="connsiteY0" fmla="*/ 0 h 6846846"/>
                <a:gd name="connsiteX1" fmla="*/ 12210250 w 12210250"/>
                <a:gd name="connsiteY1" fmla="*/ 0 h 6846846"/>
                <a:gd name="connsiteX2" fmla="*/ 12210250 w 12210250"/>
                <a:gd name="connsiteY2" fmla="*/ 6846847 h 6846846"/>
                <a:gd name="connsiteX3" fmla="*/ 0 w 12210250"/>
                <a:gd name="connsiteY3" fmla="*/ 6846847 h 6846846"/>
              </a:gdLst>
              <a:ahLst/>
              <a:cxnLst>
                <a:cxn ang="0">
                  <a:pos x="connsiteX0" y="connsiteY0"/>
                </a:cxn>
                <a:cxn ang="0">
                  <a:pos x="connsiteX1" y="connsiteY1"/>
                </a:cxn>
                <a:cxn ang="0">
                  <a:pos x="connsiteX2" y="connsiteY2"/>
                </a:cxn>
                <a:cxn ang="0">
                  <a:pos x="connsiteX3" y="connsiteY3"/>
                </a:cxn>
              </a:cxnLst>
              <a:rect l="l" t="t" r="r" b="b"/>
              <a:pathLst>
                <a:path w="12210250" h="6846846">
                  <a:moveTo>
                    <a:pt x="0" y="0"/>
                  </a:moveTo>
                  <a:lnTo>
                    <a:pt x="12210250" y="0"/>
                  </a:lnTo>
                  <a:lnTo>
                    <a:pt x="12210250" y="6846847"/>
                  </a:lnTo>
                  <a:lnTo>
                    <a:pt x="0" y="6846847"/>
                  </a:lnTo>
                  <a:close/>
                </a:path>
              </a:pathLst>
            </a:custGeom>
            <a:solidFill>
              <a:srgbClr val="F8F4EB"/>
            </a:solidFill>
            <a:ln w="11836"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EBEDD59D-C38D-49B7-905E-180F9D9DF797}"/>
                </a:ext>
              </a:extLst>
            </p:cNvPr>
            <p:cNvSpPr/>
            <p:nvPr/>
          </p:nvSpPr>
          <p:spPr>
            <a:xfrm>
              <a:off x="1263251"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44D44BFF-B059-4401-B009-7D3FBF837F58}"/>
                </a:ext>
              </a:extLst>
            </p:cNvPr>
            <p:cNvSpPr/>
            <p:nvPr/>
          </p:nvSpPr>
          <p:spPr>
            <a:xfrm>
              <a:off x="1581170"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87B94E94-7121-498A-BC2F-29A3DA82AA34}"/>
                </a:ext>
              </a:extLst>
            </p:cNvPr>
            <p:cNvSpPr/>
            <p:nvPr/>
          </p:nvSpPr>
          <p:spPr>
            <a:xfrm>
              <a:off x="1899089"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9E499C-B49E-4C05-BDBA-740E07924CB8}"/>
                </a:ext>
              </a:extLst>
            </p:cNvPr>
            <p:cNvSpPr/>
            <p:nvPr/>
          </p:nvSpPr>
          <p:spPr>
            <a:xfrm>
              <a:off x="2217008"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7308B9D3-5143-4CFB-AAF1-0759010B81F8}"/>
                </a:ext>
              </a:extLst>
            </p:cNvPr>
            <p:cNvSpPr/>
            <p:nvPr/>
          </p:nvSpPr>
          <p:spPr>
            <a:xfrm>
              <a:off x="2535139"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65C427F5-6BA2-43EA-BD2D-BAAAC247060E}"/>
                </a:ext>
              </a:extLst>
            </p:cNvPr>
            <p:cNvSpPr/>
            <p:nvPr/>
          </p:nvSpPr>
          <p:spPr>
            <a:xfrm>
              <a:off x="2853058"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04017D9E-966A-4366-9262-054C83094BE3}"/>
                </a:ext>
              </a:extLst>
            </p:cNvPr>
            <p:cNvSpPr/>
            <p:nvPr/>
          </p:nvSpPr>
          <p:spPr>
            <a:xfrm>
              <a:off x="3170977"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75AAD4B0-03E1-4DA1-8C7D-D591940493C1}"/>
                </a:ext>
              </a:extLst>
            </p:cNvPr>
            <p:cNvSpPr/>
            <p:nvPr/>
          </p:nvSpPr>
          <p:spPr>
            <a:xfrm>
              <a:off x="3488896"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2EBBD94D-C25B-4643-95BD-D46CC40F39AD}"/>
                </a:ext>
              </a:extLst>
            </p:cNvPr>
            <p:cNvSpPr/>
            <p:nvPr/>
          </p:nvSpPr>
          <p:spPr>
            <a:xfrm>
              <a:off x="3807027"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786E307F-78C2-4DC6-95B9-62325D46CE0F}"/>
                </a:ext>
              </a:extLst>
            </p:cNvPr>
            <p:cNvSpPr/>
            <p:nvPr/>
          </p:nvSpPr>
          <p:spPr>
            <a:xfrm>
              <a:off x="4124946"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B6475B9A-204B-458E-81CC-858218BB8532}"/>
                </a:ext>
              </a:extLst>
            </p:cNvPr>
            <p:cNvSpPr/>
            <p:nvPr/>
          </p:nvSpPr>
          <p:spPr>
            <a:xfrm>
              <a:off x="4442865"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52EBED3-2B4C-43DD-B87B-A5461C74E85D}"/>
                </a:ext>
              </a:extLst>
            </p:cNvPr>
            <p:cNvSpPr/>
            <p:nvPr/>
          </p:nvSpPr>
          <p:spPr>
            <a:xfrm>
              <a:off x="4760995"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DDFE152F-6BA6-48BD-81B2-CFF672F9CB82}"/>
                </a:ext>
              </a:extLst>
            </p:cNvPr>
            <p:cNvSpPr/>
            <p:nvPr/>
          </p:nvSpPr>
          <p:spPr>
            <a:xfrm>
              <a:off x="5078914"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D99C5601-BCD2-4D13-8F99-ADCD1FC277FF}"/>
                </a:ext>
              </a:extLst>
            </p:cNvPr>
            <p:cNvSpPr/>
            <p:nvPr/>
          </p:nvSpPr>
          <p:spPr>
            <a:xfrm>
              <a:off x="5396834"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637DCF48-F289-437E-ACE7-AD0239D349A4}"/>
                </a:ext>
              </a:extLst>
            </p:cNvPr>
            <p:cNvSpPr/>
            <p:nvPr/>
          </p:nvSpPr>
          <p:spPr>
            <a:xfrm>
              <a:off x="5714753"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B978B306-565C-48B2-9782-6C9F9D1564BB}"/>
                </a:ext>
              </a:extLst>
            </p:cNvPr>
            <p:cNvSpPr/>
            <p:nvPr/>
          </p:nvSpPr>
          <p:spPr>
            <a:xfrm>
              <a:off x="6032883"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DB4F3832-C4C4-489E-B11E-BCA24DB0F867}"/>
                </a:ext>
              </a:extLst>
            </p:cNvPr>
            <p:cNvSpPr/>
            <p:nvPr/>
          </p:nvSpPr>
          <p:spPr>
            <a:xfrm>
              <a:off x="6350802"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53AB2454-ABED-4A28-A8FD-29DC4F09405E}"/>
                </a:ext>
              </a:extLst>
            </p:cNvPr>
            <p:cNvSpPr/>
            <p:nvPr/>
          </p:nvSpPr>
          <p:spPr>
            <a:xfrm>
              <a:off x="6668721"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337ACD04-473F-47B7-93BD-384CC5FB851A}"/>
                </a:ext>
              </a:extLst>
            </p:cNvPr>
            <p:cNvSpPr/>
            <p:nvPr/>
          </p:nvSpPr>
          <p:spPr>
            <a:xfrm>
              <a:off x="6986640"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8A60C7E6-D508-49CB-B3EC-4BDB26BBCEB7}"/>
                </a:ext>
              </a:extLst>
            </p:cNvPr>
            <p:cNvSpPr/>
            <p:nvPr/>
          </p:nvSpPr>
          <p:spPr>
            <a:xfrm>
              <a:off x="7304771"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C3BB146C-43BE-4B47-A30D-D3A138B339A4}"/>
                </a:ext>
              </a:extLst>
            </p:cNvPr>
            <p:cNvSpPr/>
            <p:nvPr/>
          </p:nvSpPr>
          <p:spPr>
            <a:xfrm>
              <a:off x="7622690"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FC8A8263-31D1-42EA-85F2-33AE28CFBE26}"/>
                </a:ext>
              </a:extLst>
            </p:cNvPr>
            <p:cNvSpPr/>
            <p:nvPr/>
          </p:nvSpPr>
          <p:spPr>
            <a:xfrm>
              <a:off x="7940609"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8CC04E98-7D46-4664-AAB6-AED08AF6669D}"/>
                </a:ext>
              </a:extLst>
            </p:cNvPr>
            <p:cNvSpPr/>
            <p:nvPr/>
          </p:nvSpPr>
          <p:spPr>
            <a:xfrm>
              <a:off x="8258740"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594619B0-2B7E-425F-B0E8-7B3715F2ADC8}"/>
                </a:ext>
              </a:extLst>
            </p:cNvPr>
            <p:cNvSpPr/>
            <p:nvPr/>
          </p:nvSpPr>
          <p:spPr>
            <a:xfrm>
              <a:off x="8576659"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EC15617F-BBA4-41BB-96A9-631F37DFC0D8}"/>
                </a:ext>
              </a:extLst>
            </p:cNvPr>
            <p:cNvSpPr/>
            <p:nvPr/>
          </p:nvSpPr>
          <p:spPr>
            <a:xfrm>
              <a:off x="8894578"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C874B615-FD7E-48AA-9B6D-D97A15A9F028}"/>
                </a:ext>
              </a:extLst>
            </p:cNvPr>
            <p:cNvSpPr/>
            <p:nvPr/>
          </p:nvSpPr>
          <p:spPr>
            <a:xfrm>
              <a:off x="9212497"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C626B0BA-0D82-4C3E-8ADD-F53D5E1B7F0D}"/>
                </a:ext>
              </a:extLst>
            </p:cNvPr>
            <p:cNvSpPr/>
            <p:nvPr/>
          </p:nvSpPr>
          <p:spPr>
            <a:xfrm>
              <a:off x="9530628"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FD664FF1-6F38-4551-A67C-CA2E623F55FD}"/>
                </a:ext>
              </a:extLst>
            </p:cNvPr>
            <p:cNvSpPr/>
            <p:nvPr/>
          </p:nvSpPr>
          <p:spPr>
            <a:xfrm>
              <a:off x="9848547"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BB6C9073-DC2B-444F-BBAD-5A29EB600959}"/>
                </a:ext>
              </a:extLst>
            </p:cNvPr>
            <p:cNvSpPr/>
            <p:nvPr/>
          </p:nvSpPr>
          <p:spPr>
            <a:xfrm>
              <a:off x="10166466"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72FB746E-A42C-48CD-87A2-0E5207186C39}"/>
                </a:ext>
              </a:extLst>
            </p:cNvPr>
            <p:cNvSpPr/>
            <p:nvPr/>
          </p:nvSpPr>
          <p:spPr>
            <a:xfrm>
              <a:off x="10484385"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5BEA48E4-3954-46DE-BB85-10DDBB6605E5}"/>
                </a:ext>
              </a:extLst>
            </p:cNvPr>
            <p:cNvSpPr/>
            <p:nvPr/>
          </p:nvSpPr>
          <p:spPr>
            <a:xfrm>
              <a:off x="10802516"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A7DFD9F1-01FA-402E-935C-9F4577A4B3B2}"/>
                </a:ext>
              </a:extLst>
            </p:cNvPr>
            <p:cNvSpPr/>
            <p:nvPr/>
          </p:nvSpPr>
          <p:spPr>
            <a:xfrm>
              <a:off x="11120435"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A99293DF-916D-49A9-9A1D-31516CBE86DB}"/>
                </a:ext>
              </a:extLst>
            </p:cNvPr>
            <p:cNvSpPr/>
            <p:nvPr/>
          </p:nvSpPr>
          <p:spPr>
            <a:xfrm>
              <a:off x="11438354"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2C8C60FD-3758-45D3-A7BC-80F2795A823F}"/>
                </a:ext>
              </a:extLst>
            </p:cNvPr>
            <p:cNvSpPr/>
            <p:nvPr/>
          </p:nvSpPr>
          <p:spPr>
            <a:xfrm>
              <a:off x="11756485"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55B1CEA9-9416-4486-8750-562C8A74EB9B}"/>
                </a:ext>
              </a:extLst>
            </p:cNvPr>
            <p:cNvSpPr/>
            <p:nvPr/>
          </p:nvSpPr>
          <p:spPr>
            <a:xfrm>
              <a:off x="12074404"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25CCCD6C-CE44-4BF6-8703-267AEED0296D}"/>
                </a:ext>
              </a:extLst>
            </p:cNvPr>
            <p:cNvSpPr/>
            <p:nvPr/>
          </p:nvSpPr>
          <p:spPr>
            <a:xfrm>
              <a:off x="12392323"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24CEE692-9951-4C07-B14E-72E18807F4A6}"/>
                </a:ext>
              </a:extLst>
            </p:cNvPr>
            <p:cNvSpPr/>
            <p:nvPr/>
          </p:nvSpPr>
          <p:spPr>
            <a:xfrm>
              <a:off x="12710242" y="-106768"/>
              <a:ext cx="21166" cy="6846846"/>
            </a:xfrm>
            <a:custGeom>
              <a:avLst/>
              <a:gdLst>
                <a:gd name="connsiteX0" fmla="*/ 0 w 21166"/>
                <a:gd name="connsiteY0" fmla="*/ 0 h 6846846"/>
                <a:gd name="connsiteX1" fmla="*/ 0 w 21166"/>
                <a:gd name="connsiteY1" fmla="*/ 6846847 h 6846846"/>
              </a:gdLst>
              <a:ahLst/>
              <a:cxnLst>
                <a:cxn ang="0">
                  <a:pos x="connsiteX0" y="connsiteY0"/>
                </a:cxn>
                <a:cxn ang="0">
                  <a:pos x="connsiteX1" y="connsiteY1"/>
                </a:cxn>
              </a:cxnLst>
              <a:rect l="l" t="t" r="r" b="b"/>
              <a:pathLst>
                <a:path w="21166" h="6846846">
                  <a:moveTo>
                    <a:pt x="0" y="0"/>
                  </a:moveTo>
                  <a:lnTo>
                    <a:pt x="0" y="6846847"/>
                  </a:lnTo>
                </a:path>
              </a:pathLst>
            </a:custGeom>
            <a:ln w="8877" cap="flat">
              <a:solidFill>
                <a:srgbClr val="C6DBDC"/>
              </a:solid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E15AD932-E209-4095-98C0-9C06782B90B9}"/>
                </a:ext>
              </a:extLst>
            </p:cNvPr>
            <p:cNvSpPr/>
            <p:nvPr/>
          </p:nvSpPr>
          <p:spPr>
            <a:xfrm>
              <a:off x="13024986" y="-90447"/>
              <a:ext cx="6561" cy="6846846"/>
            </a:xfrm>
            <a:custGeom>
              <a:avLst/>
              <a:gdLst>
                <a:gd name="connsiteX0" fmla="*/ 6562 w 6561"/>
                <a:gd name="connsiteY0" fmla="*/ 0 h 6846846"/>
                <a:gd name="connsiteX1" fmla="*/ 0 w 6561"/>
                <a:gd name="connsiteY1" fmla="*/ 6846847 h 6846846"/>
              </a:gdLst>
              <a:ahLst/>
              <a:cxnLst>
                <a:cxn ang="0">
                  <a:pos x="connsiteX0" y="connsiteY0"/>
                </a:cxn>
                <a:cxn ang="0">
                  <a:pos x="connsiteX1" y="connsiteY1"/>
                </a:cxn>
              </a:cxnLst>
              <a:rect l="l" t="t" r="r" b="b"/>
              <a:pathLst>
                <a:path w="6561" h="6846846">
                  <a:moveTo>
                    <a:pt x="6562" y="0"/>
                  </a:moveTo>
                  <a:lnTo>
                    <a:pt x="0" y="6846847"/>
                  </a:lnTo>
                </a:path>
              </a:pathLst>
            </a:custGeom>
            <a:ln w="8877" cap="flat">
              <a:solidFill>
                <a:srgbClr val="C6DBDC"/>
              </a:solid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CE26AC0C-D94D-4FE3-A71C-B14B9FC6F3C7}"/>
                </a:ext>
              </a:extLst>
            </p:cNvPr>
            <p:cNvSpPr/>
            <p:nvPr/>
          </p:nvSpPr>
          <p:spPr>
            <a:xfrm>
              <a:off x="1040581" y="6485714"/>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6F120D62-5FC9-4358-9AD9-70CB24F5EDEA}"/>
                </a:ext>
              </a:extLst>
            </p:cNvPr>
            <p:cNvSpPr/>
            <p:nvPr/>
          </p:nvSpPr>
          <p:spPr>
            <a:xfrm>
              <a:off x="1040581" y="6168607"/>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38E687A8-81D4-417A-AD8B-11D5ACF54934}"/>
                </a:ext>
              </a:extLst>
            </p:cNvPr>
            <p:cNvSpPr/>
            <p:nvPr/>
          </p:nvSpPr>
          <p:spPr>
            <a:xfrm>
              <a:off x="1040581" y="5851712"/>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59C633B3-CD39-4380-BC68-5999829C2B20}"/>
                </a:ext>
              </a:extLst>
            </p:cNvPr>
            <p:cNvSpPr/>
            <p:nvPr/>
          </p:nvSpPr>
          <p:spPr>
            <a:xfrm>
              <a:off x="1040581" y="5534816"/>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D6FEC554-09B6-4949-942C-14EDEFF19B6E}"/>
                </a:ext>
              </a:extLst>
            </p:cNvPr>
            <p:cNvSpPr/>
            <p:nvPr/>
          </p:nvSpPr>
          <p:spPr>
            <a:xfrm>
              <a:off x="1040581" y="5217709"/>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07644923-1815-417F-89C5-3C69494A4FAC}"/>
                </a:ext>
              </a:extLst>
            </p:cNvPr>
            <p:cNvSpPr/>
            <p:nvPr/>
          </p:nvSpPr>
          <p:spPr>
            <a:xfrm>
              <a:off x="1040581" y="4900814"/>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7A0FFE50-6F63-4018-A3E0-CCFCCEC2A606}"/>
                </a:ext>
              </a:extLst>
            </p:cNvPr>
            <p:cNvSpPr/>
            <p:nvPr/>
          </p:nvSpPr>
          <p:spPr>
            <a:xfrm>
              <a:off x="1040581" y="4583706"/>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CAFCCA53-496B-4164-9ABB-8F7D34574DD2}"/>
                </a:ext>
              </a:extLst>
            </p:cNvPr>
            <p:cNvSpPr/>
            <p:nvPr/>
          </p:nvSpPr>
          <p:spPr>
            <a:xfrm>
              <a:off x="1040581" y="4266811"/>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5C66D529-402B-4FE0-BFE3-EDD345C9A443}"/>
                </a:ext>
              </a:extLst>
            </p:cNvPr>
            <p:cNvSpPr/>
            <p:nvPr/>
          </p:nvSpPr>
          <p:spPr>
            <a:xfrm>
              <a:off x="1040581" y="3949704"/>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77ADE358-E98E-42F4-9BEC-586107326794}"/>
                </a:ext>
              </a:extLst>
            </p:cNvPr>
            <p:cNvSpPr/>
            <p:nvPr/>
          </p:nvSpPr>
          <p:spPr>
            <a:xfrm>
              <a:off x="1040581" y="3632808"/>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5415BE36-2A61-4D30-9A4E-3A7D2A111752}"/>
                </a:ext>
              </a:extLst>
            </p:cNvPr>
            <p:cNvSpPr/>
            <p:nvPr/>
          </p:nvSpPr>
          <p:spPr>
            <a:xfrm>
              <a:off x="1040581" y="3315913"/>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9B48E0DF-C872-4ED1-961F-77F63CE0A861}"/>
                </a:ext>
              </a:extLst>
            </p:cNvPr>
            <p:cNvSpPr/>
            <p:nvPr/>
          </p:nvSpPr>
          <p:spPr>
            <a:xfrm>
              <a:off x="1040581" y="2998806"/>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5424F176-6283-4300-AE7D-7A8A61FAE52D}"/>
                </a:ext>
              </a:extLst>
            </p:cNvPr>
            <p:cNvSpPr/>
            <p:nvPr/>
          </p:nvSpPr>
          <p:spPr>
            <a:xfrm>
              <a:off x="1040581" y="2681910"/>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9229C267-4736-4BD5-87A2-ACE0A03ABDB0}"/>
                </a:ext>
              </a:extLst>
            </p:cNvPr>
            <p:cNvSpPr/>
            <p:nvPr/>
          </p:nvSpPr>
          <p:spPr>
            <a:xfrm>
              <a:off x="1040581" y="2364803"/>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67AA7147-CF2F-483B-9BB1-2106AB730EE8}"/>
                </a:ext>
              </a:extLst>
            </p:cNvPr>
            <p:cNvSpPr/>
            <p:nvPr/>
          </p:nvSpPr>
          <p:spPr>
            <a:xfrm>
              <a:off x="1040581" y="2047908"/>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361C88EA-663F-44D0-93B4-02763EE44236}"/>
                </a:ext>
              </a:extLst>
            </p:cNvPr>
            <p:cNvSpPr/>
            <p:nvPr/>
          </p:nvSpPr>
          <p:spPr>
            <a:xfrm>
              <a:off x="1040581" y="1731012"/>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EC44349A-8F52-4388-9A1A-B2273074F7AC}"/>
                </a:ext>
              </a:extLst>
            </p:cNvPr>
            <p:cNvSpPr/>
            <p:nvPr/>
          </p:nvSpPr>
          <p:spPr>
            <a:xfrm>
              <a:off x="1040581" y="1413905"/>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6EA1A55B-CCD5-4EC6-AAA9-01B896386BCE}"/>
                </a:ext>
              </a:extLst>
            </p:cNvPr>
            <p:cNvSpPr/>
            <p:nvPr/>
          </p:nvSpPr>
          <p:spPr>
            <a:xfrm>
              <a:off x="1040581" y="1097010"/>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66FB6639-578A-4959-ABDA-9251BAE9E4F0}"/>
                </a:ext>
              </a:extLst>
            </p:cNvPr>
            <p:cNvSpPr/>
            <p:nvPr/>
          </p:nvSpPr>
          <p:spPr>
            <a:xfrm>
              <a:off x="1040581" y="779903"/>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67C2E24F-F835-45DF-9E93-9B43E75857B4}"/>
                </a:ext>
              </a:extLst>
            </p:cNvPr>
            <p:cNvSpPr/>
            <p:nvPr/>
          </p:nvSpPr>
          <p:spPr>
            <a:xfrm>
              <a:off x="1040581" y="463007"/>
              <a:ext cx="12181464" cy="21197"/>
            </a:xfrm>
            <a:custGeom>
              <a:avLst/>
              <a:gdLst>
                <a:gd name="connsiteX0" fmla="*/ 0 w 12181464"/>
                <a:gd name="connsiteY0" fmla="*/ 0 h 21197"/>
                <a:gd name="connsiteX1" fmla="*/ 12181465 w 12181464"/>
                <a:gd name="connsiteY1" fmla="*/ 0 h 21197"/>
              </a:gdLst>
              <a:ahLst/>
              <a:cxnLst>
                <a:cxn ang="0">
                  <a:pos x="connsiteX0" y="connsiteY0"/>
                </a:cxn>
                <a:cxn ang="0">
                  <a:pos x="connsiteX1" y="connsiteY1"/>
                </a:cxn>
              </a:cxnLst>
              <a:rect l="l" t="t" r="r" b="b"/>
              <a:pathLst>
                <a:path w="12181464" h="21197">
                  <a:moveTo>
                    <a:pt x="0" y="0"/>
                  </a:moveTo>
                  <a:lnTo>
                    <a:pt x="12181465" y="0"/>
                  </a:lnTo>
                </a:path>
              </a:pathLst>
            </a:custGeom>
            <a:ln w="8877" cap="flat">
              <a:solidFill>
                <a:srgbClr val="C6DBDC"/>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69118437-0AD6-4AAE-B66F-DA9BF07F3BDD}"/>
                </a:ext>
              </a:extLst>
            </p:cNvPr>
            <p:cNvSpPr/>
            <p:nvPr/>
          </p:nvSpPr>
          <p:spPr>
            <a:xfrm>
              <a:off x="1069578" y="142720"/>
              <a:ext cx="12181252" cy="6571"/>
            </a:xfrm>
            <a:custGeom>
              <a:avLst/>
              <a:gdLst>
                <a:gd name="connsiteX0" fmla="*/ 0 w 12181252"/>
                <a:gd name="connsiteY0" fmla="*/ 0 h 6571"/>
                <a:gd name="connsiteX1" fmla="*/ 12181253 w 12181252"/>
                <a:gd name="connsiteY1" fmla="*/ 6571 h 6571"/>
              </a:gdLst>
              <a:ahLst/>
              <a:cxnLst>
                <a:cxn ang="0">
                  <a:pos x="connsiteX0" y="connsiteY0"/>
                </a:cxn>
                <a:cxn ang="0">
                  <a:pos x="connsiteX1" y="connsiteY1"/>
                </a:cxn>
              </a:cxnLst>
              <a:rect l="l" t="t" r="r" b="b"/>
              <a:pathLst>
                <a:path w="12181252" h="6571">
                  <a:moveTo>
                    <a:pt x="0" y="0"/>
                  </a:moveTo>
                  <a:lnTo>
                    <a:pt x="12181253" y="6571"/>
                  </a:lnTo>
                </a:path>
              </a:pathLst>
            </a:custGeom>
            <a:ln w="8877" cap="flat">
              <a:solidFill>
                <a:srgbClr val="C6DBDC"/>
              </a:solidFill>
              <a:prstDash val="solid"/>
              <a:miter/>
            </a:ln>
          </p:spPr>
          <p:txBody>
            <a:bodyPr rtlCol="0" anchor="ctr"/>
            <a:lstStyle/>
            <a:p>
              <a:endParaRPr lang="en-US"/>
            </a:p>
          </p:txBody>
        </p:sp>
      </p:grpSp>
      <p:sp>
        <p:nvSpPr>
          <p:cNvPr id="2" name="Title Placeholder 1">
            <a:extLst>
              <a:ext uri="{FF2B5EF4-FFF2-40B4-BE49-F238E27FC236}">
                <a16:creationId xmlns="" xmlns:a16="http://schemas.microsoft.com/office/drawing/2014/main" id="{D51A49D6-EFAD-436F-A3E9-B04D4B2C2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3F86D9D-D5D7-4D2A-9736-F04D40C06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F3D158-3563-4E1C-BF84-476C6D08E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53504-F16D-4925-8823-5B229C665810}" type="datetimeFigureOut">
              <a:rPr lang="en-US" smtClean="0"/>
              <a:t>3/13/2022</a:t>
            </a:fld>
            <a:endParaRPr lang="en-US"/>
          </a:p>
        </p:txBody>
      </p:sp>
      <p:sp>
        <p:nvSpPr>
          <p:cNvPr id="5" name="Footer Placeholder 4">
            <a:extLst>
              <a:ext uri="{FF2B5EF4-FFF2-40B4-BE49-F238E27FC236}">
                <a16:creationId xmlns="" xmlns:a16="http://schemas.microsoft.com/office/drawing/2014/main" id="{35AD4896-096F-4ED8-B1F8-458BA05F5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DA4670E-E7BC-46A7-9F30-7C15F49EA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55AF6-A9E0-454B-B4CB-CB1A9B478597}" type="slidenum">
              <a:rPr lang="en-US" smtClean="0"/>
              <a:t>‹#›</a:t>
            </a:fld>
            <a:endParaRPr lang="en-US"/>
          </a:p>
        </p:txBody>
      </p:sp>
    </p:spTree>
    <p:extLst>
      <p:ext uri="{BB962C8B-B14F-4D97-AF65-F5344CB8AC3E}">
        <p14:creationId xmlns:p14="http://schemas.microsoft.com/office/powerpoint/2010/main" val="2422349178"/>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94" r:id="rId14"/>
    <p:sldLayoutId id="2147483693" r:id="rId15"/>
    <p:sldLayoutId id="2147483692" r:id="rId16"/>
    <p:sldLayoutId id="2147483691" r:id="rId17"/>
    <p:sldLayoutId id="2147483690" r:id="rId18"/>
    <p:sldLayoutId id="2147483689" r:id="rId19"/>
    <p:sldLayoutId id="2147483688" r:id="rId20"/>
    <p:sldLayoutId id="2147483687" r:id="rId21"/>
    <p:sldLayoutId id="2147483686" r:id="rId22"/>
    <p:sldLayoutId id="2147483685" r:id="rId23"/>
    <p:sldLayoutId id="2147483684" r:id="rId24"/>
    <p:sldLayoutId id="2147483683" r:id="rId25"/>
    <p:sldLayoutId id="2147483682" r:id="rId26"/>
    <p:sldLayoutId id="2147483681" r:id="rId27"/>
    <p:sldLayoutId id="2147483680" r:id="rId28"/>
    <p:sldLayoutId id="2147483679" r:id="rId29"/>
    <p:sldLayoutId id="2147483678" r:id="rId30"/>
    <p:sldLayoutId id="2147483677" r:id="rId31"/>
    <p:sldLayoutId id="2147483676" r:id="rId32"/>
    <p:sldLayoutId id="2147483675" r:id="rId33"/>
    <p:sldLayoutId id="2147483674" r:id="rId34"/>
    <p:sldLayoutId id="2147483673" r:id="rId35"/>
    <p:sldLayoutId id="2147483672" r:id="rId36"/>
    <p:sldLayoutId id="2147483671" r:id="rId37"/>
    <p:sldLayoutId id="2147483670" r:id="rId38"/>
    <p:sldLayoutId id="2147483669" r:id="rId39"/>
    <p:sldLayoutId id="2147483668" r:id="rId40"/>
    <p:sldLayoutId id="2147483667" r:id="rId41"/>
    <p:sldLayoutId id="2147483666" r:id="rId42"/>
    <p:sldLayoutId id="2147483660" r:id="rId43"/>
    <p:sldLayoutId id="2147483665" r:id="rId44"/>
    <p:sldLayoutId id="2147483664" r:id="rId45"/>
    <p:sldLayoutId id="2147483662" r:id="rId46"/>
    <p:sldLayoutId id="2147483663" r:id="rId4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54.svg"/><Relationship Id="rId18" Type="http://schemas.openxmlformats.org/officeDocument/2006/relationships/image" Target="../media/image12.png"/><Relationship Id="rId3" Type="http://schemas.openxmlformats.org/officeDocument/2006/relationships/image" Target="../media/image44.svg"/><Relationship Id="rId21" Type="http://schemas.openxmlformats.org/officeDocument/2006/relationships/image" Target="../media/image14.png"/><Relationship Id="rId17" Type="http://schemas.openxmlformats.org/officeDocument/2006/relationships/image" Target="../media/image58.svg"/><Relationship Id="rId7" Type="http://schemas.openxmlformats.org/officeDocument/2006/relationships/image" Target="../media/image48.svg"/><Relationship Id="rId2" Type="http://schemas.openxmlformats.org/officeDocument/2006/relationships/image" Target="../media/image8.png"/><Relationship Id="rId20" Type="http://schemas.openxmlformats.org/officeDocument/2006/relationships/image" Target="../media/image56.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2.svg"/><Relationship Id="rId24" Type="http://schemas.openxmlformats.org/officeDocument/2006/relationships/image" Target="../media/image60.svg"/><Relationship Id="rId5" Type="http://schemas.openxmlformats.org/officeDocument/2006/relationships/image" Target="../media/image46.svg"/><Relationship Id="rId15" Type="http://schemas.openxmlformats.org/officeDocument/2006/relationships/image" Target="../media/image11.png"/><Relationship Id="rId23" Type="http://schemas.openxmlformats.org/officeDocument/2006/relationships/image" Target="../media/image16.png"/><Relationship Id="rId19" Type="http://schemas.openxmlformats.org/officeDocument/2006/relationships/image" Target="../media/image13.png"/><Relationship Id="rId14" Type="http://schemas.openxmlformats.org/officeDocument/2006/relationships/image" Target="../media/image10.png"/><Relationship Id="rId9" Type="http://schemas.openxmlformats.org/officeDocument/2006/relationships/image" Target="../media/image50.sv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6.png"/><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6AD988FD-9C4C-4ECC-A519-AC5A5E2A8B54}"/>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36925" r="7123"/>
          <a:stretch/>
        </p:blipFill>
        <p:spPr>
          <a:xfrm>
            <a:off x="5358581" y="-9832"/>
            <a:ext cx="6833419" cy="6867832"/>
          </a:xfrm>
          <a:prstGeom prst="rect">
            <a:avLst/>
          </a:prstGeom>
        </p:spPr>
      </p:pic>
      <p:pic>
        <p:nvPicPr>
          <p:cNvPr id="80" name="Graphic 79">
            <a:extLst>
              <a:ext uri="{FF2B5EF4-FFF2-40B4-BE49-F238E27FC236}">
                <a16:creationId xmlns="" xmlns:a16="http://schemas.microsoft.com/office/drawing/2014/main" id="{132B5CA8-36D0-4B92-995D-71B538EA733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785156" y="35767"/>
            <a:ext cx="3342276" cy="6959549"/>
          </a:xfrm>
          <a:prstGeom prst="rect">
            <a:avLst/>
          </a:prstGeom>
        </p:spPr>
      </p:pic>
      <p:grpSp>
        <p:nvGrpSpPr>
          <p:cNvPr id="230" name="Group 229">
            <a:extLst>
              <a:ext uri="{FF2B5EF4-FFF2-40B4-BE49-F238E27FC236}">
                <a16:creationId xmlns="" xmlns:a16="http://schemas.microsoft.com/office/drawing/2014/main" id="{7CADFD3B-8992-4B3C-A090-5FB2FA64882B}"/>
              </a:ext>
            </a:extLst>
          </p:cNvPr>
          <p:cNvGrpSpPr/>
          <p:nvPr/>
        </p:nvGrpSpPr>
        <p:grpSpPr>
          <a:xfrm>
            <a:off x="3054348" y="4468409"/>
            <a:ext cx="2688156" cy="1437720"/>
            <a:chOff x="2921495" y="4445840"/>
            <a:chExt cx="2688156" cy="1437720"/>
          </a:xfrm>
        </p:grpSpPr>
        <p:sp>
          <p:nvSpPr>
            <p:cNvPr id="82" name="Freeform: Shape 81">
              <a:extLst>
                <a:ext uri="{FF2B5EF4-FFF2-40B4-BE49-F238E27FC236}">
                  <a16:creationId xmlns="" xmlns:a16="http://schemas.microsoft.com/office/drawing/2014/main" id="{C2C0BBD1-895D-4E11-AA00-6822A951E804}"/>
                </a:ext>
              </a:extLst>
            </p:cNvPr>
            <p:cNvSpPr/>
            <p:nvPr/>
          </p:nvSpPr>
          <p:spPr>
            <a:xfrm>
              <a:off x="5003284" y="5025381"/>
              <a:ext cx="606366" cy="349935"/>
            </a:xfrm>
            <a:custGeom>
              <a:avLst/>
              <a:gdLst>
                <a:gd name="connsiteX0" fmla="*/ 54242 w 606366"/>
                <a:gd name="connsiteY0" fmla="*/ 200975 h 349935"/>
                <a:gd name="connsiteX1" fmla="*/ 0 w 606366"/>
                <a:gd name="connsiteY1" fmla="*/ 349936 h 349935"/>
                <a:gd name="connsiteX2" fmla="*/ 606367 w 606366"/>
                <a:gd name="connsiteY2" fmla="*/ 0 h 349935"/>
                <a:gd name="connsiteX3" fmla="*/ 54242 w 606366"/>
                <a:gd name="connsiteY3" fmla="*/ 200975 h 349935"/>
              </a:gdLst>
              <a:ahLst/>
              <a:cxnLst>
                <a:cxn ang="0">
                  <a:pos x="connsiteX0" y="connsiteY0"/>
                </a:cxn>
                <a:cxn ang="0">
                  <a:pos x="connsiteX1" y="connsiteY1"/>
                </a:cxn>
                <a:cxn ang="0">
                  <a:pos x="connsiteX2" y="connsiteY2"/>
                </a:cxn>
                <a:cxn ang="0">
                  <a:pos x="connsiteX3" y="connsiteY3"/>
                </a:cxn>
              </a:cxnLst>
              <a:rect l="l" t="t" r="r" b="b"/>
              <a:pathLst>
                <a:path w="606366" h="349935">
                  <a:moveTo>
                    <a:pt x="54242" y="200975"/>
                  </a:moveTo>
                  <a:lnTo>
                    <a:pt x="0" y="349936"/>
                  </a:lnTo>
                  <a:lnTo>
                    <a:pt x="606367" y="0"/>
                  </a:lnTo>
                  <a:lnTo>
                    <a:pt x="54242" y="200975"/>
                  </a:lnTo>
                  <a:close/>
                </a:path>
              </a:pathLst>
            </a:custGeom>
            <a:solidFill>
              <a:srgbClr val="D7E9EF"/>
            </a:solidFill>
            <a:ln w="20234"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0238C430-66A9-4491-B19C-C84E1CC01BAA}"/>
                </a:ext>
              </a:extLst>
            </p:cNvPr>
            <p:cNvSpPr/>
            <p:nvPr/>
          </p:nvSpPr>
          <p:spPr>
            <a:xfrm>
              <a:off x="4827001" y="5025381"/>
              <a:ext cx="782650" cy="200975"/>
            </a:xfrm>
            <a:custGeom>
              <a:avLst/>
              <a:gdLst>
                <a:gd name="connsiteX0" fmla="*/ 782650 w 782650"/>
                <a:gd name="connsiteY0" fmla="*/ 0 h 200975"/>
                <a:gd name="connsiteX1" fmla="*/ 230525 w 782650"/>
                <a:gd name="connsiteY1" fmla="*/ 200975 h 200975"/>
                <a:gd name="connsiteX2" fmla="*/ 0 w 782650"/>
                <a:gd name="connsiteY2" fmla="*/ 607 h 200975"/>
                <a:gd name="connsiteX3" fmla="*/ 782650 w 782650"/>
                <a:gd name="connsiteY3" fmla="*/ 0 h 200975"/>
              </a:gdLst>
              <a:ahLst/>
              <a:cxnLst>
                <a:cxn ang="0">
                  <a:pos x="connsiteX0" y="connsiteY0"/>
                </a:cxn>
                <a:cxn ang="0">
                  <a:pos x="connsiteX1" y="connsiteY1"/>
                </a:cxn>
                <a:cxn ang="0">
                  <a:pos x="connsiteX2" y="connsiteY2"/>
                </a:cxn>
                <a:cxn ang="0">
                  <a:pos x="connsiteX3" y="connsiteY3"/>
                </a:cxn>
              </a:cxnLst>
              <a:rect l="l" t="t" r="r" b="b"/>
              <a:pathLst>
                <a:path w="782650" h="200975">
                  <a:moveTo>
                    <a:pt x="782650" y="0"/>
                  </a:moveTo>
                  <a:lnTo>
                    <a:pt x="230525" y="200975"/>
                  </a:lnTo>
                  <a:lnTo>
                    <a:pt x="0" y="607"/>
                  </a:lnTo>
                  <a:lnTo>
                    <a:pt x="782650" y="0"/>
                  </a:lnTo>
                  <a:close/>
                </a:path>
              </a:pathLst>
            </a:custGeom>
            <a:solidFill>
              <a:srgbClr val="FFFFFF"/>
            </a:solidFill>
            <a:ln w="20234"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3E97C309-F46D-4938-B654-3227270EE319}"/>
                </a:ext>
              </a:extLst>
            </p:cNvPr>
            <p:cNvSpPr/>
            <p:nvPr/>
          </p:nvSpPr>
          <p:spPr>
            <a:xfrm>
              <a:off x="5135244" y="5025381"/>
              <a:ext cx="474406" cy="515087"/>
            </a:xfrm>
            <a:custGeom>
              <a:avLst/>
              <a:gdLst>
                <a:gd name="connsiteX0" fmla="*/ 474407 w 474406"/>
                <a:gd name="connsiteY0" fmla="*/ 0 h 515087"/>
                <a:gd name="connsiteX1" fmla="*/ 0 w 474406"/>
                <a:gd name="connsiteY1" fmla="*/ 273836 h 515087"/>
                <a:gd name="connsiteX2" fmla="*/ 213726 w 474406"/>
                <a:gd name="connsiteY2" fmla="*/ 515088 h 515087"/>
                <a:gd name="connsiteX3" fmla="*/ 474407 w 474406"/>
                <a:gd name="connsiteY3" fmla="*/ 0 h 515087"/>
              </a:gdLst>
              <a:ahLst/>
              <a:cxnLst>
                <a:cxn ang="0">
                  <a:pos x="connsiteX0" y="connsiteY0"/>
                </a:cxn>
                <a:cxn ang="0">
                  <a:pos x="connsiteX1" y="connsiteY1"/>
                </a:cxn>
                <a:cxn ang="0">
                  <a:pos x="connsiteX2" y="connsiteY2"/>
                </a:cxn>
                <a:cxn ang="0">
                  <a:pos x="connsiteX3" y="connsiteY3"/>
                </a:cxn>
              </a:cxnLst>
              <a:rect l="l" t="t" r="r" b="b"/>
              <a:pathLst>
                <a:path w="474406" h="515087">
                  <a:moveTo>
                    <a:pt x="474407" y="0"/>
                  </a:moveTo>
                  <a:lnTo>
                    <a:pt x="0" y="273836"/>
                  </a:lnTo>
                  <a:lnTo>
                    <a:pt x="213726" y="515088"/>
                  </a:lnTo>
                  <a:lnTo>
                    <a:pt x="474407" y="0"/>
                  </a:lnTo>
                  <a:close/>
                </a:path>
              </a:pathLst>
            </a:custGeom>
            <a:solidFill>
              <a:srgbClr val="FFFFFF"/>
            </a:solidFill>
            <a:ln w="20234"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5D85DC73-2D2D-4524-8769-0D4AE5AAB2B9}"/>
                </a:ext>
              </a:extLst>
            </p:cNvPr>
            <p:cNvSpPr/>
            <p:nvPr/>
          </p:nvSpPr>
          <p:spPr>
            <a:xfrm>
              <a:off x="4940138" y="5373698"/>
              <a:ext cx="38049" cy="13155"/>
            </a:xfrm>
            <a:custGeom>
              <a:avLst/>
              <a:gdLst>
                <a:gd name="connsiteX0" fmla="*/ 38738 w 38049"/>
                <a:gd name="connsiteY0" fmla="*/ 12940 h 13155"/>
                <a:gd name="connsiteX1" fmla="*/ 688 w 38049"/>
                <a:gd name="connsiteY1" fmla="*/ -215 h 13155"/>
              </a:gdLst>
              <a:ahLst/>
              <a:cxnLst>
                <a:cxn ang="0">
                  <a:pos x="connsiteX0" y="connsiteY0"/>
                </a:cxn>
                <a:cxn ang="0">
                  <a:pos x="connsiteX1" y="connsiteY1"/>
                </a:cxn>
              </a:cxnLst>
              <a:rect l="l" t="t" r="r" b="b"/>
              <a:pathLst>
                <a:path w="38049" h="13155">
                  <a:moveTo>
                    <a:pt x="38738" y="12940"/>
                  </a:moveTo>
                  <a:cubicBezTo>
                    <a:pt x="27162" y="5857"/>
                    <a:pt x="14168" y="1364"/>
                    <a:pt x="688" y="-215"/>
                  </a:cubicBezTo>
                </a:path>
              </a:pathLst>
            </a:custGeom>
            <a:noFill/>
            <a:ln w="20234" cap="flat">
              <a:solidFill>
                <a:srgbClr val="FFFFFF"/>
              </a:solid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1207CFBE-7521-4186-8D6E-6E48069C3F70}"/>
                </a:ext>
              </a:extLst>
            </p:cNvPr>
            <p:cNvSpPr/>
            <p:nvPr/>
          </p:nvSpPr>
          <p:spPr>
            <a:xfrm>
              <a:off x="2921495" y="4445840"/>
              <a:ext cx="1937888" cy="1437720"/>
            </a:xfrm>
            <a:custGeom>
              <a:avLst/>
              <a:gdLst>
                <a:gd name="connsiteX0" fmla="*/ 1938577 w 1937888"/>
                <a:gd name="connsiteY0" fmla="*/ 924404 h 1437720"/>
                <a:gd name="connsiteX1" fmla="*/ 1664538 w 1937888"/>
                <a:gd name="connsiteY1" fmla="*/ 935536 h 1437720"/>
                <a:gd name="connsiteX2" fmla="*/ 1347390 w 1937888"/>
                <a:gd name="connsiteY2" fmla="*/ 1043815 h 1437720"/>
                <a:gd name="connsiteX3" fmla="*/ 1442109 w 1937888"/>
                <a:gd name="connsiteY3" fmla="*/ 1339510 h 1437720"/>
                <a:gd name="connsiteX4" fmla="*/ 1527721 w 1937888"/>
                <a:gd name="connsiteY4" fmla="*/ 1326760 h 1437720"/>
                <a:gd name="connsiteX5" fmla="*/ 1514565 w 1937888"/>
                <a:gd name="connsiteY5" fmla="*/ 1206336 h 1437720"/>
                <a:gd name="connsiteX6" fmla="*/ 1383011 w 1937888"/>
                <a:gd name="connsiteY6" fmla="*/ 1200467 h 1437720"/>
                <a:gd name="connsiteX7" fmla="*/ 1271088 w 1937888"/>
                <a:gd name="connsiteY7" fmla="*/ 1281424 h 1437720"/>
                <a:gd name="connsiteX8" fmla="*/ 1014050 w 1937888"/>
                <a:gd name="connsiteY8" fmla="*/ 1426741 h 1437720"/>
                <a:gd name="connsiteX9" fmla="*/ 733737 w 1937888"/>
                <a:gd name="connsiteY9" fmla="*/ 1370072 h 1437720"/>
                <a:gd name="connsiteX10" fmla="*/ 548751 w 1937888"/>
                <a:gd name="connsiteY10" fmla="*/ 1118093 h 1437720"/>
                <a:gd name="connsiteX11" fmla="*/ 274105 w 1937888"/>
                <a:gd name="connsiteY11" fmla="*/ 1016897 h 1437720"/>
                <a:gd name="connsiteX12" fmla="*/ 24150 w 1937888"/>
                <a:gd name="connsiteY12" fmla="*/ 875223 h 1437720"/>
                <a:gd name="connsiteX13" fmla="*/ 88107 w 1937888"/>
                <a:gd name="connsiteY13" fmla="*/ 614137 h 1437720"/>
                <a:gd name="connsiteX14" fmla="*/ 305273 w 1937888"/>
                <a:gd name="connsiteY14" fmla="*/ 552003 h 1437720"/>
                <a:gd name="connsiteX15" fmla="*/ 568383 w 1937888"/>
                <a:gd name="connsiteY15" fmla="*/ 218663 h 1437720"/>
                <a:gd name="connsiteX16" fmla="*/ 533774 w 1937888"/>
                <a:gd name="connsiteY16" fmla="*/ 75167 h 1437720"/>
                <a:gd name="connsiteX17" fmla="*/ 327334 w 1937888"/>
                <a:gd name="connsiteY17" fmla="*/ -123 h 143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7888" h="1437720">
                  <a:moveTo>
                    <a:pt x="1938577" y="924404"/>
                  </a:moveTo>
                  <a:cubicBezTo>
                    <a:pt x="1839202" y="927440"/>
                    <a:pt x="1712303" y="947679"/>
                    <a:pt x="1664538" y="935536"/>
                  </a:cubicBezTo>
                  <a:cubicBezTo>
                    <a:pt x="1548770" y="906189"/>
                    <a:pt x="1411345" y="942215"/>
                    <a:pt x="1347390" y="1043815"/>
                  </a:cubicBezTo>
                  <a:cubicBezTo>
                    <a:pt x="1283434" y="1145416"/>
                    <a:pt x="1327151" y="1306925"/>
                    <a:pt x="1442109" y="1339510"/>
                  </a:cubicBezTo>
                  <a:cubicBezTo>
                    <a:pt x="1471011" y="1349630"/>
                    <a:pt x="1503029" y="1344853"/>
                    <a:pt x="1527721" y="1326760"/>
                  </a:cubicBezTo>
                  <a:cubicBezTo>
                    <a:pt x="1562330" y="1296198"/>
                    <a:pt x="1551604" y="1233659"/>
                    <a:pt x="1514565" y="1206336"/>
                  </a:cubicBezTo>
                  <a:cubicBezTo>
                    <a:pt x="1474775" y="1181482"/>
                    <a:pt x="1424865" y="1179256"/>
                    <a:pt x="1383011" y="1200467"/>
                  </a:cubicBezTo>
                  <a:cubicBezTo>
                    <a:pt x="1342087" y="1222062"/>
                    <a:pt x="1304402" y="1249304"/>
                    <a:pt x="1271088" y="1281424"/>
                  </a:cubicBezTo>
                  <a:cubicBezTo>
                    <a:pt x="1195191" y="1345582"/>
                    <a:pt x="1110187" y="1402859"/>
                    <a:pt x="1014050" y="1426741"/>
                  </a:cubicBezTo>
                  <a:cubicBezTo>
                    <a:pt x="917914" y="1450623"/>
                    <a:pt x="808217" y="1436052"/>
                    <a:pt x="733737" y="1370072"/>
                  </a:cubicBezTo>
                  <a:cubicBezTo>
                    <a:pt x="655614" y="1300651"/>
                    <a:pt x="626874" y="1187919"/>
                    <a:pt x="548751" y="1118093"/>
                  </a:cubicBezTo>
                  <a:cubicBezTo>
                    <a:pt x="474675" y="1052316"/>
                    <a:pt x="370645" y="1037137"/>
                    <a:pt x="274105" y="1016897"/>
                  </a:cubicBezTo>
                  <a:cubicBezTo>
                    <a:pt x="177564" y="996658"/>
                    <a:pt x="73130" y="961644"/>
                    <a:pt x="24150" y="875223"/>
                  </a:cubicBezTo>
                  <a:cubicBezTo>
                    <a:pt x="-23756" y="784551"/>
                    <a:pt x="3730" y="672406"/>
                    <a:pt x="88107" y="614137"/>
                  </a:cubicBezTo>
                  <a:cubicBezTo>
                    <a:pt x="151860" y="573659"/>
                    <a:pt x="232615" y="573659"/>
                    <a:pt x="305273" y="552003"/>
                  </a:cubicBezTo>
                  <a:cubicBezTo>
                    <a:pt x="452432" y="504481"/>
                    <a:pt x="556340" y="372825"/>
                    <a:pt x="568383" y="218663"/>
                  </a:cubicBezTo>
                  <a:cubicBezTo>
                    <a:pt x="573807" y="168268"/>
                    <a:pt x="561562" y="117548"/>
                    <a:pt x="533774" y="75167"/>
                  </a:cubicBezTo>
                  <a:cubicBezTo>
                    <a:pt x="487831" y="12831"/>
                    <a:pt x="407683" y="-1539"/>
                    <a:pt x="327334" y="-123"/>
                  </a:cubicBezTo>
                </a:path>
              </a:pathLst>
            </a:custGeom>
            <a:noFill/>
            <a:ln w="20234" cap="flat">
              <a:solidFill>
                <a:srgbClr val="FFFFFF"/>
              </a:solidFill>
              <a:custDash>
                <a:ds d="300750" sp="300750"/>
              </a:custDash>
              <a:miter/>
            </a:ln>
          </p:spPr>
          <p:txBody>
            <a:bodyPr rtlCol="0" anchor="ctr"/>
            <a:lstStyle/>
            <a:p>
              <a:endParaRPr lang="en-US"/>
            </a:p>
          </p:txBody>
        </p:sp>
        <p:sp>
          <p:nvSpPr>
            <p:cNvPr id="87" name="Freeform: Shape 86">
              <a:extLst>
                <a:ext uri="{FF2B5EF4-FFF2-40B4-BE49-F238E27FC236}">
                  <a16:creationId xmlns="" xmlns:a16="http://schemas.microsoft.com/office/drawing/2014/main" id="{0C010132-F005-4ED7-9E33-94A236CD8C05}"/>
                </a:ext>
              </a:extLst>
            </p:cNvPr>
            <p:cNvSpPr/>
            <p:nvPr/>
          </p:nvSpPr>
          <p:spPr>
            <a:xfrm>
              <a:off x="3167791" y="4447957"/>
              <a:ext cx="40478" cy="3642"/>
            </a:xfrm>
            <a:custGeom>
              <a:avLst/>
              <a:gdLst>
                <a:gd name="connsiteX0" fmla="*/ 41167 w 40478"/>
                <a:gd name="connsiteY0" fmla="*/ -215 h 3642"/>
                <a:gd name="connsiteX1" fmla="*/ 688 w 40478"/>
                <a:gd name="connsiteY1" fmla="*/ 3428 h 3642"/>
              </a:gdLst>
              <a:ahLst/>
              <a:cxnLst>
                <a:cxn ang="0">
                  <a:pos x="connsiteX0" y="connsiteY0"/>
                </a:cxn>
                <a:cxn ang="0">
                  <a:pos x="connsiteX1" y="connsiteY1"/>
                </a:cxn>
              </a:cxnLst>
              <a:rect l="l" t="t" r="r" b="b"/>
              <a:pathLst>
                <a:path w="40478" h="3642">
                  <a:moveTo>
                    <a:pt x="41167" y="-215"/>
                  </a:moveTo>
                  <a:cubicBezTo>
                    <a:pt x="27404" y="-215"/>
                    <a:pt x="14047" y="2011"/>
                    <a:pt x="688" y="3428"/>
                  </a:cubicBezTo>
                </a:path>
              </a:pathLst>
            </a:custGeom>
            <a:noFill/>
            <a:ln w="20234" cap="flat">
              <a:solidFill>
                <a:srgbClr val="FFFFFF"/>
              </a:solidFill>
              <a:prstDash val="solid"/>
              <a:miter/>
            </a:ln>
          </p:spPr>
          <p:txBody>
            <a:bodyPr rtlCol="0" anchor="ctr"/>
            <a:lstStyle/>
            <a:p>
              <a:endParaRPr lang="en-US"/>
            </a:p>
          </p:txBody>
        </p:sp>
      </p:grpSp>
      <p:grpSp>
        <p:nvGrpSpPr>
          <p:cNvPr id="229" name="Group 228">
            <a:extLst>
              <a:ext uri="{FF2B5EF4-FFF2-40B4-BE49-F238E27FC236}">
                <a16:creationId xmlns="" xmlns:a16="http://schemas.microsoft.com/office/drawing/2014/main" id="{F280A90B-D0B9-4134-8165-4748E9CCA9A0}"/>
              </a:ext>
            </a:extLst>
          </p:cNvPr>
          <p:cNvGrpSpPr/>
          <p:nvPr/>
        </p:nvGrpSpPr>
        <p:grpSpPr>
          <a:xfrm>
            <a:off x="1615899" y="5380084"/>
            <a:ext cx="247023" cy="301737"/>
            <a:chOff x="1615899" y="5380084"/>
            <a:chExt cx="247023" cy="301737"/>
          </a:xfrm>
        </p:grpSpPr>
        <p:sp>
          <p:nvSpPr>
            <p:cNvPr id="88" name="Freeform: Shape 87">
              <a:extLst>
                <a:ext uri="{FF2B5EF4-FFF2-40B4-BE49-F238E27FC236}">
                  <a16:creationId xmlns="" xmlns:a16="http://schemas.microsoft.com/office/drawing/2014/main" id="{EA835375-17FA-409B-B1EA-C7600AF2D86A}"/>
                </a:ext>
              </a:extLst>
            </p:cNvPr>
            <p:cNvSpPr/>
            <p:nvPr/>
          </p:nvSpPr>
          <p:spPr>
            <a:xfrm>
              <a:off x="1621161" y="5389214"/>
              <a:ext cx="241761" cy="292607"/>
            </a:xfrm>
            <a:custGeom>
              <a:avLst/>
              <a:gdLst>
                <a:gd name="connsiteX0" fmla="*/ 170041 w 241761"/>
                <a:gd name="connsiteY0" fmla="*/ 70285 h 292607"/>
                <a:gd name="connsiteX1" fmla="*/ 64190 w 241761"/>
                <a:gd name="connsiteY1" fmla="*/ 201637 h 292607"/>
                <a:gd name="connsiteX2" fmla="*/ 52249 w 241761"/>
                <a:gd name="connsiteY2" fmla="*/ 238878 h 292607"/>
                <a:gd name="connsiteX3" fmla="*/ 114788 w 241761"/>
                <a:gd name="connsiteY3" fmla="*/ 218638 h 292607"/>
                <a:gd name="connsiteX4" fmla="*/ 158910 w 241761"/>
                <a:gd name="connsiteY4" fmla="*/ 167838 h 292607"/>
                <a:gd name="connsiteX5" fmla="*/ 222663 w 241761"/>
                <a:gd name="connsiteY5" fmla="*/ 79190 h 292607"/>
                <a:gd name="connsiteX6" fmla="*/ 238247 w 241761"/>
                <a:gd name="connsiteY6" fmla="*/ 17056 h 292607"/>
                <a:gd name="connsiteX7" fmla="*/ 203638 w 241761"/>
                <a:gd name="connsiteY7" fmla="*/ -148 h 292607"/>
                <a:gd name="connsiteX8" fmla="*/ 165386 w 241761"/>
                <a:gd name="connsiteY8" fmla="*/ 12603 h 292607"/>
                <a:gd name="connsiteX9" fmla="*/ 26545 w 241761"/>
                <a:gd name="connsiteY9" fmla="*/ 171076 h 292607"/>
                <a:gd name="connsiteX10" fmla="*/ 6305 w 241761"/>
                <a:gd name="connsiteY10" fmla="*/ 263569 h 292607"/>
                <a:gd name="connsiteX11" fmla="*/ 71881 w 241761"/>
                <a:gd name="connsiteY11" fmla="*/ 291095 h 292607"/>
                <a:gd name="connsiteX12" fmla="*/ 138265 w 241761"/>
                <a:gd name="connsiteY12" fmla="*/ 256486 h 292607"/>
                <a:gd name="connsiteX13" fmla="*/ 235616 w 241761"/>
                <a:gd name="connsiteY13" fmla="*/ 152658 h 29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761" h="292607">
                  <a:moveTo>
                    <a:pt x="170041" y="70285"/>
                  </a:moveTo>
                  <a:lnTo>
                    <a:pt x="64190" y="201637"/>
                  </a:lnTo>
                  <a:cubicBezTo>
                    <a:pt x="55488" y="212364"/>
                    <a:pt x="46380" y="226329"/>
                    <a:pt x="52249" y="238878"/>
                  </a:cubicBezTo>
                  <a:cubicBezTo>
                    <a:pt x="74998" y="241002"/>
                    <a:pt x="97605" y="233676"/>
                    <a:pt x="114788" y="218638"/>
                  </a:cubicBezTo>
                  <a:cubicBezTo>
                    <a:pt x="131748" y="203803"/>
                    <a:pt x="146584" y="186701"/>
                    <a:pt x="158910" y="167838"/>
                  </a:cubicBezTo>
                  <a:lnTo>
                    <a:pt x="222663" y="79190"/>
                  </a:lnTo>
                  <a:cubicBezTo>
                    <a:pt x="235818" y="60975"/>
                    <a:pt x="249581" y="36688"/>
                    <a:pt x="238247" y="17056"/>
                  </a:cubicBezTo>
                  <a:cubicBezTo>
                    <a:pt x="230577" y="5580"/>
                    <a:pt x="217401" y="-957"/>
                    <a:pt x="203638" y="-148"/>
                  </a:cubicBezTo>
                  <a:cubicBezTo>
                    <a:pt x="190037" y="945"/>
                    <a:pt x="176923" y="5317"/>
                    <a:pt x="165386" y="12603"/>
                  </a:cubicBezTo>
                  <a:cubicBezTo>
                    <a:pt x="104669" y="47617"/>
                    <a:pt x="64190" y="110561"/>
                    <a:pt x="26545" y="171076"/>
                  </a:cubicBezTo>
                  <a:cubicBezTo>
                    <a:pt x="9139" y="199208"/>
                    <a:pt x="-8671" y="234425"/>
                    <a:pt x="6305" y="263569"/>
                  </a:cubicBezTo>
                  <a:cubicBezTo>
                    <a:pt x="20393" y="285407"/>
                    <a:pt x="46440" y="296337"/>
                    <a:pt x="71881" y="291095"/>
                  </a:cubicBezTo>
                  <a:cubicBezTo>
                    <a:pt x="96613" y="285448"/>
                    <a:pt x="119463" y="273527"/>
                    <a:pt x="138265" y="256486"/>
                  </a:cubicBezTo>
                  <a:cubicBezTo>
                    <a:pt x="175567" y="226754"/>
                    <a:pt x="208354" y="191780"/>
                    <a:pt x="235616" y="152658"/>
                  </a:cubicBezTo>
                </a:path>
              </a:pathLst>
            </a:custGeom>
            <a:noFill/>
            <a:ln w="20234" cap="flat">
              <a:solidFill>
                <a:srgbClr val="DD912C"/>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2CD94D7E-1E35-4C1F-ABE9-5B82A156D580}"/>
                </a:ext>
              </a:extLst>
            </p:cNvPr>
            <p:cNvSpPr/>
            <p:nvPr/>
          </p:nvSpPr>
          <p:spPr>
            <a:xfrm>
              <a:off x="1615899" y="5380084"/>
              <a:ext cx="241791" cy="292475"/>
            </a:xfrm>
            <a:custGeom>
              <a:avLst/>
              <a:gdLst>
                <a:gd name="connsiteX0" fmla="*/ 170243 w 241791"/>
                <a:gd name="connsiteY0" fmla="*/ 70106 h 292475"/>
                <a:gd name="connsiteX1" fmla="*/ 64393 w 241791"/>
                <a:gd name="connsiteY1" fmla="*/ 201255 h 292475"/>
                <a:gd name="connsiteX2" fmla="*/ 52248 w 241791"/>
                <a:gd name="connsiteY2" fmla="*/ 238698 h 292475"/>
                <a:gd name="connsiteX3" fmla="*/ 114788 w 241791"/>
                <a:gd name="connsiteY3" fmla="*/ 218459 h 292475"/>
                <a:gd name="connsiteX4" fmla="*/ 158909 w 241791"/>
                <a:gd name="connsiteY4" fmla="*/ 167659 h 292475"/>
                <a:gd name="connsiteX5" fmla="*/ 222663 w 241791"/>
                <a:gd name="connsiteY5" fmla="*/ 79213 h 292475"/>
                <a:gd name="connsiteX6" fmla="*/ 238247 w 241791"/>
                <a:gd name="connsiteY6" fmla="*/ 17079 h 292475"/>
                <a:gd name="connsiteX7" fmla="*/ 203638 w 241791"/>
                <a:gd name="connsiteY7" fmla="*/ -124 h 292475"/>
                <a:gd name="connsiteX8" fmla="*/ 165386 w 241791"/>
                <a:gd name="connsiteY8" fmla="*/ 12626 h 292475"/>
                <a:gd name="connsiteX9" fmla="*/ 26545 w 241791"/>
                <a:gd name="connsiteY9" fmla="*/ 170897 h 292475"/>
                <a:gd name="connsiteX10" fmla="*/ 6306 w 241791"/>
                <a:gd name="connsiteY10" fmla="*/ 263592 h 292475"/>
                <a:gd name="connsiteX11" fmla="*/ 71881 w 241791"/>
                <a:gd name="connsiteY11" fmla="*/ 290915 h 292475"/>
                <a:gd name="connsiteX12" fmla="*/ 138265 w 241791"/>
                <a:gd name="connsiteY12" fmla="*/ 256509 h 292475"/>
                <a:gd name="connsiteX13" fmla="*/ 235615 w 241791"/>
                <a:gd name="connsiteY13" fmla="*/ 152479 h 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791" h="292475">
                  <a:moveTo>
                    <a:pt x="170243" y="70106"/>
                  </a:moveTo>
                  <a:lnTo>
                    <a:pt x="64393" y="201255"/>
                  </a:lnTo>
                  <a:cubicBezTo>
                    <a:pt x="55690" y="211983"/>
                    <a:pt x="46379" y="226150"/>
                    <a:pt x="52248" y="238698"/>
                  </a:cubicBezTo>
                  <a:cubicBezTo>
                    <a:pt x="74998" y="240823"/>
                    <a:pt x="97605" y="233497"/>
                    <a:pt x="114788" y="218459"/>
                  </a:cubicBezTo>
                  <a:cubicBezTo>
                    <a:pt x="131788" y="203664"/>
                    <a:pt x="146644" y="186562"/>
                    <a:pt x="158909" y="167659"/>
                  </a:cubicBezTo>
                  <a:lnTo>
                    <a:pt x="222663" y="79213"/>
                  </a:lnTo>
                  <a:cubicBezTo>
                    <a:pt x="236021" y="60796"/>
                    <a:pt x="249580" y="36711"/>
                    <a:pt x="238247" y="17079"/>
                  </a:cubicBezTo>
                  <a:cubicBezTo>
                    <a:pt x="230678" y="5502"/>
                    <a:pt x="217440" y="-1076"/>
                    <a:pt x="203638" y="-124"/>
                  </a:cubicBezTo>
                  <a:cubicBezTo>
                    <a:pt x="190038" y="968"/>
                    <a:pt x="176922" y="5340"/>
                    <a:pt x="165386" y="12626"/>
                  </a:cubicBezTo>
                  <a:cubicBezTo>
                    <a:pt x="104668" y="47640"/>
                    <a:pt x="64190" y="110584"/>
                    <a:pt x="26545" y="170897"/>
                  </a:cubicBezTo>
                  <a:cubicBezTo>
                    <a:pt x="9139" y="199029"/>
                    <a:pt x="-8672" y="234448"/>
                    <a:pt x="6306" y="263592"/>
                  </a:cubicBezTo>
                  <a:cubicBezTo>
                    <a:pt x="20412" y="285390"/>
                    <a:pt x="46481" y="296258"/>
                    <a:pt x="71881" y="290915"/>
                  </a:cubicBezTo>
                  <a:cubicBezTo>
                    <a:pt x="96593" y="285329"/>
                    <a:pt x="119464" y="273489"/>
                    <a:pt x="138265" y="256509"/>
                  </a:cubicBezTo>
                  <a:cubicBezTo>
                    <a:pt x="175525" y="226656"/>
                    <a:pt x="208293" y="191622"/>
                    <a:pt x="235615" y="152479"/>
                  </a:cubicBezTo>
                </a:path>
              </a:pathLst>
            </a:custGeom>
            <a:noFill/>
            <a:ln w="20234" cap="rnd">
              <a:solidFill>
                <a:srgbClr val="FFE21A"/>
              </a:solidFill>
              <a:prstDash val="solid"/>
              <a:round/>
            </a:ln>
          </p:spPr>
          <p:txBody>
            <a:bodyPr rtlCol="0" anchor="ctr"/>
            <a:lstStyle/>
            <a:p>
              <a:endParaRPr lang="en-US"/>
            </a:p>
          </p:txBody>
        </p:sp>
      </p:grpSp>
      <p:sp>
        <p:nvSpPr>
          <p:cNvPr id="90" name="Freeform: Shape 89">
            <a:extLst>
              <a:ext uri="{FF2B5EF4-FFF2-40B4-BE49-F238E27FC236}">
                <a16:creationId xmlns="" xmlns:a16="http://schemas.microsoft.com/office/drawing/2014/main" id="{35BE843F-51EE-4940-A867-F8611D1E73B1}"/>
              </a:ext>
            </a:extLst>
          </p:cNvPr>
          <p:cNvSpPr/>
          <p:nvPr/>
        </p:nvSpPr>
        <p:spPr>
          <a:xfrm>
            <a:off x="310990" y="548404"/>
            <a:ext cx="219307" cy="313099"/>
          </a:xfrm>
          <a:custGeom>
            <a:avLst/>
            <a:gdLst>
              <a:gd name="connsiteX0" fmla="*/ 55777 w 219307"/>
              <a:gd name="connsiteY0" fmla="*/ 84046 h 313099"/>
              <a:gd name="connsiteX1" fmla="*/ 131674 w 219307"/>
              <a:gd name="connsiteY1" fmla="*/ 234626 h 313099"/>
              <a:gd name="connsiteX2" fmla="*/ 160819 w 219307"/>
              <a:gd name="connsiteY2" fmla="*/ 260936 h 313099"/>
              <a:gd name="connsiteX3" fmla="*/ 168307 w 219307"/>
              <a:gd name="connsiteY3" fmla="*/ 195766 h 313099"/>
              <a:gd name="connsiteX4" fmla="*/ 140174 w 219307"/>
              <a:gd name="connsiteY4" fmla="*/ 135049 h 313099"/>
              <a:gd name="connsiteX5" fmla="*/ 85934 w 219307"/>
              <a:gd name="connsiteY5" fmla="*/ 40329 h 313099"/>
              <a:gd name="connsiteX6" fmla="*/ 35741 w 219307"/>
              <a:gd name="connsiteY6" fmla="*/ -149 h 313099"/>
              <a:gd name="connsiteX7" fmla="*/ 5787 w 219307"/>
              <a:gd name="connsiteY7" fmla="*/ 24543 h 313099"/>
              <a:gd name="connsiteX8" fmla="*/ 1536 w 219307"/>
              <a:gd name="connsiteY8" fmla="*/ 65021 h 313099"/>
              <a:gd name="connsiteX9" fmla="*/ 88565 w 219307"/>
              <a:gd name="connsiteY9" fmla="*/ 256889 h 313099"/>
              <a:gd name="connsiteX10" fmla="*/ 164867 w 219307"/>
              <a:gd name="connsiteY10" fmla="*/ 312749 h 313099"/>
              <a:gd name="connsiteX11" fmla="*/ 216882 w 219307"/>
              <a:gd name="connsiteY11" fmla="*/ 264377 h 313099"/>
              <a:gd name="connsiteX12" fmla="*/ 213036 w 219307"/>
              <a:gd name="connsiteY12" fmla="*/ 189492 h 313099"/>
              <a:gd name="connsiteX13" fmla="*/ 158390 w 219307"/>
              <a:gd name="connsiteY13" fmla="*/ 58140 h 31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307" h="313099">
                <a:moveTo>
                  <a:pt x="55777" y="84046"/>
                </a:moveTo>
                <a:lnTo>
                  <a:pt x="131674" y="234626"/>
                </a:lnTo>
                <a:cubicBezTo>
                  <a:pt x="137746" y="246972"/>
                  <a:pt x="146854" y="261139"/>
                  <a:pt x="160819" y="260936"/>
                </a:cubicBezTo>
                <a:cubicBezTo>
                  <a:pt x="172153" y="241163"/>
                  <a:pt x="174865" y="217604"/>
                  <a:pt x="168307" y="195766"/>
                </a:cubicBezTo>
                <a:cubicBezTo>
                  <a:pt x="161831" y="174313"/>
                  <a:pt x="152359" y="153871"/>
                  <a:pt x="140174" y="135049"/>
                </a:cubicBezTo>
                <a:lnTo>
                  <a:pt x="85934" y="40329"/>
                </a:lnTo>
                <a:cubicBezTo>
                  <a:pt x="74600" y="20090"/>
                  <a:pt x="58206" y="-1566"/>
                  <a:pt x="35741" y="-149"/>
                </a:cubicBezTo>
                <a:cubicBezTo>
                  <a:pt x="22058" y="2138"/>
                  <a:pt x="10644" y="11549"/>
                  <a:pt x="5787" y="24543"/>
                </a:cubicBezTo>
                <a:cubicBezTo>
                  <a:pt x="1030" y="37476"/>
                  <a:pt x="-426" y="51380"/>
                  <a:pt x="1536" y="65021"/>
                </a:cubicBezTo>
                <a:cubicBezTo>
                  <a:pt x="8013" y="135858"/>
                  <a:pt x="48897" y="197993"/>
                  <a:pt x="88565" y="256889"/>
                </a:cubicBezTo>
                <a:cubicBezTo>
                  <a:pt x="107184" y="284414"/>
                  <a:pt x="131877" y="315178"/>
                  <a:pt x="164867" y="312749"/>
                </a:cubicBezTo>
                <a:cubicBezTo>
                  <a:pt x="190591" y="309045"/>
                  <a:pt x="211316" y="289778"/>
                  <a:pt x="216882" y="264377"/>
                </a:cubicBezTo>
                <a:cubicBezTo>
                  <a:pt x="222082" y="239503"/>
                  <a:pt x="220747" y="213698"/>
                  <a:pt x="213036" y="189492"/>
                </a:cubicBezTo>
                <a:cubicBezTo>
                  <a:pt x="201155" y="143327"/>
                  <a:pt x="182758" y="99104"/>
                  <a:pt x="158390" y="58140"/>
                </a:cubicBezTo>
              </a:path>
            </a:pathLst>
          </a:custGeom>
          <a:noFill/>
          <a:ln w="20234" cap="rnd">
            <a:solidFill>
              <a:srgbClr val="EE5B30"/>
            </a:solidFill>
            <a:prstDash val="solid"/>
            <a:round/>
          </a:ln>
        </p:spPr>
        <p:txBody>
          <a:bodyPr rtlCol="0" anchor="ctr"/>
          <a:lstStyle/>
          <a:p>
            <a:endParaRPr lang="en-US"/>
          </a:p>
        </p:txBody>
      </p:sp>
      <p:sp>
        <p:nvSpPr>
          <p:cNvPr id="91" name="Freeform: Shape 90">
            <a:extLst>
              <a:ext uri="{FF2B5EF4-FFF2-40B4-BE49-F238E27FC236}">
                <a16:creationId xmlns="" xmlns:a16="http://schemas.microsoft.com/office/drawing/2014/main" id="{57EF14B3-9E06-403D-9FDE-9FF1006A45F5}"/>
              </a:ext>
            </a:extLst>
          </p:cNvPr>
          <p:cNvSpPr/>
          <p:nvPr/>
        </p:nvSpPr>
        <p:spPr>
          <a:xfrm>
            <a:off x="2820650" y="1357972"/>
            <a:ext cx="219307" cy="313099"/>
          </a:xfrm>
          <a:custGeom>
            <a:avLst/>
            <a:gdLst>
              <a:gd name="connsiteX0" fmla="*/ 55777 w 219307"/>
              <a:gd name="connsiteY0" fmla="*/ 84046 h 313099"/>
              <a:gd name="connsiteX1" fmla="*/ 131674 w 219307"/>
              <a:gd name="connsiteY1" fmla="*/ 234626 h 313099"/>
              <a:gd name="connsiteX2" fmla="*/ 160819 w 219307"/>
              <a:gd name="connsiteY2" fmla="*/ 260936 h 313099"/>
              <a:gd name="connsiteX3" fmla="*/ 168307 w 219307"/>
              <a:gd name="connsiteY3" fmla="*/ 195766 h 313099"/>
              <a:gd name="connsiteX4" fmla="*/ 140174 w 219307"/>
              <a:gd name="connsiteY4" fmla="*/ 135049 h 313099"/>
              <a:gd name="connsiteX5" fmla="*/ 85934 w 219307"/>
              <a:gd name="connsiteY5" fmla="*/ 40329 h 313099"/>
              <a:gd name="connsiteX6" fmla="*/ 35741 w 219307"/>
              <a:gd name="connsiteY6" fmla="*/ -149 h 313099"/>
              <a:gd name="connsiteX7" fmla="*/ 5787 w 219307"/>
              <a:gd name="connsiteY7" fmla="*/ 24543 h 313099"/>
              <a:gd name="connsiteX8" fmla="*/ 1536 w 219307"/>
              <a:gd name="connsiteY8" fmla="*/ 65021 h 313099"/>
              <a:gd name="connsiteX9" fmla="*/ 88565 w 219307"/>
              <a:gd name="connsiteY9" fmla="*/ 256889 h 313099"/>
              <a:gd name="connsiteX10" fmla="*/ 164867 w 219307"/>
              <a:gd name="connsiteY10" fmla="*/ 312749 h 313099"/>
              <a:gd name="connsiteX11" fmla="*/ 216882 w 219307"/>
              <a:gd name="connsiteY11" fmla="*/ 264377 h 313099"/>
              <a:gd name="connsiteX12" fmla="*/ 213036 w 219307"/>
              <a:gd name="connsiteY12" fmla="*/ 189492 h 313099"/>
              <a:gd name="connsiteX13" fmla="*/ 158390 w 219307"/>
              <a:gd name="connsiteY13" fmla="*/ 58140 h 31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307" h="313099">
                <a:moveTo>
                  <a:pt x="55777" y="84046"/>
                </a:moveTo>
                <a:lnTo>
                  <a:pt x="131674" y="234626"/>
                </a:lnTo>
                <a:cubicBezTo>
                  <a:pt x="137746" y="246972"/>
                  <a:pt x="146854" y="261139"/>
                  <a:pt x="160819" y="260936"/>
                </a:cubicBezTo>
                <a:cubicBezTo>
                  <a:pt x="172153" y="241163"/>
                  <a:pt x="174865" y="217604"/>
                  <a:pt x="168307" y="195766"/>
                </a:cubicBezTo>
                <a:cubicBezTo>
                  <a:pt x="161831" y="174313"/>
                  <a:pt x="152359" y="153871"/>
                  <a:pt x="140174" y="135049"/>
                </a:cubicBezTo>
                <a:lnTo>
                  <a:pt x="85934" y="40329"/>
                </a:lnTo>
                <a:cubicBezTo>
                  <a:pt x="74600" y="20090"/>
                  <a:pt x="58206" y="-1566"/>
                  <a:pt x="35741" y="-149"/>
                </a:cubicBezTo>
                <a:cubicBezTo>
                  <a:pt x="22058" y="2138"/>
                  <a:pt x="10644" y="11549"/>
                  <a:pt x="5787" y="24543"/>
                </a:cubicBezTo>
                <a:cubicBezTo>
                  <a:pt x="1030" y="37476"/>
                  <a:pt x="-426" y="51380"/>
                  <a:pt x="1536" y="65021"/>
                </a:cubicBezTo>
                <a:cubicBezTo>
                  <a:pt x="8013" y="135858"/>
                  <a:pt x="48897" y="197993"/>
                  <a:pt x="88565" y="256889"/>
                </a:cubicBezTo>
                <a:cubicBezTo>
                  <a:pt x="107184" y="284414"/>
                  <a:pt x="131877" y="315178"/>
                  <a:pt x="164867" y="312749"/>
                </a:cubicBezTo>
                <a:cubicBezTo>
                  <a:pt x="190591" y="309045"/>
                  <a:pt x="211316" y="289778"/>
                  <a:pt x="216882" y="264377"/>
                </a:cubicBezTo>
                <a:cubicBezTo>
                  <a:pt x="222082" y="239503"/>
                  <a:pt x="220747" y="213698"/>
                  <a:pt x="213036" y="189492"/>
                </a:cubicBezTo>
                <a:cubicBezTo>
                  <a:pt x="201155" y="143327"/>
                  <a:pt x="182758" y="99104"/>
                  <a:pt x="158390" y="58140"/>
                </a:cubicBezTo>
              </a:path>
            </a:pathLst>
          </a:custGeom>
          <a:noFill/>
          <a:ln w="20234" cap="rnd">
            <a:solidFill>
              <a:srgbClr val="EE5B30"/>
            </a:solidFill>
            <a:prstDash val="solid"/>
            <a:round/>
          </a:ln>
        </p:spPr>
        <p:txBody>
          <a:bodyPr rtlCol="0" anchor="ctr"/>
          <a:lstStyle/>
          <a:p>
            <a:endParaRPr lang="en-US"/>
          </a:p>
        </p:txBody>
      </p:sp>
      <p:sp>
        <p:nvSpPr>
          <p:cNvPr id="92" name="Freeform: Shape 91">
            <a:extLst>
              <a:ext uri="{FF2B5EF4-FFF2-40B4-BE49-F238E27FC236}">
                <a16:creationId xmlns="" xmlns:a16="http://schemas.microsoft.com/office/drawing/2014/main" id="{2FD8D002-4C84-4FE9-A9CC-DA25C46960F6}"/>
              </a:ext>
            </a:extLst>
          </p:cNvPr>
          <p:cNvSpPr/>
          <p:nvPr/>
        </p:nvSpPr>
        <p:spPr>
          <a:xfrm>
            <a:off x="108597" y="4312895"/>
            <a:ext cx="219307" cy="313099"/>
          </a:xfrm>
          <a:custGeom>
            <a:avLst/>
            <a:gdLst>
              <a:gd name="connsiteX0" fmla="*/ 55777 w 219307"/>
              <a:gd name="connsiteY0" fmla="*/ 84046 h 313099"/>
              <a:gd name="connsiteX1" fmla="*/ 131674 w 219307"/>
              <a:gd name="connsiteY1" fmla="*/ 234626 h 313099"/>
              <a:gd name="connsiteX2" fmla="*/ 160819 w 219307"/>
              <a:gd name="connsiteY2" fmla="*/ 260936 h 313099"/>
              <a:gd name="connsiteX3" fmla="*/ 168307 w 219307"/>
              <a:gd name="connsiteY3" fmla="*/ 195766 h 313099"/>
              <a:gd name="connsiteX4" fmla="*/ 140174 w 219307"/>
              <a:gd name="connsiteY4" fmla="*/ 135049 h 313099"/>
              <a:gd name="connsiteX5" fmla="*/ 85934 w 219307"/>
              <a:gd name="connsiteY5" fmla="*/ 40329 h 313099"/>
              <a:gd name="connsiteX6" fmla="*/ 35741 w 219307"/>
              <a:gd name="connsiteY6" fmla="*/ -149 h 313099"/>
              <a:gd name="connsiteX7" fmla="*/ 5787 w 219307"/>
              <a:gd name="connsiteY7" fmla="*/ 24543 h 313099"/>
              <a:gd name="connsiteX8" fmla="*/ 1536 w 219307"/>
              <a:gd name="connsiteY8" fmla="*/ 65021 h 313099"/>
              <a:gd name="connsiteX9" fmla="*/ 88565 w 219307"/>
              <a:gd name="connsiteY9" fmla="*/ 256889 h 313099"/>
              <a:gd name="connsiteX10" fmla="*/ 164867 w 219307"/>
              <a:gd name="connsiteY10" fmla="*/ 312749 h 313099"/>
              <a:gd name="connsiteX11" fmla="*/ 216882 w 219307"/>
              <a:gd name="connsiteY11" fmla="*/ 264377 h 313099"/>
              <a:gd name="connsiteX12" fmla="*/ 213036 w 219307"/>
              <a:gd name="connsiteY12" fmla="*/ 189492 h 313099"/>
              <a:gd name="connsiteX13" fmla="*/ 158390 w 219307"/>
              <a:gd name="connsiteY13" fmla="*/ 58140 h 31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307" h="313099">
                <a:moveTo>
                  <a:pt x="55777" y="84046"/>
                </a:moveTo>
                <a:lnTo>
                  <a:pt x="131674" y="234626"/>
                </a:lnTo>
                <a:cubicBezTo>
                  <a:pt x="137746" y="246972"/>
                  <a:pt x="146854" y="261139"/>
                  <a:pt x="160819" y="260936"/>
                </a:cubicBezTo>
                <a:cubicBezTo>
                  <a:pt x="172153" y="241163"/>
                  <a:pt x="174865" y="217604"/>
                  <a:pt x="168307" y="195766"/>
                </a:cubicBezTo>
                <a:cubicBezTo>
                  <a:pt x="161831" y="174313"/>
                  <a:pt x="152359" y="153871"/>
                  <a:pt x="140174" y="135049"/>
                </a:cubicBezTo>
                <a:lnTo>
                  <a:pt x="85934" y="40329"/>
                </a:lnTo>
                <a:cubicBezTo>
                  <a:pt x="74600" y="20090"/>
                  <a:pt x="58206" y="-1566"/>
                  <a:pt x="35741" y="-149"/>
                </a:cubicBezTo>
                <a:cubicBezTo>
                  <a:pt x="22058" y="2138"/>
                  <a:pt x="10644" y="11549"/>
                  <a:pt x="5787" y="24543"/>
                </a:cubicBezTo>
                <a:cubicBezTo>
                  <a:pt x="1030" y="37476"/>
                  <a:pt x="-426" y="51380"/>
                  <a:pt x="1536" y="65021"/>
                </a:cubicBezTo>
                <a:cubicBezTo>
                  <a:pt x="8013" y="135858"/>
                  <a:pt x="48897" y="197993"/>
                  <a:pt x="88565" y="256889"/>
                </a:cubicBezTo>
                <a:cubicBezTo>
                  <a:pt x="107184" y="284414"/>
                  <a:pt x="131877" y="315178"/>
                  <a:pt x="164867" y="312749"/>
                </a:cubicBezTo>
                <a:cubicBezTo>
                  <a:pt x="190591" y="309045"/>
                  <a:pt x="211316" y="289778"/>
                  <a:pt x="216882" y="264377"/>
                </a:cubicBezTo>
                <a:cubicBezTo>
                  <a:pt x="222082" y="239503"/>
                  <a:pt x="220747" y="213698"/>
                  <a:pt x="213036" y="189492"/>
                </a:cubicBezTo>
                <a:cubicBezTo>
                  <a:pt x="201155" y="143327"/>
                  <a:pt x="182758" y="99104"/>
                  <a:pt x="158390" y="58140"/>
                </a:cubicBezTo>
              </a:path>
            </a:pathLst>
          </a:custGeom>
          <a:noFill/>
          <a:ln w="20234" cap="rnd">
            <a:solidFill>
              <a:srgbClr val="EE5B30"/>
            </a:solidFill>
            <a:prstDash val="solid"/>
            <a:round/>
          </a:ln>
        </p:spPr>
        <p:txBody>
          <a:bodyPr rtlCol="0" anchor="ctr"/>
          <a:lstStyle/>
          <a:p>
            <a:endParaRPr lang="en-US"/>
          </a:p>
        </p:txBody>
      </p:sp>
      <p:sp>
        <p:nvSpPr>
          <p:cNvPr id="114" name="Freeform: Shape 113">
            <a:extLst>
              <a:ext uri="{FF2B5EF4-FFF2-40B4-BE49-F238E27FC236}">
                <a16:creationId xmlns="" xmlns:a16="http://schemas.microsoft.com/office/drawing/2014/main" id="{C6FE6F8D-C13C-470A-BD2C-C1A605B94A3C}"/>
              </a:ext>
            </a:extLst>
          </p:cNvPr>
          <p:cNvSpPr/>
          <p:nvPr/>
        </p:nvSpPr>
        <p:spPr>
          <a:xfrm>
            <a:off x="79671" y="3322986"/>
            <a:ext cx="536979" cy="535402"/>
          </a:xfrm>
          <a:custGeom>
            <a:avLst/>
            <a:gdLst>
              <a:gd name="connsiteX0" fmla="*/ 391126 w 536979"/>
              <a:gd name="connsiteY0" fmla="*/ 2897 h 535402"/>
              <a:gd name="connsiteX1" fmla="*/ 423711 w 536979"/>
              <a:gd name="connsiteY1" fmla="*/ 5326 h 535402"/>
              <a:gd name="connsiteX2" fmla="*/ 430188 w 536979"/>
              <a:gd name="connsiteY2" fmla="*/ 19088 h 535402"/>
              <a:gd name="connsiteX3" fmla="*/ 536849 w 536979"/>
              <a:gd name="connsiteY3" fmla="*/ 385418 h 535402"/>
              <a:gd name="connsiteX4" fmla="*/ 536849 w 536979"/>
              <a:gd name="connsiteY4" fmla="*/ 395537 h 535402"/>
              <a:gd name="connsiteX5" fmla="*/ 528146 w 536979"/>
              <a:gd name="connsiteY5" fmla="*/ 403228 h 535402"/>
              <a:gd name="connsiteX6" fmla="*/ 375744 w 536979"/>
              <a:gd name="connsiteY6" fmla="*/ 445528 h 535402"/>
              <a:gd name="connsiteX7" fmla="*/ 277584 w 536979"/>
              <a:gd name="connsiteY7" fmla="*/ 490864 h 535402"/>
              <a:gd name="connsiteX8" fmla="*/ 135910 w 536979"/>
              <a:gd name="connsiteY8" fmla="*/ 535188 h 535402"/>
              <a:gd name="connsiteX9" fmla="*/ 66691 w 536979"/>
              <a:gd name="connsiteY9" fmla="*/ 361333 h 535402"/>
              <a:gd name="connsiteX10" fmla="*/ 21558 w 536979"/>
              <a:gd name="connsiteY10" fmla="*/ 198205 h 535402"/>
              <a:gd name="connsiteX11" fmla="*/ 1319 w 536979"/>
              <a:gd name="connsiteY11" fmla="*/ 125344 h 535402"/>
              <a:gd name="connsiteX12" fmla="*/ 63453 w 536979"/>
              <a:gd name="connsiteY12" fmla="*/ 98628 h 53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979" h="535402">
                <a:moveTo>
                  <a:pt x="391126" y="2897"/>
                </a:moveTo>
                <a:cubicBezTo>
                  <a:pt x="402257" y="-341"/>
                  <a:pt x="415817" y="-2972"/>
                  <a:pt x="423711" y="5326"/>
                </a:cubicBezTo>
                <a:cubicBezTo>
                  <a:pt x="426989" y="9313"/>
                  <a:pt x="429217" y="14028"/>
                  <a:pt x="430188" y="19088"/>
                </a:cubicBezTo>
                <a:cubicBezTo>
                  <a:pt x="465809" y="140523"/>
                  <a:pt x="501368" y="262626"/>
                  <a:pt x="536849" y="385418"/>
                </a:cubicBezTo>
                <a:cubicBezTo>
                  <a:pt x="537941" y="388696"/>
                  <a:pt x="537941" y="392258"/>
                  <a:pt x="536849" y="395537"/>
                </a:cubicBezTo>
                <a:cubicBezTo>
                  <a:pt x="534986" y="399079"/>
                  <a:pt x="531890" y="401812"/>
                  <a:pt x="528146" y="403228"/>
                </a:cubicBezTo>
                <a:cubicBezTo>
                  <a:pt x="480988" y="426908"/>
                  <a:pt x="425533" y="427515"/>
                  <a:pt x="375744" y="445528"/>
                </a:cubicBezTo>
                <a:cubicBezTo>
                  <a:pt x="341742" y="457672"/>
                  <a:pt x="311181" y="477709"/>
                  <a:pt x="277584" y="490864"/>
                </a:cubicBezTo>
                <a:cubicBezTo>
                  <a:pt x="231641" y="508877"/>
                  <a:pt x="180840" y="513330"/>
                  <a:pt x="135910" y="535188"/>
                </a:cubicBezTo>
                <a:cubicBezTo>
                  <a:pt x="103669" y="481331"/>
                  <a:pt x="80292" y="422617"/>
                  <a:pt x="66691" y="361333"/>
                </a:cubicBezTo>
                <a:cubicBezTo>
                  <a:pt x="51714" y="306890"/>
                  <a:pt x="36737" y="252649"/>
                  <a:pt x="21558" y="198205"/>
                </a:cubicBezTo>
                <a:cubicBezTo>
                  <a:pt x="17307" y="182621"/>
                  <a:pt x="-3133" y="140321"/>
                  <a:pt x="1319" y="125344"/>
                </a:cubicBezTo>
                <a:cubicBezTo>
                  <a:pt x="7593" y="106926"/>
                  <a:pt x="45845" y="103890"/>
                  <a:pt x="63453" y="98628"/>
                </a:cubicBezTo>
                <a:close/>
              </a:path>
            </a:pathLst>
          </a:custGeom>
          <a:solidFill>
            <a:srgbClr val="000000">
              <a:alpha val="15000"/>
            </a:srgbClr>
          </a:solidFill>
          <a:ln w="20234" cap="flat">
            <a:noFill/>
            <a:prstDash val="solid"/>
            <a:miter/>
          </a:ln>
        </p:spPr>
        <p:txBody>
          <a:bodyPr rtlCol="0" anchor="ctr"/>
          <a:lstStyle/>
          <a:p>
            <a:endParaRPr lang="en-US"/>
          </a:p>
        </p:txBody>
      </p:sp>
      <p:grpSp>
        <p:nvGrpSpPr>
          <p:cNvPr id="224" name="Group 223">
            <a:extLst>
              <a:ext uri="{FF2B5EF4-FFF2-40B4-BE49-F238E27FC236}">
                <a16:creationId xmlns="" xmlns:a16="http://schemas.microsoft.com/office/drawing/2014/main" id="{551F6FB0-2C31-4F3A-A9FD-F1C9678EA019}"/>
              </a:ext>
            </a:extLst>
          </p:cNvPr>
          <p:cNvGrpSpPr/>
          <p:nvPr/>
        </p:nvGrpSpPr>
        <p:grpSpPr>
          <a:xfrm>
            <a:off x="10703" y="3141234"/>
            <a:ext cx="651272" cy="648341"/>
            <a:chOff x="10703" y="3141234"/>
            <a:chExt cx="651272" cy="648341"/>
          </a:xfrm>
        </p:grpSpPr>
        <p:sp>
          <p:nvSpPr>
            <p:cNvPr id="111" name="Freeform: Shape 110">
              <a:extLst>
                <a:ext uri="{FF2B5EF4-FFF2-40B4-BE49-F238E27FC236}">
                  <a16:creationId xmlns="" xmlns:a16="http://schemas.microsoft.com/office/drawing/2014/main" id="{20BEAB4E-B930-4F84-B996-EF32A8DF4395}"/>
                </a:ext>
              </a:extLst>
            </p:cNvPr>
            <p:cNvSpPr/>
            <p:nvPr/>
          </p:nvSpPr>
          <p:spPr>
            <a:xfrm>
              <a:off x="190317" y="3199603"/>
              <a:ext cx="458907" cy="447083"/>
            </a:xfrm>
            <a:custGeom>
              <a:avLst/>
              <a:gdLst>
                <a:gd name="connsiteX0" fmla="*/ 41252 w 458907"/>
                <a:gd name="connsiteY0" fmla="*/ 438165 h 447083"/>
                <a:gd name="connsiteX1" fmla="*/ 8870 w 458907"/>
                <a:gd name="connsiteY1" fmla="*/ 223225 h 447083"/>
                <a:gd name="connsiteX2" fmla="*/ 3810 w 458907"/>
                <a:gd name="connsiteY2" fmla="*/ 116362 h 447083"/>
                <a:gd name="connsiteX3" fmla="*/ 2596 w 458907"/>
                <a:gd name="connsiteY3" fmla="*/ 98754 h 447083"/>
                <a:gd name="connsiteX4" fmla="*/ 10285 w 458907"/>
                <a:gd name="connsiteY4" fmla="*/ 20024 h 447083"/>
                <a:gd name="connsiteX5" fmla="*/ 183332 w 458907"/>
                <a:gd name="connsiteY5" fmla="*/ -215 h 447083"/>
                <a:gd name="connsiteX6" fmla="*/ 351519 w 458907"/>
                <a:gd name="connsiteY6" fmla="*/ 3832 h 447083"/>
                <a:gd name="connsiteX7" fmla="*/ 442596 w 458907"/>
                <a:gd name="connsiteY7" fmla="*/ 19619 h 447083"/>
                <a:gd name="connsiteX8" fmla="*/ 459596 w 458907"/>
                <a:gd name="connsiteY8" fmla="*/ 433308 h 447083"/>
                <a:gd name="connsiteX9" fmla="*/ 459596 w 458907"/>
                <a:gd name="connsiteY9" fmla="*/ 445452 h 447083"/>
                <a:gd name="connsiteX10" fmla="*/ 447656 w 458907"/>
                <a:gd name="connsiteY10" fmla="*/ 443630 h 447083"/>
                <a:gd name="connsiteX11" fmla="*/ 255586 w 458907"/>
                <a:gd name="connsiteY11" fmla="*/ 429463 h 447083"/>
                <a:gd name="connsiteX12" fmla="*/ 53194 w 458907"/>
                <a:gd name="connsiteY12" fmla="*/ 445452 h 447083"/>
                <a:gd name="connsiteX13" fmla="*/ 43883 w 458907"/>
                <a:gd name="connsiteY13" fmla="*/ 446869 h 44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907" h="447083">
                  <a:moveTo>
                    <a:pt x="41252" y="438165"/>
                  </a:moveTo>
                  <a:cubicBezTo>
                    <a:pt x="25404" y="367369"/>
                    <a:pt x="14577" y="295540"/>
                    <a:pt x="8870" y="223225"/>
                  </a:cubicBezTo>
                  <a:cubicBezTo>
                    <a:pt x="5833" y="187807"/>
                    <a:pt x="4214" y="151781"/>
                    <a:pt x="3810" y="116362"/>
                  </a:cubicBezTo>
                  <a:cubicBezTo>
                    <a:pt x="3810" y="111910"/>
                    <a:pt x="3810" y="105838"/>
                    <a:pt x="2596" y="98754"/>
                  </a:cubicBezTo>
                  <a:cubicBezTo>
                    <a:pt x="-238" y="63740"/>
                    <a:pt x="-1452" y="33787"/>
                    <a:pt x="10285" y="20024"/>
                  </a:cubicBezTo>
                  <a:cubicBezTo>
                    <a:pt x="15345" y="14155"/>
                    <a:pt x="27084" y="-215"/>
                    <a:pt x="183332" y="-215"/>
                  </a:cubicBezTo>
                  <a:cubicBezTo>
                    <a:pt x="233524" y="-215"/>
                    <a:pt x="294849" y="1201"/>
                    <a:pt x="351519" y="3832"/>
                  </a:cubicBezTo>
                  <a:cubicBezTo>
                    <a:pt x="441988" y="8082"/>
                    <a:pt x="441988" y="8488"/>
                    <a:pt x="442596" y="19619"/>
                  </a:cubicBezTo>
                  <a:cubicBezTo>
                    <a:pt x="448404" y="157387"/>
                    <a:pt x="454070" y="295277"/>
                    <a:pt x="459596" y="433308"/>
                  </a:cubicBezTo>
                  <a:lnTo>
                    <a:pt x="459596" y="445452"/>
                  </a:lnTo>
                  <a:lnTo>
                    <a:pt x="447656" y="443630"/>
                  </a:lnTo>
                  <a:cubicBezTo>
                    <a:pt x="384063" y="434158"/>
                    <a:pt x="319865" y="429423"/>
                    <a:pt x="255586" y="429463"/>
                  </a:cubicBezTo>
                  <a:cubicBezTo>
                    <a:pt x="187805" y="429463"/>
                    <a:pt x="120124" y="434806"/>
                    <a:pt x="53194" y="445452"/>
                  </a:cubicBezTo>
                  <a:lnTo>
                    <a:pt x="43883" y="446869"/>
                  </a:lnTo>
                  <a:close/>
                </a:path>
              </a:pathLst>
            </a:custGeom>
            <a:solidFill>
              <a:srgbClr val="63D1E1"/>
            </a:solidFill>
            <a:ln w="20234"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25D6EC10-05A4-44E1-B331-08EB98C5E140}"/>
                </a:ext>
              </a:extLst>
            </p:cNvPr>
            <p:cNvSpPr/>
            <p:nvPr/>
          </p:nvSpPr>
          <p:spPr>
            <a:xfrm>
              <a:off x="180176" y="3190091"/>
              <a:ext cx="481799" cy="468739"/>
            </a:xfrm>
            <a:custGeom>
              <a:avLst/>
              <a:gdLst>
                <a:gd name="connsiteX0" fmla="*/ 193473 w 481799"/>
                <a:gd name="connsiteY0" fmla="*/ 21036 h 468739"/>
                <a:gd name="connsiteX1" fmla="*/ 442618 w 481799"/>
                <a:gd name="connsiteY1" fmla="*/ 31155 h 468739"/>
                <a:gd name="connsiteX2" fmla="*/ 459618 w 481799"/>
                <a:gd name="connsiteY2" fmla="*/ 444845 h 468739"/>
                <a:gd name="connsiteX3" fmla="*/ 266131 w 481799"/>
                <a:gd name="connsiteY3" fmla="*/ 430475 h 468739"/>
                <a:gd name="connsiteX4" fmla="*/ 61108 w 481799"/>
                <a:gd name="connsiteY4" fmla="*/ 446464 h 468739"/>
                <a:gd name="connsiteX5" fmla="*/ 28928 w 481799"/>
                <a:gd name="connsiteY5" fmla="*/ 232940 h 468739"/>
                <a:gd name="connsiteX6" fmla="*/ 24071 w 481799"/>
                <a:gd name="connsiteY6" fmla="*/ 126684 h 468739"/>
                <a:gd name="connsiteX7" fmla="*/ 28118 w 481799"/>
                <a:gd name="connsiteY7" fmla="*/ 37025 h 468739"/>
                <a:gd name="connsiteX8" fmla="*/ 193473 w 481799"/>
                <a:gd name="connsiteY8" fmla="*/ 21036 h 468739"/>
                <a:gd name="connsiteX9" fmla="*/ 193473 w 481799"/>
                <a:gd name="connsiteY9" fmla="*/ 797 h 468739"/>
                <a:gd name="connsiteX10" fmla="*/ 12737 w 481799"/>
                <a:gd name="connsiteY10" fmla="*/ 23870 h 468739"/>
                <a:gd name="connsiteX11" fmla="*/ 2618 w 481799"/>
                <a:gd name="connsiteY11" fmla="*/ 110088 h 468739"/>
                <a:gd name="connsiteX12" fmla="*/ 3832 w 481799"/>
                <a:gd name="connsiteY12" fmla="*/ 126887 h 468739"/>
                <a:gd name="connsiteX13" fmla="*/ 8892 w 481799"/>
                <a:gd name="connsiteY13" fmla="*/ 234559 h 468739"/>
                <a:gd name="connsiteX14" fmla="*/ 42488 w 481799"/>
                <a:gd name="connsiteY14" fmla="*/ 449905 h 468739"/>
                <a:gd name="connsiteX15" fmla="*/ 46536 w 481799"/>
                <a:gd name="connsiteY15" fmla="*/ 468524 h 468739"/>
                <a:gd name="connsiteX16" fmla="*/ 65359 w 481799"/>
                <a:gd name="connsiteY16" fmla="*/ 465488 h 468739"/>
                <a:gd name="connsiteX17" fmla="*/ 267751 w 481799"/>
                <a:gd name="connsiteY17" fmla="*/ 449702 h 468739"/>
                <a:gd name="connsiteX18" fmla="*/ 458201 w 481799"/>
                <a:gd name="connsiteY18" fmla="*/ 463870 h 468739"/>
                <a:gd name="connsiteX19" fmla="*/ 482488 w 481799"/>
                <a:gd name="connsiteY19" fmla="*/ 467310 h 468739"/>
                <a:gd name="connsiteX20" fmla="*/ 482488 w 481799"/>
                <a:gd name="connsiteY20" fmla="*/ 443023 h 468739"/>
                <a:gd name="connsiteX21" fmla="*/ 465285 w 481799"/>
                <a:gd name="connsiteY21" fmla="*/ 29334 h 468739"/>
                <a:gd name="connsiteX22" fmla="*/ 424807 w 481799"/>
                <a:gd name="connsiteY22" fmla="*/ 7273 h 468739"/>
                <a:gd name="connsiteX23" fmla="*/ 365708 w 481799"/>
                <a:gd name="connsiteY23" fmla="*/ 3832 h 468739"/>
                <a:gd name="connsiteX24" fmla="*/ 196913 w 481799"/>
                <a:gd name="connsiteY24" fmla="*/ -215 h 46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799" h="468739">
                  <a:moveTo>
                    <a:pt x="193473" y="21036"/>
                  </a:moveTo>
                  <a:cubicBezTo>
                    <a:pt x="309038" y="21036"/>
                    <a:pt x="442415" y="28727"/>
                    <a:pt x="442618" y="31155"/>
                  </a:cubicBezTo>
                  <a:cubicBezTo>
                    <a:pt x="448689" y="168924"/>
                    <a:pt x="454356" y="306813"/>
                    <a:pt x="459618" y="444845"/>
                  </a:cubicBezTo>
                  <a:cubicBezTo>
                    <a:pt x="395581" y="435211"/>
                    <a:pt x="330897" y="430394"/>
                    <a:pt x="266131" y="430475"/>
                  </a:cubicBezTo>
                  <a:cubicBezTo>
                    <a:pt x="197480" y="430434"/>
                    <a:pt x="128930" y="435778"/>
                    <a:pt x="61108" y="446464"/>
                  </a:cubicBezTo>
                  <a:cubicBezTo>
                    <a:pt x="45525" y="376112"/>
                    <a:pt x="34777" y="304769"/>
                    <a:pt x="28928" y="232940"/>
                  </a:cubicBezTo>
                  <a:cubicBezTo>
                    <a:pt x="26095" y="197582"/>
                    <a:pt x="24475" y="162164"/>
                    <a:pt x="24071" y="126684"/>
                  </a:cubicBezTo>
                  <a:cubicBezTo>
                    <a:pt x="24071" y="107457"/>
                    <a:pt x="14963" y="52204"/>
                    <a:pt x="28118" y="37025"/>
                  </a:cubicBezTo>
                  <a:cubicBezTo>
                    <a:pt x="41274" y="21845"/>
                    <a:pt x="111503" y="21036"/>
                    <a:pt x="193473" y="21036"/>
                  </a:cubicBezTo>
                  <a:moveTo>
                    <a:pt x="193473" y="797"/>
                  </a:moveTo>
                  <a:cubicBezTo>
                    <a:pt x="32774" y="797"/>
                    <a:pt x="20630" y="14559"/>
                    <a:pt x="12737" y="23870"/>
                  </a:cubicBezTo>
                  <a:cubicBezTo>
                    <a:pt x="-1633" y="40668"/>
                    <a:pt x="-419" y="71431"/>
                    <a:pt x="2618" y="110088"/>
                  </a:cubicBezTo>
                  <a:cubicBezTo>
                    <a:pt x="2618" y="116969"/>
                    <a:pt x="3629" y="122839"/>
                    <a:pt x="3832" y="126887"/>
                  </a:cubicBezTo>
                  <a:cubicBezTo>
                    <a:pt x="3832" y="162710"/>
                    <a:pt x="5855" y="198736"/>
                    <a:pt x="8892" y="234559"/>
                  </a:cubicBezTo>
                  <a:cubicBezTo>
                    <a:pt x="15145" y="307036"/>
                    <a:pt x="26358" y="378986"/>
                    <a:pt x="42488" y="449905"/>
                  </a:cubicBezTo>
                  <a:lnTo>
                    <a:pt x="46536" y="468524"/>
                  </a:lnTo>
                  <a:lnTo>
                    <a:pt x="65359" y="465488"/>
                  </a:lnTo>
                  <a:cubicBezTo>
                    <a:pt x="132310" y="454924"/>
                    <a:pt x="199970" y="449662"/>
                    <a:pt x="267751" y="449702"/>
                  </a:cubicBezTo>
                  <a:cubicBezTo>
                    <a:pt x="331505" y="449641"/>
                    <a:pt x="395156" y="454378"/>
                    <a:pt x="458201" y="463870"/>
                  </a:cubicBezTo>
                  <a:lnTo>
                    <a:pt x="482488" y="467310"/>
                  </a:lnTo>
                  <a:lnTo>
                    <a:pt x="482488" y="443023"/>
                  </a:lnTo>
                  <a:cubicBezTo>
                    <a:pt x="477226" y="305599"/>
                    <a:pt x="471357" y="166556"/>
                    <a:pt x="465285" y="29334"/>
                  </a:cubicBezTo>
                  <a:cubicBezTo>
                    <a:pt x="465285" y="10309"/>
                    <a:pt x="449296" y="9095"/>
                    <a:pt x="424807" y="7273"/>
                  </a:cubicBezTo>
                  <a:lnTo>
                    <a:pt x="365708" y="3832"/>
                  </a:lnTo>
                  <a:cubicBezTo>
                    <a:pt x="308836" y="1201"/>
                    <a:pt x="247309" y="-215"/>
                    <a:pt x="196913" y="-215"/>
                  </a:cubicBezTo>
                  <a:close/>
                </a:path>
              </a:pathLst>
            </a:custGeom>
            <a:solidFill>
              <a:srgbClr val="190B0B"/>
            </a:solidFill>
            <a:ln w="20234"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18223033-8F88-4D8E-8BF3-89C2914298A0}"/>
                </a:ext>
              </a:extLst>
            </p:cNvPr>
            <p:cNvSpPr/>
            <p:nvPr/>
          </p:nvSpPr>
          <p:spPr>
            <a:xfrm>
              <a:off x="131494" y="3141234"/>
              <a:ext cx="438595" cy="425710"/>
            </a:xfrm>
            <a:custGeom>
              <a:avLst/>
              <a:gdLst>
                <a:gd name="connsiteX0" fmla="*/ 40977 w 438595"/>
                <a:gd name="connsiteY0" fmla="*/ 425495 h 425710"/>
                <a:gd name="connsiteX1" fmla="*/ 439284 w 438595"/>
                <a:gd name="connsiteY1" fmla="*/ 423674 h 425710"/>
                <a:gd name="connsiteX2" fmla="*/ 422283 w 438595"/>
                <a:gd name="connsiteY2" fmla="*/ 9984 h 425710"/>
                <a:gd name="connsiteX3" fmla="*/ 7784 w 438595"/>
                <a:gd name="connsiteY3" fmla="*/ 15853 h 425710"/>
                <a:gd name="connsiteX4" fmla="*/ 3736 w 438595"/>
                <a:gd name="connsiteY4" fmla="*/ 105513 h 425710"/>
                <a:gd name="connsiteX5" fmla="*/ 8796 w 438595"/>
                <a:gd name="connsiteY5" fmla="*/ 211769 h 425710"/>
                <a:gd name="connsiteX6" fmla="*/ 40977 w 438595"/>
                <a:gd name="connsiteY6" fmla="*/ 425495 h 42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595" h="425710">
                  <a:moveTo>
                    <a:pt x="40977" y="425495"/>
                  </a:moveTo>
                  <a:cubicBezTo>
                    <a:pt x="172855" y="404446"/>
                    <a:pt x="307203" y="403839"/>
                    <a:pt x="439284" y="423674"/>
                  </a:cubicBezTo>
                  <a:cubicBezTo>
                    <a:pt x="434022" y="285783"/>
                    <a:pt x="428354" y="147874"/>
                    <a:pt x="422283" y="9984"/>
                  </a:cubicBezTo>
                  <a:cubicBezTo>
                    <a:pt x="422283" y="5733"/>
                    <a:pt x="33286" y="-13696"/>
                    <a:pt x="7784" y="15853"/>
                  </a:cubicBezTo>
                  <a:cubicBezTo>
                    <a:pt x="-5169" y="31235"/>
                    <a:pt x="3533" y="86286"/>
                    <a:pt x="3736" y="105513"/>
                  </a:cubicBezTo>
                  <a:cubicBezTo>
                    <a:pt x="3736" y="140932"/>
                    <a:pt x="5761" y="176350"/>
                    <a:pt x="8796" y="211769"/>
                  </a:cubicBezTo>
                  <a:cubicBezTo>
                    <a:pt x="14463" y="283678"/>
                    <a:pt x="25211" y="355103"/>
                    <a:pt x="40977" y="425495"/>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15" name="Freeform: Shape 114">
              <a:extLst>
                <a:ext uri="{FF2B5EF4-FFF2-40B4-BE49-F238E27FC236}">
                  <a16:creationId xmlns="" xmlns:a16="http://schemas.microsoft.com/office/drawing/2014/main" id="{A79B2584-F812-454E-977E-FB17DE125A1A}"/>
                </a:ext>
              </a:extLst>
            </p:cNvPr>
            <p:cNvSpPr/>
            <p:nvPr/>
          </p:nvSpPr>
          <p:spPr>
            <a:xfrm>
              <a:off x="10703" y="3254021"/>
              <a:ext cx="536931" cy="535554"/>
            </a:xfrm>
            <a:custGeom>
              <a:avLst/>
              <a:gdLst>
                <a:gd name="connsiteX0" fmla="*/ 391078 w 536931"/>
                <a:gd name="connsiteY0" fmla="*/ 3048 h 535554"/>
                <a:gd name="connsiteX1" fmla="*/ 423865 w 536931"/>
                <a:gd name="connsiteY1" fmla="*/ 5478 h 535554"/>
                <a:gd name="connsiteX2" fmla="*/ 430342 w 536931"/>
                <a:gd name="connsiteY2" fmla="*/ 19038 h 535554"/>
                <a:gd name="connsiteX3" fmla="*/ 536800 w 536931"/>
                <a:gd name="connsiteY3" fmla="*/ 385367 h 535554"/>
                <a:gd name="connsiteX4" fmla="*/ 536800 w 536931"/>
                <a:gd name="connsiteY4" fmla="*/ 395487 h 535554"/>
                <a:gd name="connsiteX5" fmla="*/ 528300 w 536931"/>
                <a:gd name="connsiteY5" fmla="*/ 403178 h 535554"/>
                <a:gd name="connsiteX6" fmla="*/ 375697 w 536931"/>
                <a:gd name="connsiteY6" fmla="*/ 445478 h 535554"/>
                <a:gd name="connsiteX7" fmla="*/ 277739 w 536931"/>
                <a:gd name="connsiteY7" fmla="*/ 490813 h 535554"/>
                <a:gd name="connsiteX8" fmla="*/ 136064 w 536931"/>
                <a:gd name="connsiteY8" fmla="*/ 535340 h 535554"/>
                <a:gd name="connsiteX9" fmla="*/ 66846 w 536931"/>
                <a:gd name="connsiteY9" fmla="*/ 361283 h 535554"/>
                <a:gd name="connsiteX10" fmla="*/ 21511 w 536931"/>
                <a:gd name="connsiteY10" fmla="*/ 198155 h 535554"/>
                <a:gd name="connsiteX11" fmla="*/ 1272 w 536931"/>
                <a:gd name="connsiteY11" fmla="*/ 125293 h 535554"/>
                <a:gd name="connsiteX12" fmla="*/ 63405 w 536931"/>
                <a:gd name="connsiteY12" fmla="*/ 98780 h 53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931" h="535554">
                  <a:moveTo>
                    <a:pt x="391078" y="3048"/>
                  </a:moveTo>
                  <a:cubicBezTo>
                    <a:pt x="402210" y="-392"/>
                    <a:pt x="415770" y="-3023"/>
                    <a:pt x="423865" y="5478"/>
                  </a:cubicBezTo>
                  <a:cubicBezTo>
                    <a:pt x="427063" y="9424"/>
                    <a:pt x="429269" y="14079"/>
                    <a:pt x="430342" y="19038"/>
                  </a:cubicBezTo>
                  <a:lnTo>
                    <a:pt x="536800" y="385367"/>
                  </a:lnTo>
                  <a:cubicBezTo>
                    <a:pt x="537893" y="388646"/>
                    <a:pt x="537893" y="392208"/>
                    <a:pt x="536800" y="395487"/>
                  </a:cubicBezTo>
                  <a:cubicBezTo>
                    <a:pt x="534979" y="398988"/>
                    <a:pt x="531963" y="401700"/>
                    <a:pt x="528300" y="403178"/>
                  </a:cubicBezTo>
                  <a:cubicBezTo>
                    <a:pt x="480940" y="426857"/>
                    <a:pt x="425484" y="427465"/>
                    <a:pt x="375697" y="445478"/>
                  </a:cubicBezTo>
                  <a:cubicBezTo>
                    <a:pt x="341896" y="457621"/>
                    <a:pt x="311134" y="477658"/>
                    <a:pt x="277739" y="490813"/>
                  </a:cubicBezTo>
                  <a:cubicBezTo>
                    <a:pt x="231593" y="508827"/>
                    <a:pt x="180793" y="513481"/>
                    <a:pt x="136064" y="535340"/>
                  </a:cubicBezTo>
                  <a:cubicBezTo>
                    <a:pt x="103641" y="481483"/>
                    <a:pt x="80264" y="422688"/>
                    <a:pt x="66846" y="361283"/>
                  </a:cubicBezTo>
                  <a:lnTo>
                    <a:pt x="21511" y="198155"/>
                  </a:lnTo>
                  <a:cubicBezTo>
                    <a:pt x="17260" y="182571"/>
                    <a:pt x="-2979" y="140473"/>
                    <a:pt x="1272" y="125293"/>
                  </a:cubicBezTo>
                  <a:cubicBezTo>
                    <a:pt x="5521" y="110114"/>
                    <a:pt x="45797" y="103840"/>
                    <a:pt x="63405" y="98780"/>
                  </a:cubicBezTo>
                  <a:close/>
                </a:path>
              </a:pathLst>
            </a:custGeom>
            <a:solidFill>
              <a:srgbClr val="FFE21A"/>
            </a:solidFill>
            <a:ln w="20234" cap="rnd">
              <a:solidFill>
                <a:srgbClr val="190B0B"/>
              </a:solidFill>
              <a:prstDash val="solid"/>
              <a:round/>
            </a:ln>
          </p:spPr>
          <p:txBody>
            <a:bodyPr rtlCol="0" anchor="ctr"/>
            <a:lstStyle/>
            <a:p>
              <a:endParaRPr lang="en-US"/>
            </a:p>
          </p:txBody>
        </p:sp>
        <p:sp>
          <p:nvSpPr>
            <p:cNvPr id="116" name="Freeform: Shape 115">
              <a:extLst>
                <a:ext uri="{FF2B5EF4-FFF2-40B4-BE49-F238E27FC236}">
                  <a16:creationId xmlns="" xmlns:a16="http://schemas.microsoft.com/office/drawing/2014/main" id="{812589BF-65DA-414D-A1FF-6E9041909F5B}"/>
                </a:ext>
              </a:extLst>
            </p:cNvPr>
            <p:cNvSpPr/>
            <p:nvPr/>
          </p:nvSpPr>
          <p:spPr>
            <a:xfrm>
              <a:off x="79182" y="3313246"/>
              <a:ext cx="262204" cy="310205"/>
            </a:xfrm>
            <a:custGeom>
              <a:avLst/>
              <a:gdLst>
                <a:gd name="connsiteX0" fmla="*/ 103003 w 262204"/>
                <a:gd name="connsiteY0" fmla="*/ 163216 h 310205"/>
                <a:gd name="connsiteX1" fmla="*/ 262893 w 262204"/>
                <a:gd name="connsiteY1" fmla="*/ 6362 h 310205"/>
                <a:gd name="connsiteX2" fmla="*/ 231521 w 262204"/>
                <a:gd name="connsiteY2" fmla="*/ 3529 h 310205"/>
                <a:gd name="connsiteX3" fmla="*/ 85192 w 262204"/>
                <a:gd name="connsiteY3" fmla="*/ 58984 h 310205"/>
                <a:gd name="connsiteX4" fmla="*/ 15772 w 262204"/>
                <a:gd name="connsiteY4" fmla="*/ 97641 h 310205"/>
                <a:gd name="connsiteX5" fmla="*/ 795 w 262204"/>
                <a:gd name="connsiteY5" fmla="*/ 125774 h 310205"/>
                <a:gd name="connsiteX6" fmla="*/ 4236 w 262204"/>
                <a:gd name="connsiteY6" fmla="*/ 150668 h 310205"/>
                <a:gd name="connsiteX7" fmla="*/ 70013 w 262204"/>
                <a:gd name="connsiteY7" fmla="*/ 309950 h 310205"/>
                <a:gd name="connsiteX8" fmla="*/ 103003 w 262204"/>
                <a:gd name="connsiteY8" fmla="*/ 163216 h 3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04" h="310205">
                  <a:moveTo>
                    <a:pt x="103003" y="163216"/>
                  </a:moveTo>
                  <a:cubicBezTo>
                    <a:pt x="128505" y="91772"/>
                    <a:pt x="230915" y="75176"/>
                    <a:pt x="262893" y="6362"/>
                  </a:cubicBezTo>
                  <a:cubicBezTo>
                    <a:pt x="257023" y="-3352"/>
                    <a:pt x="242654" y="-519"/>
                    <a:pt x="231521" y="3529"/>
                  </a:cubicBezTo>
                  <a:lnTo>
                    <a:pt x="85192" y="58984"/>
                  </a:lnTo>
                  <a:cubicBezTo>
                    <a:pt x="59550" y="66756"/>
                    <a:pt x="35890" y="79932"/>
                    <a:pt x="15772" y="97641"/>
                  </a:cubicBezTo>
                  <a:cubicBezTo>
                    <a:pt x="7878" y="105171"/>
                    <a:pt x="2616" y="115027"/>
                    <a:pt x="795" y="125774"/>
                  </a:cubicBezTo>
                  <a:cubicBezTo>
                    <a:pt x="310" y="134214"/>
                    <a:pt x="1483" y="142674"/>
                    <a:pt x="4236" y="150668"/>
                  </a:cubicBezTo>
                  <a:cubicBezTo>
                    <a:pt x="13343" y="184265"/>
                    <a:pt x="25892" y="312582"/>
                    <a:pt x="70013" y="309950"/>
                  </a:cubicBezTo>
                  <a:cubicBezTo>
                    <a:pt x="125468" y="306915"/>
                    <a:pt x="91466" y="197420"/>
                    <a:pt x="103003" y="163216"/>
                  </a:cubicBezTo>
                  <a:close/>
                </a:path>
              </a:pathLst>
            </a:custGeom>
            <a:solidFill>
              <a:srgbClr val="FFF0A4"/>
            </a:solidFill>
            <a:ln w="20234" cap="flat">
              <a:noFill/>
              <a:prstDash val="solid"/>
              <a:miter/>
            </a:ln>
          </p:spPr>
          <p:txBody>
            <a:bodyPr rtlCol="0" anchor="ctr"/>
            <a:lstStyle/>
            <a:p>
              <a:endParaRPr lang="en-US"/>
            </a:p>
          </p:txBody>
        </p:sp>
      </p:grpSp>
      <p:grpSp>
        <p:nvGrpSpPr>
          <p:cNvPr id="228" name="Group 227">
            <a:extLst>
              <a:ext uri="{FF2B5EF4-FFF2-40B4-BE49-F238E27FC236}">
                <a16:creationId xmlns="" xmlns:a16="http://schemas.microsoft.com/office/drawing/2014/main" id="{293664DA-E0C3-4AE9-AD5E-2298F02C812C}"/>
              </a:ext>
            </a:extLst>
          </p:cNvPr>
          <p:cNvGrpSpPr/>
          <p:nvPr/>
        </p:nvGrpSpPr>
        <p:grpSpPr>
          <a:xfrm>
            <a:off x="1951270" y="5756012"/>
            <a:ext cx="678158" cy="1196950"/>
            <a:chOff x="1951270" y="5756012"/>
            <a:chExt cx="678158" cy="1196950"/>
          </a:xfrm>
        </p:grpSpPr>
        <p:sp>
          <p:nvSpPr>
            <p:cNvPr id="117" name="Freeform: Shape 116">
              <a:extLst>
                <a:ext uri="{FF2B5EF4-FFF2-40B4-BE49-F238E27FC236}">
                  <a16:creationId xmlns="" xmlns:a16="http://schemas.microsoft.com/office/drawing/2014/main" id="{5EC29B8C-F4F5-45D1-B402-E9D19528BC6F}"/>
                </a:ext>
              </a:extLst>
            </p:cNvPr>
            <p:cNvSpPr/>
            <p:nvPr/>
          </p:nvSpPr>
          <p:spPr>
            <a:xfrm>
              <a:off x="1963560" y="5765934"/>
              <a:ext cx="657393" cy="1175492"/>
            </a:xfrm>
            <a:custGeom>
              <a:avLst/>
              <a:gdLst>
                <a:gd name="connsiteX0" fmla="*/ 288083 w 657393"/>
                <a:gd name="connsiteY0" fmla="*/ 1175277 h 1175492"/>
                <a:gd name="connsiteX1" fmla="*/ 280595 w 657393"/>
                <a:gd name="connsiteY1" fmla="*/ 1174063 h 1175492"/>
                <a:gd name="connsiteX2" fmla="*/ 1497 w 657393"/>
                <a:gd name="connsiteY2" fmla="*/ 1041091 h 1175492"/>
                <a:gd name="connsiteX3" fmla="*/ 353658 w 657393"/>
                <a:gd name="connsiteY3" fmla="*/ 25691 h 1175492"/>
                <a:gd name="connsiteX4" fmla="*/ 380374 w 657393"/>
                <a:gd name="connsiteY4" fmla="*/ 999 h 1175492"/>
                <a:gd name="connsiteX5" fmla="*/ 389482 w 657393"/>
                <a:gd name="connsiteY5" fmla="*/ -215 h 1175492"/>
                <a:gd name="connsiteX6" fmla="*/ 409721 w 657393"/>
                <a:gd name="connsiteY6" fmla="*/ 3630 h 1175492"/>
                <a:gd name="connsiteX7" fmla="*/ 633769 w 657393"/>
                <a:gd name="connsiteY7" fmla="*/ 73051 h 1175492"/>
                <a:gd name="connsiteX8" fmla="*/ 654009 w 657393"/>
                <a:gd name="connsiteY8" fmla="*/ 86003 h 1175492"/>
                <a:gd name="connsiteX9" fmla="*/ 655627 w 657393"/>
                <a:gd name="connsiteY9" fmla="*/ 115553 h 1175492"/>
                <a:gd name="connsiteX10" fmla="*/ 352039 w 657393"/>
                <a:gd name="connsiteY10" fmla="*/ 1046556 h 1175492"/>
                <a:gd name="connsiteX11" fmla="*/ 325728 w 657393"/>
                <a:gd name="connsiteY11" fmla="*/ 1115977 h 1175492"/>
                <a:gd name="connsiteX12" fmla="*/ 322894 w 657393"/>
                <a:gd name="connsiteY12" fmla="*/ 1124276 h 1175492"/>
                <a:gd name="connsiteX13" fmla="*/ 299012 w 657393"/>
                <a:gd name="connsiteY13" fmla="*/ 1171837 h 1175492"/>
                <a:gd name="connsiteX14" fmla="*/ 290512 w 657393"/>
                <a:gd name="connsiteY14" fmla="*/ 1175277 h 1175492"/>
                <a:gd name="connsiteX15" fmla="*/ 441700 w 657393"/>
                <a:gd name="connsiteY15" fmla="*/ 108874 h 1175492"/>
                <a:gd name="connsiteX16" fmla="*/ 439877 w 657393"/>
                <a:gd name="connsiteY16" fmla="*/ 108874 h 1175492"/>
                <a:gd name="connsiteX17" fmla="*/ 425507 w 657393"/>
                <a:gd name="connsiteY17" fmla="*/ 139638 h 1175492"/>
                <a:gd name="connsiteX18" fmla="*/ 442914 w 657393"/>
                <a:gd name="connsiteY18" fmla="*/ 157651 h 1175492"/>
                <a:gd name="connsiteX19" fmla="*/ 442914 w 657393"/>
                <a:gd name="connsiteY19" fmla="*/ 157651 h 1175492"/>
                <a:gd name="connsiteX20" fmla="*/ 446152 w 657393"/>
                <a:gd name="connsiteY20" fmla="*/ 157651 h 1175492"/>
                <a:gd name="connsiteX21" fmla="*/ 451819 w 657393"/>
                <a:gd name="connsiteY21" fmla="*/ 152186 h 1175492"/>
                <a:gd name="connsiteX22" fmla="*/ 462748 w 657393"/>
                <a:gd name="connsiteY22" fmla="*/ 135590 h 1175492"/>
                <a:gd name="connsiteX23" fmla="*/ 462748 w 657393"/>
                <a:gd name="connsiteY23" fmla="*/ 122232 h 1175492"/>
                <a:gd name="connsiteX24" fmla="*/ 441700 w 657393"/>
                <a:gd name="connsiteY24" fmla="*/ 108874 h 117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393" h="1175492">
                  <a:moveTo>
                    <a:pt x="288083" y="1175277"/>
                  </a:moveTo>
                  <a:cubicBezTo>
                    <a:pt x="285534" y="1175258"/>
                    <a:pt x="283024" y="1174853"/>
                    <a:pt x="280595" y="1174063"/>
                  </a:cubicBezTo>
                  <a:cubicBezTo>
                    <a:pt x="230604" y="1160908"/>
                    <a:pt x="24771" y="1084201"/>
                    <a:pt x="1497" y="1041091"/>
                  </a:cubicBezTo>
                  <a:cubicBezTo>
                    <a:pt x="-17528" y="1004661"/>
                    <a:pt x="305085" y="104826"/>
                    <a:pt x="353658" y="25691"/>
                  </a:cubicBezTo>
                  <a:cubicBezTo>
                    <a:pt x="358961" y="14256"/>
                    <a:pt x="368555" y="5391"/>
                    <a:pt x="380374" y="999"/>
                  </a:cubicBezTo>
                  <a:cubicBezTo>
                    <a:pt x="383349" y="189"/>
                    <a:pt x="386405" y="-215"/>
                    <a:pt x="389482" y="-215"/>
                  </a:cubicBezTo>
                  <a:cubicBezTo>
                    <a:pt x="396384" y="48"/>
                    <a:pt x="403204" y="1343"/>
                    <a:pt x="409721" y="3630"/>
                  </a:cubicBezTo>
                  <a:lnTo>
                    <a:pt x="633769" y="73051"/>
                  </a:lnTo>
                  <a:cubicBezTo>
                    <a:pt x="641825" y="74852"/>
                    <a:pt x="649009" y="79427"/>
                    <a:pt x="654009" y="86003"/>
                  </a:cubicBezTo>
                  <a:cubicBezTo>
                    <a:pt x="658805" y="95152"/>
                    <a:pt x="659392" y="105940"/>
                    <a:pt x="655627" y="115553"/>
                  </a:cubicBezTo>
                  <a:cubicBezTo>
                    <a:pt x="626887" y="223023"/>
                    <a:pt x="364790" y="1008912"/>
                    <a:pt x="352039" y="1046556"/>
                  </a:cubicBezTo>
                  <a:cubicBezTo>
                    <a:pt x="343539" y="1070439"/>
                    <a:pt x="334633" y="1093714"/>
                    <a:pt x="325728" y="1115977"/>
                  </a:cubicBezTo>
                  <a:lnTo>
                    <a:pt x="322894" y="1124276"/>
                  </a:lnTo>
                  <a:cubicBezTo>
                    <a:pt x="319090" y="1141903"/>
                    <a:pt x="310872" y="1158256"/>
                    <a:pt x="299012" y="1171837"/>
                  </a:cubicBezTo>
                  <a:cubicBezTo>
                    <a:pt x="296605" y="1173841"/>
                    <a:pt x="293629" y="1175035"/>
                    <a:pt x="290512" y="1175277"/>
                  </a:cubicBezTo>
                  <a:close/>
                  <a:moveTo>
                    <a:pt x="441700" y="108874"/>
                  </a:moveTo>
                  <a:lnTo>
                    <a:pt x="439877" y="108874"/>
                  </a:lnTo>
                  <a:cubicBezTo>
                    <a:pt x="431356" y="116929"/>
                    <a:pt x="426216" y="127939"/>
                    <a:pt x="425507" y="139638"/>
                  </a:cubicBezTo>
                  <a:cubicBezTo>
                    <a:pt x="426458" y="148948"/>
                    <a:pt x="433644" y="156396"/>
                    <a:pt x="442914" y="157651"/>
                  </a:cubicBezTo>
                  <a:lnTo>
                    <a:pt x="442914" y="157651"/>
                  </a:lnTo>
                  <a:cubicBezTo>
                    <a:pt x="443986" y="157833"/>
                    <a:pt x="445079" y="157833"/>
                    <a:pt x="446152" y="157651"/>
                  </a:cubicBezTo>
                  <a:cubicBezTo>
                    <a:pt x="448378" y="156213"/>
                    <a:pt x="450301" y="154351"/>
                    <a:pt x="451819" y="152186"/>
                  </a:cubicBezTo>
                  <a:cubicBezTo>
                    <a:pt x="456392" y="147329"/>
                    <a:pt x="460097" y="141722"/>
                    <a:pt x="462748" y="135590"/>
                  </a:cubicBezTo>
                  <a:cubicBezTo>
                    <a:pt x="464812" y="131380"/>
                    <a:pt x="464812" y="126442"/>
                    <a:pt x="462748" y="122232"/>
                  </a:cubicBezTo>
                  <a:cubicBezTo>
                    <a:pt x="457668" y="115270"/>
                    <a:pt x="450159" y="110493"/>
                    <a:pt x="441700" y="108874"/>
                  </a:cubicBezTo>
                  <a:close/>
                </a:path>
              </a:pathLst>
            </a:custGeom>
            <a:solidFill>
              <a:srgbClr val="63D1E1"/>
            </a:solidFill>
            <a:ln w="20234"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2E1FB447-AA68-4D61-B513-35BB9753069C}"/>
                </a:ext>
              </a:extLst>
            </p:cNvPr>
            <p:cNvSpPr/>
            <p:nvPr/>
          </p:nvSpPr>
          <p:spPr>
            <a:xfrm>
              <a:off x="1951270" y="5756012"/>
              <a:ext cx="678158" cy="1196950"/>
            </a:xfrm>
            <a:custGeom>
              <a:avLst/>
              <a:gdLst>
                <a:gd name="connsiteX0" fmla="*/ 401772 w 678158"/>
                <a:gd name="connsiteY0" fmla="*/ 20433 h 1196950"/>
                <a:gd name="connsiteX1" fmla="*/ 418369 w 678158"/>
                <a:gd name="connsiteY1" fmla="*/ 23874 h 1196950"/>
                <a:gd name="connsiteX2" fmla="*/ 642417 w 678158"/>
                <a:gd name="connsiteY2" fmla="*/ 93093 h 1196950"/>
                <a:gd name="connsiteX3" fmla="*/ 657191 w 678158"/>
                <a:gd name="connsiteY3" fmla="*/ 101795 h 1196950"/>
                <a:gd name="connsiteX4" fmla="*/ 657191 w 678158"/>
                <a:gd name="connsiteY4" fmla="*/ 122034 h 1196950"/>
                <a:gd name="connsiteX5" fmla="*/ 353603 w 678158"/>
                <a:gd name="connsiteY5" fmla="*/ 1053038 h 1196950"/>
                <a:gd name="connsiteX6" fmla="*/ 327696 w 678158"/>
                <a:gd name="connsiteY6" fmla="*/ 1121850 h 1196950"/>
                <a:gd name="connsiteX7" fmla="*/ 304624 w 678158"/>
                <a:gd name="connsiteY7" fmla="*/ 1173056 h 1196950"/>
                <a:gd name="connsiteX8" fmla="*/ 301588 w 678158"/>
                <a:gd name="connsiteY8" fmla="*/ 1174473 h 1196950"/>
                <a:gd name="connsiteX9" fmla="*/ 300374 w 678158"/>
                <a:gd name="connsiteY9" fmla="*/ 1174473 h 1196950"/>
                <a:gd name="connsiteX10" fmla="*/ 295719 w 678158"/>
                <a:gd name="connsiteY10" fmla="*/ 1174473 h 1196950"/>
                <a:gd name="connsiteX11" fmla="*/ 23299 w 678158"/>
                <a:gd name="connsiteY11" fmla="*/ 1046561 h 1196950"/>
                <a:gd name="connsiteX12" fmla="*/ 375056 w 678158"/>
                <a:gd name="connsiteY12" fmla="*/ 42089 h 1196950"/>
                <a:gd name="connsiteX13" fmla="*/ 395296 w 678158"/>
                <a:gd name="connsiteY13" fmla="*/ 21850 h 1196950"/>
                <a:gd name="connsiteX14" fmla="*/ 401367 w 678158"/>
                <a:gd name="connsiteY14" fmla="*/ 21850 h 1196950"/>
                <a:gd name="connsiteX15" fmla="*/ 456013 w 678158"/>
                <a:gd name="connsiteY15" fmla="*/ 179918 h 1196950"/>
                <a:gd name="connsiteX16" fmla="*/ 463096 w 678158"/>
                <a:gd name="connsiteY16" fmla="*/ 178704 h 1196950"/>
                <a:gd name="connsiteX17" fmla="*/ 473015 w 678158"/>
                <a:gd name="connsiteY17" fmla="*/ 170001 h 1196950"/>
                <a:gd name="connsiteX18" fmla="*/ 485563 w 678158"/>
                <a:gd name="connsiteY18" fmla="*/ 149762 h 1196950"/>
                <a:gd name="connsiteX19" fmla="*/ 484349 w 678158"/>
                <a:gd name="connsiteY19" fmla="*/ 127094 h 1196950"/>
                <a:gd name="connsiteX20" fmla="*/ 453585 w 678158"/>
                <a:gd name="connsiteY20" fmla="*/ 108878 h 1196950"/>
                <a:gd name="connsiteX21" fmla="*/ 446703 w 678158"/>
                <a:gd name="connsiteY21" fmla="*/ 110295 h 1196950"/>
                <a:gd name="connsiteX22" fmla="*/ 426464 w 678158"/>
                <a:gd name="connsiteY22" fmla="*/ 150774 h 1196950"/>
                <a:gd name="connsiteX23" fmla="*/ 453787 w 678158"/>
                <a:gd name="connsiteY23" fmla="*/ 179310 h 1196950"/>
                <a:gd name="connsiteX24" fmla="*/ 455811 w 678158"/>
                <a:gd name="connsiteY24" fmla="*/ 179310 h 1196950"/>
                <a:gd name="connsiteX25" fmla="*/ 401165 w 678158"/>
                <a:gd name="connsiteY25" fmla="*/ -211 h 1196950"/>
                <a:gd name="connsiteX26" fmla="*/ 389224 w 678158"/>
                <a:gd name="connsiteY26" fmla="*/ 1408 h 1196950"/>
                <a:gd name="connsiteX27" fmla="*/ 356032 w 678158"/>
                <a:gd name="connsiteY27" fmla="*/ 30958 h 1196950"/>
                <a:gd name="connsiteX28" fmla="*/ 148580 w 678158"/>
                <a:gd name="connsiteY28" fmla="*/ 573166 h 1196950"/>
                <a:gd name="connsiteX29" fmla="*/ 43336 w 678158"/>
                <a:gd name="connsiteY29" fmla="*/ 891327 h 1196950"/>
                <a:gd name="connsiteX30" fmla="*/ 2857 w 678158"/>
                <a:gd name="connsiteY30" fmla="*/ 1056681 h 1196950"/>
                <a:gd name="connsiteX31" fmla="*/ 288837 w 678158"/>
                <a:gd name="connsiteY31" fmla="*/ 1195319 h 1196950"/>
                <a:gd name="connsiteX32" fmla="*/ 298957 w 678158"/>
                <a:gd name="connsiteY32" fmla="*/ 1196736 h 1196950"/>
                <a:gd name="connsiteX33" fmla="*/ 302600 w 678158"/>
                <a:gd name="connsiteY33" fmla="*/ 1196736 h 1196950"/>
                <a:gd name="connsiteX34" fmla="*/ 316565 w 678158"/>
                <a:gd name="connsiteY34" fmla="*/ 1190867 h 1196950"/>
                <a:gd name="connsiteX35" fmla="*/ 343483 w 678158"/>
                <a:gd name="connsiteY35" fmla="*/ 1138244 h 1196950"/>
                <a:gd name="connsiteX36" fmla="*/ 346115 w 678158"/>
                <a:gd name="connsiteY36" fmla="*/ 1130756 h 1196950"/>
                <a:gd name="connsiteX37" fmla="*/ 372628 w 678158"/>
                <a:gd name="connsiteY37" fmla="*/ 1060930 h 1196950"/>
                <a:gd name="connsiteX38" fmla="*/ 676216 w 678158"/>
                <a:gd name="connsiteY38" fmla="*/ 129927 h 1196950"/>
                <a:gd name="connsiteX39" fmla="*/ 672977 w 678158"/>
                <a:gd name="connsiteY39" fmla="*/ 91676 h 1196950"/>
                <a:gd name="connsiteX40" fmla="*/ 646666 w 678158"/>
                <a:gd name="connsiteY40" fmla="*/ 74269 h 1196950"/>
                <a:gd name="connsiteX41" fmla="*/ 422417 w 678158"/>
                <a:gd name="connsiteY41" fmla="*/ 4849 h 1196950"/>
                <a:gd name="connsiteX42" fmla="*/ 399546 w 678158"/>
                <a:gd name="connsiteY42" fmla="*/ 599 h 1196950"/>
                <a:gd name="connsiteX43" fmla="*/ 454596 w 678158"/>
                <a:gd name="connsiteY43" fmla="*/ 157656 h 1196950"/>
                <a:gd name="connsiteX44" fmla="*/ 447917 w 678158"/>
                <a:gd name="connsiteY44" fmla="*/ 150166 h 1196950"/>
                <a:gd name="connsiteX45" fmla="*/ 455405 w 678158"/>
                <a:gd name="connsiteY45" fmla="*/ 129927 h 1196950"/>
                <a:gd name="connsiteX46" fmla="*/ 465930 w 678158"/>
                <a:gd name="connsiteY46" fmla="*/ 137214 h 1196950"/>
                <a:gd name="connsiteX47" fmla="*/ 465930 w 678158"/>
                <a:gd name="connsiteY47" fmla="*/ 141059 h 1196950"/>
                <a:gd name="connsiteX48" fmla="*/ 456822 w 678158"/>
                <a:gd name="connsiteY48" fmla="*/ 154417 h 1196950"/>
                <a:gd name="connsiteX49" fmla="*/ 455204 w 678158"/>
                <a:gd name="connsiteY49" fmla="*/ 156643 h 11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78158" h="1196950">
                  <a:moveTo>
                    <a:pt x="401772" y="20433"/>
                  </a:moveTo>
                  <a:cubicBezTo>
                    <a:pt x="407460" y="20676"/>
                    <a:pt x="413065" y="21850"/>
                    <a:pt x="418369" y="23874"/>
                  </a:cubicBezTo>
                  <a:lnTo>
                    <a:pt x="642417" y="93093"/>
                  </a:lnTo>
                  <a:cubicBezTo>
                    <a:pt x="648204" y="94206"/>
                    <a:pt x="653426" y="97281"/>
                    <a:pt x="657191" y="101795"/>
                  </a:cubicBezTo>
                  <a:cubicBezTo>
                    <a:pt x="659964" y="108251"/>
                    <a:pt x="659964" y="115577"/>
                    <a:pt x="657191" y="122034"/>
                  </a:cubicBezTo>
                  <a:cubicBezTo>
                    <a:pt x="629261" y="226063"/>
                    <a:pt x="369997" y="1004666"/>
                    <a:pt x="353603" y="1053038"/>
                  </a:cubicBezTo>
                  <a:cubicBezTo>
                    <a:pt x="345507" y="1075908"/>
                    <a:pt x="336804" y="1098980"/>
                    <a:pt x="327696" y="1121850"/>
                  </a:cubicBezTo>
                  <a:cubicBezTo>
                    <a:pt x="324256" y="1130149"/>
                    <a:pt x="314744" y="1165568"/>
                    <a:pt x="304624" y="1173056"/>
                  </a:cubicBezTo>
                  <a:cubicBezTo>
                    <a:pt x="303794" y="1173845"/>
                    <a:pt x="302722" y="1174351"/>
                    <a:pt x="301588" y="1174473"/>
                  </a:cubicBezTo>
                  <a:lnTo>
                    <a:pt x="300374" y="1174473"/>
                  </a:lnTo>
                  <a:cubicBezTo>
                    <a:pt x="298836" y="1174676"/>
                    <a:pt x="297257" y="1174676"/>
                    <a:pt x="295719" y="1174473"/>
                  </a:cubicBezTo>
                  <a:cubicBezTo>
                    <a:pt x="239454" y="1159496"/>
                    <a:pt x="43336" y="1084003"/>
                    <a:pt x="23299" y="1046561"/>
                  </a:cubicBezTo>
                  <a:cubicBezTo>
                    <a:pt x="13382" y="1027536"/>
                    <a:pt x="306648" y="156036"/>
                    <a:pt x="375056" y="42089"/>
                  </a:cubicBezTo>
                  <a:cubicBezTo>
                    <a:pt x="379105" y="33102"/>
                    <a:pt x="386309" y="25898"/>
                    <a:pt x="395296" y="21850"/>
                  </a:cubicBezTo>
                  <a:cubicBezTo>
                    <a:pt x="397299" y="21546"/>
                    <a:pt x="399363" y="21546"/>
                    <a:pt x="401367" y="21850"/>
                  </a:cubicBezTo>
                  <a:moveTo>
                    <a:pt x="456013" y="179918"/>
                  </a:moveTo>
                  <a:cubicBezTo>
                    <a:pt x="458422" y="179938"/>
                    <a:pt x="460830" y="179534"/>
                    <a:pt x="463096" y="178704"/>
                  </a:cubicBezTo>
                  <a:cubicBezTo>
                    <a:pt x="467023" y="176599"/>
                    <a:pt x="470423" y="173623"/>
                    <a:pt x="473015" y="170001"/>
                  </a:cubicBezTo>
                  <a:cubicBezTo>
                    <a:pt x="478297" y="163990"/>
                    <a:pt x="482527" y="157149"/>
                    <a:pt x="485563" y="149762"/>
                  </a:cubicBezTo>
                  <a:cubicBezTo>
                    <a:pt x="488720" y="142435"/>
                    <a:pt x="488274" y="134035"/>
                    <a:pt x="484349" y="127094"/>
                  </a:cubicBezTo>
                  <a:cubicBezTo>
                    <a:pt x="477204" y="116873"/>
                    <a:pt x="465991" y="110235"/>
                    <a:pt x="453585" y="108878"/>
                  </a:cubicBezTo>
                  <a:cubicBezTo>
                    <a:pt x="451217" y="108838"/>
                    <a:pt x="448868" y="109324"/>
                    <a:pt x="446703" y="110295"/>
                  </a:cubicBezTo>
                  <a:cubicBezTo>
                    <a:pt x="434478" y="120273"/>
                    <a:pt x="427112" y="135008"/>
                    <a:pt x="426464" y="150774"/>
                  </a:cubicBezTo>
                  <a:cubicBezTo>
                    <a:pt x="427375" y="165690"/>
                    <a:pt x="438931" y="177753"/>
                    <a:pt x="453787" y="179310"/>
                  </a:cubicBezTo>
                  <a:lnTo>
                    <a:pt x="455811" y="179310"/>
                  </a:lnTo>
                  <a:moveTo>
                    <a:pt x="401165" y="-211"/>
                  </a:moveTo>
                  <a:cubicBezTo>
                    <a:pt x="397118" y="-272"/>
                    <a:pt x="393109" y="275"/>
                    <a:pt x="389224" y="1408"/>
                  </a:cubicBezTo>
                  <a:cubicBezTo>
                    <a:pt x="374753" y="6610"/>
                    <a:pt x="362873" y="17195"/>
                    <a:pt x="356032" y="30958"/>
                  </a:cubicBezTo>
                  <a:cubicBezTo>
                    <a:pt x="310493" y="106652"/>
                    <a:pt x="185820" y="465088"/>
                    <a:pt x="148580" y="573166"/>
                  </a:cubicBezTo>
                  <a:cubicBezTo>
                    <a:pt x="108101" y="688529"/>
                    <a:pt x="70659" y="804500"/>
                    <a:pt x="43336" y="891327"/>
                  </a:cubicBezTo>
                  <a:cubicBezTo>
                    <a:pt x="-4226" y="1041704"/>
                    <a:pt x="-1392" y="1046965"/>
                    <a:pt x="2857" y="1056681"/>
                  </a:cubicBezTo>
                  <a:cubicBezTo>
                    <a:pt x="30382" y="1108088"/>
                    <a:pt x="255038" y="1186413"/>
                    <a:pt x="288837" y="1195319"/>
                  </a:cubicBezTo>
                  <a:cubicBezTo>
                    <a:pt x="292137" y="1196250"/>
                    <a:pt x="295536" y="1196736"/>
                    <a:pt x="298957" y="1196736"/>
                  </a:cubicBezTo>
                  <a:lnTo>
                    <a:pt x="302600" y="1196736"/>
                  </a:lnTo>
                  <a:cubicBezTo>
                    <a:pt x="307700" y="1196048"/>
                    <a:pt x="312517" y="1194024"/>
                    <a:pt x="316565" y="1190867"/>
                  </a:cubicBezTo>
                  <a:cubicBezTo>
                    <a:pt x="330004" y="1175990"/>
                    <a:pt x="339293" y="1157856"/>
                    <a:pt x="343483" y="1138244"/>
                  </a:cubicBezTo>
                  <a:cubicBezTo>
                    <a:pt x="344698" y="1135006"/>
                    <a:pt x="345507" y="1132375"/>
                    <a:pt x="346115" y="1130756"/>
                  </a:cubicBezTo>
                  <a:cubicBezTo>
                    <a:pt x="355222" y="1108493"/>
                    <a:pt x="364128" y="1085015"/>
                    <a:pt x="372628" y="1060930"/>
                  </a:cubicBezTo>
                  <a:cubicBezTo>
                    <a:pt x="385783" y="1023285"/>
                    <a:pt x="648083" y="236588"/>
                    <a:pt x="676216" y="129927"/>
                  </a:cubicBezTo>
                  <a:cubicBezTo>
                    <a:pt x="680628" y="117298"/>
                    <a:pt x="679454" y="103374"/>
                    <a:pt x="672977" y="91676"/>
                  </a:cubicBezTo>
                  <a:cubicBezTo>
                    <a:pt x="666642" y="82831"/>
                    <a:pt x="657292" y="76637"/>
                    <a:pt x="646666" y="74269"/>
                  </a:cubicBezTo>
                  <a:lnTo>
                    <a:pt x="422417" y="4849"/>
                  </a:lnTo>
                  <a:cubicBezTo>
                    <a:pt x="415049" y="2279"/>
                    <a:pt x="407337" y="842"/>
                    <a:pt x="399546" y="599"/>
                  </a:cubicBezTo>
                  <a:close/>
                  <a:moveTo>
                    <a:pt x="454596" y="157656"/>
                  </a:moveTo>
                  <a:cubicBezTo>
                    <a:pt x="451096" y="156683"/>
                    <a:pt x="448484" y="153748"/>
                    <a:pt x="447917" y="150166"/>
                  </a:cubicBezTo>
                  <a:cubicBezTo>
                    <a:pt x="448687" y="142901"/>
                    <a:pt x="451257" y="135938"/>
                    <a:pt x="455405" y="129927"/>
                  </a:cubicBezTo>
                  <a:cubicBezTo>
                    <a:pt x="459413" y="131526"/>
                    <a:pt x="463016" y="134016"/>
                    <a:pt x="465930" y="137214"/>
                  </a:cubicBezTo>
                  <a:cubicBezTo>
                    <a:pt x="466113" y="138489"/>
                    <a:pt x="466113" y="139783"/>
                    <a:pt x="465930" y="141059"/>
                  </a:cubicBezTo>
                  <a:cubicBezTo>
                    <a:pt x="463623" y="145977"/>
                    <a:pt x="460547" y="150491"/>
                    <a:pt x="456822" y="154417"/>
                  </a:cubicBezTo>
                  <a:lnTo>
                    <a:pt x="455204" y="156643"/>
                  </a:lnTo>
                  <a:close/>
                </a:path>
              </a:pathLst>
            </a:custGeom>
            <a:solidFill>
              <a:srgbClr val="190B0B"/>
            </a:solidFill>
            <a:ln w="20234" cap="flat">
              <a:no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DD11B0A6-9D5A-4247-9D14-C063F8AB0F58}"/>
                </a:ext>
              </a:extLst>
            </p:cNvPr>
            <p:cNvSpPr/>
            <p:nvPr/>
          </p:nvSpPr>
          <p:spPr>
            <a:xfrm>
              <a:off x="2225656" y="6848730"/>
              <a:ext cx="43918" cy="16394"/>
            </a:xfrm>
            <a:custGeom>
              <a:avLst/>
              <a:gdLst>
                <a:gd name="connsiteX0" fmla="*/ 688 w 43918"/>
                <a:gd name="connsiteY0" fmla="*/ -215 h 16394"/>
                <a:gd name="connsiteX1" fmla="*/ 44607 w 43918"/>
                <a:gd name="connsiteY1" fmla="*/ 16180 h 16394"/>
              </a:gdLst>
              <a:ahLst/>
              <a:cxnLst>
                <a:cxn ang="0">
                  <a:pos x="connsiteX0" y="connsiteY0"/>
                </a:cxn>
                <a:cxn ang="0">
                  <a:pos x="connsiteX1" y="connsiteY1"/>
                </a:cxn>
              </a:cxnLst>
              <a:rect l="l" t="t" r="r" b="b"/>
              <a:pathLst>
                <a:path w="43918" h="16394">
                  <a:moveTo>
                    <a:pt x="688" y="-215"/>
                  </a:moveTo>
                  <a:lnTo>
                    <a:pt x="44607" y="16180"/>
                  </a:lnTo>
                </a:path>
              </a:pathLst>
            </a:custGeom>
            <a:noFill/>
            <a:ln w="21448" cap="rnd">
              <a:solidFill>
                <a:srgbClr val="190B0B"/>
              </a:solidFill>
              <a:prstDash val="solid"/>
              <a:round/>
            </a:ln>
          </p:spPr>
          <p:txBody>
            <a:bodyPr rtlCol="0" anchor="ctr"/>
            <a:lstStyle/>
            <a:p>
              <a:endParaRPr lang="en-US"/>
            </a:p>
          </p:txBody>
        </p:sp>
        <p:sp>
          <p:nvSpPr>
            <p:cNvPr id="120" name="Freeform: Shape 119">
              <a:extLst>
                <a:ext uri="{FF2B5EF4-FFF2-40B4-BE49-F238E27FC236}">
                  <a16:creationId xmlns="" xmlns:a16="http://schemas.microsoft.com/office/drawing/2014/main" id="{693AE928-9B2A-449C-8EAA-161B1237C3A3}"/>
                </a:ext>
              </a:extLst>
            </p:cNvPr>
            <p:cNvSpPr/>
            <p:nvPr/>
          </p:nvSpPr>
          <p:spPr>
            <a:xfrm>
              <a:off x="2185178" y="6778703"/>
              <a:ext cx="101196" cy="41895"/>
            </a:xfrm>
            <a:custGeom>
              <a:avLst/>
              <a:gdLst>
                <a:gd name="connsiteX0" fmla="*/ 688 w 101196"/>
                <a:gd name="connsiteY0" fmla="*/ -215 h 41895"/>
                <a:gd name="connsiteX1" fmla="*/ 101884 w 101196"/>
                <a:gd name="connsiteY1" fmla="*/ 41680 h 41895"/>
              </a:gdLst>
              <a:ahLst/>
              <a:cxnLst>
                <a:cxn ang="0">
                  <a:pos x="connsiteX0" y="connsiteY0"/>
                </a:cxn>
                <a:cxn ang="0">
                  <a:pos x="connsiteX1" y="connsiteY1"/>
                </a:cxn>
              </a:cxnLst>
              <a:rect l="l" t="t" r="r" b="b"/>
              <a:pathLst>
                <a:path w="101196" h="41895">
                  <a:moveTo>
                    <a:pt x="688" y="-215"/>
                  </a:moveTo>
                  <a:lnTo>
                    <a:pt x="101884" y="41680"/>
                  </a:lnTo>
                </a:path>
              </a:pathLst>
            </a:custGeom>
            <a:noFill/>
            <a:ln w="21448" cap="rnd">
              <a:solidFill>
                <a:srgbClr val="190B0B"/>
              </a:solidFill>
              <a:prstDash val="solid"/>
              <a:round/>
            </a:ln>
          </p:spPr>
          <p:txBody>
            <a:bodyPr rtlCol="0" anchor="ctr"/>
            <a:lstStyle/>
            <a:p>
              <a:endParaRPr lang="en-US"/>
            </a:p>
          </p:txBody>
        </p:sp>
        <p:sp>
          <p:nvSpPr>
            <p:cNvPr id="121" name="Freeform: Shape 120">
              <a:extLst>
                <a:ext uri="{FF2B5EF4-FFF2-40B4-BE49-F238E27FC236}">
                  <a16:creationId xmlns="" xmlns:a16="http://schemas.microsoft.com/office/drawing/2014/main" id="{DB707980-A465-407D-9F18-5C3DB1498130}"/>
                </a:ext>
              </a:extLst>
            </p:cNvPr>
            <p:cNvSpPr/>
            <p:nvPr/>
          </p:nvSpPr>
          <p:spPr>
            <a:xfrm>
              <a:off x="2268158" y="6735999"/>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22" name="Freeform: Shape 121">
              <a:extLst>
                <a:ext uri="{FF2B5EF4-FFF2-40B4-BE49-F238E27FC236}">
                  <a16:creationId xmlns="" xmlns:a16="http://schemas.microsoft.com/office/drawing/2014/main" id="{33CB1CBC-ABE9-404E-A904-25D9396F0D7E}"/>
                </a:ext>
              </a:extLst>
            </p:cNvPr>
            <p:cNvSpPr/>
            <p:nvPr/>
          </p:nvSpPr>
          <p:spPr>
            <a:xfrm>
              <a:off x="2227680" y="6665768"/>
              <a:ext cx="101196" cy="41895"/>
            </a:xfrm>
            <a:custGeom>
              <a:avLst/>
              <a:gdLst>
                <a:gd name="connsiteX0" fmla="*/ 688 w 101196"/>
                <a:gd name="connsiteY0" fmla="*/ -215 h 41895"/>
                <a:gd name="connsiteX1" fmla="*/ 101884 w 101196"/>
                <a:gd name="connsiteY1" fmla="*/ 41680 h 41895"/>
              </a:gdLst>
              <a:ahLst/>
              <a:cxnLst>
                <a:cxn ang="0">
                  <a:pos x="connsiteX0" y="connsiteY0"/>
                </a:cxn>
                <a:cxn ang="0">
                  <a:pos x="connsiteX1" y="connsiteY1"/>
                </a:cxn>
              </a:cxnLst>
              <a:rect l="l" t="t" r="r" b="b"/>
              <a:pathLst>
                <a:path w="101196" h="41895">
                  <a:moveTo>
                    <a:pt x="688" y="-215"/>
                  </a:moveTo>
                  <a:lnTo>
                    <a:pt x="101884" y="41680"/>
                  </a:lnTo>
                </a:path>
              </a:pathLst>
            </a:custGeom>
            <a:noFill/>
            <a:ln w="21448" cap="rnd">
              <a:solidFill>
                <a:srgbClr val="190B0B"/>
              </a:solidFill>
              <a:prstDash val="solid"/>
              <a:round/>
            </a:ln>
          </p:spPr>
          <p:txBody>
            <a:bodyPr rtlCol="0" anchor="ctr"/>
            <a:lstStyle/>
            <a:p>
              <a:endParaRPr lang="en-US"/>
            </a:p>
          </p:txBody>
        </p:sp>
        <p:sp>
          <p:nvSpPr>
            <p:cNvPr id="123" name="Freeform: Shape 122">
              <a:extLst>
                <a:ext uri="{FF2B5EF4-FFF2-40B4-BE49-F238E27FC236}">
                  <a16:creationId xmlns="" xmlns:a16="http://schemas.microsoft.com/office/drawing/2014/main" id="{33F82144-D0D3-4AAB-B771-0F5F36192E03}"/>
                </a:ext>
              </a:extLst>
            </p:cNvPr>
            <p:cNvSpPr/>
            <p:nvPr/>
          </p:nvSpPr>
          <p:spPr>
            <a:xfrm>
              <a:off x="2309851" y="6623064"/>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24" name="Freeform: Shape 123">
              <a:extLst>
                <a:ext uri="{FF2B5EF4-FFF2-40B4-BE49-F238E27FC236}">
                  <a16:creationId xmlns="" xmlns:a16="http://schemas.microsoft.com/office/drawing/2014/main" id="{2C792E23-4591-40F7-B8A8-BB62259FD81F}"/>
                </a:ext>
              </a:extLst>
            </p:cNvPr>
            <p:cNvSpPr/>
            <p:nvPr/>
          </p:nvSpPr>
          <p:spPr>
            <a:xfrm>
              <a:off x="2269372" y="6553036"/>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25" name="Freeform: Shape 124">
              <a:extLst>
                <a:ext uri="{FF2B5EF4-FFF2-40B4-BE49-F238E27FC236}">
                  <a16:creationId xmlns="" xmlns:a16="http://schemas.microsoft.com/office/drawing/2014/main" id="{E254DBEB-51DC-404C-9B6B-877553470ECF}"/>
                </a:ext>
              </a:extLst>
            </p:cNvPr>
            <p:cNvSpPr/>
            <p:nvPr/>
          </p:nvSpPr>
          <p:spPr>
            <a:xfrm>
              <a:off x="2351543" y="6510331"/>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26" name="Freeform: Shape 125">
              <a:extLst>
                <a:ext uri="{FF2B5EF4-FFF2-40B4-BE49-F238E27FC236}">
                  <a16:creationId xmlns="" xmlns:a16="http://schemas.microsoft.com/office/drawing/2014/main" id="{638B1C23-6BD6-4B6F-BF27-0F99284847C2}"/>
                </a:ext>
              </a:extLst>
            </p:cNvPr>
            <p:cNvSpPr/>
            <p:nvPr/>
          </p:nvSpPr>
          <p:spPr>
            <a:xfrm>
              <a:off x="2311065" y="6440102"/>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27" name="Freeform: Shape 126">
              <a:extLst>
                <a:ext uri="{FF2B5EF4-FFF2-40B4-BE49-F238E27FC236}">
                  <a16:creationId xmlns="" xmlns:a16="http://schemas.microsoft.com/office/drawing/2014/main" id="{58956DE6-B1E0-4A23-BAC4-B28C9DCAD2FB}"/>
                </a:ext>
              </a:extLst>
            </p:cNvPr>
            <p:cNvSpPr/>
            <p:nvPr/>
          </p:nvSpPr>
          <p:spPr>
            <a:xfrm>
              <a:off x="2389998" y="6396992"/>
              <a:ext cx="43717" cy="16393"/>
            </a:xfrm>
            <a:custGeom>
              <a:avLst/>
              <a:gdLst>
                <a:gd name="connsiteX0" fmla="*/ 688 w 43717"/>
                <a:gd name="connsiteY0" fmla="*/ -215 h 16393"/>
                <a:gd name="connsiteX1" fmla="*/ 44406 w 43717"/>
                <a:gd name="connsiteY1" fmla="*/ 16179 h 16393"/>
              </a:gdLst>
              <a:ahLst/>
              <a:cxnLst>
                <a:cxn ang="0">
                  <a:pos x="connsiteX0" y="connsiteY0"/>
                </a:cxn>
                <a:cxn ang="0">
                  <a:pos x="connsiteX1" y="connsiteY1"/>
                </a:cxn>
              </a:cxnLst>
              <a:rect l="l" t="t" r="r" b="b"/>
              <a:pathLst>
                <a:path w="43717" h="16393">
                  <a:moveTo>
                    <a:pt x="688" y="-215"/>
                  </a:moveTo>
                  <a:lnTo>
                    <a:pt x="44406" y="16179"/>
                  </a:lnTo>
                </a:path>
              </a:pathLst>
            </a:custGeom>
            <a:noFill/>
            <a:ln w="21448" cap="rnd">
              <a:solidFill>
                <a:srgbClr val="190B0B"/>
              </a:solidFill>
              <a:prstDash val="solid"/>
              <a:round/>
            </a:ln>
          </p:spPr>
          <p:txBody>
            <a:bodyPr rtlCol="0" anchor="ctr"/>
            <a:lstStyle/>
            <a:p>
              <a:endParaRPr lang="en-US"/>
            </a:p>
          </p:txBody>
        </p:sp>
        <p:sp>
          <p:nvSpPr>
            <p:cNvPr id="128" name="Freeform: Shape 127">
              <a:extLst>
                <a:ext uri="{FF2B5EF4-FFF2-40B4-BE49-F238E27FC236}">
                  <a16:creationId xmlns="" xmlns:a16="http://schemas.microsoft.com/office/drawing/2014/main" id="{EE5CED74-667C-4AA2-8227-AEA6E8DAC3B7}"/>
                </a:ext>
              </a:extLst>
            </p:cNvPr>
            <p:cNvSpPr/>
            <p:nvPr/>
          </p:nvSpPr>
          <p:spPr>
            <a:xfrm>
              <a:off x="2347091" y="6328179"/>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29" name="Freeform: Shape 128">
              <a:extLst>
                <a:ext uri="{FF2B5EF4-FFF2-40B4-BE49-F238E27FC236}">
                  <a16:creationId xmlns="" xmlns:a16="http://schemas.microsoft.com/office/drawing/2014/main" id="{99EB9D68-50B9-4889-8AE3-71C24D8C6CF8}"/>
                </a:ext>
              </a:extLst>
            </p:cNvPr>
            <p:cNvSpPr/>
            <p:nvPr/>
          </p:nvSpPr>
          <p:spPr>
            <a:xfrm>
              <a:off x="2422583" y="6283855"/>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30" name="Freeform: Shape 129">
              <a:extLst>
                <a:ext uri="{FF2B5EF4-FFF2-40B4-BE49-F238E27FC236}">
                  <a16:creationId xmlns="" xmlns:a16="http://schemas.microsoft.com/office/drawing/2014/main" id="{166026A3-2123-4D2E-8374-5984B29A6837}"/>
                </a:ext>
              </a:extLst>
            </p:cNvPr>
            <p:cNvSpPr/>
            <p:nvPr/>
          </p:nvSpPr>
          <p:spPr>
            <a:xfrm>
              <a:off x="2382713" y="6209981"/>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31" name="Freeform: Shape 130">
              <a:extLst>
                <a:ext uri="{FF2B5EF4-FFF2-40B4-BE49-F238E27FC236}">
                  <a16:creationId xmlns="" xmlns:a16="http://schemas.microsoft.com/office/drawing/2014/main" id="{9E41E42A-8E09-488E-B049-CB39BEA0122E}"/>
                </a:ext>
              </a:extLst>
            </p:cNvPr>
            <p:cNvSpPr/>
            <p:nvPr/>
          </p:nvSpPr>
          <p:spPr>
            <a:xfrm>
              <a:off x="2460229" y="6174765"/>
              <a:ext cx="43918" cy="16393"/>
            </a:xfrm>
            <a:custGeom>
              <a:avLst/>
              <a:gdLst>
                <a:gd name="connsiteX0" fmla="*/ 688 w 43918"/>
                <a:gd name="connsiteY0" fmla="*/ -215 h 16393"/>
                <a:gd name="connsiteX1" fmla="*/ 44607 w 43918"/>
                <a:gd name="connsiteY1" fmla="*/ 16179 h 16393"/>
              </a:gdLst>
              <a:ahLst/>
              <a:cxnLst>
                <a:cxn ang="0">
                  <a:pos x="connsiteX0" y="connsiteY0"/>
                </a:cxn>
                <a:cxn ang="0">
                  <a:pos x="connsiteX1" y="connsiteY1"/>
                </a:cxn>
              </a:cxnLst>
              <a:rect l="l" t="t" r="r" b="b"/>
              <a:pathLst>
                <a:path w="43918" h="16393">
                  <a:moveTo>
                    <a:pt x="688" y="-215"/>
                  </a:moveTo>
                  <a:lnTo>
                    <a:pt x="44607" y="16179"/>
                  </a:lnTo>
                </a:path>
              </a:pathLst>
            </a:custGeom>
            <a:noFill/>
            <a:ln w="21448" cap="rnd">
              <a:solidFill>
                <a:srgbClr val="190B0B"/>
              </a:solidFill>
              <a:prstDash val="solid"/>
              <a:round/>
            </a:ln>
          </p:spPr>
          <p:txBody>
            <a:bodyPr rtlCol="0" anchor="ctr"/>
            <a:lstStyle/>
            <a:p>
              <a:endParaRPr lang="en-US"/>
            </a:p>
          </p:txBody>
        </p:sp>
        <p:sp>
          <p:nvSpPr>
            <p:cNvPr id="132" name="Freeform: Shape 131">
              <a:extLst>
                <a:ext uri="{FF2B5EF4-FFF2-40B4-BE49-F238E27FC236}">
                  <a16:creationId xmlns="" xmlns:a16="http://schemas.microsoft.com/office/drawing/2014/main" id="{B0AB8711-A8B6-4CC8-906E-6C997A27649D}"/>
                </a:ext>
              </a:extLst>
            </p:cNvPr>
            <p:cNvSpPr/>
            <p:nvPr/>
          </p:nvSpPr>
          <p:spPr>
            <a:xfrm>
              <a:off x="2414892" y="6096237"/>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33" name="Freeform: Shape 132">
              <a:extLst>
                <a:ext uri="{FF2B5EF4-FFF2-40B4-BE49-F238E27FC236}">
                  <a16:creationId xmlns="" xmlns:a16="http://schemas.microsoft.com/office/drawing/2014/main" id="{44685117-7F32-411C-9DE9-0BB741C9D256}"/>
                </a:ext>
              </a:extLst>
            </p:cNvPr>
            <p:cNvSpPr/>
            <p:nvPr/>
          </p:nvSpPr>
          <p:spPr>
            <a:xfrm>
              <a:off x="2497063" y="6053330"/>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34" name="Freeform: Shape 133">
              <a:extLst>
                <a:ext uri="{FF2B5EF4-FFF2-40B4-BE49-F238E27FC236}">
                  <a16:creationId xmlns="" xmlns:a16="http://schemas.microsoft.com/office/drawing/2014/main" id="{F9468412-0492-4F59-90B8-A48BB0CE0461}"/>
                </a:ext>
              </a:extLst>
            </p:cNvPr>
            <p:cNvSpPr/>
            <p:nvPr/>
          </p:nvSpPr>
          <p:spPr>
            <a:xfrm>
              <a:off x="2456585" y="5984112"/>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35" name="Freeform: Shape 134">
              <a:extLst>
                <a:ext uri="{FF2B5EF4-FFF2-40B4-BE49-F238E27FC236}">
                  <a16:creationId xmlns="" xmlns:a16="http://schemas.microsoft.com/office/drawing/2014/main" id="{7D672330-D2ED-4756-BBD0-4270E850F483}"/>
                </a:ext>
              </a:extLst>
            </p:cNvPr>
            <p:cNvSpPr/>
            <p:nvPr/>
          </p:nvSpPr>
          <p:spPr>
            <a:xfrm>
              <a:off x="2538756" y="5940396"/>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grpSp>
      <p:grpSp>
        <p:nvGrpSpPr>
          <p:cNvPr id="225" name="Group 224">
            <a:extLst>
              <a:ext uri="{FF2B5EF4-FFF2-40B4-BE49-F238E27FC236}">
                <a16:creationId xmlns="" xmlns:a16="http://schemas.microsoft.com/office/drawing/2014/main" id="{8656BFE0-996C-422E-BD62-91B89B96CF38}"/>
              </a:ext>
            </a:extLst>
          </p:cNvPr>
          <p:cNvGrpSpPr/>
          <p:nvPr/>
        </p:nvGrpSpPr>
        <p:grpSpPr>
          <a:xfrm>
            <a:off x="937505" y="123244"/>
            <a:ext cx="1127415" cy="880576"/>
            <a:chOff x="937505" y="123244"/>
            <a:chExt cx="1127415" cy="880576"/>
          </a:xfrm>
        </p:grpSpPr>
        <p:sp>
          <p:nvSpPr>
            <p:cNvPr id="93" name="Freeform: Shape 92">
              <a:extLst>
                <a:ext uri="{FF2B5EF4-FFF2-40B4-BE49-F238E27FC236}">
                  <a16:creationId xmlns="" xmlns:a16="http://schemas.microsoft.com/office/drawing/2014/main" id="{6D8013CF-55FA-4FBB-9C29-79BA67B2B36B}"/>
                </a:ext>
              </a:extLst>
            </p:cNvPr>
            <p:cNvSpPr/>
            <p:nvPr/>
          </p:nvSpPr>
          <p:spPr>
            <a:xfrm>
              <a:off x="1075707" y="157422"/>
              <a:ext cx="989213" cy="654770"/>
            </a:xfrm>
            <a:custGeom>
              <a:avLst/>
              <a:gdLst>
                <a:gd name="connsiteX0" fmla="*/ 989735 w 989213"/>
                <a:gd name="connsiteY0" fmla="*/ 302185 h 654770"/>
                <a:gd name="connsiteX1" fmla="*/ 827822 w 989213"/>
                <a:gd name="connsiteY1" fmla="*/ 107484 h 654770"/>
                <a:gd name="connsiteX2" fmla="*/ 593857 w 989213"/>
                <a:gd name="connsiteY2" fmla="*/ 12158 h 654770"/>
                <a:gd name="connsiteX3" fmla="*/ 31207 w 989213"/>
                <a:gd name="connsiteY3" fmla="*/ 253207 h 654770"/>
                <a:gd name="connsiteX4" fmla="*/ 848 w 989213"/>
                <a:gd name="connsiteY4" fmla="*/ 394881 h 654770"/>
                <a:gd name="connsiteX5" fmla="*/ 41327 w 989213"/>
                <a:gd name="connsiteY5" fmla="*/ 627429 h 654770"/>
                <a:gd name="connsiteX6" fmla="*/ 104676 w 989213"/>
                <a:gd name="connsiteY6" fmla="*/ 650300 h 654770"/>
                <a:gd name="connsiteX7" fmla="*/ 216194 w 989213"/>
                <a:gd name="connsiteY7" fmla="*/ 623786 h 654770"/>
                <a:gd name="connsiteX8" fmla="*/ 985283 w 989213"/>
                <a:gd name="connsiteY8" fmla="*/ 313317 h 654770"/>
                <a:gd name="connsiteX9" fmla="*/ 988926 w 989213"/>
                <a:gd name="connsiteY9" fmla="*/ 308257 h 654770"/>
                <a:gd name="connsiteX10" fmla="*/ 989735 w 989213"/>
                <a:gd name="connsiteY10" fmla="*/ 302185 h 654770"/>
                <a:gd name="connsiteX11" fmla="*/ 767104 w 989213"/>
                <a:gd name="connsiteY11" fmla="*/ 302185 h 654770"/>
                <a:gd name="connsiteX12" fmla="*/ 764473 w 989213"/>
                <a:gd name="connsiteY12" fmla="*/ 305424 h 654770"/>
                <a:gd name="connsiteX13" fmla="*/ 263149 w 989213"/>
                <a:gd name="connsiteY13" fmla="*/ 507815 h 654770"/>
                <a:gd name="connsiteX14" fmla="*/ 190490 w 989213"/>
                <a:gd name="connsiteY14" fmla="*/ 525019 h 654770"/>
                <a:gd name="connsiteX15" fmla="*/ 150011 w 989213"/>
                <a:gd name="connsiteY15" fmla="*/ 510244 h 654770"/>
                <a:gd name="connsiteX16" fmla="*/ 123093 w 989213"/>
                <a:gd name="connsiteY16" fmla="*/ 358653 h 654770"/>
                <a:gd name="connsiteX17" fmla="*/ 143332 w 989213"/>
                <a:gd name="connsiteY17" fmla="*/ 266362 h 654770"/>
                <a:gd name="connsiteX18" fmla="*/ 509662 w 989213"/>
                <a:gd name="connsiteY18" fmla="*/ 109306 h 654770"/>
                <a:gd name="connsiteX19" fmla="*/ 662265 w 989213"/>
                <a:gd name="connsiteY19" fmla="*/ 171440 h 654770"/>
                <a:gd name="connsiteX20" fmla="*/ 767307 w 989213"/>
                <a:gd name="connsiteY20" fmla="*/ 298340 h 654770"/>
                <a:gd name="connsiteX21" fmla="*/ 767307 w 989213"/>
                <a:gd name="connsiteY21" fmla="*/ 301173 h 65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9213" h="654770">
                  <a:moveTo>
                    <a:pt x="989735" y="302185"/>
                  </a:moveTo>
                  <a:cubicBezTo>
                    <a:pt x="950269" y="224062"/>
                    <a:pt x="903516" y="155451"/>
                    <a:pt x="827822" y="107484"/>
                  </a:cubicBezTo>
                  <a:cubicBezTo>
                    <a:pt x="756318" y="61683"/>
                    <a:pt x="677020" y="29381"/>
                    <a:pt x="593857" y="12158"/>
                  </a:cubicBezTo>
                  <a:cubicBezTo>
                    <a:pt x="381953" y="-31559"/>
                    <a:pt x="123093" y="38671"/>
                    <a:pt x="31207" y="253207"/>
                  </a:cubicBezTo>
                  <a:cubicBezTo>
                    <a:pt x="12284" y="298117"/>
                    <a:pt x="2002" y="346165"/>
                    <a:pt x="848" y="394881"/>
                  </a:cubicBezTo>
                  <a:cubicBezTo>
                    <a:pt x="-974" y="474299"/>
                    <a:pt x="12790" y="553293"/>
                    <a:pt x="41327" y="627429"/>
                  </a:cubicBezTo>
                  <a:cubicBezTo>
                    <a:pt x="54078" y="661229"/>
                    <a:pt x="71280" y="656169"/>
                    <a:pt x="104676" y="650300"/>
                  </a:cubicBezTo>
                  <a:cubicBezTo>
                    <a:pt x="142320" y="643621"/>
                    <a:pt x="179561" y="633906"/>
                    <a:pt x="216194" y="623786"/>
                  </a:cubicBezTo>
                  <a:cubicBezTo>
                    <a:pt x="317390" y="596059"/>
                    <a:pt x="850692" y="423823"/>
                    <a:pt x="985283" y="313317"/>
                  </a:cubicBezTo>
                  <a:cubicBezTo>
                    <a:pt x="986983" y="312042"/>
                    <a:pt x="988258" y="310281"/>
                    <a:pt x="988926" y="308257"/>
                  </a:cubicBezTo>
                  <a:cubicBezTo>
                    <a:pt x="989837" y="306375"/>
                    <a:pt x="990120" y="304250"/>
                    <a:pt x="989735" y="302185"/>
                  </a:cubicBezTo>
                  <a:close/>
                  <a:moveTo>
                    <a:pt x="767104" y="302185"/>
                  </a:moveTo>
                  <a:cubicBezTo>
                    <a:pt x="766660" y="303541"/>
                    <a:pt x="765708" y="304695"/>
                    <a:pt x="764473" y="305424"/>
                  </a:cubicBezTo>
                  <a:cubicBezTo>
                    <a:pt x="676433" y="377475"/>
                    <a:pt x="329533" y="489803"/>
                    <a:pt x="263149" y="507815"/>
                  </a:cubicBezTo>
                  <a:cubicBezTo>
                    <a:pt x="239064" y="514292"/>
                    <a:pt x="214979" y="520769"/>
                    <a:pt x="190490" y="525019"/>
                  </a:cubicBezTo>
                  <a:cubicBezTo>
                    <a:pt x="166000" y="529269"/>
                    <a:pt x="157500" y="532103"/>
                    <a:pt x="150011" y="510244"/>
                  </a:cubicBezTo>
                  <a:cubicBezTo>
                    <a:pt x="131331" y="461933"/>
                    <a:pt x="122202" y="410445"/>
                    <a:pt x="123093" y="358653"/>
                  </a:cubicBezTo>
                  <a:cubicBezTo>
                    <a:pt x="123983" y="326897"/>
                    <a:pt x="130844" y="295587"/>
                    <a:pt x="143332" y="266362"/>
                  </a:cubicBezTo>
                  <a:cubicBezTo>
                    <a:pt x="204050" y="126712"/>
                    <a:pt x="371833" y="80768"/>
                    <a:pt x="509662" y="109306"/>
                  </a:cubicBezTo>
                  <a:cubicBezTo>
                    <a:pt x="563903" y="120518"/>
                    <a:pt x="615614" y="141567"/>
                    <a:pt x="662265" y="171440"/>
                  </a:cubicBezTo>
                  <a:cubicBezTo>
                    <a:pt x="708371" y="203175"/>
                    <a:pt x="744740" y="247114"/>
                    <a:pt x="767307" y="298340"/>
                  </a:cubicBezTo>
                  <a:cubicBezTo>
                    <a:pt x="766093" y="299352"/>
                    <a:pt x="767712" y="301173"/>
                    <a:pt x="767307" y="301173"/>
                  </a:cubicBezTo>
                  <a:close/>
                </a:path>
              </a:pathLst>
            </a:custGeom>
            <a:solidFill>
              <a:srgbClr val="000000">
                <a:alpha val="15000"/>
              </a:srgbClr>
            </a:solidFill>
            <a:ln w="20234"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AE0564A2-679C-4857-97E5-A55789DF0CA4}"/>
                </a:ext>
              </a:extLst>
            </p:cNvPr>
            <p:cNvSpPr/>
            <p:nvPr/>
          </p:nvSpPr>
          <p:spPr>
            <a:xfrm>
              <a:off x="947017" y="133566"/>
              <a:ext cx="1010246" cy="674977"/>
            </a:xfrm>
            <a:custGeom>
              <a:avLst/>
              <a:gdLst>
                <a:gd name="connsiteX0" fmla="*/ 83393 w 1010246"/>
                <a:gd name="connsiteY0" fmla="*/ 674762 h 674977"/>
                <a:gd name="connsiteX1" fmla="*/ 42915 w 1010246"/>
                <a:gd name="connsiteY1" fmla="*/ 641165 h 674977"/>
                <a:gd name="connsiteX2" fmla="*/ 818 w 1010246"/>
                <a:gd name="connsiteY2" fmla="*/ 404772 h 674977"/>
                <a:gd name="connsiteX3" fmla="*/ 31986 w 1010246"/>
                <a:gd name="connsiteY3" fmla="*/ 259454 h 674977"/>
                <a:gd name="connsiteX4" fmla="*/ 481499 w 1010246"/>
                <a:gd name="connsiteY4" fmla="*/ -215 h 674977"/>
                <a:gd name="connsiteX5" fmla="*/ 605969 w 1010246"/>
                <a:gd name="connsiteY5" fmla="*/ 12333 h 674977"/>
                <a:gd name="connsiteX6" fmla="*/ 843376 w 1010246"/>
                <a:gd name="connsiteY6" fmla="*/ 109077 h 674977"/>
                <a:gd name="connsiteX7" fmla="*/ 1008122 w 1010246"/>
                <a:gd name="connsiteY7" fmla="*/ 307826 h 674977"/>
                <a:gd name="connsiteX8" fmla="*/ 1010753 w 1010246"/>
                <a:gd name="connsiteY8" fmla="*/ 320172 h 674977"/>
                <a:gd name="connsiteX9" fmla="*/ 1003670 w 1010246"/>
                <a:gd name="connsiteY9" fmla="*/ 331101 h 674977"/>
                <a:gd name="connsiteX10" fmla="*/ 229926 w 1010246"/>
                <a:gd name="connsiteY10" fmla="*/ 643796 h 674977"/>
                <a:gd name="connsiteX11" fmla="*/ 117396 w 1010246"/>
                <a:gd name="connsiteY11" fmla="*/ 670512 h 674977"/>
                <a:gd name="connsiteX12" fmla="*/ 112134 w 1010246"/>
                <a:gd name="connsiteY12" fmla="*/ 670512 h 674977"/>
                <a:gd name="connsiteX13" fmla="*/ 84406 w 1010246"/>
                <a:gd name="connsiteY13" fmla="*/ 673953 h 674977"/>
                <a:gd name="connsiteX14" fmla="*/ 437579 w 1010246"/>
                <a:gd name="connsiteY14" fmla="*/ 121220 h 674977"/>
                <a:gd name="connsiteX15" fmla="*/ 160100 w 1010246"/>
                <a:gd name="connsiteY15" fmla="*/ 280300 h 674977"/>
                <a:gd name="connsiteX16" fmla="*/ 141076 w 1010246"/>
                <a:gd name="connsiteY16" fmla="*/ 368948 h 674977"/>
                <a:gd name="connsiteX17" fmla="*/ 167386 w 1010246"/>
                <a:gd name="connsiteY17" fmla="*/ 516694 h 674977"/>
                <a:gd name="connsiteX18" fmla="*/ 178923 w 1010246"/>
                <a:gd name="connsiteY18" fmla="*/ 527624 h 674977"/>
                <a:gd name="connsiteX19" fmla="*/ 194102 w 1010246"/>
                <a:gd name="connsiteY19" fmla="*/ 525600 h 674977"/>
                <a:gd name="connsiteX20" fmla="*/ 197542 w 1010246"/>
                <a:gd name="connsiteY20" fmla="*/ 525600 h 674977"/>
                <a:gd name="connsiteX21" fmla="*/ 269190 w 1010246"/>
                <a:gd name="connsiteY21" fmla="*/ 508599 h 674977"/>
                <a:gd name="connsiteX22" fmla="*/ 764240 w 1010246"/>
                <a:gd name="connsiteY22" fmla="*/ 310255 h 674977"/>
                <a:gd name="connsiteX23" fmla="*/ 664258 w 1010246"/>
                <a:gd name="connsiteY23" fmla="*/ 190438 h 674977"/>
                <a:gd name="connsiteX24" fmla="*/ 515096 w 1010246"/>
                <a:gd name="connsiteY24" fmla="*/ 129721 h 674977"/>
                <a:gd name="connsiteX25" fmla="*/ 437579 w 1010246"/>
                <a:gd name="connsiteY25" fmla="*/ 121220 h 67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0246" h="674977">
                  <a:moveTo>
                    <a:pt x="83393" y="674762"/>
                  </a:moveTo>
                  <a:cubicBezTo>
                    <a:pt x="63154" y="674762"/>
                    <a:pt x="50606" y="664845"/>
                    <a:pt x="42915" y="641165"/>
                  </a:cubicBezTo>
                  <a:cubicBezTo>
                    <a:pt x="13468" y="565896"/>
                    <a:pt x="-842" y="485567"/>
                    <a:pt x="818" y="404772"/>
                  </a:cubicBezTo>
                  <a:cubicBezTo>
                    <a:pt x="2052" y="354821"/>
                    <a:pt x="12618" y="305518"/>
                    <a:pt x="31986" y="259454"/>
                  </a:cubicBezTo>
                  <a:cubicBezTo>
                    <a:pt x="112943" y="67991"/>
                    <a:pt x="317966" y="-215"/>
                    <a:pt x="481499" y="-215"/>
                  </a:cubicBezTo>
                  <a:cubicBezTo>
                    <a:pt x="523313" y="-235"/>
                    <a:pt x="565006" y="3974"/>
                    <a:pt x="605969" y="12333"/>
                  </a:cubicBezTo>
                  <a:cubicBezTo>
                    <a:pt x="690368" y="29780"/>
                    <a:pt x="770838" y="62567"/>
                    <a:pt x="843376" y="109077"/>
                  </a:cubicBezTo>
                  <a:cubicBezTo>
                    <a:pt x="927976" y="163318"/>
                    <a:pt x="975943" y="243870"/>
                    <a:pt x="1008122" y="307826"/>
                  </a:cubicBezTo>
                  <a:cubicBezTo>
                    <a:pt x="1010430" y="311509"/>
                    <a:pt x="1011361" y="315881"/>
                    <a:pt x="1010753" y="320172"/>
                  </a:cubicBezTo>
                  <a:cubicBezTo>
                    <a:pt x="1009661" y="324503"/>
                    <a:pt x="1007171" y="328328"/>
                    <a:pt x="1003670" y="331101"/>
                  </a:cubicBezTo>
                  <a:cubicBezTo>
                    <a:pt x="865032" y="444238"/>
                    <a:pt x="333348" y="615462"/>
                    <a:pt x="229926" y="643796"/>
                  </a:cubicBezTo>
                  <a:cubicBezTo>
                    <a:pt x="192280" y="653916"/>
                    <a:pt x="155445" y="664036"/>
                    <a:pt x="117396" y="670512"/>
                  </a:cubicBezTo>
                  <a:lnTo>
                    <a:pt x="112134" y="670512"/>
                  </a:lnTo>
                  <a:cubicBezTo>
                    <a:pt x="103006" y="672415"/>
                    <a:pt x="93736" y="673569"/>
                    <a:pt x="84406" y="673953"/>
                  </a:cubicBezTo>
                  <a:close/>
                  <a:moveTo>
                    <a:pt x="437579" y="121220"/>
                  </a:moveTo>
                  <a:cubicBezTo>
                    <a:pt x="336383" y="121220"/>
                    <a:pt x="210293" y="163115"/>
                    <a:pt x="160100" y="280300"/>
                  </a:cubicBezTo>
                  <a:cubicBezTo>
                    <a:pt x="148260" y="308392"/>
                    <a:pt x="141804" y="338468"/>
                    <a:pt x="141076" y="368948"/>
                  </a:cubicBezTo>
                  <a:cubicBezTo>
                    <a:pt x="140185" y="419445"/>
                    <a:pt x="149131" y="469618"/>
                    <a:pt x="167386" y="516694"/>
                  </a:cubicBezTo>
                  <a:cubicBezTo>
                    <a:pt x="171434" y="527624"/>
                    <a:pt x="174875" y="527624"/>
                    <a:pt x="178923" y="527624"/>
                  </a:cubicBezTo>
                  <a:cubicBezTo>
                    <a:pt x="184043" y="527401"/>
                    <a:pt x="189123" y="526733"/>
                    <a:pt x="194102" y="525600"/>
                  </a:cubicBezTo>
                  <a:lnTo>
                    <a:pt x="197542" y="525600"/>
                  </a:lnTo>
                  <a:cubicBezTo>
                    <a:pt x="221627" y="521350"/>
                    <a:pt x="245914" y="514873"/>
                    <a:pt x="269190" y="508599"/>
                  </a:cubicBezTo>
                  <a:cubicBezTo>
                    <a:pt x="332740" y="491395"/>
                    <a:pt x="673974" y="381294"/>
                    <a:pt x="764240" y="310255"/>
                  </a:cubicBezTo>
                  <a:cubicBezTo>
                    <a:pt x="742625" y="261842"/>
                    <a:pt x="708015" y="220372"/>
                    <a:pt x="664258" y="190438"/>
                  </a:cubicBezTo>
                  <a:cubicBezTo>
                    <a:pt x="618619" y="161334"/>
                    <a:pt x="568081" y="140751"/>
                    <a:pt x="515096" y="129721"/>
                  </a:cubicBezTo>
                  <a:cubicBezTo>
                    <a:pt x="489594" y="124337"/>
                    <a:pt x="463628" y="121483"/>
                    <a:pt x="437579" y="121220"/>
                  </a:cubicBezTo>
                  <a:close/>
                </a:path>
              </a:pathLst>
            </a:custGeom>
            <a:solidFill>
              <a:srgbClr val="63D1E1"/>
            </a:solidFill>
            <a:ln w="20234"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5FB9E9C6-384E-4D06-A69B-135DEF50B70B}"/>
                </a:ext>
              </a:extLst>
            </p:cNvPr>
            <p:cNvSpPr/>
            <p:nvPr/>
          </p:nvSpPr>
          <p:spPr>
            <a:xfrm>
              <a:off x="937505" y="123244"/>
              <a:ext cx="1030203" cy="695418"/>
            </a:xfrm>
            <a:custGeom>
              <a:avLst/>
              <a:gdLst>
                <a:gd name="connsiteX0" fmla="*/ 489999 w 1030203"/>
                <a:gd name="connsiteY0" fmla="*/ 20226 h 695418"/>
                <a:gd name="connsiteX1" fmla="*/ 612446 w 1030203"/>
                <a:gd name="connsiteY1" fmla="*/ 32572 h 695418"/>
                <a:gd name="connsiteX2" fmla="*/ 846411 w 1030203"/>
                <a:gd name="connsiteY2" fmla="*/ 127899 h 695418"/>
                <a:gd name="connsiteX3" fmla="*/ 1008324 w 1030203"/>
                <a:gd name="connsiteY3" fmla="*/ 322803 h 695418"/>
                <a:gd name="connsiteX4" fmla="*/ 1009741 w 1030203"/>
                <a:gd name="connsiteY4" fmla="*/ 328874 h 695418"/>
                <a:gd name="connsiteX5" fmla="*/ 1006098 w 1030203"/>
                <a:gd name="connsiteY5" fmla="*/ 333732 h 695418"/>
                <a:gd name="connsiteX6" fmla="*/ 237009 w 1030203"/>
                <a:gd name="connsiteY6" fmla="*/ 644201 h 695418"/>
                <a:gd name="connsiteX7" fmla="*/ 125288 w 1030203"/>
                <a:gd name="connsiteY7" fmla="*/ 670715 h 695418"/>
                <a:gd name="connsiteX8" fmla="*/ 94119 w 1030203"/>
                <a:gd name="connsiteY8" fmla="*/ 674965 h 695418"/>
                <a:gd name="connsiteX9" fmla="*/ 61939 w 1030203"/>
                <a:gd name="connsiteY9" fmla="*/ 647844 h 695418"/>
                <a:gd name="connsiteX10" fmla="*/ 21461 w 1030203"/>
                <a:gd name="connsiteY10" fmla="*/ 415498 h 695418"/>
                <a:gd name="connsiteX11" fmla="*/ 51819 w 1030203"/>
                <a:gd name="connsiteY11" fmla="*/ 273824 h 695418"/>
                <a:gd name="connsiteX12" fmla="*/ 492022 w 1030203"/>
                <a:gd name="connsiteY12" fmla="*/ 20226 h 695418"/>
                <a:gd name="connsiteX13" fmla="*/ 190457 w 1030203"/>
                <a:gd name="connsiteY13" fmla="*/ 548065 h 695418"/>
                <a:gd name="connsiteX14" fmla="*/ 210697 w 1030203"/>
                <a:gd name="connsiteY14" fmla="*/ 545231 h 695418"/>
                <a:gd name="connsiteX15" fmla="*/ 283153 w 1030203"/>
                <a:gd name="connsiteY15" fmla="*/ 528028 h 695418"/>
                <a:gd name="connsiteX16" fmla="*/ 784681 w 1030203"/>
                <a:gd name="connsiteY16" fmla="*/ 325636 h 695418"/>
                <a:gd name="connsiteX17" fmla="*/ 787110 w 1030203"/>
                <a:gd name="connsiteY17" fmla="*/ 322398 h 695418"/>
                <a:gd name="connsiteX18" fmla="*/ 787110 w 1030203"/>
                <a:gd name="connsiteY18" fmla="*/ 318552 h 695418"/>
                <a:gd name="connsiteX19" fmla="*/ 682068 w 1030203"/>
                <a:gd name="connsiteY19" fmla="*/ 191450 h 695418"/>
                <a:gd name="connsiteX20" fmla="*/ 529667 w 1030203"/>
                <a:gd name="connsiteY20" fmla="*/ 129316 h 695418"/>
                <a:gd name="connsiteX21" fmla="*/ 449924 w 1030203"/>
                <a:gd name="connsiteY21" fmla="*/ 121220 h 695418"/>
                <a:gd name="connsiteX22" fmla="*/ 163135 w 1030203"/>
                <a:gd name="connsiteY22" fmla="*/ 286372 h 695418"/>
                <a:gd name="connsiteX23" fmla="*/ 142896 w 1030203"/>
                <a:gd name="connsiteY23" fmla="*/ 378663 h 695418"/>
                <a:gd name="connsiteX24" fmla="*/ 169814 w 1030203"/>
                <a:gd name="connsiteY24" fmla="*/ 530254 h 695418"/>
                <a:gd name="connsiteX25" fmla="*/ 190054 w 1030203"/>
                <a:gd name="connsiteY25" fmla="*/ 547862 h 695418"/>
                <a:gd name="connsiteX26" fmla="*/ 491617 w 1030203"/>
                <a:gd name="connsiteY26" fmla="*/ -215 h 695418"/>
                <a:gd name="connsiteX27" fmla="*/ 32795 w 1030203"/>
                <a:gd name="connsiteY27" fmla="*/ 265526 h 695418"/>
                <a:gd name="connsiteX28" fmla="*/ 816 w 1030203"/>
                <a:gd name="connsiteY28" fmla="*/ 414486 h 695418"/>
                <a:gd name="connsiteX29" fmla="*/ 43521 w 1030203"/>
                <a:gd name="connsiteY29" fmla="*/ 654725 h 695418"/>
                <a:gd name="connsiteX30" fmla="*/ 94524 w 1030203"/>
                <a:gd name="connsiteY30" fmla="*/ 695204 h 695418"/>
                <a:gd name="connsiteX31" fmla="*/ 124074 w 1030203"/>
                <a:gd name="connsiteY31" fmla="*/ 691763 h 695418"/>
                <a:gd name="connsiteX32" fmla="*/ 129133 w 1030203"/>
                <a:gd name="connsiteY32" fmla="*/ 690751 h 695418"/>
                <a:gd name="connsiteX33" fmla="*/ 242675 w 1030203"/>
                <a:gd name="connsiteY33" fmla="*/ 663833 h 695418"/>
                <a:gd name="connsiteX34" fmla="*/ 1019861 w 1030203"/>
                <a:gd name="connsiteY34" fmla="*/ 349518 h 695418"/>
                <a:gd name="connsiteX35" fmla="*/ 1030587 w 1030203"/>
                <a:gd name="connsiteY35" fmla="*/ 333327 h 695418"/>
                <a:gd name="connsiteX36" fmla="*/ 1030587 w 1030203"/>
                <a:gd name="connsiteY36" fmla="*/ 332315 h 695418"/>
                <a:gd name="connsiteX37" fmla="*/ 1027147 w 1030203"/>
                <a:gd name="connsiteY37" fmla="*/ 313492 h 695418"/>
                <a:gd name="connsiteX38" fmla="*/ 858756 w 1030203"/>
                <a:gd name="connsiteY38" fmla="*/ 111100 h 695418"/>
                <a:gd name="connsiteX39" fmla="*/ 617909 w 1030203"/>
                <a:gd name="connsiteY39" fmla="*/ 12941 h 695418"/>
                <a:gd name="connsiteX40" fmla="*/ 491414 w 1030203"/>
                <a:gd name="connsiteY40" fmla="*/ 190 h 695418"/>
                <a:gd name="connsiteX41" fmla="*/ 190054 w 1030203"/>
                <a:gd name="connsiteY41" fmla="*/ 527623 h 695418"/>
                <a:gd name="connsiteX42" fmla="*/ 188029 w 1030203"/>
                <a:gd name="connsiteY42" fmla="*/ 523171 h 695418"/>
                <a:gd name="connsiteX43" fmla="*/ 162326 w 1030203"/>
                <a:gd name="connsiteY43" fmla="*/ 379472 h 695418"/>
                <a:gd name="connsiteX44" fmla="*/ 180540 w 1030203"/>
                <a:gd name="connsiteY44" fmla="*/ 294468 h 695418"/>
                <a:gd name="connsiteX45" fmla="*/ 448710 w 1030203"/>
                <a:gd name="connsiteY45" fmla="*/ 141459 h 695418"/>
                <a:gd name="connsiteX46" fmla="*/ 524202 w 1030203"/>
                <a:gd name="connsiteY46" fmla="*/ 149150 h 695418"/>
                <a:gd name="connsiteX47" fmla="*/ 669924 w 1030203"/>
                <a:gd name="connsiteY47" fmla="*/ 208654 h 695418"/>
                <a:gd name="connsiteX48" fmla="*/ 762418 w 1030203"/>
                <a:gd name="connsiteY48" fmla="*/ 316933 h 695418"/>
                <a:gd name="connsiteX49" fmla="*/ 277688 w 1030203"/>
                <a:gd name="connsiteY49" fmla="*/ 508396 h 695418"/>
                <a:gd name="connsiteX50" fmla="*/ 206851 w 1030203"/>
                <a:gd name="connsiteY50" fmla="*/ 525195 h 695418"/>
                <a:gd name="connsiteX51" fmla="*/ 203411 w 1030203"/>
                <a:gd name="connsiteY51" fmla="*/ 525195 h 695418"/>
                <a:gd name="connsiteX52" fmla="*/ 190054 w 1030203"/>
                <a:gd name="connsiteY52" fmla="*/ 527016 h 69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30203" h="695418">
                  <a:moveTo>
                    <a:pt x="489999" y="20226"/>
                  </a:moveTo>
                  <a:cubicBezTo>
                    <a:pt x="531124" y="20226"/>
                    <a:pt x="572149" y="24375"/>
                    <a:pt x="612446" y="32572"/>
                  </a:cubicBezTo>
                  <a:cubicBezTo>
                    <a:pt x="695568" y="49877"/>
                    <a:pt x="774845" y="82179"/>
                    <a:pt x="846411" y="127899"/>
                  </a:cubicBezTo>
                  <a:cubicBezTo>
                    <a:pt x="921497" y="176068"/>
                    <a:pt x="967846" y="244679"/>
                    <a:pt x="1008324" y="322803"/>
                  </a:cubicBezTo>
                  <a:cubicBezTo>
                    <a:pt x="1009478" y="324604"/>
                    <a:pt x="1009983" y="326749"/>
                    <a:pt x="1009741" y="328874"/>
                  </a:cubicBezTo>
                  <a:cubicBezTo>
                    <a:pt x="1009133" y="330878"/>
                    <a:pt x="1007839" y="332598"/>
                    <a:pt x="1006098" y="333732"/>
                  </a:cubicBezTo>
                  <a:cubicBezTo>
                    <a:pt x="870698" y="444440"/>
                    <a:pt x="338205" y="617081"/>
                    <a:pt x="237009" y="644201"/>
                  </a:cubicBezTo>
                  <a:cubicBezTo>
                    <a:pt x="200173" y="654321"/>
                    <a:pt x="163135" y="664440"/>
                    <a:pt x="125288" y="670715"/>
                  </a:cubicBezTo>
                  <a:cubicBezTo>
                    <a:pt x="115026" y="672981"/>
                    <a:pt x="104603" y="674398"/>
                    <a:pt x="94119" y="674965"/>
                  </a:cubicBezTo>
                  <a:cubicBezTo>
                    <a:pt x="79750" y="674965"/>
                    <a:pt x="70035" y="669095"/>
                    <a:pt x="61939" y="647844"/>
                  </a:cubicBezTo>
                  <a:cubicBezTo>
                    <a:pt x="33381" y="573789"/>
                    <a:pt x="19639" y="494856"/>
                    <a:pt x="21461" y="415498"/>
                  </a:cubicBezTo>
                  <a:cubicBezTo>
                    <a:pt x="22755" y="366803"/>
                    <a:pt x="33058" y="318775"/>
                    <a:pt x="51819" y="273824"/>
                  </a:cubicBezTo>
                  <a:cubicBezTo>
                    <a:pt x="126502" y="99362"/>
                    <a:pt x="311489" y="20226"/>
                    <a:pt x="492022" y="20226"/>
                  </a:cubicBezTo>
                  <a:moveTo>
                    <a:pt x="190457" y="548065"/>
                  </a:moveTo>
                  <a:cubicBezTo>
                    <a:pt x="197279" y="547721"/>
                    <a:pt x="204038" y="546770"/>
                    <a:pt x="210697" y="545231"/>
                  </a:cubicBezTo>
                  <a:cubicBezTo>
                    <a:pt x="234984" y="540981"/>
                    <a:pt x="259271" y="534505"/>
                    <a:pt x="283153" y="528028"/>
                  </a:cubicBezTo>
                  <a:cubicBezTo>
                    <a:pt x="349539" y="510015"/>
                    <a:pt x="696438" y="397890"/>
                    <a:pt x="784681" y="325636"/>
                  </a:cubicBezTo>
                  <a:cubicBezTo>
                    <a:pt x="785773" y="324786"/>
                    <a:pt x="786603" y="323673"/>
                    <a:pt x="787110" y="322398"/>
                  </a:cubicBezTo>
                  <a:cubicBezTo>
                    <a:pt x="787615" y="321163"/>
                    <a:pt x="787615" y="319787"/>
                    <a:pt x="787110" y="318552"/>
                  </a:cubicBezTo>
                  <a:cubicBezTo>
                    <a:pt x="764503" y="267307"/>
                    <a:pt x="728133" y="223307"/>
                    <a:pt x="682068" y="191450"/>
                  </a:cubicBezTo>
                  <a:cubicBezTo>
                    <a:pt x="635437" y="161698"/>
                    <a:pt x="583806" y="140650"/>
                    <a:pt x="529667" y="129316"/>
                  </a:cubicBezTo>
                  <a:cubicBezTo>
                    <a:pt x="503416" y="123973"/>
                    <a:pt x="476701" y="121261"/>
                    <a:pt x="449924" y="121220"/>
                  </a:cubicBezTo>
                  <a:cubicBezTo>
                    <a:pt x="332334" y="121220"/>
                    <a:pt x="211710" y="172830"/>
                    <a:pt x="163135" y="286372"/>
                  </a:cubicBezTo>
                  <a:cubicBezTo>
                    <a:pt x="150708" y="315597"/>
                    <a:pt x="143827" y="346907"/>
                    <a:pt x="142896" y="378663"/>
                  </a:cubicBezTo>
                  <a:cubicBezTo>
                    <a:pt x="141985" y="430455"/>
                    <a:pt x="151113" y="481944"/>
                    <a:pt x="169814" y="530254"/>
                  </a:cubicBezTo>
                  <a:cubicBezTo>
                    <a:pt x="175075" y="544017"/>
                    <a:pt x="181351" y="547862"/>
                    <a:pt x="190054" y="547862"/>
                  </a:cubicBezTo>
                  <a:moveTo>
                    <a:pt x="491617" y="-215"/>
                  </a:moveTo>
                  <a:cubicBezTo>
                    <a:pt x="324846" y="-215"/>
                    <a:pt x="116788" y="69610"/>
                    <a:pt x="32795" y="265526"/>
                  </a:cubicBezTo>
                  <a:cubicBezTo>
                    <a:pt x="13062" y="312784"/>
                    <a:pt x="2213" y="363281"/>
                    <a:pt x="816" y="414486"/>
                  </a:cubicBezTo>
                  <a:cubicBezTo>
                    <a:pt x="-843" y="496597"/>
                    <a:pt x="13668" y="578221"/>
                    <a:pt x="43521" y="654725"/>
                  </a:cubicBezTo>
                  <a:cubicBezTo>
                    <a:pt x="49128" y="678385"/>
                    <a:pt x="70217" y="695103"/>
                    <a:pt x="94524" y="695204"/>
                  </a:cubicBezTo>
                  <a:cubicBezTo>
                    <a:pt x="104441" y="694860"/>
                    <a:pt x="114338" y="693706"/>
                    <a:pt x="124074" y="691763"/>
                  </a:cubicBezTo>
                  <a:lnTo>
                    <a:pt x="129133" y="690751"/>
                  </a:lnTo>
                  <a:cubicBezTo>
                    <a:pt x="167587" y="684073"/>
                    <a:pt x="204828" y="674155"/>
                    <a:pt x="242675" y="663833"/>
                  </a:cubicBezTo>
                  <a:cubicBezTo>
                    <a:pt x="346502" y="635498"/>
                    <a:pt x="880412" y="463465"/>
                    <a:pt x="1019861" y="349518"/>
                  </a:cubicBezTo>
                  <a:cubicBezTo>
                    <a:pt x="1025082" y="345410"/>
                    <a:pt x="1028846" y="339743"/>
                    <a:pt x="1030587" y="333327"/>
                  </a:cubicBezTo>
                  <a:lnTo>
                    <a:pt x="1030587" y="332315"/>
                  </a:lnTo>
                  <a:cubicBezTo>
                    <a:pt x="1031518" y="325838"/>
                    <a:pt x="1030304" y="319220"/>
                    <a:pt x="1027147" y="313492"/>
                  </a:cubicBezTo>
                  <a:cubicBezTo>
                    <a:pt x="994359" y="248322"/>
                    <a:pt x="946190" y="166353"/>
                    <a:pt x="858756" y="111100"/>
                  </a:cubicBezTo>
                  <a:cubicBezTo>
                    <a:pt x="785187" y="63862"/>
                    <a:pt x="703542" y="30589"/>
                    <a:pt x="617909" y="12941"/>
                  </a:cubicBezTo>
                  <a:cubicBezTo>
                    <a:pt x="576278" y="4399"/>
                    <a:pt x="533896" y="129"/>
                    <a:pt x="491414" y="190"/>
                  </a:cubicBezTo>
                  <a:close/>
                  <a:moveTo>
                    <a:pt x="190054" y="527623"/>
                  </a:moveTo>
                  <a:cubicBezTo>
                    <a:pt x="189243" y="526206"/>
                    <a:pt x="188555" y="524709"/>
                    <a:pt x="188029" y="523171"/>
                  </a:cubicBezTo>
                  <a:cubicBezTo>
                    <a:pt x="170198" y="477410"/>
                    <a:pt x="161455" y="428593"/>
                    <a:pt x="162326" y="379472"/>
                  </a:cubicBezTo>
                  <a:cubicBezTo>
                    <a:pt x="162952" y="350247"/>
                    <a:pt x="169146" y="321386"/>
                    <a:pt x="180540" y="294468"/>
                  </a:cubicBezTo>
                  <a:cubicBezTo>
                    <a:pt x="228710" y="181735"/>
                    <a:pt x="350753" y="141662"/>
                    <a:pt x="448710" y="141459"/>
                  </a:cubicBezTo>
                  <a:cubicBezTo>
                    <a:pt x="474069" y="141459"/>
                    <a:pt x="499368" y="144030"/>
                    <a:pt x="524202" y="149150"/>
                  </a:cubicBezTo>
                  <a:cubicBezTo>
                    <a:pt x="576015" y="159917"/>
                    <a:pt x="625398" y="180076"/>
                    <a:pt x="669924" y="208654"/>
                  </a:cubicBezTo>
                  <a:cubicBezTo>
                    <a:pt x="709978" y="235713"/>
                    <a:pt x="741936" y="273135"/>
                    <a:pt x="762418" y="316933"/>
                  </a:cubicBezTo>
                  <a:cubicBezTo>
                    <a:pt x="662841" y="387366"/>
                    <a:pt x="339419" y="491598"/>
                    <a:pt x="277688" y="508396"/>
                  </a:cubicBezTo>
                  <a:cubicBezTo>
                    <a:pt x="254617" y="514670"/>
                    <a:pt x="230532" y="520945"/>
                    <a:pt x="206851" y="525195"/>
                  </a:cubicBezTo>
                  <a:lnTo>
                    <a:pt x="203411" y="525195"/>
                  </a:lnTo>
                  <a:cubicBezTo>
                    <a:pt x="199019" y="526146"/>
                    <a:pt x="194546" y="526753"/>
                    <a:pt x="190054" y="527016"/>
                  </a:cubicBezTo>
                  <a:close/>
                </a:path>
              </a:pathLst>
            </a:custGeom>
            <a:solidFill>
              <a:srgbClr val="190B0B"/>
            </a:solidFill>
            <a:ln w="20234"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7CDDBFA4-BE47-4B59-9E09-ECC98C8330AC}"/>
                </a:ext>
              </a:extLst>
            </p:cNvPr>
            <p:cNvSpPr/>
            <p:nvPr/>
          </p:nvSpPr>
          <p:spPr>
            <a:xfrm>
              <a:off x="1051373" y="152591"/>
              <a:ext cx="894779" cy="641919"/>
            </a:xfrm>
            <a:custGeom>
              <a:avLst/>
              <a:gdLst>
                <a:gd name="connsiteX0" fmla="*/ 893849 w 894779"/>
                <a:gd name="connsiteY0" fmla="*/ 293456 h 641919"/>
                <a:gd name="connsiteX1" fmla="*/ 731935 w 894779"/>
                <a:gd name="connsiteY1" fmla="*/ 98552 h 641919"/>
                <a:gd name="connsiteX2" fmla="*/ 498578 w 894779"/>
                <a:gd name="connsiteY2" fmla="*/ 2416 h 641919"/>
                <a:gd name="connsiteX3" fmla="*/ 484207 w 894779"/>
                <a:gd name="connsiteY3" fmla="*/ -215 h 641919"/>
                <a:gd name="connsiteX4" fmla="*/ 663123 w 894779"/>
                <a:gd name="connsiteY4" fmla="*/ 80742 h 641919"/>
                <a:gd name="connsiteX5" fmla="*/ 825036 w 894779"/>
                <a:gd name="connsiteY5" fmla="*/ 275443 h 641919"/>
                <a:gd name="connsiteX6" fmla="*/ 826654 w 894779"/>
                <a:gd name="connsiteY6" fmla="*/ 281717 h 641919"/>
                <a:gd name="connsiteX7" fmla="*/ 822809 w 894779"/>
                <a:gd name="connsiteY7" fmla="*/ 286574 h 641919"/>
                <a:gd name="connsiteX8" fmla="*/ 60601 w 894779"/>
                <a:gd name="connsiteY8" fmla="*/ 627403 h 641919"/>
                <a:gd name="connsiteX9" fmla="*/ 11015 w 894779"/>
                <a:gd name="connsiteY9" fmla="*/ 639951 h 641919"/>
                <a:gd name="connsiteX10" fmla="*/ 122736 w 894779"/>
                <a:gd name="connsiteY10" fmla="*/ 613438 h 641919"/>
                <a:gd name="connsiteX11" fmla="*/ 891825 w 894779"/>
                <a:gd name="connsiteY11" fmla="*/ 302968 h 641919"/>
                <a:gd name="connsiteX12" fmla="*/ 895468 w 894779"/>
                <a:gd name="connsiteY12" fmla="*/ 298111 h 641919"/>
                <a:gd name="connsiteX13" fmla="*/ 893849 w 894779"/>
                <a:gd name="connsiteY13" fmla="*/ 293456 h 64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4779" h="641919">
                  <a:moveTo>
                    <a:pt x="893849" y="293456"/>
                  </a:moveTo>
                  <a:cubicBezTo>
                    <a:pt x="853370" y="215333"/>
                    <a:pt x="807630" y="146722"/>
                    <a:pt x="731935" y="98552"/>
                  </a:cubicBezTo>
                  <a:cubicBezTo>
                    <a:pt x="660612" y="52630"/>
                    <a:pt x="581558" y="20044"/>
                    <a:pt x="498578" y="2416"/>
                  </a:cubicBezTo>
                  <a:lnTo>
                    <a:pt x="484207" y="-215"/>
                  </a:lnTo>
                  <a:cubicBezTo>
                    <a:pt x="547354" y="18243"/>
                    <a:pt x="607586" y="45505"/>
                    <a:pt x="663123" y="80742"/>
                  </a:cubicBezTo>
                  <a:cubicBezTo>
                    <a:pt x="738209" y="128709"/>
                    <a:pt x="784558" y="197522"/>
                    <a:pt x="825036" y="275443"/>
                  </a:cubicBezTo>
                  <a:cubicBezTo>
                    <a:pt x="826250" y="277305"/>
                    <a:pt x="826816" y="279511"/>
                    <a:pt x="826654" y="281717"/>
                  </a:cubicBezTo>
                  <a:cubicBezTo>
                    <a:pt x="825987" y="283741"/>
                    <a:pt x="824611" y="285461"/>
                    <a:pt x="822809" y="286574"/>
                  </a:cubicBezTo>
                  <a:cubicBezTo>
                    <a:pt x="687409" y="397080"/>
                    <a:pt x="162404" y="599473"/>
                    <a:pt x="60601" y="627403"/>
                  </a:cubicBezTo>
                  <a:cubicBezTo>
                    <a:pt x="26599" y="636510"/>
                    <a:pt x="-20356" y="645618"/>
                    <a:pt x="11015" y="639951"/>
                  </a:cubicBezTo>
                  <a:cubicBezTo>
                    <a:pt x="48862" y="633474"/>
                    <a:pt x="85900" y="623557"/>
                    <a:pt x="122736" y="613438"/>
                  </a:cubicBezTo>
                  <a:cubicBezTo>
                    <a:pt x="223932" y="585710"/>
                    <a:pt x="757032" y="413677"/>
                    <a:pt x="891825" y="302968"/>
                  </a:cubicBezTo>
                  <a:cubicBezTo>
                    <a:pt x="893566" y="301835"/>
                    <a:pt x="894860" y="300114"/>
                    <a:pt x="895468" y="298111"/>
                  </a:cubicBezTo>
                  <a:cubicBezTo>
                    <a:pt x="895367" y="296451"/>
                    <a:pt x="894800" y="294832"/>
                    <a:pt x="893849" y="293456"/>
                  </a:cubicBezTo>
                  <a:close/>
                </a:path>
              </a:pathLst>
            </a:custGeom>
            <a:solidFill>
              <a:srgbClr val="1EBAC6"/>
            </a:solidFill>
            <a:ln w="20234"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64E9601A-F612-4B6A-B587-EBDD43C51F9F}"/>
                </a:ext>
              </a:extLst>
            </p:cNvPr>
            <p:cNvSpPr/>
            <p:nvPr/>
          </p:nvSpPr>
          <p:spPr>
            <a:xfrm>
              <a:off x="997744" y="442214"/>
              <a:ext cx="970064" cy="415106"/>
            </a:xfrm>
            <a:custGeom>
              <a:avLst/>
              <a:gdLst>
                <a:gd name="connsiteX0" fmla="*/ 952537 w 970064"/>
                <a:gd name="connsiteY0" fmla="*/ -215 h 415106"/>
                <a:gd name="connsiteX1" fmla="*/ 970753 w 970064"/>
                <a:gd name="connsiteY1" fmla="*/ 70015 h 415106"/>
                <a:gd name="connsiteX2" fmla="*/ 956586 w 970064"/>
                <a:gd name="connsiteY2" fmla="*/ 82968 h 415106"/>
                <a:gd name="connsiteX3" fmla="*/ 895868 w 970064"/>
                <a:gd name="connsiteY3" fmla="*/ 115756 h 415106"/>
                <a:gd name="connsiteX4" fmla="*/ 135886 w 970064"/>
                <a:gd name="connsiteY4" fmla="*/ 405986 h 415106"/>
                <a:gd name="connsiteX5" fmla="*/ 95408 w 970064"/>
                <a:gd name="connsiteY5" fmla="*/ 414891 h 415106"/>
                <a:gd name="connsiteX6" fmla="*/ 688 w 970064"/>
                <a:gd name="connsiteY6" fmla="*/ 345268 h 4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064" h="415106">
                  <a:moveTo>
                    <a:pt x="952537" y="-215"/>
                  </a:moveTo>
                  <a:cubicBezTo>
                    <a:pt x="962637" y="21967"/>
                    <a:pt x="968790" y="45728"/>
                    <a:pt x="970753" y="70015"/>
                  </a:cubicBezTo>
                  <a:cubicBezTo>
                    <a:pt x="967717" y="75864"/>
                    <a:pt x="962698" y="80458"/>
                    <a:pt x="956586" y="82968"/>
                  </a:cubicBezTo>
                  <a:cubicBezTo>
                    <a:pt x="936346" y="93897"/>
                    <a:pt x="916107" y="105029"/>
                    <a:pt x="895868" y="115756"/>
                  </a:cubicBezTo>
                  <a:cubicBezTo>
                    <a:pt x="656034" y="242858"/>
                    <a:pt x="393531" y="320374"/>
                    <a:pt x="135886" y="405986"/>
                  </a:cubicBezTo>
                  <a:cubicBezTo>
                    <a:pt x="122953" y="411126"/>
                    <a:pt x="109291" y="414122"/>
                    <a:pt x="95408" y="414891"/>
                  </a:cubicBezTo>
                  <a:cubicBezTo>
                    <a:pt x="52784" y="412645"/>
                    <a:pt x="15564" y="385281"/>
                    <a:pt x="688" y="345268"/>
                  </a:cubicBezTo>
                </a:path>
              </a:pathLst>
            </a:custGeom>
            <a:noFill/>
            <a:ln w="20234" cap="flat">
              <a:solidFill>
                <a:srgbClr val="190B0B"/>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2E963BBB-FAEE-4E23-BFDC-358C42D58E4E}"/>
                </a:ext>
              </a:extLst>
            </p:cNvPr>
            <p:cNvSpPr/>
            <p:nvPr/>
          </p:nvSpPr>
          <p:spPr>
            <a:xfrm>
              <a:off x="1115941" y="797817"/>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7023" y="13284"/>
                    <a:pt x="13784" y="26764"/>
                    <a:pt x="20928" y="40263"/>
                  </a:cubicBezTo>
                </a:path>
              </a:pathLst>
            </a:custGeom>
            <a:noFill/>
            <a:ln w="20234" cap="rnd">
              <a:solidFill>
                <a:srgbClr val="190B0B"/>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6A4C71A4-8716-474B-98E7-611AE10313B2}"/>
                </a:ext>
              </a:extLst>
            </p:cNvPr>
            <p:cNvSpPr/>
            <p:nvPr/>
          </p:nvSpPr>
          <p:spPr>
            <a:xfrm>
              <a:off x="1187183" y="776970"/>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750"/>
                    <a:pt x="13642" y="27512"/>
                    <a:pt x="20928" y="40263"/>
                  </a:cubicBezTo>
                </a:path>
              </a:pathLst>
            </a:custGeom>
            <a:noFill/>
            <a:ln w="20234" cap="rnd">
              <a:solidFill>
                <a:srgbClr val="190B0B"/>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A493B2DD-FC10-417A-A533-6806E234FA51}"/>
                </a:ext>
              </a:extLst>
            </p:cNvPr>
            <p:cNvSpPr/>
            <p:nvPr/>
          </p:nvSpPr>
          <p:spPr>
            <a:xfrm>
              <a:off x="1259842" y="755921"/>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963" y="13750"/>
                    <a:pt x="13641" y="27310"/>
                    <a:pt x="20928" y="40263"/>
                  </a:cubicBezTo>
                </a:path>
              </a:pathLst>
            </a:custGeom>
            <a:noFill/>
            <a:ln w="20234" cap="rnd">
              <a:solidFill>
                <a:srgbClr val="190B0B"/>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A004FAC6-548D-4784-9CDD-03D8137A83D7}"/>
                </a:ext>
              </a:extLst>
            </p:cNvPr>
            <p:cNvSpPr/>
            <p:nvPr/>
          </p:nvSpPr>
          <p:spPr>
            <a:xfrm>
              <a:off x="1329464" y="732039"/>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1" y="13284"/>
                    <a:pt x="13501" y="26764"/>
                    <a:pt x="20928" y="40263"/>
                  </a:cubicBezTo>
                </a:path>
              </a:pathLst>
            </a:custGeom>
            <a:noFill/>
            <a:ln w="20234" cap="rnd">
              <a:solidFill>
                <a:srgbClr val="190B0B"/>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FEC4619A-B7B3-4E22-B767-489FC70FB666}"/>
                </a:ext>
              </a:extLst>
            </p:cNvPr>
            <p:cNvSpPr/>
            <p:nvPr/>
          </p:nvSpPr>
          <p:spPr>
            <a:xfrm>
              <a:off x="1399087" y="708764"/>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7024" y="13284"/>
                    <a:pt x="13784" y="26764"/>
                    <a:pt x="20928" y="40263"/>
                  </a:cubicBezTo>
                </a:path>
              </a:pathLst>
            </a:custGeom>
            <a:noFill/>
            <a:ln w="20234" cap="rnd">
              <a:solidFill>
                <a:srgbClr val="190B0B"/>
              </a:solid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36A0C72B-EE53-4A80-B778-786C1FEEC84C}"/>
                </a:ext>
              </a:extLst>
            </p:cNvPr>
            <p:cNvSpPr/>
            <p:nvPr/>
          </p:nvSpPr>
          <p:spPr>
            <a:xfrm>
              <a:off x="1470937" y="683060"/>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285"/>
                    <a:pt x="13500" y="26764"/>
                    <a:pt x="20928" y="40263"/>
                  </a:cubicBezTo>
                </a:path>
              </a:pathLst>
            </a:custGeom>
            <a:noFill/>
            <a:ln w="20234" cap="rnd">
              <a:solidFill>
                <a:srgbClr val="190B0B"/>
              </a:solid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6CDE6BC9-9BF0-49BB-88F4-AED80AC74BF4}"/>
                </a:ext>
              </a:extLst>
            </p:cNvPr>
            <p:cNvSpPr/>
            <p:nvPr/>
          </p:nvSpPr>
          <p:spPr>
            <a:xfrm>
              <a:off x="1537523" y="656345"/>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750"/>
                    <a:pt x="13439" y="27512"/>
                    <a:pt x="20928" y="40263"/>
                  </a:cubicBezTo>
                </a:path>
              </a:pathLst>
            </a:custGeom>
            <a:noFill/>
            <a:ln w="20234" cap="rnd">
              <a:solidFill>
                <a:srgbClr val="190B0B"/>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17666673-03B0-4596-9A5D-658F2FF176B6}"/>
                </a:ext>
              </a:extLst>
            </p:cNvPr>
            <p:cNvSpPr/>
            <p:nvPr/>
          </p:nvSpPr>
          <p:spPr>
            <a:xfrm>
              <a:off x="1605932" y="628010"/>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285"/>
                    <a:pt x="13500" y="26764"/>
                    <a:pt x="20928" y="40263"/>
                  </a:cubicBezTo>
                </a:path>
              </a:pathLst>
            </a:custGeom>
            <a:noFill/>
            <a:ln w="20234" cap="rnd">
              <a:solidFill>
                <a:srgbClr val="190B0B"/>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36DDA966-8A50-4E4D-B507-1E5AFE41D78A}"/>
                </a:ext>
              </a:extLst>
            </p:cNvPr>
            <p:cNvSpPr/>
            <p:nvPr/>
          </p:nvSpPr>
          <p:spPr>
            <a:xfrm>
              <a:off x="1672721" y="600484"/>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760" y="13284"/>
                    <a:pt x="13500" y="26764"/>
                    <a:pt x="20928" y="40263"/>
                  </a:cubicBezTo>
                </a:path>
              </a:pathLst>
            </a:custGeom>
            <a:noFill/>
            <a:ln w="20234" cap="rnd">
              <a:solidFill>
                <a:srgbClr val="190B0B"/>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F4A0450A-384A-4651-AE5A-DBDFE440B1B7}"/>
                </a:ext>
              </a:extLst>
            </p:cNvPr>
            <p:cNvSpPr/>
            <p:nvPr/>
          </p:nvSpPr>
          <p:spPr>
            <a:xfrm>
              <a:off x="1745583" y="569923"/>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7023" y="13284"/>
                    <a:pt x="13783" y="26764"/>
                    <a:pt x="20928" y="40263"/>
                  </a:cubicBezTo>
                </a:path>
              </a:pathLst>
            </a:custGeom>
            <a:noFill/>
            <a:ln w="20234" cap="rnd">
              <a:solidFill>
                <a:srgbClr val="190B0B"/>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4BB17E87-E1F0-45E2-9866-D00E19072892}"/>
                </a:ext>
              </a:extLst>
            </p:cNvPr>
            <p:cNvSpPr/>
            <p:nvPr/>
          </p:nvSpPr>
          <p:spPr>
            <a:xfrm>
              <a:off x="1815610" y="542398"/>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6902" y="13284"/>
                    <a:pt x="13642" y="26764"/>
                    <a:pt x="20928" y="40263"/>
                  </a:cubicBezTo>
                </a:path>
              </a:pathLst>
            </a:custGeom>
            <a:noFill/>
            <a:ln w="20234" cap="rnd">
              <a:solidFill>
                <a:srgbClr val="190B0B"/>
              </a:solid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95184C98-EA8B-43FA-B380-588BC84D14FA}"/>
                </a:ext>
              </a:extLst>
            </p:cNvPr>
            <p:cNvSpPr/>
            <p:nvPr/>
          </p:nvSpPr>
          <p:spPr>
            <a:xfrm>
              <a:off x="1879364" y="505360"/>
              <a:ext cx="20239" cy="40478"/>
            </a:xfrm>
            <a:custGeom>
              <a:avLst/>
              <a:gdLst>
                <a:gd name="connsiteX0" fmla="*/ 688 w 20239"/>
                <a:gd name="connsiteY0" fmla="*/ -215 h 40478"/>
                <a:gd name="connsiteX1" fmla="*/ 20928 w 20239"/>
                <a:gd name="connsiteY1" fmla="*/ 40263 h 40478"/>
              </a:gdLst>
              <a:ahLst/>
              <a:cxnLst>
                <a:cxn ang="0">
                  <a:pos x="connsiteX0" y="connsiteY0"/>
                </a:cxn>
                <a:cxn ang="0">
                  <a:pos x="connsiteX1" y="connsiteY1"/>
                </a:cxn>
              </a:cxnLst>
              <a:rect l="l" t="t" r="r" b="b"/>
              <a:pathLst>
                <a:path w="20239" h="40478">
                  <a:moveTo>
                    <a:pt x="688" y="-215"/>
                  </a:moveTo>
                  <a:cubicBezTo>
                    <a:pt x="7023" y="13284"/>
                    <a:pt x="13783" y="26764"/>
                    <a:pt x="20928" y="40263"/>
                  </a:cubicBezTo>
                </a:path>
              </a:pathLst>
            </a:custGeom>
            <a:noFill/>
            <a:ln w="20234" cap="rnd">
              <a:solidFill>
                <a:srgbClr val="190B0B"/>
              </a:solid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D04D09C2-83CB-4990-91CF-69407DE70E0F}"/>
                </a:ext>
              </a:extLst>
            </p:cNvPr>
            <p:cNvSpPr/>
            <p:nvPr/>
          </p:nvSpPr>
          <p:spPr>
            <a:xfrm>
              <a:off x="985338" y="441037"/>
              <a:ext cx="309241" cy="317110"/>
            </a:xfrm>
            <a:custGeom>
              <a:avLst/>
              <a:gdLst>
                <a:gd name="connsiteX0" fmla="*/ 50739 w 309241"/>
                <a:gd name="connsiteY0" fmla="*/ 145267 h 317110"/>
                <a:gd name="connsiteX1" fmla="*/ 66324 w 309241"/>
                <a:gd name="connsiteY1" fmla="*/ 212057 h 317110"/>
                <a:gd name="connsiteX2" fmla="*/ 105789 w 309241"/>
                <a:gd name="connsiteY2" fmla="*/ 257797 h 317110"/>
                <a:gd name="connsiteX3" fmla="*/ 151732 w 309241"/>
                <a:gd name="connsiteY3" fmla="*/ 259619 h 317110"/>
                <a:gd name="connsiteX4" fmla="*/ 309395 w 309241"/>
                <a:gd name="connsiteY4" fmla="*/ 231284 h 317110"/>
                <a:gd name="connsiteX5" fmla="*/ 292800 w 309241"/>
                <a:gd name="connsiteY5" fmla="*/ 265286 h 317110"/>
                <a:gd name="connsiteX6" fmla="*/ 253738 w 309241"/>
                <a:gd name="connsiteY6" fmla="*/ 276012 h 317110"/>
                <a:gd name="connsiteX7" fmla="*/ 91824 w 309241"/>
                <a:gd name="connsiteY7" fmla="*/ 315277 h 317110"/>
                <a:gd name="connsiteX8" fmla="*/ 63692 w 309241"/>
                <a:gd name="connsiteY8" fmla="*/ 313253 h 317110"/>
                <a:gd name="connsiteX9" fmla="*/ 50131 w 309241"/>
                <a:gd name="connsiteY9" fmla="*/ 296454 h 317110"/>
                <a:gd name="connsiteX10" fmla="*/ 950 w 309241"/>
                <a:gd name="connsiteY10" fmla="*/ 84550 h 317110"/>
                <a:gd name="connsiteX11" fmla="*/ 51548 w 309241"/>
                <a:gd name="connsiteY11" fmla="*/ 7034 h 317110"/>
                <a:gd name="connsiteX12" fmla="*/ 48917 w 309241"/>
                <a:gd name="connsiteY12" fmla="*/ 67751 h 317110"/>
                <a:gd name="connsiteX13" fmla="*/ 50739 w 309241"/>
                <a:gd name="connsiteY13" fmla="*/ 145267 h 31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241" h="317110">
                  <a:moveTo>
                    <a:pt x="50739" y="145267"/>
                  </a:moveTo>
                  <a:cubicBezTo>
                    <a:pt x="52945" y="168117"/>
                    <a:pt x="58187" y="190583"/>
                    <a:pt x="66324" y="212057"/>
                  </a:cubicBezTo>
                  <a:cubicBezTo>
                    <a:pt x="72637" y="232073"/>
                    <a:pt x="86906" y="248609"/>
                    <a:pt x="105789" y="257797"/>
                  </a:cubicBezTo>
                  <a:cubicBezTo>
                    <a:pt x="120726" y="262149"/>
                    <a:pt x="136492" y="262776"/>
                    <a:pt x="151732" y="259619"/>
                  </a:cubicBezTo>
                  <a:cubicBezTo>
                    <a:pt x="204556" y="252535"/>
                    <a:pt x="257382" y="243023"/>
                    <a:pt x="309395" y="231284"/>
                  </a:cubicBezTo>
                  <a:cubicBezTo>
                    <a:pt x="311946" y="245027"/>
                    <a:pt x="305206" y="258850"/>
                    <a:pt x="292800" y="265286"/>
                  </a:cubicBezTo>
                  <a:cubicBezTo>
                    <a:pt x="280535" y="271196"/>
                    <a:pt x="267299" y="274839"/>
                    <a:pt x="253738" y="276012"/>
                  </a:cubicBezTo>
                  <a:cubicBezTo>
                    <a:pt x="199093" y="284918"/>
                    <a:pt x="146875" y="305764"/>
                    <a:pt x="91824" y="315277"/>
                  </a:cubicBezTo>
                  <a:cubicBezTo>
                    <a:pt x="82515" y="317989"/>
                    <a:pt x="72516" y="317280"/>
                    <a:pt x="63692" y="313253"/>
                  </a:cubicBezTo>
                  <a:cubicBezTo>
                    <a:pt x="57742" y="308982"/>
                    <a:pt x="53046" y="303174"/>
                    <a:pt x="50131" y="296454"/>
                  </a:cubicBezTo>
                  <a:cubicBezTo>
                    <a:pt x="15301" y="231406"/>
                    <a:pt x="-1660" y="158281"/>
                    <a:pt x="950" y="84550"/>
                  </a:cubicBezTo>
                  <a:cubicBezTo>
                    <a:pt x="950" y="69978"/>
                    <a:pt x="17142" y="-27171"/>
                    <a:pt x="51548" y="7034"/>
                  </a:cubicBezTo>
                  <a:cubicBezTo>
                    <a:pt x="62478" y="18165"/>
                    <a:pt x="49930" y="52977"/>
                    <a:pt x="48917" y="67751"/>
                  </a:cubicBezTo>
                  <a:cubicBezTo>
                    <a:pt x="47116" y="93597"/>
                    <a:pt x="47724" y="119543"/>
                    <a:pt x="50739" y="145267"/>
                  </a:cubicBezTo>
                  <a:close/>
                </a:path>
              </a:pathLst>
            </a:custGeom>
            <a:solidFill>
              <a:srgbClr val="87F1F9"/>
            </a:solidFill>
            <a:ln w="20234" cap="flat">
              <a:no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A7F6A2E2-B1EF-4953-B672-B353747ECADD}"/>
                </a:ext>
              </a:extLst>
            </p:cNvPr>
            <p:cNvSpPr/>
            <p:nvPr/>
          </p:nvSpPr>
          <p:spPr>
            <a:xfrm>
              <a:off x="1925306" y="868654"/>
              <a:ext cx="83458" cy="108237"/>
            </a:xfrm>
            <a:custGeom>
              <a:avLst/>
              <a:gdLst>
                <a:gd name="connsiteX0" fmla="*/ 688 w 83458"/>
                <a:gd name="connsiteY0" fmla="*/ 2820 h 108237"/>
                <a:gd name="connsiteX1" fmla="*/ 57359 w 83458"/>
                <a:gd name="connsiteY1" fmla="*/ 2820 h 108237"/>
                <a:gd name="connsiteX2" fmla="*/ 73956 w 83458"/>
                <a:gd name="connsiteY2" fmla="*/ 9904 h 108237"/>
                <a:gd name="connsiteX3" fmla="*/ 84075 w 83458"/>
                <a:gd name="connsiteY3" fmla="*/ 38846 h 108237"/>
                <a:gd name="connsiteX4" fmla="*/ 74562 w 83458"/>
                <a:gd name="connsiteY4" fmla="*/ 95921 h 108237"/>
                <a:gd name="connsiteX5" fmla="*/ 70514 w 83458"/>
                <a:gd name="connsiteY5" fmla="*/ 103005 h 108237"/>
                <a:gd name="connsiteX6" fmla="*/ 59585 w 83458"/>
                <a:gd name="connsiteY6" fmla="*/ 107052 h 108237"/>
                <a:gd name="connsiteX7" fmla="*/ 2105 w 83458"/>
                <a:gd name="connsiteY7" fmla="*/ 102600 h 10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58" h="108237">
                  <a:moveTo>
                    <a:pt x="688" y="2820"/>
                  </a:moveTo>
                  <a:cubicBezTo>
                    <a:pt x="19370" y="-1227"/>
                    <a:pt x="38678" y="-1227"/>
                    <a:pt x="57359" y="2820"/>
                  </a:cubicBezTo>
                  <a:cubicBezTo>
                    <a:pt x="63410" y="3731"/>
                    <a:pt x="69118" y="6160"/>
                    <a:pt x="73956" y="9904"/>
                  </a:cubicBezTo>
                  <a:cubicBezTo>
                    <a:pt x="80998" y="17858"/>
                    <a:pt x="84621" y="28241"/>
                    <a:pt x="84075" y="38846"/>
                  </a:cubicBezTo>
                  <a:cubicBezTo>
                    <a:pt x="84682" y="58316"/>
                    <a:pt x="81444" y="77706"/>
                    <a:pt x="74562" y="95921"/>
                  </a:cubicBezTo>
                  <a:cubicBezTo>
                    <a:pt x="73792" y="98572"/>
                    <a:pt x="72397" y="101001"/>
                    <a:pt x="70514" y="103005"/>
                  </a:cubicBezTo>
                  <a:cubicBezTo>
                    <a:pt x="67438" y="105535"/>
                    <a:pt x="63573" y="106971"/>
                    <a:pt x="59585" y="107052"/>
                  </a:cubicBezTo>
                  <a:cubicBezTo>
                    <a:pt x="40317" y="109238"/>
                    <a:pt x="20807" y="107721"/>
                    <a:pt x="2105" y="102600"/>
                  </a:cubicBezTo>
                </a:path>
              </a:pathLst>
            </a:custGeom>
            <a:solidFill>
              <a:srgbClr val="6B6B6B"/>
            </a:solidFill>
            <a:ln w="21448" cap="flat">
              <a:solidFill>
                <a:srgbClr val="190B0B"/>
              </a:solidFill>
              <a:prstDash val="solid"/>
              <a:miter/>
            </a:ln>
          </p:spPr>
          <p:txBody>
            <a:bodyPr rtlCol="0" anchor="ctr"/>
            <a:lstStyle/>
            <a:p>
              <a:endParaRPr lang="en-US"/>
            </a:p>
          </p:txBody>
        </p:sp>
        <p:sp>
          <p:nvSpPr>
            <p:cNvPr id="137" name="Freeform: Shape 136">
              <a:extLst>
                <a:ext uri="{FF2B5EF4-FFF2-40B4-BE49-F238E27FC236}">
                  <a16:creationId xmlns="" xmlns:a16="http://schemas.microsoft.com/office/drawing/2014/main" id="{9E2E1030-4474-4EE7-A82B-B3D6DEA02C8C}"/>
                </a:ext>
              </a:extLst>
            </p:cNvPr>
            <p:cNvSpPr/>
            <p:nvPr/>
          </p:nvSpPr>
          <p:spPr>
            <a:xfrm>
              <a:off x="1542311" y="831235"/>
              <a:ext cx="387625" cy="172585"/>
            </a:xfrm>
            <a:custGeom>
              <a:avLst/>
              <a:gdLst>
                <a:gd name="connsiteX0" fmla="*/ 38403 w 387625"/>
                <a:gd name="connsiteY0" fmla="*/ 16560 h 172585"/>
                <a:gd name="connsiteX1" fmla="*/ 5413 w 387625"/>
                <a:gd name="connsiteY1" fmla="*/ 49549 h 172585"/>
                <a:gd name="connsiteX2" fmla="*/ 1163 w 387625"/>
                <a:gd name="connsiteY2" fmla="*/ 75253 h 172585"/>
                <a:gd name="connsiteX3" fmla="*/ 1163 w 387625"/>
                <a:gd name="connsiteY3" fmla="*/ 128077 h 172585"/>
                <a:gd name="connsiteX4" fmla="*/ 9057 w 387625"/>
                <a:gd name="connsiteY4" fmla="*/ 162282 h 172585"/>
                <a:gd name="connsiteX5" fmla="*/ 45891 w 387625"/>
                <a:gd name="connsiteY5" fmla="*/ 171794 h 172585"/>
                <a:gd name="connsiteX6" fmla="*/ 333085 w 387625"/>
                <a:gd name="connsiteY6" fmla="*/ 168151 h 172585"/>
                <a:gd name="connsiteX7" fmla="*/ 371743 w 387625"/>
                <a:gd name="connsiteY7" fmla="*/ 156413 h 172585"/>
                <a:gd name="connsiteX8" fmla="*/ 382469 w 387625"/>
                <a:gd name="connsiteY8" fmla="*/ 131316 h 172585"/>
                <a:gd name="connsiteX9" fmla="*/ 366278 w 387625"/>
                <a:gd name="connsiteY9" fmla="*/ 20203 h 172585"/>
                <a:gd name="connsiteX10" fmla="*/ 238366 w 387625"/>
                <a:gd name="connsiteY10" fmla="*/ 4619 h 172585"/>
                <a:gd name="connsiteX11" fmla="*/ 38403 w 387625"/>
                <a:gd name="connsiteY11" fmla="*/ 16560 h 17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625" h="172585">
                  <a:moveTo>
                    <a:pt x="38403" y="16560"/>
                  </a:moveTo>
                  <a:cubicBezTo>
                    <a:pt x="23365" y="22591"/>
                    <a:pt x="11445" y="34512"/>
                    <a:pt x="5413" y="49549"/>
                  </a:cubicBezTo>
                  <a:cubicBezTo>
                    <a:pt x="1972" y="57665"/>
                    <a:pt x="536" y="66470"/>
                    <a:pt x="1163" y="75253"/>
                  </a:cubicBezTo>
                  <a:cubicBezTo>
                    <a:pt x="1163" y="92861"/>
                    <a:pt x="1163" y="110469"/>
                    <a:pt x="1163" y="128077"/>
                  </a:cubicBezTo>
                  <a:cubicBezTo>
                    <a:pt x="-517" y="140059"/>
                    <a:pt x="2296" y="152243"/>
                    <a:pt x="9057" y="162282"/>
                  </a:cubicBezTo>
                  <a:cubicBezTo>
                    <a:pt x="19500" y="170397"/>
                    <a:pt x="32838" y="173838"/>
                    <a:pt x="45891" y="171794"/>
                  </a:cubicBezTo>
                  <a:cubicBezTo>
                    <a:pt x="168946" y="168758"/>
                    <a:pt x="210032" y="171794"/>
                    <a:pt x="333085" y="168151"/>
                  </a:cubicBezTo>
                  <a:cubicBezTo>
                    <a:pt x="347011" y="169487"/>
                    <a:pt x="360914" y="165277"/>
                    <a:pt x="371743" y="156413"/>
                  </a:cubicBezTo>
                  <a:cubicBezTo>
                    <a:pt x="377653" y="149248"/>
                    <a:pt x="381377" y="140545"/>
                    <a:pt x="382469" y="131316"/>
                  </a:cubicBezTo>
                  <a:cubicBezTo>
                    <a:pt x="388946" y="98731"/>
                    <a:pt x="396434" y="40846"/>
                    <a:pt x="366278" y="20203"/>
                  </a:cubicBezTo>
                  <a:cubicBezTo>
                    <a:pt x="336122" y="-441"/>
                    <a:pt x="273381" y="6237"/>
                    <a:pt x="238366" y="4619"/>
                  </a:cubicBezTo>
                  <a:cubicBezTo>
                    <a:pt x="146075" y="773"/>
                    <a:pt x="128670" y="-8335"/>
                    <a:pt x="38403" y="16560"/>
                  </a:cubicBezTo>
                  <a:close/>
                </a:path>
              </a:pathLst>
            </a:custGeom>
            <a:solidFill>
              <a:srgbClr val="40958A"/>
            </a:solidFill>
            <a:ln w="21448" cap="rnd">
              <a:solidFill>
                <a:srgbClr val="190B0B"/>
              </a:solidFill>
              <a:prstDash val="solid"/>
              <a:round/>
            </a:ln>
          </p:spPr>
          <p:txBody>
            <a:bodyPr rtlCol="0" anchor="ctr"/>
            <a:lstStyle/>
            <a:p>
              <a:endParaRPr lang="en-US"/>
            </a:p>
          </p:txBody>
        </p:sp>
        <p:sp>
          <p:nvSpPr>
            <p:cNvPr id="138" name="Freeform: Shape 137">
              <a:extLst>
                <a:ext uri="{FF2B5EF4-FFF2-40B4-BE49-F238E27FC236}">
                  <a16:creationId xmlns="" xmlns:a16="http://schemas.microsoft.com/office/drawing/2014/main" id="{D5519720-E224-44AD-AECF-E38F4DA9B17E}"/>
                </a:ext>
              </a:extLst>
            </p:cNvPr>
            <p:cNvSpPr/>
            <p:nvPr/>
          </p:nvSpPr>
          <p:spPr>
            <a:xfrm>
              <a:off x="1967880" y="886281"/>
              <a:ext cx="19046" cy="21670"/>
            </a:xfrm>
            <a:custGeom>
              <a:avLst/>
              <a:gdLst>
                <a:gd name="connsiteX0" fmla="*/ 821 w 19046"/>
                <a:gd name="connsiteY0" fmla="*/ 8064 h 21670"/>
                <a:gd name="connsiteX1" fmla="*/ 821 w 19046"/>
                <a:gd name="connsiteY1" fmla="*/ 19195 h 21670"/>
                <a:gd name="connsiteX2" fmla="*/ 821 w 19046"/>
                <a:gd name="connsiteY2" fmla="*/ 20814 h 21670"/>
                <a:gd name="connsiteX3" fmla="*/ 4463 w 19046"/>
                <a:gd name="connsiteY3" fmla="*/ 20814 h 21670"/>
                <a:gd name="connsiteX4" fmla="*/ 17417 w 19046"/>
                <a:gd name="connsiteY4" fmla="*/ 20814 h 21670"/>
                <a:gd name="connsiteX5" fmla="*/ 19643 w 19046"/>
                <a:gd name="connsiteY5" fmla="*/ 9075 h 21670"/>
                <a:gd name="connsiteX6" fmla="*/ 15595 w 19046"/>
                <a:gd name="connsiteY6" fmla="*/ 778 h 21670"/>
                <a:gd name="connsiteX7" fmla="*/ 821 w 19046"/>
                <a:gd name="connsiteY7" fmla="*/ 8064 h 2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6" h="21670">
                  <a:moveTo>
                    <a:pt x="821" y="8064"/>
                  </a:moveTo>
                  <a:cubicBezTo>
                    <a:pt x="1123" y="11768"/>
                    <a:pt x="1123" y="15492"/>
                    <a:pt x="821" y="19195"/>
                  </a:cubicBezTo>
                  <a:cubicBezTo>
                    <a:pt x="821" y="19195"/>
                    <a:pt x="821" y="20410"/>
                    <a:pt x="821" y="20814"/>
                  </a:cubicBezTo>
                  <a:cubicBezTo>
                    <a:pt x="821" y="21219"/>
                    <a:pt x="3047" y="22029"/>
                    <a:pt x="4463" y="20814"/>
                  </a:cubicBezTo>
                  <a:cubicBezTo>
                    <a:pt x="8713" y="19802"/>
                    <a:pt x="13166" y="19802"/>
                    <a:pt x="17417" y="20814"/>
                  </a:cubicBezTo>
                  <a:cubicBezTo>
                    <a:pt x="18651" y="17009"/>
                    <a:pt x="19399" y="13063"/>
                    <a:pt x="19643" y="9075"/>
                  </a:cubicBezTo>
                  <a:cubicBezTo>
                    <a:pt x="20148" y="5736"/>
                    <a:pt x="18550" y="2437"/>
                    <a:pt x="15595" y="778"/>
                  </a:cubicBezTo>
                  <a:cubicBezTo>
                    <a:pt x="9726" y="-1044"/>
                    <a:pt x="-596" y="-1246"/>
                    <a:pt x="821" y="8064"/>
                  </a:cubicBezTo>
                  <a:close/>
                </a:path>
              </a:pathLst>
            </a:custGeom>
            <a:solidFill>
              <a:srgbClr val="190B0B"/>
            </a:solidFill>
            <a:ln w="20234" cap="flat">
              <a:no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CE325BED-CEB6-4F94-93A3-B999EE461934}"/>
                </a:ext>
              </a:extLst>
            </p:cNvPr>
            <p:cNvSpPr/>
            <p:nvPr/>
          </p:nvSpPr>
          <p:spPr>
            <a:xfrm>
              <a:off x="1962334" y="932242"/>
              <a:ext cx="19138" cy="21627"/>
            </a:xfrm>
            <a:custGeom>
              <a:avLst/>
              <a:gdLst>
                <a:gd name="connsiteX0" fmla="*/ 901 w 19138"/>
                <a:gd name="connsiteY0" fmla="*/ 8045 h 21627"/>
                <a:gd name="connsiteX1" fmla="*/ 901 w 19138"/>
                <a:gd name="connsiteY1" fmla="*/ 18975 h 21627"/>
                <a:gd name="connsiteX2" fmla="*/ 901 w 19138"/>
                <a:gd name="connsiteY2" fmla="*/ 20796 h 21627"/>
                <a:gd name="connsiteX3" fmla="*/ 4544 w 19138"/>
                <a:gd name="connsiteY3" fmla="*/ 20796 h 21627"/>
                <a:gd name="connsiteX4" fmla="*/ 17497 w 19138"/>
                <a:gd name="connsiteY4" fmla="*/ 20796 h 21627"/>
                <a:gd name="connsiteX5" fmla="*/ 19723 w 19138"/>
                <a:gd name="connsiteY5" fmla="*/ 9058 h 21627"/>
                <a:gd name="connsiteX6" fmla="*/ 15675 w 19138"/>
                <a:gd name="connsiteY6" fmla="*/ 962 h 21627"/>
                <a:gd name="connsiteX7" fmla="*/ 901 w 19138"/>
                <a:gd name="connsiteY7" fmla="*/ 8045 h 2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38" h="21627">
                  <a:moveTo>
                    <a:pt x="901" y="8045"/>
                  </a:moveTo>
                  <a:cubicBezTo>
                    <a:pt x="1205" y="11689"/>
                    <a:pt x="1205" y="15332"/>
                    <a:pt x="901" y="18975"/>
                  </a:cubicBezTo>
                  <a:cubicBezTo>
                    <a:pt x="901" y="18975"/>
                    <a:pt x="901" y="20189"/>
                    <a:pt x="901" y="20796"/>
                  </a:cubicBezTo>
                  <a:cubicBezTo>
                    <a:pt x="901" y="21403"/>
                    <a:pt x="3127" y="21808"/>
                    <a:pt x="4544" y="20796"/>
                  </a:cubicBezTo>
                  <a:cubicBezTo>
                    <a:pt x="8794" y="19784"/>
                    <a:pt x="13247" y="19784"/>
                    <a:pt x="17497" y="20796"/>
                  </a:cubicBezTo>
                  <a:cubicBezTo>
                    <a:pt x="18752" y="16991"/>
                    <a:pt x="19501" y="13044"/>
                    <a:pt x="19723" y="9058"/>
                  </a:cubicBezTo>
                  <a:cubicBezTo>
                    <a:pt x="20269" y="5759"/>
                    <a:pt x="18630" y="2500"/>
                    <a:pt x="15675" y="962"/>
                  </a:cubicBezTo>
                  <a:cubicBezTo>
                    <a:pt x="9401" y="-1062"/>
                    <a:pt x="-921" y="-1467"/>
                    <a:pt x="901" y="8045"/>
                  </a:cubicBezTo>
                  <a:close/>
                </a:path>
              </a:pathLst>
            </a:custGeom>
            <a:solidFill>
              <a:srgbClr val="190B0B"/>
            </a:solidFill>
            <a:ln w="20234" cap="flat">
              <a:noFill/>
              <a:prstDash val="solid"/>
              <a:miter/>
            </a:ln>
          </p:spPr>
          <p:txBody>
            <a:bodyPr rtlCol="0" anchor="ctr"/>
            <a:lstStyle/>
            <a:p>
              <a:endParaRPr lang="en-US"/>
            </a:p>
          </p:txBody>
        </p:sp>
      </p:grpSp>
      <p:grpSp>
        <p:nvGrpSpPr>
          <p:cNvPr id="223" name="Group 222">
            <a:extLst>
              <a:ext uri="{FF2B5EF4-FFF2-40B4-BE49-F238E27FC236}">
                <a16:creationId xmlns="" xmlns:a16="http://schemas.microsoft.com/office/drawing/2014/main" id="{70118570-0910-434E-8709-8DF62F9C1A37}"/>
              </a:ext>
            </a:extLst>
          </p:cNvPr>
          <p:cNvGrpSpPr/>
          <p:nvPr/>
        </p:nvGrpSpPr>
        <p:grpSpPr>
          <a:xfrm>
            <a:off x="88994" y="4835942"/>
            <a:ext cx="1223056" cy="1897728"/>
            <a:chOff x="88994" y="4835942"/>
            <a:chExt cx="1223056" cy="1897728"/>
          </a:xfrm>
        </p:grpSpPr>
        <p:sp>
          <p:nvSpPr>
            <p:cNvPr id="140" name="Freeform: Shape 139">
              <a:extLst>
                <a:ext uri="{FF2B5EF4-FFF2-40B4-BE49-F238E27FC236}">
                  <a16:creationId xmlns="" xmlns:a16="http://schemas.microsoft.com/office/drawing/2014/main" id="{41A656DA-A21E-4B04-A892-8782F0A1F8E3}"/>
                </a:ext>
              </a:extLst>
            </p:cNvPr>
            <p:cNvSpPr/>
            <p:nvPr/>
          </p:nvSpPr>
          <p:spPr>
            <a:xfrm>
              <a:off x="284679" y="5631748"/>
              <a:ext cx="1027371" cy="1101922"/>
            </a:xfrm>
            <a:custGeom>
              <a:avLst/>
              <a:gdLst>
                <a:gd name="connsiteX0" fmla="*/ 848749 w 1027371"/>
                <a:gd name="connsiteY0" fmla="*/ 33585 h 1101922"/>
                <a:gd name="connsiteX1" fmla="*/ 777304 w 1027371"/>
                <a:gd name="connsiteY1" fmla="*/ 7678 h 1101922"/>
                <a:gd name="connsiteX2" fmla="*/ 725694 w 1027371"/>
                <a:gd name="connsiteY2" fmla="*/ 1404 h 1101922"/>
                <a:gd name="connsiteX3" fmla="*/ 694324 w 1027371"/>
                <a:gd name="connsiteY3" fmla="*/ -215 h 1101922"/>
                <a:gd name="connsiteX4" fmla="*/ 607701 w 1027371"/>
                <a:gd name="connsiteY4" fmla="*/ 1606 h 1101922"/>
                <a:gd name="connsiteX5" fmla="*/ 604462 w 1027371"/>
                <a:gd name="connsiteY5" fmla="*/ 1606 h 1101922"/>
                <a:gd name="connsiteX6" fmla="*/ 400653 w 1027371"/>
                <a:gd name="connsiteY6" fmla="*/ 33179 h 1101922"/>
                <a:gd name="connsiteX7" fmla="*/ 303100 w 1027371"/>
                <a:gd name="connsiteY7" fmla="*/ 62324 h 1101922"/>
                <a:gd name="connsiteX8" fmla="*/ 251490 w 1027371"/>
                <a:gd name="connsiteY8" fmla="*/ 82563 h 1101922"/>
                <a:gd name="connsiteX9" fmla="*/ 83302 w 1027371"/>
                <a:gd name="connsiteY9" fmla="*/ 164532 h 1101922"/>
                <a:gd name="connsiteX10" fmla="*/ 26227 w 1027371"/>
                <a:gd name="connsiteY10" fmla="*/ 317540 h 1101922"/>
                <a:gd name="connsiteX11" fmla="*/ 74397 w 1027371"/>
                <a:gd name="connsiteY11" fmla="*/ 438975 h 1101922"/>
                <a:gd name="connsiteX12" fmla="*/ 124995 w 1027371"/>
                <a:gd name="connsiteY12" fmla="*/ 586520 h 1101922"/>
                <a:gd name="connsiteX13" fmla="*/ 237322 w 1027371"/>
                <a:gd name="connsiteY13" fmla="*/ 913585 h 1101922"/>
                <a:gd name="connsiteX14" fmla="*/ 344388 w 1027371"/>
                <a:gd name="connsiteY14" fmla="*/ 1078737 h 1101922"/>
                <a:gd name="connsiteX15" fmla="*/ 458739 w 1027371"/>
                <a:gd name="connsiteY15" fmla="*/ 1101405 h 1101922"/>
                <a:gd name="connsiteX16" fmla="*/ 941849 w 1027371"/>
                <a:gd name="connsiteY16" fmla="*/ 978350 h 1101922"/>
                <a:gd name="connsiteX17" fmla="*/ 1005400 w 1027371"/>
                <a:gd name="connsiteY17" fmla="*/ 927955 h 1101922"/>
                <a:gd name="connsiteX18" fmla="*/ 1019163 w 1027371"/>
                <a:gd name="connsiteY18" fmla="*/ 768065 h 1101922"/>
                <a:gd name="connsiteX19" fmla="*/ 909467 w 1027371"/>
                <a:gd name="connsiteY19" fmla="*/ 162103 h 1101922"/>
                <a:gd name="connsiteX20" fmla="*/ 909467 w 1027371"/>
                <a:gd name="connsiteY20" fmla="*/ 162103 h 1101922"/>
                <a:gd name="connsiteX21" fmla="*/ 848749 w 1027371"/>
                <a:gd name="connsiteY21" fmla="*/ 33585 h 110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7371" h="1101922">
                  <a:moveTo>
                    <a:pt x="848749" y="33585"/>
                  </a:moveTo>
                  <a:cubicBezTo>
                    <a:pt x="826506" y="21097"/>
                    <a:pt x="802381" y="12333"/>
                    <a:pt x="777304" y="7678"/>
                  </a:cubicBezTo>
                  <a:cubicBezTo>
                    <a:pt x="760263" y="4359"/>
                    <a:pt x="743019" y="2254"/>
                    <a:pt x="725694" y="1404"/>
                  </a:cubicBezTo>
                  <a:cubicBezTo>
                    <a:pt x="715171" y="392"/>
                    <a:pt x="705455" y="189"/>
                    <a:pt x="694324" y="-215"/>
                  </a:cubicBezTo>
                  <a:cubicBezTo>
                    <a:pt x="665382" y="-215"/>
                    <a:pt x="636440" y="-215"/>
                    <a:pt x="607701" y="1606"/>
                  </a:cubicBezTo>
                  <a:cubicBezTo>
                    <a:pt x="606648" y="1303"/>
                    <a:pt x="605514" y="1303"/>
                    <a:pt x="604462" y="1606"/>
                  </a:cubicBezTo>
                  <a:cubicBezTo>
                    <a:pt x="535689" y="5756"/>
                    <a:pt x="467463" y="16321"/>
                    <a:pt x="400653" y="33179"/>
                  </a:cubicBezTo>
                  <a:cubicBezTo>
                    <a:pt x="367602" y="41539"/>
                    <a:pt x="335078" y="51253"/>
                    <a:pt x="303100" y="62324"/>
                  </a:cubicBezTo>
                  <a:cubicBezTo>
                    <a:pt x="285694" y="68396"/>
                    <a:pt x="268491" y="75135"/>
                    <a:pt x="251490" y="82563"/>
                  </a:cubicBezTo>
                  <a:cubicBezTo>
                    <a:pt x="193080" y="104766"/>
                    <a:pt x="136775" y="132190"/>
                    <a:pt x="83302" y="164532"/>
                  </a:cubicBezTo>
                  <a:cubicBezTo>
                    <a:pt x="15905" y="207844"/>
                    <a:pt x="-30645" y="262287"/>
                    <a:pt x="26227" y="317540"/>
                  </a:cubicBezTo>
                  <a:cubicBezTo>
                    <a:pt x="33918" y="355590"/>
                    <a:pt x="65289" y="412664"/>
                    <a:pt x="74397" y="438975"/>
                  </a:cubicBezTo>
                  <a:lnTo>
                    <a:pt x="124995" y="586520"/>
                  </a:lnTo>
                  <a:lnTo>
                    <a:pt x="237322" y="913585"/>
                  </a:lnTo>
                  <a:cubicBezTo>
                    <a:pt x="259181" y="977136"/>
                    <a:pt x="285492" y="1046354"/>
                    <a:pt x="344388" y="1078737"/>
                  </a:cubicBezTo>
                  <a:cubicBezTo>
                    <a:pt x="380049" y="1095595"/>
                    <a:pt x="419334" y="1103388"/>
                    <a:pt x="458739" y="1101405"/>
                  </a:cubicBezTo>
                  <a:cubicBezTo>
                    <a:pt x="627716" y="1102963"/>
                    <a:pt x="794204" y="1060562"/>
                    <a:pt x="941849" y="978350"/>
                  </a:cubicBezTo>
                  <a:cubicBezTo>
                    <a:pt x="966420" y="966348"/>
                    <a:pt x="988116" y="949145"/>
                    <a:pt x="1005400" y="927955"/>
                  </a:cubicBezTo>
                  <a:cubicBezTo>
                    <a:pt x="1037378" y="883023"/>
                    <a:pt x="1029080" y="822306"/>
                    <a:pt x="1019163" y="768065"/>
                  </a:cubicBezTo>
                  <a:lnTo>
                    <a:pt x="909467" y="162103"/>
                  </a:lnTo>
                  <a:lnTo>
                    <a:pt x="909467" y="162103"/>
                  </a:lnTo>
                  <a:cubicBezTo>
                    <a:pt x="923634" y="112517"/>
                    <a:pt x="892870" y="60300"/>
                    <a:pt x="848749" y="33585"/>
                  </a:cubicBezTo>
                  <a:close/>
                </a:path>
              </a:pathLst>
            </a:custGeom>
            <a:solidFill>
              <a:srgbClr val="000000">
                <a:alpha val="15000"/>
              </a:srgbClr>
            </a:solidFill>
            <a:ln w="20234" cap="flat">
              <a:noFill/>
              <a:prstDash val="solid"/>
              <a:miter/>
            </a:ln>
          </p:spPr>
          <p:txBody>
            <a:bodyPr rtlCol="0" anchor="ctr"/>
            <a:lstStyle/>
            <a:p>
              <a:endParaRPr lang="en-US"/>
            </a:p>
          </p:txBody>
        </p:sp>
        <p:sp>
          <p:nvSpPr>
            <p:cNvPr id="141" name="Freeform: Shape 140">
              <a:extLst>
                <a:ext uri="{FF2B5EF4-FFF2-40B4-BE49-F238E27FC236}">
                  <a16:creationId xmlns="" xmlns:a16="http://schemas.microsoft.com/office/drawing/2014/main" id="{7950BE32-4067-4E89-8DCE-0994D0BC9BC9}"/>
                </a:ext>
              </a:extLst>
            </p:cNvPr>
            <p:cNvSpPr/>
            <p:nvPr/>
          </p:nvSpPr>
          <p:spPr>
            <a:xfrm>
              <a:off x="202474" y="5743670"/>
              <a:ext cx="1003523" cy="955589"/>
            </a:xfrm>
            <a:custGeom>
              <a:avLst/>
              <a:gdLst>
                <a:gd name="connsiteX0" fmla="*/ 213474 w 1003523"/>
                <a:gd name="connsiteY0" fmla="*/ 767458 h 955589"/>
                <a:gd name="connsiteX1" fmla="*/ 320540 w 1003523"/>
                <a:gd name="connsiteY1" fmla="*/ 932610 h 955589"/>
                <a:gd name="connsiteX2" fmla="*/ 434891 w 1003523"/>
                <a:gd name="connsiteY2" fmla="*/ 955075 h 955589"/>
                <a:gd name="connsiteX3" fmla="*/ 918000 w 1003523"/>
                <a:gd name="connsiteY3" fmla="*/ 832223 h 955589"/>
                <a:gd name="connsiteX4" fmla="*/ 981552 w 1003523"/>
                <a:gd name="connsiteY4" fmla="*/ 781625 h 955589"/>
                <a:gd name="connsiteX5" fmla="*/ 995314 w 1003523"/>
                <a:gd name="connsiteY5" fmla="*/ 621938 h 955589"/>
                <a:gd name="connsiteX6" fmla="*/ 882379 w 1003523"/>
                <a:gd name="connsiteY6" fmla="*/ -215 h 955589"/>
                <a:gd name="connsiteX7" fmla="*/ 262048 w 1003523"/>
                <a:gd name="connsiteY7" fmla="*/ 80742 h 955589"/>
                <a:gd name="connsiteX8" fmla="*/ 1367 w 1003523"/>
                <a:gd name="connsiteY8" fmla="*/ 148948 h 955589"/>
                <a:gd name="connsiteX9" fmla="*/ 50549 w 1003523"/>
                <a:gd name="connsiteY9" fmla="*/ 293253 h 955589"/>
                <a:gd name="connsiteX10" fmla="*/ 101147 w 1003523"/>
                <a:gd name="connsiteY10" fmla="*/ 440999 h 95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3523" h="955589">
                  <a:moveTo>
                    <a:pt x="213474" y="767458"/>
                  </a:moveTo>
                  <a:cubicBezTo>
                    <a:pt x="235333" y="831009"/>
                    <a:pt x="261643" y="900227"/>
                    <a:pt x="320540" y="932610"/>
                  </a:cubicBezTo>
                  <a:cubicBezTo>
                    <a:pt x="356261" y="949307"/>
                    <a:pt x="395506" y="957038"/>
                    <a:pt x="434891" y="955075"/>
                  </a:cubicBezTo>
                  <a:cubicBezTo>
                    <a:pt x="603868" y="956836"/>
                    <a:pt x="770397" y="914496"/>
                    <a:pt x="918000" y="832223"/>
                  </a:cubicBezTo>
                  <a:cubicBezTo>
                    <a:pt x="942632" y="820201"/>
                    <a:pt x="964328" y="802937"/>
                    <a:pt x="981552" y="781625"/>
                  </a:cubicBezTo>
                  <a:cubicBezTo>
                    <a:pt x="1013530" y="736896"/>
                    <a:pt x="1005231" y="675977"/>
                    <a:pt x="995314" y="621938"/>
                  </a:cubicBezTo>
                  <a:lnTo>
                    <a:pt x="882379" y="-215"/>
                  </a:lnTo>
                  <a:cubicBezTo>
                    <a:pt x="674726" y="19356"/>
                    <a:pt x="467941" y="46335"/>
                    <a:pt x="262048" y="80742"/>
                  </a:cubicBezTo>
                  <a:cubicBezTo>
                    <a:pt x="211045" y="89242"/>
                    <a:pt x="12094" y="97541"/>
                    <a:pt x="1367" y="148948"/>
                  </a:cubicBezTo>
                  <a:cubicBezTo>
                    <a:pt x="-5312" y="181938"/>
                    <a:pt x="39215" y="260871"/>
                    <a:pt x="50549" y="293253"/>
                  </a:cubicBezTo>
                  <a:cubicBezTo>
                    <a:pt x="67347" y="342637"/>
                    <a:pt x="84348" y="391818"/>
                    <a:pt x="101147" y="440999"/>
                  </a:cubicBezTo>
                  <a:close/>
                </a:path>
              </a:pathLst>
            </a:custGeom>
            <a:solidFill>
              <a:srgbClr val="40958A"/>
            </a:solidFill>
            <a:ln w="20234" cap="rnd">
              <a:solidFill>
                <a:srgbClr val="190B0B"/>
              </a:solidFill>
              <a:prstDash val="solid"/>
              <a:round/>
            </a:ln>
          </p:spPr>
          <p:txBody>
            <a:bodyPr rtlCol="0" anchor="ctr"/>
            <a:lstStyle/>
            <a:p>
              <a:endParaRPr lang="en-US"/>
            </a:p>
          </p:txBody>
        </p:sp>
        <p:sp>
          <p:nvSpPr>
            <p:cNvPr id="142" name="Freeform: Shape 141">
              <a:extLst>
                <a:ext uri="{FF2B5EF4-FFF2-40B4-BE49-F238E27FC236}">
                  <a16:creationId xmlns="" xmlns:a16="http://schemas.microsoft.com/office/drawing/2014/main" id="{48FE0154-9B17-4199-B96A-40405582B2B6}"/>
                </a:ext>
              </a:extLst>
            </p:cNvPr>
            <p:cNvSpPr/>
            <p:nvPr/>
          </p:nvSpPr>
          <p:spPr>
            <a:xfrm>
              <a:off x="179586" y="5597487"/>
              <a:ext cx="911677" cy="365157"/>
            </a:xfrm>
            <a:custGeom>
              <a:avLst/>
              <a:gdLst>
                <a:gd name="connsiteX0" fmla="*/ 908506 w 911677"/>
                <a:gd name="connsiteY0" fmla="*/ 162160 h 365157"/>
                <a:gd name="connsiteX1" fmla="*/ 764807 w 911677"/>
                <a:gd name="connsiteY1" fmla="*/ 264367 h 365157"/>
                <a:gd name="connsiteX2" fmla="*/ 752867 w 911677"/>
                <a:gd name="connsiteY2" fmla="*/ 267808 h 365157"/>
                <a:gd name="connsiteX3" fmla="*/ 692149 w 911677"/>
                <a:gd name="connsiteY3" fmla="*/ 285416 h 365157"/>
                <a:gd name="connsiteX4" fmla="*/ 681827 w 911677"/>
                <a:gd name="connsiteY4" fmla="*/ 288250 h 365157"/>
                <a:gd name="connsiteX5" fmla="*/ 568689 w 911677"/>
                <a:gd name="connsiteY5" fmla="*/ 318001 h 365157"/>
                <a:gd name="connsiteX6" fmla="*/ 503722 w 911677"/>
                <a:gd name="connsiteY6" fmla="*/ 332776 h 365157"/>
                <a:gd name="connsiteX7" fmla="*/ 417705 w 911677"/>
                <a:gd name="connsiteY7" fmla="*/ 348968 h 365157"/>
                <a:gd name="connsiteX8" fmla="*/ 417705 w 911677"/>
                <a:gd name="connsiteY8" fmla="*/ 348968 h 365157"/>
                <a:gd name="connsiteX9" fmla="*/ 165121 w 911677"/>
                <a:gd name="connsiteY9" fmla="*/ 363134 h 365157"/>
                <a:gd name="connsiteX10" fmla="*/ 153785 w 911677"/>
                <a:gd name="connsiteY10" fmla="*/ 363134 h 365157"/>
                <a:gd name="connsiteX11" fmla="*/ 38018 w 911677"/>
                <a:gd name="connsiteY11" fmla="*/ 328121 h 365157"/>
                <a:gd name="connsiteX12" fmla="*/ 83556 w 911677"/>
                <a:gd name="connsiteY12" fmla="*/ 164790 h 365157"/>
                <a:gd name="connsiteX13" fmla="*/ 251541 w 911677"/>
                <a:gd name="connsiteY13" fmla="*/ 83834 h 365157"/>
                <a:gd name="connsiteX14" fmla="*/ 303151 w 911677"/>
                <a:gd name="connsiteY14" fmla="*/ 63594 h 365157"/>
                <a:gd name="connsiteX15" fmla="*/ 400704 w 911677"/>
                <a:gd name="connsiteY15" fmla="*/ 34450 h 365157"/>
                <a:gd name="connsiteX16" fmla="*/ 603501 w 911677"/>
                <a:gd name="connsiteY16" fmla="*/ 1865 h 365157"/>
                <a:gd name="connsiteX17" fmla="*/ 606739 w 911677"/>
                <a:gd name="connsiteY17" fmla="*/ 1865 h 365157"/>
                <a:gd name="connsiteX18" fmla="*/ 693363 w 911677"/>
                <a:gd name="connsiteY18" fmla="*/ 44 h 365157"/>
                <a:gd name="connsiteX19" fmla="*/ 724734 w 911677"/>
                <a:gd name="connsiteY19" fmla="*/ 1460 h 365157"/>
                <a:gd name="connsiteX20" fmla="*/ 776343 w 911677"/>
                <a:gd name="connsiteY20" fmla="*/ 7937 h 365157"/>
                <a:gd name="connsiteX21" fmla="*/ 847788 w 911677"/>
                <a:gd name="connsiteY21" fmla="*/ 33843 h 365157"/>
                <a:gd name="connsiteX22" fmla="*/ 908506 w 911677"/>
                <a:gd name="connsiteY22" fmla="*/ 162160 h 36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677" h="365157">
                  <a:moveTo>
                    <a:pt x="908506" y="162160"/>
                  </a:moveTo>
                  <a:cubicBezTo>
                    <a:pt x="891101" y="218829"/>
                    <a:pt x="825323" y="246355"/>
                    <a:pt x="764807" y="264367"/>
                  </a:cubicBezTo>
                  <a:lnTo>
                    <a:pt x="752867" y="267808"/>
                  </a:lnTo>
                  <a:cubicBezTo>
                    <a:pt x="732627" y="273880"/>
                    <a:pt x="712388" y="279546"/>
                    <a:pt x="692149" y="285416"/>
                  </a:cubicBezTo>
                  <a:lnTo>
                    <a:pt x="681827" y="288250"/>
                  </a:lnTo>
                  <a:cubicBezTo>
                    <a:pt x="644385" y="298774"/>
                    <a:pt x="606538" y="308489"/>
                    <a:pt x="568689" y="318001"/>
                  </a:cubicBezTo>
                  <a:cubicBezTo>
                    <a:pt x="546832" y="323264"/>
                    <a:pt x="525378" y="328121"/>
                    <a:pt x="503722" y="332776"/>
                  </a:cubicBezTo>
                  <a:cubicBezTo>
                    <a:pt x="474983" y="339050"/>
                    <a:pt x="446445" y="344312"/>
                    <a:pt x="417705" y="348968"/>
                  </a:cubicBezTo>
                  <a:lnTo>
                    <a:pt x="417705" y="348968"/>
                  </a:lnTo>
                  <a:cubicBezTo>
                    <a:pt x="334320" y="363175"/>
                    <a:pt x="249578" y="367931"/>
                    <a:pt x="165121" y="363134"/>
                  </a:cubicBezTo>
                  <a:lnTo>
                    <a:pt x="153785" y="363134"/>
                  </a:lnTo>
                  <a:cubicBezTo>
                    <a:pt x="112640" y="362851"/>
                    <a:pt x="72425" y="350687"/>
                    <a:pt x="38018" y="328121"/>
                  </a:cubicBezTo>
                  <a:cubicBezTo>
                    <a:pt x="-36462" y="269629"/>
                    <a:pt x="11910" y="210936"/>
                    <a:pt x="83556" y="164790"/>
                  </a:cubicBezTo>
                  <a:cubicBezTo>
                    <a:pt x="137008" y="132833"/>
                    <a:pt x="193232" y="105732"/>
                    <a:pt x="251541" y="83834"/>
                  </a:cubicBezTo>
                  <a:cubicBezTo>
                    <a:pt x="268543" y="76952"/>
                    <a:pt x="285745" y="70213"/>
                    <a:pt x="303151" y="63594"/>
                  </a:cubicBezTo>
                  <a:cubicBezTo>
                    <a:pt x="335129" y="52463"/>
                    <a:pt x="367714" y="43355"/>
                    <a:pt x="400704" y="34450"/>
                  </a:cubicBezTo>
                  <a:cubicBezTo>
                    <a:pt x="467169" y="17429"/>
                    <a:pt x="535052" y="6520"/>
                    <a:pt x="603501" y="1865"/>
                  </a:cubicBezTo>
                  <a:lnTo>
                    <a:pt x="606739" y="1865"/>
                  </a:lnTo>
                  <a:cubicBezTo>
                    <a:pt x="635682" y="-159"/>
                    <a:pt x="664421" y="-564"/>
                    <a:pt x="693363" y="44"/>
                  </a:cubicBezTo>
                  <a:cubicBezTo>
                    <a:pt x="703888" y="44"/>
                    <a:pt x="713602" y="44"/>
                    <a:pt x="724734" y="1460"/>
                  </a:cubicBezTo>
                  <a:cubicBezTo>
                    <a:pt x="742079" y="2391"/>
                    <a:pt x="759322" y="4557"/>
                    <a:pt x="776343" y="7937"/>
                  </a:cubicBezTo>
                  <a:cubicBezTo>
                    <a:pt x="801440" y="12511"/>
                    <a:pt x="825586" y="21254"/>
                    <a:pt x="847788" y="33843"/>
                  </a:cubicBezTo>
                  <a:cubicBezTo>
                    <a:pt x="893124" y="60559"/>
                    <a:pt x="923483" y="112978"/>
                    <a:pt x="908506" y="162160"/>
                  </a:cubicBezTo>
                  <a:close/>
                </a:path>
              </a:pathLst>
            </a:custGeom>
            <a:solidFill>
              <a:srgbClr val="297267"/>
            </a:solidFill>
            <a:ln w="20234" cap="rnd">
              <a:solidFill>
                <a:srgbClr val="190B0B"/>
              </a:solidFill>
              <a:prstDash val="solid"/>
              <a:round/>
            </a:ln>
          </p:spPr>
          <p:txBody>
            <a:bodyPr rtlCol="0" anchor="ctr"/>
            <a:lstStyle/>
            <a:p>
              <a:endParaRPr lang="en-US"/>
            </a:p>
          </p:txBody>
        </p:sp>
        <p:sp>
          <p:nvSpPr>
            <p:cNvPr id="143" name="Freeform: Shape 142">
              <a:extLst>
                <a:ext uri="{FF2B5EF4-FFF2-40B4-BE49-F238E27FC236}">
                  <a16:creationId xmlns="" xmlns:a16="http://schemas.microsoft.com/office/drawing/2014/main" id="{C88839EE-3FE0-4D93-8FF0-A3661E92EAF5}"/>
                </a:ext>
              </a:extLst>
            </p:cNvPr>
            <p:cNvSpPr/>
            <p:nvPr/>
          </p:nvSpPr>
          <p:spPr>
            <a:xfrm>
              <a:off x="389574" y="5119848"/>
              <a:ext cx="436540" cy="818523"/>
            </a:xfrm>
            <a:custGeom>
              <a:avLst/>
              <a:gdLst>
                <a:gd name="connsiteX0" fmla="*/ 437229 w 436540"/>
                <a:gd name="connsiteY0" fmla="*/ 773782 h 818523"/>
                <a:gd name="connsiteX1" fmla="*/ 323890 w 436540"/>
                <a:gd name="connsiteY1" fmla="*/ 803534 h 818523"/>
                <a:gd name="connsiteX2" fmla="*/ 259125 w 436540"/>
                <a:gd name="connsiteY2" fmla="*/ 818309 h 818523"/>
                <a:gd name="connsiteX3" fmla="*/ 206098 w 436540"/>
                <a:gd name="connsiteY3" fmla="*/ 670968 h 818523"/>
                <a:gd name="connsiteX4" fmla="*/ 155905 w 436540"/>
                <a:gd name="connsiteY4" fmla="*/ 519376 h 818523"/>
                <a:gd name="connsiteX5" fmla="*/ 64424 w 436540"/>
                <a:gd name="connsiteY5" fmla="*/ 256266 h 818523"/>
                <a:gd name="connsiteX6" fmla="*/ 23945 w 436540"/>
                <a:gd name="connsiteY6" fmla="*/ 156082 h 818523"/>
                <a:gd name="connsiteX7" fmla="*/ 1885 w 436540"/>
                <a:gd name="connsiteY7" fmla="*/ 67029 h 818523"/>
                <a:gd name="connsiteX8" fmla="*/ 165417 w 436540"/>
                <a:gd name="connsiteY8" fmla="*/ 848 h 818523"/>
                <a:gd name="connsiteX9" fmla="*/ 177561 w 436540"/>
                <a:gd name="connsiteY9" fmla="*/ 848 h 818523"/>
                <a:gd name="connsiteX10" fmla="*/ 184038 w 436540"/>
                <a:gd name="connsiteY10" fmla="*/ 9753 h 818523"/>
                <a:gd name="connsiteX11" fmla="*/ 360523 w 436540"/>
                <a:gd name="connsiteY11" fmla="*/ 487398 h 818523"/>
                <a:gd name="connsiteX12" fmla="*/ 362547 w 436540"/>
                <a:gd name="connsiteY12" fmla="*/ 494684 h 818523"/>
                <a:gd name="connsiteX13" fmla="*/ 437229 w 436540"/>
                <a:gd name="connsiteY13" fmla="*/ 773782 h 8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540" h="818523">
                  <a:moveTo>
                    <a:pt x="437229" y="773782"/>
                  </a:moveTo>
                  <a:cubicBezTo>
                    <a:pt x="399787" y="784307"/>
                    <a:pt x="361940" y="794021"/>
                    <a:pt x="323890" y="803534"/>
                  </a:cubicBezTo>
                  <a:cubicBezTo>
                    <a:pt x="302234" y="808797"/>
                    <a:pt x="280578" y="813654"/>
                    <a:pt x="259125" y="818309"/>
                  </a:cubicBezTo>
                  <a:cubicBezTo>
                    <a:pt x="240302" y="769533"/>
                    <a:pt x="222897" y="720352"/>
                    <a:pt x="206098" y="670968"/>
                  </a:cubicBezTo>
                  <a:cubicBezTo>
                    <a:pt x="189299" y="621584"/>
                    <a:pt x="172299" y="569771"/>
                    <a:pt x="155905" y="519376"/>
                  </a:cubicBezTo>
                  <a:cubicBezTo>
                    <a:pt x="127166" y="431133"/>
                    <a:pt x="98021" y="343092"/>
                    <a:pt x="64424" y="256266"/>
                  </a:cubicBezTo>
                  <a:cubicBezTo>
                    <a:pt x="50924" y="222528"/>
                    <a:pt x="37445" y="189133"/>
                    <a:pt x="23945" y="156082"/>
                  </a:cubicBezTo>
                  <a:cubicBezTo>
                    <a:pt x="15648" y="137664"/>
                    <a:pt x="-4389" y="85650"/>
                    <a:pt x="1885" y="67029"/>
                  </a:cubicBezTo>
                  <a:cubicBezTo>
                    <a:pt x="14231" y="31611"/>
                    <a:pt x="132023" y="8336"/>
                    <a:pt x="165417" y="848"/>
                  </a:cubicBezTo>
                  <a:cubicBezTo>
                    <a:pt x="169344" y="-569"/>
                    <a:pt x="173634" y="-569"/>
                    <a:pt x="177561" y="848"/>
                  </a:cubicBezTo>
                  <a:cubicBezTo>
                    <a:pt x="180557" y="3094"/>
                    <a:pt x="182824" y="6211"/>
                    <a:pt x="184038" y="9753"/>
                  </a:cubicBezTo>
                  <a:cubicBezTo>
                    <a:pt x="251718" y="165554"/>
                    <a:pt x="310633" y="325019"/>
                    <a:pt x="360523" y="487398"/>
                  </a:cubicBezTo>
                  <a:cubicBezTo>
                    <a:pt x="360523" y="489624"/>
                    <a:pt x="361940" y="492255"/>
                    <a:pt x="362547" y="494684"/>
                  </a:cubicBezTo>
                  <a:cubicBezTo>
                    <a:pt x="389870" y="587177"/>
                    <a:pt x="415169" y="679873"/>
                    <a:pt x="437229" y="773782"/>
                  </a:cubicBezTo>
                  <a:close/>
                </a:path>
              </a:pathLst>
            </a:custGeom>
            <a:solidFill>
              <a:srgbClr val="332F29"/>
            </a:solidFill>
            <a:ln w="20234" cap="flat">
              <a:solidFill>
                <a:srgbClr val="190B0B"/>
              </a:solidFill>
              <a:prstDash val="solid"/>
              <a:miter/>
            </a:ln>
          </p:spPr>
          <p:txBody>
            <a:bodyPr rtlCol="0" anchor="ctr"/>
            <a:lstStyle/>
            <a:p>
              <a:endParaRPr lang="en-US"/>
            </a:p>
          </p:txBody>
        </p:sp>
        <p:sp>
          <p:nvSpPr>
            <p:cNvPr id="144" name="Freeform: Shape 143">
              <a:extLst>
                <a:ext uri="{FF2B5EF4-FFF2-40B4-BE49-F238E27FC236}">
                  <a16:creationId xmlns="" xmlns:a16="http://schemas.microsoft.com/office/drawing/2014/main" id="{2956EE94-D0A2-4C4D-A546-3FB304EF9113}"/>
                </a:ext>
              </a:extLst>
            </p:cNvPr>
            <p:cNvSpPr/>
            <p:nvPr/>
          </p:nvSpPr>
          <p:spPr>
            <a:xfrm>
              <a:off x="329794" y="4946687"/>
              <a:ext cx="220876" cy="193855"/>
            </a:xfrm>
            <a:custGeom>
              <a:avLst/>
              <a:gdLst>
                <a:gd name="connsiteX0" fmla="*/ 115501 w 220876"/>
                <a:gd name="connsiteY0" fmla="*/ 193640 h 193855"/>
                <a:gd name="connsiteX1" fmla="*/ 77249 w 220876"/>
                <a:gd name="connsiteY1" fmla="*/ 103576 h 193855"/>
                <a:gd name="connsiteX2" fmla="*/ 10460 w 220876"/>
                <a:gd name="connsiteY2" fmla="*/ 104790 h 193855"/>
                <a:gd name="connsiteX3" fmla="*/ 948 w 220876"/>
                <a:gd name="connsiteY3" fmla="*/ 93456 h 193855"/>
                <a:gd name="connsiteX4" fmla="*/ 14913 w 220876"/>
                <a:gd name="connsiteY4" fmla="*/ 71193 h 193855"/>
                <a:gd name="connsiteX5" fmla="*/ 184517 w 220876"/>
                <a:gd name="connsiteY5" fmla="*/ 2785 h 193855"/>
                <a:gd name="connsiteX6" fmla="*/ 205970 w 220876"/>
                <a:gd name="connsiteY6" fmla="*/ -49 h 193855"/>
                <a:gd name="connsiteX7" fmla="*/ 221555 w 220876"/>
                <a:gd name="connsiteY7" fmla="*/ 13106 h 193855"/>
                <a:gd name="connsiteX8" fmla="*/ 212447 w 220876"/>
                <a:gd name="connsiteY8" fmla="*/ 33346 h 193855"/>
                <a:gd name="connsiteX9" fmla="*/ 146669 w 220876"/>
                <a:gd name="connsiteY9" fmla="*/ 76658 h 193855"/>
                <a:gd name="connsiteX10" fmla="*/ 177433 w 220876"/>
                <a:gd name="connsiteY10" fmla="*/ 185747 h 1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876" h="193855">
                  <a:moveTo>
                    <a:pt x="115501" y="193640"/>
                  </a:moveTo>
                  <a:lnTo>
                    <a:pt x="77249" y="103576"/>
                  </a:lnTo>
                  <a:cubicBezTo>
                    <a:pt x="55189" y="110457"/>
                    <a:pt x="29890" y="116934"/>
                    <a:pt x="10460" y="104790"/>
                  </a:cubicBezTo>
                  <a:cubicBezTo>
                    <a:pt x="5967" y="102341"/>
                    <a:pt x="2566" y="98294"/>
                    <a:pt x="948" y="93456"/>
                  </a:cubicBezTo>
                  <a:cubicBezTo>
                    <a:pt x="-874" y="84349"/>
                    <a:pt x="7222" y="76658"/>
                    <a:pt x="14913" y="71193"/>
                  </a:cubicBezTo>
                  <a:cubicBezTo>
                    <a:pt x="67190" y="38992"/>
                    <a:pt x="124528" y="15879"/>
                    <a:pt x="184517" y="2785"/>
                  </a:cubicBezTo>
                  <a:cubicBezTo>
                    <a:pt x="191399" y="336"/>
                    <a:pt x="198705" y="-636"/>
                    <a:pt x="205970" y="-49"/>
                  </a:cubicBezTo>
                  <a:cubicBezTo>
                    <a:pt x="213378" y="680"/>
                    <a:pt x="219592" y="5922"/>
                    <a:pt x="221555" y="13106"/>
                  </a:cubicBezTo>
                  <a:cubicBezTo>
                    <a:pt x="221777" y="20899"/>
                    <a:pt x="218418" y="28347"/>
                    <a:pt x="212447" y="33346"/>
                  </a:cubicBezTo>
                  <a:cubicBezTo>
                    <a:pt x="194030" y="52492"/>
                    <a:pt x="171543" y="67287"/>
                    <a:pt x="146669" y="76658"/>
                  </a:cubicBezTo>
                  <a:cubicBezTo>
                    <a:pt x="152438" y="114141"/>
                    <a:pt x="162780" y="150774"/>
                    <a:pt x="177433" y="185747"/>
                  </a:cubicBezTo>
                </a:path>
              </a:pathLst>
            </a:custGeom>
            <a:solidFill>
              <a:srgbClr val="4F4942"/>
            </a:solidFill>
            <a:ln w="20234" cap="flat">
              <a:solidFill>
                <a:srgbClr val="190B0B"/>
              </a:solidFill>
              <a:prstDash val="solid"/>
              <a:miter/>
            </a:ln>
          </p:spPr>
          <p:txBody>
            <a:bodyPr rtlCol="0" anchor="ctr"/>
            <a:lstStyle/>
            <a:p>
              <a:endParaRPr lang="en-US"/>
            </a:p>
          </p:txBody>
        </p:sp>
        <p:sp>
          <p:nvSpPr>
            <p:cNvPr id="145" name="Freeform: Shape 144">
              <a:extLst>
                <a:ext uri="{FF2B5EF4-FFF2-40B4-BE49-F238E27FC236}">
                  <a16:creationId xmlns="" xmlns:a16="http://schemas.microsoft.com/office/drawing/2014/main" id="{9B661EA3-B2E7-47D8-A9A1-A58608140B0A}"/>
                </a:ext>
              </a:extLst>
            </p:cNvPr>
            <p:cNvSpPr/>
            <p:nvPr/>
          </p:nvSpPr>
          <p:spPr>
            <a:xfrm>
              <a:off x="432464" y="5256715"/>
              <a:ext cx="186604" cy="52824"/>
            </a:xfrm>
            <a:custGeom>
              <a:avLst/>
              <a:gdLst>
                <a:gd name="connsiteX0" fmla="*/ 688 w 186604"/>
                <a:gd name="connsiteY0" fmla="*/ 52609 h 52824"/>
                <a:gd name="connsiteX1" fmla="*/ 187293 w 186604"/>
                <a:gd name="connsiteY1" fmla="*/ -215 h 52824"/>
              </a:gdLst>
              <a:ahLst/>
              <a:cxnLst>
                <a:cxn ang="0">
                  <a:pos x="connsiteX0" y="connsiteY0"/>
                </a:cxn>
                <a:cxn ang="0">
                  <a:pos x="connsiteX1" y="connsiteY1"/>
                </a:cxn>
              </a:cxnLst>
              <a:rect l="l" t="t" r="r" b="b"/>
              <a:pathLst>
                <a:path w="186604" h="52824">
                  <a:moveTo>
                    <a:pt x="688" y="52609"/>
                  </a:moveTo>
                  <a:cubicBezTo>
                    <a:pt x="63430" y="37025"/>
                    <a:pt x="125767" y="19417"/>
                    <a:pt x="187293" y="-215"/>
                  </a:cubicBezTo>
                </a:path>
              </a:pathLst>
            </a:custGeom>
            <a:noFill/>
            <a:ln w="20234" cap="rnd">
              <a:solidFill>
                <a:srgbClr val="190B0B"/>
              </a:solidFill>
              <a:prstDash val="solid"/>
              <a:round/>
            </a:ln>
          </p:spPr>
          <p:txBody>
            <a:bodyPr rtlCol="0" anchor="ctr"/>
            <a:lstStyle/>
            <a:p>
              <a:endParaRPr lang="en-US"/>
            </a:p>
          </p:txBody>
        </p:sp>
        <p:sp>
          <p:nvSpPr>
            <p:cNvPr id="146" name="Freeform: Shape 145">
              <a:extLst>
                <a:ext uri="{FF2B5EF4-FFF2-40B4-BE49-F238E27FC236}">
                  <a16:creationId xmlns="" xmlns:a16="http://schemas.microsoft.com/office/drawing/2014/main" id="{016E625D-FE86-4689-9DA2-701EDE8E3599}"/>
                </a:ext>
              </a:extLst>
            </p:cNvPr>
            <p:cNvSpPr/>
            <p:nvPr/>
          </p:nvSpPr>
          <p:spPr>
            <a:xfrm>
              <a:off x="590733" y="5146107"/>
              <a:ext cx="171173" cy="280289"/>
            </a:xfrm>
            <a:custGeom>
              <a:avLst/>
              <a:gdLst>
                <a:gd name="connsiteX0" fmla="*/ 688 w 171173"/>
                <a:gd name="connsiteY0" fmla="*/ 10007 h 280289"/>
                <a:gd name="connsiteX1" fmla="*/ 47442 w 171173"/>
                <a:gd name="connsiteY1" fmla="*/ 6566 h 280289"/>
                <a:gd name="connsiteX2" fmla="*/ 78610 w 171173"/>
                <a:gd name="connsiteY2" fmla="*/ 47044 h 280289"/>
                <a:gd name="connsiteX3" fmla="*/ 109575 w 171173"/>
                <a:gd name="connsiteY3" fmla="*/ 113631 h 280289"/>
                <a:gd name="connsiteX4" fmla="*/ 168877 w 171173"/>
                <a:gd name="connsiteY4" fmla="*/ 253687 h 280289"/>
                <a:gd name="connsiteX5" fmla="*/ 165233 w 171173"/>
                <a:gd name="connsiteY5" fmla="*/ 279188 h 280289"/>
                <a:gd name="connsiteX6" fmla="*/ 147019 w 171173"/>
                <a:gd name="connsiteY6" fmla="*/ 269473 h 280289"/>
                <a:gd name="connsiteX7" fmla="*/ 52906 w 171173"/>
                <a:gd name="connsiteY7" fmla="*/ 86308 h 280289"/>
                <a:gd name="connsiteX8" fmla="*/ 14654 w 171173"/>
                <a:gd name="connsiteY8" fmla="*/ 55342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73" h="280289">
                  <a:moveTo>
                    <a:pt x="688" y="10007"/>
                  </a:moveTo>
                  <a:cubicBezTo>
                    <a:pt x="13439" y="-2198"/>
                    <a:pt x="33051" y="-3635"/>
                    <a:pt x="47442" y="6566"/>
                  </a:cubicBezTo>
                  <a:cubicBezTo>
                    <a:pt x="61285" y="17009"/>
                    <a:pt x="72052" y="30994"/>
                    <a:pt x="78610" y="47044"/>
                  </a:cubicBezTo>
                  <a:cubicBezTo>
                    <a:pt x="89741" y="68903"/>
                    <a:pt x="98849" y="91165"/>
                    <a:pt x="109575" y="113631"/>
                  </a:cubicBezTo>
                  <a:cubicBezTo>
                    <a:pt x="129815" y="160181"/>
                    <a:pt x="150054" y="206732"/>
                    <a:pt x="168877" y="253687"/>
                  </a:cubicBezTo>
                  <a:cubicBezTo>
                    <a:pt x="172520" y="262591"/>
                    <a:pt x="174341" y="275747"/>
                    <a:pt x="165233" y="279188"/>
                  </a:cubicBezTo>
                  <a:cubicBezTo>
                    <a:pt x="156127" y="282629"/>
                    <a:pt x="151471" y="275342"/>
                    <a:pt x="147019" y="269473"/>
                  </a:cubicBezTo>
                  <a:cubicBezTo>
                    <a:pt x="105326" y="214827"/>
                    <a:pt x="87921" y="145609"/>
                    <a:pt x="52906" y="86308"/>
                  </a:cubicBezTo>
                  <a:cubicBezTo>
                    <a:pt x="44203" y="71534"/>
                    <a:pt x="32667" y="55949"/>
                    <a:pt x="14654" y="55342"/>
                  </a:cubicBezTo>
                </a:path>
              </a:pathLst>
            </a:custGeom>
            <a:solidFill>
              <a:srgbClr val="4F4942"/>
            </a:solidFill>
            <a:ln w="20234" cap="flat">
              <a:solidFill>
                <a:srgbClr val="190B0B"/>
              </a:solidFill>
              <a:prstDash val="solid"/>
              <a:miter/>
            </a:ln>
          </p:spPr>
          <p:txBody>
            <a:bodyPr rtlCol="0" anchor="ctr"/>
            <a:lstStyle/>
            <a:p>
              <a:endParaRPr lang="en-US"/>
            </a:p>
          </p:txBody>
        </p:sp>
        <p:sp>
          <p:nvSpPr>
            <p:cNvPr id="147" name="Freeform: Shape 146">
              <a:extLst>
                <a:ext uri="{FF2B5EF4-FFF2-40B4-BE49-F238E27FC236}">
                  <a16:creationId xmlns="" xmlns:a16="http://schemas.microsoft.com/office/drawing/2014/main" id="{24B7B9F9-A93B-4BC6-824B-4C2320695CF1}"/>
                </a:ext>
              </a:extLst>
            </p:cNvPr>
            <p:cNvSpPr/>
            <p:nvPr/>
          </p:nvSpPr>
          <p:spPr>
            <a:xfrm>
              <a:off x="497656" y="5370375"/>
              <a:ext cx="208927" cy="521041"/>
            </a:xfrm>
            <a:custGeom>
              <a:avLst/>
              <a:gdLst>
                <a:gd name="connsiteX0" fmla="*/ 109553 w 208927"/>
                <a:gd name="connsiteY0" fmla="*/ 318435 h 521041"/>
                <a:gd name="connsiteX1" fmla="*/ 209332 w 208927"/>
                <a:gd name="connsiteY1" fmla="*/ 520827 h 521041"/>
                <a:gd name="connsiteX2" fmla="*/ 193344 w 208927"/>
                <a:gd name="connsiteY2" fmla="*/ 427119 h 521041"/>
                <a:gd name="connsiteX3" fmla="*/ 81623 w 208927"/>
                <a:gd name="connsiteY3" fmla="*/ 117865 h 521041"/>
                <a:gd name="connsiteX4" fmla="*/ 11797 w 208927"/>
                <a:gd name="connsiteY4" fmla="*/ 275 h 521041"/>
                <a:gd name="connsiteX5" fmla="*/ 39121 w 208927"/>
                <a:gd name="connsiteY5" fmla="*/ 129806 h 52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27" h="521041">
                  <a:moveTo>
                    <a:pt x="109553" y="318435"/>
                  </a:moveTo>
                  <a:cubicBezTo>
                    <a:pt x="136269" y="389272"/>
                    <a:pt x="163389" y="461526"/>
                    <a:pt x="209332" y="520827"/>
                  </a:cubicBezTo>
                  <a:cubicBezTo>
                    <a:pt x="210971" y="488788"/>
                    <a:pt x="205508" y="456790"/>
                    <a:pt x="193344" y="427119"/>
                  </a:cubicBezTo>
                  <a:cubicBezTo>
                    <a:pt x="159139" y="323090"/>
                    <a:pt x="124732" y="218655"/>
                    <a:pt x="81623" y="117865"/>
                  </a:cubicBezTo>
                  <a:cubicBezTo>
                    <a:pt x="72312" y="96411"/>
                    <a:pt x="37907" y="-8226"/>
                    <a:pt x="11797" y="275"/>
                  </a:cubicBezTo>
                  <a:cubicBezTo>
                    <a:pt x="-22204" y="11406"/>
                    <a:pt x="32036" y="109364"/>
                    <a:pt x="39121" y="129806"/>
                  </a:cubicBezTo>
                  <a:close/>
                </a:path>
              </a:pathLst>
            </a:custGeom>
            <a:solidFill>
              <a:srgbClr val="828181">
                <a:alpha val="23000"/>
              </a:srgbClr>
            </a:solidFill>
            <a:ln w="20234" cap="flat">
              <a:noFill/>
              <a:prstDash val="solid"/>
              <a:miter/>
            </a:ln>
          </p:spPr>
          <p:txBody>
            <a:bodyPr rtlCol="0" anchor="ctr"/>
            <a:lstStyle/>
            <a:p>
              <a:endParaRPr lang="en-US"/>
            </a:p>
          </p:txBody>
        </p:sp>
        <p:sp>
          <p:nvSpPr>
            <p:cNvPr id="148" name="Freeform: Shape 147">
              <a:extLst>
                <a:ext uri="{FF2B5EF4-FFF2-40B4-BE49-F238E27FC236}">
                  <a16:creationId xmlns="" xmlns:a16="http://schemas.microsoft.com/office/drawing/2014/main" id="{6E5A0284-0D56-4CE4-85FD-8D86B6F86DA2}"/>
                </a:ext>
              </a:extLst>
            </p:cNvPr>
            <p:cNvSpPr/>
            <p:nvPr/>
          </p:nvSpPr>
          <p:spPr>
            <a:xfrm>
              <a:off x="747789" y="5269461"/>
              <a:ext cx="208353" cy="646040"/>
            </a:xfrm>
            <a:custGeom>
              <a:avLst/>
              <a:gdLst>
                <a:gd name="connsiteX0" fmla="*/ 122529 w 208353"/>
                <a:gd name="connsiteY0" fmla="*/ 613240 h 646040"/>
                <a:gd name="connsiteX1" fmla="*/ 183246 w 208353"/>
                <a:gd name="connsiteY1" fmla="*/ 595632 h 646040"/>
                <a:gd name="connsiteX2" fmla="*/ 195188 w 208353"/>
                <a:gd name="connsiteY2" fmla="*/ 592192 h 646040"/>
                <a:gd name="connsiteX3" fmla="*/ 198021 w 208353"/>
                <a:gd name="connsiteY3" fmla="*/ 526009 h 646040"/>
                <a:gd name="connsiteX4" fmla="*/ 205308 w 208353"/>
                <a:gd name="connsiteY4" fmla="*/ 381501 h 646040"/>
                <a:gd name="connsiteX5" fmla="*/ 206723 w 208353"/>
                <a:gd name="connsiteY5" fmla="*/ 335963 h 646040"/>
                <a:gd name="connsiteX6" fmla="*/ 206723 w 208353"/>
                <a:gd name="connsiteY6" fmla="*/ 89247 h 646040"/>
                <a:gd name="connsiteX7" fmla="*/ 204903 w 208353"/>
                <a:gd name="connsiteY7" fmla="*/ 18005 h 646040"/>
                <a:gd name="connsiteX8" fmla="*/ 195389 w 208353"/>
                <a:gd name="connsiteY8" fmla="*/ 10314 h 646040"/>
                <a:gd name="connsiteX9" fmla="*/ 143780 w 208353"/>
                <a:gd name="connsiteY9" fmla="*/ -210 h 646040"/>
                <a:gd name="connsiteX10" fmla="*/ 87313 w 208353"/>
                <a:gd name="connsiteY10" fmla="*/ 53828 h 646040"/>
                <a:gd name="connsiteX11" fmla="*/ 38536 w 208353"/>
                <a:gd name="connsiteY11" fmla="*/ 329891 h 646040"/>
                <a:gd name="connsiteX12" fmla="*/ 38536 w 208353"/>
                <a:gd name="connsiteY12" fmla="*/ 335356 h 646040"/>
                <a:gd name="connsiteX13" fmla="*/ 38536 w 208353"/>
                <a:gd name="connsiteY13" fmla="*/ 337380 h 646040"/>
                <a:gd name="connsiteX14" fmla="*/ 688 w 208353"/>
                <a:gd name="connsiteY14" fmla="*/ 645825 h 646040"/>
                <a:gd name="connsiteX15" fmla="*/ 113826 w 208353"/>
                <a:gd name="connsiteY15" fmla="*/ 616074 h 6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353" h="646040">
                  <a:moveTo>
                    <a:pt x="122529" y="613240"/>
                  </a:moveTo>
                  <a:cubicBezTo>
                    <a:pt x="142768" y="607371"/>
                    <a:pt x="163007" y="601704"/>
                    <a:pt x="183246" y="595632"/>
                  </a:cubicBezTo>
                  <a:lnTo>
                    <a:pt x="195188" y="592192"/>
                  </a:lnTo>
                  <a:cubicBezTo>
                    <a:pt x="196604" y="561631"/>
                    <a:pt x="197617" y="531474"/>
                    <a:pt x="198021" y="526009"/>
                  </a:cubicBezTo>
                  <a:cubicBezTo>
                    <a:pt x="201260" y="477840"/>
                    <a:pt x="203688" y="429873"/>
                    <a:pt x="205308" y="381501"/>
                  </a:cubicBezTo>
                  <a:cubicBezTo>
                    <a:pt x="205308" y="366322"/>
                    <a:pt x="206319" y="351345"/>
                    <a:pt x="206723" y="335963"/>
                  </a:cubicBezTo>
                  <a:cubicBezTo>
                    <a:pt x="208890" y="253792"/>
                    <a:pt x="208890" y="171560"/>
                    <a:pt x="206723" y="89247"/>
                  </a:cubicBezTo>
                  <a:cubicBezTo>
                    <a:pt x="206723" y="72651"/>
                    <a:pt x="212997" y="31768"/>
                    <a:pt x="204903" y="18005"/>
                  </a:cubicBezTo>
                  <a:cubicBezTo>
                    <a:pt x="202534" y="14585"/>
                    <a:pt x="199235" y="11913"/>
                    <a:pt x="195389" y="10314"/>
                  </a:cubicBezTo>
                  <a:cubicBezTo>
                    <a:pt x="179118" y="3211"/>
                    <a:pt x="161530" y="-372"/>
                    <a:pt x="143780" y="-210"/>
                  </a:cubicBezTo>
                  <a:cubicBezTo>
                    <a:pt x="108969" y="-210"/>
                    <a:pt x="95610" y="22862"/>
                    <a:pt x="87313" y="53828"/>
                  </a:cubicBezTo>
                  <a:cubicBezTo>
                    <a:pt x="65980" y="144885"/>
                    <a:pt x="49688" y="237034"/>
                    <a:pt x="38536" y="329891"/>
                  </a:cubicBezTo>
                  <a:cubicBezTo>
                    <a:pt x="38637" y="331713"/>
                    <a:pt x="38637" y="333534"/>
                    <a:pt x="38536" y="335356"/>
                  </a:cubicBezTo>
                  <a:cubicBezTo>
                    <a:pt x="38536" y="335356"/>
                    <a:pt x="38536" y="336773"/>
                    <a:pt x="38536" y="337380"/>
                  </a:cubicBezTo>
                  <a:cubicBezTo>
                    <a:pt x="23013" y="439790"/>
                    <a:pt x="10404" y="542606"/>
                    <a:pt x="688" y="645825"/>
                  </a:cubicBezTo>
                  <a:cubicBezTo>
                    <a:pt x="38536" y="636717"/>
                    <a:pt x="76383" y="625586"/>
                    <a:pt x="113826" y="616074"/>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49" name="Freeform: Shape 148">
              <a:extLst>
                <a:ext uri="{FF2B5EF4-FFF2-40B4-BE49-F238E27FC236}">
                  <a16:creationId xmlns="" xmlns:a16="http://schemas.microsoft.com/office/drawing/2014/main" id="{B5D3B476-DCFF-4D8F-80BC-7B5D16AED436}"/>
                </a:ext>
              </a:extLst>
            </p:cNvPr>
            <p:cNvSpPr/>
            <p:nvPr/>
          </p:nvSpPr>
          <p:spPr>
            <a:xfrm>
              <a:off x="865582" y="5281812"/>
              <a:ext cx="85197" cy="589770"/>
            </a:xfrm>
            <a:custGeom>
              <a:avLst/>
              <a:gdLst>
                <a:gd name="connsiteX0" fmla="*/ 83670 w 85197"/>
                <a:gd name="connsiteY0" fmla="*/ 78718 h 589770"/>
                <a:gd name="connsiteX1" fmla="*/ 83670 w 85197"/>
                <a:gd name="connsiteY1" fmla="*/ 325434 h 589770"/>
                <a:gd name="connsiteX2" fmla="*/ 82456 w 85197"/>
                <a:gd name="connsiteY2" fmla="*/ 370972 h 589770"/>
                <a:gd name="connsiteX3" fmla="*/ 75169 w 85197"/>
                <a:gd name="connsiteY3" fmla="*/ 515481 h 589770"/>
                <a:gd name="connsiteX4" fmla="*/ 73145 w 85197"/>
                <a:gd name="connsiteY4" fmla="*/ 571542 h 589770"/>
                <a:gd name="connsiteX5" fmla="*/ 688 w 85197"/>
                <a:gd name="connsiteY5" fmla="*/ 589556 h 589770"/>
                <a:gd name="connsiteX6" fmla="*/ 18296 w 85197"/>
                <a:gd name="connsiteY6" fmla="*/ 455369 h 589770"/>
                <a:gd name="connsiteX7" fmla="*/ 32262 w 85197"/>
                <a:gd name="connsiteY7" fmla="*/ 318957 h 589770"/>
                <a:gd name="connsiteX8" fmla="*/ 38536 w 85197"/>
                <a:gd name="connsiteY8" fmla="*/ 132959 h 589770"/>
                <a:gd name="connsiteX9" fmla="*/ 34084 w 85197"/>
                <a:gd name="connsiteY9" fmla="*/ 26298 h 589770"/>
                <a:gd name="connsiteX10" fmla="*/ 72740 w 85197"/>
                <a:gd name="connsiteY10" fmla="*/ -215 h 589770"/>
                <a:gd name="connsiteX11" fmla="*/ 82253 w 85197"/>
                <a:gd name="connsiteY11" fmla="*/ 7476 h 589770"/>
                <a:gd name="connsiteX12" fmla="*/ 83670 w 85197"/>
                <a:gd name="connsiteY12" fmla="*/ 78718 h 5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197" h="589770">
                  <a:moveTo>
                    <a:pt x="83670" y="78718"/>
                  </a:moveTo>
                  <a:cubicBezTo>
                    <a:pt x="85693" y="161031"/>
                    <a:pt x="85693" y="243262"/>
                    <a:pt x="83670" y="325434"/>
                  </a:cubicBezTo>
                  <a:cubicBezTo>
                    <a:pt x="83670" y="340816"/>
                    <a:pt x="83670" y="355793"/>
                    <a:pt x="82456" y="370972"/>
                  </a:cubicBezTo>
                  <a:cubicBezTo>
                    <a:pt x="80634" y="419344"/>
                    <a:pt x="78205" y="467311"/>
                    <a:pt x="75169" y="515481"/>
                  </a:cubicBezTo>
                  <a:cubicBezTo>
                    <a:pt x="75169" y="521552"/>
                    <a:pt x="75169" y="540981"/>
                    <a:pt x="73145" y="571542"/>
                  </a:cubicBezTo>
                  <a:cubicBezTo>
                    <a:pt x="69097" y="572757"/>
                    <a:pt x="21333" y="583888"/>
                    <a:pt x="688" y="589556"/>
                  </a:cubicBezTo>
                  <a:cubicBezTo>
                    <a:pt x="7368" y="540577"/>
                    <a:pt x="12225" y="504551"/>
                    <a:pt x="18296" y="455369"/>
                  </a:cubicBezTo>
                  <a:cubicBezTo>
                    <a:pt x="23559" y="410034"/>
                    <a:pt x="28619" y="364698"/>
                    <a:pt x="32262" y="318957"/>
                  </a:cubicBezTo>
                  <a:cubicBezTo>
                    <a:pt x="37119" y="257228"/>
                    <a:pt x="39750" y="195296"/>
                    <a:pt x="38536" y="132959"/>
                  </a:cubicBezTo>
                  <a:cubicBezTo>
                    <a:pt x="38536" y="104826"/>
                    <a:pt x="22345" y="53217"/>
                    <a:pt x="34084" y="26298"/>
                  </a:cubicBezTo>
                  <a:cubicBezTo>
                    <a:pt x="41087" y="10998"/>
                    <a:pt x="55942" y="797"/>
                    <a:pt x="72740" y="-215"/>
                  </a:cubicBezTo>
                  <a:cubicBezTo>
                    <a:pt x="76545" y="1444"/>
                    <a:pt x="79824" y="4096"/>
                    <a:pt x="82253" y="7476"/>
                  </a:cubicBezTo>
                  <a:cubicBezTo>
                    <a:pt x="89741" y="21238"/>
                    <a:pt x="83265" y="62122"/>
                    <a:pt x="83670" y="78718"/>
                  </a:cubicBezTo>
                  <a:close/>
                </a:path>
              </a:pathLst>
            </a:custGeom>
            <a:solidFill>
              <a:srgbClr val="D67A1E"/>
            </a:solidFill>
            <a:ln w="20234" cap="flat">
              <a:noFill/>
              <a:prstDash val="solid"/>
              <a:miter/>
            </a:ln>
          </p:spPr>
          <p:txBody>
            <a:bodyPr rtlCol="0" anchor="ctr"/>
            <a:lstStyle/>
            <a:p>
              <a:endParaRPr lang="en-US"/>
            </a:p>
          </p:txBody>
        </p:sp>
        <p:sp>
          <p:nvSpPr>
            <p:cNvPr id="150" name="Freeform: Shape 149">
              <a:extLst>
                <a:ext uri="{FF2B5EF4-FFF2-40B4-BE49-F238E27FC236}">
                  <a16:creationId xmlns="" xmlns:a16="http://schemas.microsoft.com/office/drawing/2014/main" id="{F568D190-3EC5-4E1C-8882-171ABC9E3AB6}"/>
                </a:ext>
              </a:extLst>
            </p:cNvPr>
            <p:cNvSpPr/>
            <p:nvPr/>
          </p:nvSpPr>
          <p:spPr>
            <a:xfrm>
              <a:off x="772385" y="4835942"/>
              <a:ext cx="318119" cy="523442"/>
            </a:xfrm>
            <a:custGeom>
              <a:avLst/>
              <a:gdLst>
                <a:gd name="connsiteX0" fmla="*/ 101374 w 318119"/>
                <a:gd name="connsiteY0" fmla="*/ 144496 h 523442"/>
                <a:gd name="connsiteX1" fmla="*/ 27299 w 318119"/>
                <a:gd name="connsiteY1" fmla="*/ 246906 h 523442"/>
                <a:gd name="connsiteX2" fmla="*/ 1797 w 318119"/>
                <a:gd name="connsiteY2" fmla="*/ 368341 h 523442"/>
                <a:gd name="connsiteX3" fmla="*/ 18799 w 318119"/>
                <a:gd name="connsiteY3" fmla="*/ 424606 h 523442"/>
                <a:gd name="connsiteX4" fmla="*/ 50169 w 318119"/>
                <a:gd name="connsiteY4" fmla="*/ 478644 h 523442"/>
                <a:gd name="connsiteX5" fmla="*/ 239000 w 318119"/>
                <a:gd name="connsiteY5" fmla="*/ 498884 h 523442"/>
                <a:gd name="connsiteX6" fmla="*/ 317327 w 318119"/>
                <a:gd name="connsiteY6" fmla="*/ 316731 h 523442"/>
                <a:gd name="connsiteX7" fmla="*/ 295266 w 318119"/>
                <a:gd name="connsiteY7" fmla="*/ 224440 h 523442"/>
                <a:gd name="connsiteX8" fmla="*/ 259645 w 318119"/>
                <a:gd name="connsiteY8" fmla="*/ 110291 h 523442"/>
                <a:gd name="connsiteX9" fmla="*/ 223619 w 318119"/>
                <a:gd name="connsiteY9" fmla="*/ -215 h 523442"/>
                <a:gd name="connsiteX10" fmla="*/ 101374 w 318119"/>
                <a:gd name="connsiteY10" fmla="*/ 144496 h 52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119" h="523442">
                  <a:moveTo>
                    <a:pt x="101374" y="144496"/>
                  </a:moveTo>
                  <a:cubicBezTo>
                    <a:pt x="73141" y="175927"/>
                    <a:pt x="48307" y="210253"/>
                    <a:pt x="27299" y="246906"/>
                  </a:cubicBezTo>
                  <a:cubicBezTo>
                    <a:pt x="6290" y="283721"/>
                    <a:pt x="-2635" y="326183"/>
                    <a:pt x="1797" y="368341"/>
                  </a:cubicBezTo>
                  <a:cubicBezTo>
                    <a:pt x="5015" y="387750"/>
                    <a:pt x="10722" y="406653"/>
                    <a:pt x="18799" y="424606"/>
                  </a:cubicBezTo>
                  <a:cubicBezTo>
                    <a:pt x="26489" y="444096"/>
                    <a:pt x="37054" y="462311"/>
                    <a:pt x="50169" y="478644"/>
                  </a:cubicBezTo>
                  <a:cubicBezTo>
                    <a:pt x="95302" y="531064"/>
                    <a:pt x="181522" y="536529"/>
                    <a:pt x="239000" y="498884"/>
                  </a:cubicBezTo>
                  <a:cubicBezTo>
                    <a:pt x="296075" y="456746"/>
                    <a:pt x="326009" y="387143"/>
                    <a:pt x="317327" y="316731"/>
                  </a:cubicBezTo>
                  <a:cubicBezTo>
                    <a:pt x="313218" y="285279"/>
                    <a:pt x="305830" y="254354"/>
                    <a:pt x="295266" y="224440"/>
                  </a:cubicBezTo>
                  <a:cubicBezTo>
                    <a:pt x="283386" y="186390"/>
                    <a:pt x="271526" y="148341"/>
                    <a:pt x="259645" y="110291"/>
                  </a:cubicBezTo>
                  <a:cubicBezTo>
                    <a:pt x="248513" y="75075"/>
                    <a:pt x="241430" y="31763"/>
                    <a:pt x="223619" y="-215"/>
                  </a:cubicBezTo>
                  <a:cubicBezTo>
                    <a:pt x="177474" y="38847"/>
                    <a:pt x="140031" y="98148"/>
                    <a:pt x="101374" y="144496"/>
                  </a:cubicBezTo>
                  <a:close/>
                </a:path>
              </a:pathLst>
            </a:custGeom>
            <a:solidFill>
              <a:srgbClr val="FFFFFF"/>
            </a:solidFill>
            <a:ln w="20234" cap="rnd">
              <a:solidFill>
                <a:srgbClr val="190B0B"/>
              </a:solidFill>
              <a:prstDash val="solid"/>
              <a:round/>
            </a:ln>
          </p:spPr>
          <p:txBody>
            <a:bodyPr rtlCol="0" anchor="ctr"/>
            <a:lstStyle/>
            <a:p>
              <a:endParaRPr lang="en-US"/>
            </a:p>
          </p:txBody>
        </p:sp>
        <p:sp>
          <p:nvSpPr>
            <p:cNvPr id="151" name="Freeform: Shape 150">
              <a:extLst>
                <a:ext uri="{FF2B5EF4-FFF2-40B4-BE49-F238E27FC236}">
                  <a16:creationId xmlns="" xmlns:a16="http://schemas.microsoft.com/office/drawing/2014/main" id="{2521595E-B209-4430-9DBD-91BC3007FEC4}"/>
                </a:ext>
              </a:extLst>
            </p:cNvPr>
            <p:cNvSpPr/>
            <p:nvPr/>
          </p:nvSpPr>
          <p:spPr>
            <a:xfrm>
              <a:off x="91837" y="4926552"/>
              <a:ext cx="235383" cy="417397"/>
            </a:xfrm>
            <a:custGeom>
              <a:avLst/>
              <a:gdLst>
                <a:gd name="connsiteX0" fmla="*/ 235665 w 235383"/>
                <a:gd name="connsiteY0" fmla="*/ 342496 h 417397"/>
                <a:gd name="connsiteX1" fmla="*/ 127993 w 235383"/>
                <a:gd name="connsiteY1" fmla="*/ 407869 h 417397"/>
                <a:gd name="connsiteX2" fmla="*/ 4534 w 235383"/>
                <a:gd name="connsiteY2" fmla="*/ 401595 h 417397"/>
                <a:gd name="connsiteX3" fmla="*/ 688 w 235383"/>
                <a:gd name="connsiteY3" fmla="*/ 205477 h 417397"/>
                <a:gd name="connsiteX4" fmla="*/ 688 w 235383"/>
                <a:gd name="connsiteY4" fmla="*/ 137271 h 417397"/>
                <a:gd name="connsiteX5" fmla="*/ 2509 w 235383"/>
                <a:gd name="connsiteY5" fmla="*/ 36075 h 417397"/>
                <a:gd name="connsiteX6" fmla="*/ 22749 w 235383"/>
                <a:gd name="connsiteY6" fmla="*/ 5918 h 417397"/>
                <a:gd name="connsiteX7" fmla="*/ 68489 w 235383"/>
                <a:gd name="connsiteY7" fmla="*/ 68660 h 417397"/>
                <a:gd name="connsiteX8" fmla="*/ 95003 w 235383"/>
                <a:gd name="connsiteY8" fmla="*/ 109138 h 417397"/>
                <a:gd name="connsiteX9" fmla="*/ 235665 w 235383"/>
                <a:gd name="connsiteY9" fmla="*/ 342496 h 41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83" h="417397">
                  <a:moveTo>
                    <a:pt x="235665" y="342496"/>
                  </a:moveTo>
                  <a:cubicBezTo>
                    <a:pt x="204112" y="370730"/>
                    <a:pt x="167601" y="392892"/>
                    <a:pt x="127993" y="407869"/>
                  </a:cubicBezTo>
                  <a:cubicBezTo>
                    <a:pt x="87636" y="422178"/>
                    <a:pt x="43231" y="419932"/>
                    <a:pt x="4534" y="401595"/>
                  </a:cubicBezTo>
                  <a:cubicBezTo>
                    <a:pt x="2105" y="336020"/>
                    <a:pt x="831" y="270647"/>
                    <a:pt x="688" y="205477"/>
                  </a:cubicBezTo>
                  <a:cubicBezTo>
                    <a:pt x="688" y="182607"/>
                    <a:pt x="688" y="160141"/>
                    <a:pt x="688" y="137271"/>
                  </a:cubicBezTo>
                  <a:cubicBezTo>
                    <a:pt x="688" y="103269"/>
                    <a:pt x="688" y="69470"/>
                    <a:pt x="2509" y="36075"/>
                  </a:cubicBezTo>
                  <a:cubicBezTo>
                    <a:pt x="2509" y="11181"/>
                    <a:pt x="-1134" y="-11487"/>
                    <a:pt x="22749" y="5918"/>
                  </a:cubicBezTo>
                  <a:cubicBezTo>
                    <a:pt x="39953" y="17860"/>
                    <a:pt x="55941" y="50647"/>
                    <a:pt x="68489" y="68660"/>
                  </a:cubicBezTo>
                  <a:cubicBezTo>
                    <a:pt x="71728" y="73315"/>
                    <a:pt x="81645" y="88899"/>
                    <a:pt x="95003" y="109138"/>
                  </a:cubicBezTo>
                  <a:cubicBezTo>
                    <a:pt x="145398" y="183618"/>
                    <a:pt x="243154" y="336222"/>
                    <a:pt x="235665" y="342496"/>
                  </a:cubicBezTo>
                  <a:close/>
                </a:path>
              </a:pathLst>
            </a:custGeom>
            <a:solidFill>
              <a:srgbClr val="FCC57C"/>
            </a:solidFill>
            <a:ln w="20234" cap="rnd">
              <a:solidFill>
                <a:srgbClr val="190B0B"/>
              </a:solidFill>
              <a:prstDash val="solid"/>
              <a:round/>
            </a:ln>
          </p:spPr>
          <p:txBody>
            <a:bodyPr rtlCol="0" anchor="ctr"/>
            <a:lstStyle/>
            <a:p>
              <a:endParaRPr lang="en-US"/>
            </a:p>
          </p:txBody>
        </p:sp>
        <p:sp>
          <p:nvSpPr>
            <p:cNvPr id="152" name="Freeform: Shape 151">
              <a:extLst>
                <a:ext uri="{FF2B5EF4-FFF2-40B4-BE49-F238E27FC236}">
                  <a16:creationId xmlns="" xmlns:a16="http://schemas.microsoft.com/office/drawing/2014/main" id="{FD11A25E-0430-4D94-90BA-2EAE8729935C}"/>
                </a:ext>
              </a:extLst>
            </p:cNvPr>
            <p:cNvSpPr/>
            <p:nvPr/>
          </p:nvSpPr>
          <p:spPr>
            <a:xfrm>
              <a:off x="88994" y="5270202"/>
              <a:ext cx="506597" cy="692636"/>
            </a:xfrm>
            <a:custGeom>
              <a:avLst/>
              <a:gdLst>
                <a:gd name="connsiteX0" fmla="*/ 507286 w 506597"/>
                <a:gd name="connsiteY0" fmla="*/ 676454 h 692636"/>
                <a:gd name="connsiteX1" fmla="*/ 254700 w 506597"/>
                <a:gd name="connsiteY1" fmla="*/ 690622 h 692636"/>
                <a:gd name="connsiteX2" fmla="*/ 187304 w 506597"/>
                <a:gd name="connsiteY2" fmla="*/ 526888 h 692636"/>
                <a:gd name="connsiteX3" fmla="*/ 173136 w 506597"/>
                <a:gd name="connsiteY3" fmla="*/ 491468 h 692636"/>
                <a:gd name="connsiteX4" fmla="*/ 7782 w 506597"/>
                <a:gd name="connsiteY4" fmla="*/ 68874 h 692636"/>
                <a:gd name="connsiteX5" fmla="*/ 62023 w 506597"/>
                <a:gd name="connsiteY5" fmla="*/ 42158 h 692636"/>
                <a:gd name="connsiteX6" fmla="*/ 244176 w 506597"/>
                <a:gd name="connsiteY6" fmla="*/ -141 h 692636"/>
                <a:gd name="connsiteX7" fmla="*/ 392934 w 506597"/>
                <a:gd name="connsiteY7" fmla="*/ 390272 h 692636"/>
                <a:gd name="connsiteX8" fmla="*/ 482188 w 506597"/>
                <a:gd name="connsiteY8" fmla="*/ 617154 h 692636"/>
                <a:gd name="connsiteX9" fmla="*/ 507286 w 506597"/>
                <a:gd name="connsiteY9" fmla="*/ 676454 h 69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597" h="692636">
                  <a:moveTo>
                    <a:pt x="507286" y="676454"/>
                  </a:moveTo>
                  <a:cubicBezTo>
                    <a:pt x="423900" y="690663"/>
                    <a:pt x="339158" y="695399"/>
                    <a:pt x="254700" y="690622"/>
                  </a:cubicBezTo>
                  <a:cubicBezTo>
                    <a:pt x="232032" y="636644"/>
                    <a:pt x="209567" y="582080"/>
                    <a:pt x="187304" y="526888"/>
                  </a:cubicBezTo>
                  <a:cubicBezTo>
                    <a:pt x="182648" y="515554"/>
                    <a:pt x="177791" y="503815"/>
                    <a:pt x="173136" y="491468"/>
                  </a:cubicBezTo>
                  <a:cubicBezTo>
                    <a:pt x="121728" y="363759"/>
                    <a:pt x="53927" y="186666"/>
                    <a:pt x="7782" y="68874"/>
                  </a:cubicBezTo>
                  <a:cubicBezTo>
                    <a:pt x="-11445" y="20098"/>
                    <a:pt x="8997" y="56731"/>
                    <a:pt x="62023" y="42158"/>
                  </a:cubicBezTo>
                  <a:cubicBezTo>
                    <a:pt x="77000" y="38110"/>
                    <a:pt x="243163" y="-2165"/>
                    <a:pt x="244176" y="-141"/>
                  </a:cubicBezTo>
                  <a:cubicBezTo>
                    <a:pt x="295988" y="130806"/>
                    <a:pt x="343753" y="260742"/>
                    <a:pt x="392934" y="390272"/>
                  </a:cubicBezTo>
                  <a:cubicBezTo>
                    <a:pt x="421673" y="465967"/>
                    <a:pt x="451020" y="541662"/>
                    <a:pt x="482188" y="617154"/>
                  </a:cubicBezTo>
                  <a:cubicBezTo>
                    <a:pt x="490082" y="636989"/>
                    <a:pt x="499595" y="656418"/>
                    <a:pt x="507286" y="676454"/>
                  </a:cubicBezTo>
                  <a:close/>
                </a:path>
              </a:pathLst>
            </a:custGeom>
            <a:solidFill>
              <a:srgbClr val="FFE21A"/>
            </a:solidFill>
            <a:ln w="20234" cap="rnd">
              <a:solidFill>
                <a:srgbClr val="190B0B"/>
              </a:solidFill>
              <a:prstDash val="solid"/>
              <a:round/>
            </a:ln>
          </p:spPr>
          <p:txBody>
            <a:bodyPr rtlCol="0" anchor="ctr"/>
            <a:lstStyle/>
            <a:p>
              <a:endParaRPr lang="en-US"/>
            </a:p>
          </p:txBody>
        </p:sp>
        <p:sp>
          <p:nvSpPr>
            <p:cNvPr id="153" name="Freeform: Shape 152">
              <a:extLst>
                <a:ext uri="{FF2B5EF4-FFF2-40B4-BE49-F238E27FC236}">
                  <a16:creationId xmlns="" xmlns:a16="http://schemas.microsoft.com/office/drawing/2014/main" id="{55C610CE-A0BD-4C5D-887A-F3A303A9DF02}"/>
                </a:ext>
              </a:extLst>
            </p:cNvPr>
            <p:cNvSpPr/>
            <p:nvPr/>
          </p:nvSpPr>
          <p:spPr>
            <a:xfrm>
              <a:off x="749953" y="5946909"/>
              <a:ext cx="368216" cy="647052"/>
            </a:xfrm>
            <a:custGeom>
              <a:avLst/>
              <a:gdLst>
                <a:gd name="connsiteX0" fmla="*/ 237550 w 368216"/>
                <a:gd name="connsiteY0" fmla="*/ 223392 h 647052"/>
                <a:gd name="connsiteX1" fmla="*/ 241395 w 368216"/>
                <a:gd name="connsiteY1" fmla="*/ 405544 h 647052"/>
                <a:gd name="connsiteX2" fmla="*/ 42849 w 368216"/>
                <a:gd name="connsiteY2" fmla="*/ 567458 h 647052"/>
                <a:gd name="connsiteX3" fmla="*/ 3585 w 368216"/>
                <a:gd name="connsiteY3" fmla="*/ 628176 h 647052"/>
                <a:gd name="connsiteX4" fmla="*/ 64302 w 368216"/>
                <a:gd name="connsiteY4" fmla="*/ 645378 h 647052"/>
                <a:gd name="connsiteX5" fmla="*/ 230669 w 368216"/>
                <a:gd name="connsiteY5" fmla="*/ 603483 h 647052"/>
                <a:gd name="connsiteX6" fmla="*/ 352104 w 368216"/>
                <a:gd name="connsiteY6" fmla="*/ 486703 h 647052"/>
                <a:gd name="connsiteX7" fmla="*/ 367081 w 368216"/>
                <a:gd name="connsiteY7" fmla="*/ 355350 h 647052"/>
                <a:gd name="connsiteX8" fmla="*/ 316686 w 368216"/>
                <a:gd name="connsiteY8" fmla="*/ 57227 h 647052"/>
                <a:gd name="connsiteX9" fmla="*/ 210430 w 368216"/>
                <a:gd name="connsiteY9" fmla="*/ 31928 h 647052"/>
                <a:gd name="connsiteX10" fmla="*/ 237550 w 368216"/>
                <a:gd name="connsiteY10" fmla="*/ 223392 h 64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216" h="647052">
                  <a:moveTo>
                    <a:pt x="237550" y="223392"/>
                  </a:moveTo>
                  <a:cubicBezTo>
                    <a:pt x="254146" y="283096"/>
                    <a:pt x="264671" y="348267"/>
                    <a:pt x="241395" y="405544"/>
                  </a:cubicBezTo>
                  <a:cubicBezTo>
                    <a:pt x="208405" y="486501"/>
                    <a:pt x="119960" y="526980"/>
                    <a:pt x="42849" y="567458"/>
                  </a:cubicBezTo>
                  <a:cubicBezTo>
                    <a:pt x="18967" y="580209"/>
                    <a:pt x="-8356" y="604900"/>
                    <a:pt x="3585" y="628176"/>
                  </a:cubicBezTo>
                  <a:cubicBezTo>
                    <a:pt x="13502" y="648415"/>
                    <a:pt x="41432" y="648415"/>
                    <a:pt x="64302" y="645378"/>
                  </a:cubicBezTo>
                  <a:cubicBezTo>
                    <a:pt x="121539" y="639752"/>
                    <a:pt x="177602" y="625625"/>
                    <a:pt x="230669" y="603483"/>
                  </a:cubicBezTo>
                  <a:cubicBezTo>
                    <a:pt x="284384" y="581200"/>
                    <a:pt x="327735" y="539507"/>
                    <a:pt x="352104" y="486703"/>
                  </a:cubicBezTo>
                  <a:cubicBezTo>
                    <a:pt x="366899" y="444606"/>
                    <a:pt x="372020" y="399695"/>
                    <a:pt x="367081" y="355350"/>
                  </a:cubicBezTo>
                  <a:cubicBezTo>
                    <a:pt x="358135" y="254803"/>
                    <a:pt x="341297" y="155124"/>
                    <a:pt x="316686" y="57227"/>
                  </a:cubicBezTo>
                  <a:cubicBezTo>
                    <a:pt x="304541" y="962"/>
                    <a:pt x="246658" y="-25552"/>
                    <a:pt x="210430" y="31928"/>
                  </a:cubicBezTo>
                  <a:cubicBezTo>
                    <a:pt x="178654" y="82931"/>
                    <a:pt x="223585" y="172995"/>
                    <a:pt x="237550" y="223392"/>
                  </a:cubicBezTo>
                  <a:close/>
                </a:path>
              </a:pathLst>
            </a:custGeom>
            <a:solidFill>
              <a:srgbClr val="297267">
                <a:alpha val="77000"/>
              </a:srgbClr>
            </a:solidFill>
            <a:ln w="20234" cap="flat">
              <a:noFill/>
              <a:prstDash val="solid"/>
              <a:miter/>
            </a:ln>
          </p:spPr>
          <p:txBody>
            <a:bodyPr rtlCol="0" anchor="ctr"/>
            <a:lstStyle/>
            <a:p>
              <a:endParaRPr lang="en-US"/>
            </a:p>
          </p:txBody>
        </p:sp>
        <p:sp>
          <p:nvSpPr>
            <p:cNvPr id="154" name="Freeform: Shape 153">
              <a:extLst>
                <a:ext uri="{FF2B5EF4-FFF2-40B4-BE49-F238E27FC236}">
                  <a16:creationId xmlns="" xmlns:a16="http://schemas.microsoft.com/office/drawing/2014/main" id="{F06BCB20-71D2-4252-9122-BB876469C88C}"/>
                </a:ext>
              </a:extLst>
            </p:cNvPr>
            <p:cNvSpPr/>
            <p:nvPr/>
          </p:nvSpPr>
          <p:spPr>
            <a:xfrm>
              <a:off x="890678" y="4861039"/>
              <a:ext cx="86016" cy="269788"/>
            </a:xfrm>
            <a:custGeom>
              <a:avLst/>
              <a:gdLst>
                <a:gd name="connsiteX0" fmla="*/ 86705 w 86016"/>
                <a:gd name="connsiteY0" fmla="*/ -215 h 269788"/>
                <a:gd name="connsiteX1" fmla="*/ 59180 w 86016"/>
                <a:gd name="connsiteY1" fmla="*/ 64550 h 269788"/>
                <a:gd name="connsiteX2" fmla="*/ 38941 w 86016"/>
                <a:gd name="connsiteY2" fmla="*/ 133363 h 269788"/>
                <a:gd name="connsiteX3" fmla="*/ 688 w 86016"/>
                <a:gd name="connsiteY3" fmla="*/ 269573 h 269788"/>
              </a:gdLst>
              <a:ahLst/>
              <a:cxnLst>
                <a:cxn ang="0">
                  <a:pos x="connsiteX0" y="connsiteY0"/>
                </a:cxn>
                <a:cxn ang="0">
                  <a:pos x="connsiteX1" y="connsiteY1"/>
                </a:cxn>
                <a:cxn ang="0">
                  <a:pos x="connsiteX2" y="connsiteY2"/>
                </a:cxn>
                <a:cxn ang="0">
                  <a:pos x="connsiteX3" y="connsiteY3"/>
                </a:cxn>
              </a:cxnLst>
              <a:rect l="l" t="t" r="r" b="b"/>
              <a:pathLst>
                <a:path w="86016" h="269788">
                  <a:moveTo>
                    <a:pt x="86705" y="-215"/>
                  </a:moveTo>
                  <a:cubicBezTo>
                    <a:pt x="76991" y="21238"/>
                    <a:pt x="66466" y="42489"/>
                    <a:pt x="59180" y="64550"/>
                  </a:cubicBezTo>
                  <a:cubicBezTo>
                    <a:pt x="51894" y="86611"/>
                    <a:pt x="44406" y="110291"/>
                    <a:pt x="38941" y="133363"/>
                  </a:cubicBezTo>
                  <a:lnTo>
                    <a:pt x="688" y="269573"/>
                  </a:lnTo>
                </a:path>
              </a:pathLst>
            </a:custGeom>
            <a:noFill/>
            <a:ln w="20234" cap="rnd">
              <a:solidFill>
                <a:srgbClr val="190B0B"/>
              </a:solidFill>
              <a:prstDash val="solid"/>
              <a:round/>
            </a:ln>
          </p:spPr>
          <p:txBody>
            <a:bodyPr rtlCol="0" anchor="ctr"/>
            <a:lstStyle/>
            <a:p>
              <a:endParaRPr lang="en-US"/>
            </a:p>
          </p:txBody>
        </p:sp>
        <p:sp>
          <p:nvSpPr>
            <p:cNvPr id="155" name="Freeform: Shape 154">
              <a:extLst>
                <a:ext uri="{FF2B5EF4-FFF2-40B4-BE49-F238E27FC236}">
                  <a16:creationId xmlns="" xmlns:a16="http://schemas.microsoft.com/office/drawing/2014/main" id="{3E329D11-19C1-4D72-A9FA-17F4CF102FFB}"/>
                </a:ext>
              </a:extLst>
            </p:cNvPr>
            <p:cNvSpPr/>
            <p:nvPr/>
          </p:nvSpPr>
          <p:spPr>
            <a:xfrm>
              <a:off x="955820" y="4855777"/>
              <a:ext cx="90295" cy="290027"/>
            </a:xfrm>
            <a:custGeom>
              <a:avLst/>
              <a:gdLst>
                <a:gd name="connsiteX0" fmla="*/ 90984 w 90295"/>
                <a:gd name="connsiteY0" fmla="*/ 273217 h 290027"/>
                <a:gd name="connsiteX1" fmla="*/ 53542 w 90295"/>
                <a:gd name="connsiteY1" fmla="*/ 129316 h 290027"/>
                <a:gd name="connsiteX2" fmla="*/ 37351 w 90295"/>
                <a:gd name="connsiteY2" fmla="*/ 56657 h 290027"/>
                <a:gd name="connsiteX3" fmla="*/ 25814 w 90295"/>
                <a:gd name="connsiteY3" fmla="*/ -215 h 290027"/>
                <a:gd name="connsiteX4" fmla="*/ 12254 w 90295"/>
                <a:gd name="connsiteY4" fmla="*/ 69205 h 290027"/>
                <a:gd name="connsiteX5" fmla="*/ 4361 w 90295"/>
                <a:gd name="connsiteY5" fmla="*/ 142066 h 290027"/>
                <a:gd name="connsiteX6" fmla="*/ 920 w 90295"/>
                <a:gd name="connsiteY6" fmla="*/ 289812 h 2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95" h="290027">
                  <a:moveTo>
                    <a:pt x="90984" y="273217"/>
                  </a:moveTo>
                  <a:cubicBezTo>
                    <a:pt x="77424" y="225452"/>
                    <a:pt x="65078" y="177485"/>
                    <a:pt x="53542" y="129316"/>
                  </a:cubicBezTo>
                  <a:cubicBezTo>
                    <a:pt x="47875" y="105029"/>
                    <a:pt x="42410" y="80944"/>
                    <a:pt x="37351" y="56657"/>
                  </a:cubicBezTo>
                  <a:cubicBezTo>
                    <a:pt x="35084" y="37410"/>
                    <a:pt x="31238" y="18385"/>
                    <a:pt x="25814" y="-215"/>
                  </a:cubicBezTo>
                  <a:cubicBezTo>
                    <a:pt x="18548" y="22311"/>
                    <a:pt x="13995" y="45607"/>
                    <a:pt x="12254" y="69205"/>
                  </a:cubicBezTo>
                  <a:cubicBezTo>
                    <a:pt x="8752" y="93492"/>
                    <a:pt x="6121" y="117779"/>
                    <a:pt x="4361" y="142066"/>
                  </a:cubicBezTo>
                  <a:cubicBezTo>
                    <a:pt x="718" y="191248"/>
                    <a:pt x="313" y="240429"/>
                    <a:pt x="920" y="289812"/>
                  </a:cubicBezTo>
                </a:path>
              </a:pathLst>
            </a:custGeom>
            <a:noFill/>
            <a:ln w="20234" cap="rnd">
              <a:solidFill>
                <a:srgbClr val="190B0B"/>
              </a:solidFill>
              <a:prstDash val="solid"/>
              <a:round/>
            </a:ln>
          </p:spPr>
          <p:txBody>
            <a:bodyPr rtlCol="0" anchor="ctr"/>
            <a:lstStyle/>
            <a:p>
              <a:endParaRPr lang="en-US"/>
            </a:p>
          </p:txBody>
        </p:sp>
        <p:sp>
          <p:nvSpPr>
            <p:cNvPr id="156" name="Freeform: Shape 155">
              <a:extLst>
                <a:ext uri="{FF2B5EF4-FFF2-40B4-BE49-F238E27FC236}">
                  <a16:creationId xmlns="" xmlns:a16="http://schemas.microsoft.com/office/drawing/2014/main" id="{234B393C-1939-47C9-ABFC-142BAC99F493}"/>
                </a:ext>
              </a:extLst>
            </p:cNvPr>
            <p:cNvSpPr/>
            <p:nvPr/>
          </p:nvSpPr>
          <p:spPr>
            <a:xfrm>
              <a:off x="92243" y="4926755"/>
              <a:ext cx="94921" cy="144771"/>
            </a:xfrm>
            <a:custGeom>
              <a:avLst/>
              <a:gdLst>
                <a:gd name="connsiteX0" fmla="*/ 95610 w 94921"/>
                <a:gd name="connsiteY0" fmla="*/ 107924 h 144771"/>
                <a:gd name="connsiteX1" fmla="*/ 91966 w 94921"/>
                <a:gd name="connsiteY1" fmla="*/ 111364 h 144771"/>
                <a:gd name="connsiteX2" fmla="*/ 58370 w 94921"/>
                <a:gd name="connsiteY2" fmla="*/ 137270 h 144771"/>
                <a:gd name="connsiteX3" fmla="*/ 688 w 94921"/>
                <a:gd name="connsiteY3" fmla="*/ 137270 h 144771"/>
                <a:gd name="connsiteX4" fmla="*/ 2509 w 94921"/>
                <a:gd name="connsiteY4" fmla="*/ 36074 h 144771"/>
                <a:gd name="connsiteX5" fmla="*/ 22749 w 94921"/>
                <a:gd name="connsiteY5" fmla="*/ 5918 h 144771"/>
                <a:gd name="connsiteX6" fmla="*/ 68489 w 94921"/>
                <a:gd name="connsiteY6" fmla="*/ 68660 h 144771"/>
                <a:gd name="connsiteX7" fmla="*/ 95610 w 94921"/>
                <a:gd name="connsiteY7" fmla="*/ 107924 h 14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921" h="144771">
                  <a:moveTo>
                    <a:pt x="95610" y="107924"/>
                  </a:moveTo>
                  <a:lnTo>
                    <a:pt x="91966" y="111364"/>
                  </a:lnTo>
                  <a:cubicBezTo>
                    <a:pt x="82070" y="121565"/>
                    <a:pt x="70756" y="130288"/>
                    <a:pt x="58370" y="137270"/>
                  </a:cubicBezTo>
                  <a:cubicBezTo>
                    <a:pt x="40378" y="146986"/>
                    <a:pt x="18681" y="146986"/>
                    <a:pt x="688" y="137270"/>
                  </a:cubicBezTo>
                  <a:cubicBezTo>
                    <a:pt x="688" y="103269"/>
                    <a:pt x="688" y="69470"/>
                    <a:pt x="2509" y="36074"/>
                  </a:cubicBezTo>
                  <a:cubicBezTo>
                    <a:pt x="2509" y="11181"/>
                    <a:pt x="-1134" y="-11487"/>
                    <a:pt x="22749" y="5918"/>
                  </a:cubicBezTo>
                  <a:cubicBezTo>
                    <a:pt x="39953" y="17859"/>
                    <a:pt x="55941" y="50647"/>
                    <a:pt x="68489" y="68660"/>
                  </a:cubicBezTo>
                  <a:cubicBezTo>
                    <a:pt x="72335" y="72505"/>
                    <a:pt x="82252" y="87482"/>
                    <a:pt x="95610" y="107924"/>
                  </a:cubicBezTo>
                  <a:close/>
                </a:path>
              </a:pathLst>
            </a:custGeom>
            <a:solidFill>
              <a:srgbClr val="190B0B"/>
            </a:solidFill>
            <a:ln w="20234" cap="flat">
              <a:noFill/>
              <a:prstDash val="solid"/>
              <a:miter/>
            </a:ln>
          </p:spPr>
          <p:txBody>
            <a:bodyPr rtlCol="0" anchor="ctr"/>
            <a:lstStyle/>
            <a:p>
              <a:endParaRPr lang="en-US"/>
            </a:p>
          </p:txBody>
        </p:sp>
        <p:sp>
          <p:nvSpPr>
            <p:cNvPr id="157" name="Freeform: Shape 156">
              <a:extLst>
                <a:ext uri="{FF2B5EF4-FFF2-40B4-BE49-F238E27FC236}">
                  <a16:creationId xmlns="" xmlns:a16="http://schemas.microsoft.com/office/drawing/2014/main" id="{3C697709-1DA5-496B-82DB-6C344050E42F}"/>
                </a:ext>
              </a:extLst>
            </p:cNvPr>
            <p:cNvSpPr/>
            <p:nvPr/>
          </p:nvSpPr>
          <p:spPr>
            <a:xfrm>
              <a:off x="176790" y="5371533"/>
              <a:ext cx="255414" cy="513811"/>
            </a:xfrm>
            <a:custGeom>
              <a:avLst/>
              <a:gdLst>
                <a:gd name="connsiteX0" fmla="*/ 155166 w 255414"/>
                <a:gd name="connsiteY0" fmla="*/ 387911 h 513811"/>
                <a:gd name="connsiteX1" fmla="*/ 251303 w 255414"/>
                <a:gd name="connsiteY1" fmla="*/ 513596 h 513811"/>
                <a:gd name="connsiteX2" fmla="*/ 251303 w 255414"/>
                <a:gd name="connsiteY2" fmla="*/ 473118 h 513811"/>
                <a:gd name="connsiteX3" fmla="*/ 159213 w 255414"/>
                <a:gd name="connsiteY3" fmla="*/ 227819 h 513811"/>
                <a:gd name="connsiteX4" fmla="*/ 37778 w 255414"/>
                <a:gd name="connsiteY4" fmla="*/ 6807 h 513811"/>
                <a:gd name="connsiteX5" fmla="*/ 35552 w 255414"/>
                <a:gd name="connsiteY5" fmla="*/ 126826 h 513811"/>
                <a:gd name="connsiteX6" fmla="*/ 155166 w 255414"/>
                <a:gd name="connsiteY6" fmla="*/ 387911 h 51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414" h="513811">
                  <a:moveTo>
                    <a:pt x="155166" y="387911"/>
                  </a:moveTo>
                  <a:cubicBezTo>
                    <a:pt x="179049" y="438307"/>
                    <a:pt x="207585" y="493357"/>
                    <a:pt x="251303" y="513596"/>
                  </a:cubicBezTo>
                  <a:cubicBezTo>
                    <a:pt x="259398" y="505096"/>
                    <a:pt x="255755" y="487892"/>
                    <a:pt x="251303" y="473118"/>
                  </a:cubicBezTo>
                  <a:cubicBezTo>
                    <a:pt x="226004" y="389429"/>
                    <a:pt x="195240" y="307481"/>
                    <a:pt x="159213" y="227819"/>
                  </a:cubicBezTo>
                  <a:cubicBezTo>
                    <a:pt x="138974" y="181471"/>
                    <a:pt x="80484" y="28261"/>
                    <a:pt x="37778" y="6807"/>
                  </a:cubicBezTo>
                  <a:cubicBezTo>
                    <a:pt x="-37714" y="-31648"/>
                    <a:pt x="23409" y="99098"/>
                    <a:pt x="35552" y="126826"/>
                  </a:cubicBezTo>
                  <a:cubicBezTo>
                    <a:pt x="74553" y="214522"/>
                    <a:pt x="114425" y="301550"/>
                    <a:pt x="155166" y="387911"/>
                  </a:cubicBezTo>
                  <a:close/>
                </a:path>
              </a:pathLst>
            </a:custGeom>
            <a:solidFill>
              <a:srgbClr val="FFF0A4"/>
            </a:solidFill>
            <a:ln w="20234" cap="flat">
              <a:noFill/>
              <a:prstDash val="solid"/>
              <a:miter/>
            </a:ln>
          </p:spPr>
          <p:txBody>
            <a:bodyPr rtlCol="0" anchor="ctr"/>
            <a:lstStyle/>
            <a:p>
              <a:endParaRPr lang="en-US"/>
            </a:p>
          </p:txBody>
        </p:sp>
        <p:sp>
          <p:nvSpPr>
            <p:cNvPr id="158" name="Freeform: Shape 157">
              <a:extLst>
                <a:ext uri="{FF2B5EF4-FFF2-40B4-BE49-F238E27FC236}">
                  <a16:creationId xmlns="" xmlns:a16="http://schemas.microsoft.com/office/drawing/2014/main" id="{67C42B52-E230-4435-BF6A-765EAE5CD666}"/>
                </a:ext>
              </a:extLst>
            </p:cNvPr>
            <p:cNvSpPr/>
            <p:nvPr/>
          </p:nvSpPr>
          <p:spPr>
            <a:xfrm>
              <a:off x="322088" y="5980590"/>
              <a:ext cx="497176" cy="208738"/>
            </a:xfrm>
            <a:custGeom>
              <a:avLst/>
              <a:gdLst>
                <a:gd name="connsiteX0" fmla="*/ 429832 w 497176"/>
                <a:gd name="connsiteY0" fmla="*/ 7961 h 208738"/>
                <a:gd name="connsiteX1" fmla="*/ 466262 w 497176"/>
                <a:gd name="connsiteY1" fmla="*/ -133 h 208738"/>
                <a:gd name="connsiteX2" fmla="*/ 494395 w 497176"/>
                <a:gd name="connsiteY2" fmla="*/ 63013 h 208738"/>
                <a:gd name="connsiteX3" fmla="*/ 437724 w 497176"/>
                <a:gd name="connsiteY3" fmla="*/ 116646 h 208738"/>
                <a:gd name="connsiteX4" fmla="*/ 207807 w 497176"/>
                <a:gd name="connsiteY4" fmla="*/ 200842 h 208738"/>
                <a:gd name="connsiteX5" fmla="*/ 66133 w 497176"/>
                <a:gd name="connsiteY5" fmla="*/ 194971 h 208738"/>
                <a:gd name="connsiteX6" fmla="*/ 5415 w 497176"/>
                <a:gd name="connsiteY6" fmla="*/ 101669 h 208738"/>
                <a:gd name="connsiteX7" fmla="*/ 126850 w 497176"/>
                <a:gd name="connsiteY7" fmla="*/ 78799 h 208738"/>
                <a:gd name="connsiteX8" fmla="*/ 429832 w 497176"/>
                <a:gd name="connsiteY8" fmla="*/ 7961 h 20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76" h="208738">
                  <a:moveTo>
                    <a:pt x="429832" y="7961"/>
                  </a:moveTo>
                  <a:cubicBezTo>
                    <a:pt x="441023" y="2052"/>
                    <a:pt x="453612" y="-741"/>
                    <a:pt x="466262" y="-133"/>
                  </a:cubicBezTo>
                  <a:cubicBezTo>
                    <a:pt x="492370" y="3915"/>
                    <a:pt x="504312" y="38523"/>
                    <a:pt x="494395" y="63013"/>
                  </a:cubicBezTo>
                  <a:cubicBezTo>
                    <a:pt x="482028" y="86712"/>
                    <a:pt x="462072" y="105596"/>
                    <a:pt x="437724" y="116646"/>
                  </a:cubicBezTo>
                  <a:cubicBezTo>
                    <a:pt x="366239" y="157186"/>
                    <a:pt x="288561" y="185621"/>
                    <a:pt x="207807" y="200842"/>
                  </a:cubicBezTo>
                  <a:cubicBezTo>
                    <a:pt x="161035" y="212803"/>
                    <a:pt x="111772" y="210759"/>
                    <a:pt x="66133" y="194971"/>
                  </a:cubicBezTo>
                  <a:cubicBezTo>
                    <a:pt x="34559" y="181614"/>
                    <a:pt x="-14824" y="140327"/>
                    <a:pt x="5415" y="101669"/>
                  </a:cubicBezTo>
                  <a:cubicBezTo>
                    <a:pt x="25654" y="63013"/>
                    <a:pt x="92848" y="79001"/>
                    <a:pt x="126850" y="78799"/>
                  </a:cubicBezTo>
                  <a:cubicBezTo>
                    <a:pt x="231486" y="75075"/>
                    <a:pt x="334403" y="51011"/>
                    <a:pt x="429832" y="7961"/>
                  </a:cubicBezTo>
                  <a:close/>
                </a:path>
              </a:pathLst>
            </a:custGeom>
            <a:solidFill>
              <a:srgbClr val="50AD9F"/>
            </a:solidFill>
            <a:ln w="20234" cap="flat">
              <a:noFill/>
              <a:prstDash val="solid"/>
              <a:miter/>
            </a:ln>
          </p:spPr>
          <p:txBody>
            <a:bodyPr rtlCol="0" anchor="ctr"/>
            <a:lstStyle/>
            <a:p>
              <a:endParaRPr lang="en-US"/>
            </a:p>
          </p:txBody>
        </p:sp>
      </p:grpSp>
      <p:sp>
        <p:nvSpPr>
          <p:cNvPr id="159" name="Freeform: Shape 158">
            <a:extLst>
              <a:ext uri="{FF2B5EF4-FFF2-40B4-BE49-F238E27FC236}">
                <a16:creationId xmlns="" xmlns:a16="http://schemas.microsoft.com/office/drawing/2014/main" id="{60039F31-AE28-4452-B515-EFC8192BF9A8}"/>
              </a:ext>
            </a:extLst>
          </p:cNvPr>
          <p:cNvSpPr/>
          <p:nvPr/>
        </p:nvSpPr>
        <p:spPr>
          <a:xfrm>
            <a:off x="4735927" y="1013234"/>
            <a:ext cx="405500" cy="353720"/>
          </a:xfrm>
          <a:custGeom>
            <a:avLst/>
            <a:gdLst>
              <a:gd name="connsiteX0" fmla="*/ 390695 w 405500"/>
              <a:gd name="connsiteY0" fmla="*/ 124184 h 353720"/>
              <a:gd name="connsiteX1" fmla="*/ 278368 w 405500"/>
              <a:gd name="connsiteY1" fmla="*/ 261203 h 353720"/>
              <a:gd name="connsiteX2" fmla="*/ 203685 w 405500"/>
              <a:gd name="connsiteY2" fmla="*/ 321921 h 353720"/>
              <a:gd name="connsiteX3" fmla="*/ 174743 w 405500"/>
              <a:gd name="connsiteY3" fmla="*/ 342160 h 353720"/>
              <a:gd name="connsiteX4" fmla="*/ 59380 w 405500"/>
              <a:gd name="connsiteY4" fmla="*/ 339934 h 353720"/>
              <a:gd name="connsiteX5" fmla="*/ 5543 w 405500"/>
              <a:gd name="connsiteY5" fmla="*/ 298039 h 353720"/>
              <a:gd name="connsiteX6" fmla="*/ 8782 w 405500"/>
              <a:gd name="connsiteY6" fmla="*/ 232666 h 353720"/>
              <a:gd name="connsiteX7" fmla="*/ 72737 w 405500"/>
              <a:gd name="connsiteY7" fmla="*/ 135113 h 353720"/>
              <a:gd name="connsiteX8" fmla="*/ 90345 w 405500"/>
              <a:gd name="connsiteY8" fmla="*/ 114874 h 353720"/>
              <a:gd name="connsiteX9" fmla="*/ 162195 w 405500"/>
              <a:gd name="connsiteY9" fmla="*/ 46668 h 353720"/>
              <a:gd name="connsiteX10" fmla="*/ 311965 w 405500"/>
              <a:gd name="connsiteY10" fmla="*/ 118 h 353720"/>
              <a:gd name="connsiteX11" fmla="*/ 405470 w 405500"/>
              <a:gd name="connsiteY11" fmla="*/ 55978 h 353720"/>
              <a:gd name="connsiteX12" fmla="*/ 390695 w 405500"/>
              <a:gd name="connsiteY12" fmla="*/ 124184 h 35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500" h="353720">
                <a:moveTo>
                  <a:pt x="390695" y="124184"/>
                </a:moveTo>
                <a:cubicBezTo>
                  <a:pt x="362300" y="176583"/>
                  <a:pt x="324190" y="223093"/>
                  <a:pt x="278368" y="261203"/>
                </a:cubicBezTo>
                <a:cubicBezTo>
                  <a:pt x="254283" y="282657"/>
                  <a:pt x="228782" y="302694"/>
                  <a:pt x="203685" y="321921"/>
                </a:cubicBezTo>
                <a:cubicBezTo>
                  <a:pt x="194719" y="329592"/>
                  <a:pt x="185025" y="336352"/>
                  <a:pt x="174743" y="342160"/>
                </a:cubicBezTo>
                <a:cubicBezTo>
                  <a:pt x="137746" y="358028"/>
                  <a:pt x="95730" y="357218"/>
                  <a:pt x="59380" y="339934"/>
                </a:cubicBezTo>
                <a:cubicBezTo>
                  <a:pt x="36753" y="333316"/>
                  <a:pt x="17505" y="318339"/>
                  <a:pt x="5543" y="298039"/>
                </a:cubicBezTo>
                <a:cubicBezTo>
                  <a:pt x="-1904" y="276646"/>
                  <a:pt x="-751" y="253209"/>
                  <a:pt x="8782" y="232666"/>
                </a:cubicBezTo>
                <a:cubicBezTo>
                  <a:pt x="23981" y="196519"/>
                  <a:pt x="45658" y="163468"/>
                  <a:pt x="72737" y="135113"/>
                </a:cubicBezTo>
                <a:lnTo>
                  <a:pt x="90345" y="114874"/>
                </a:lnTo>
                <a:cubicBezTo>
                  <a:pt x="112386" y="90202"/>
                  <a:pt x="136410" y="67393"/>
                  <a:pt x="162195" y="46668"/>
                </a:cubicBezTo>
                <a:cubicBezTo>
                  <a:pt x="204920" y="13719"/>
                  <a:pt x="258068" y="-2817"/>
                  <a:pt x="311965" y="118"/>
                </a:cubicBezTo>
                <a:cubicBezTo>
                  <a:pt x="347181" y="1737"/>
                  <a:pt x="397982" y="15702"/>
                  <a:pt x="405470" y="55978"/>
                </a:cubicBezTo>
                <a:cubicBezTo>
                  <a:pt x="408222" y="79718"/>
                  <a:pt x="403021" y="103702"/>
                  <a:pt x="390695" y="124184"/>
                </a:cubicBezTo>
                <a:close/>
              </a:path>
            </a:pathLst>
          </a:custGeom>
          <a:solidFill>
            <a:srgbClr val="000000">
              <a:alpha val="15000"/>
            </a:srgbClr>
          </a:solidFill>
          <a:ln w="20234" cap="flat">
            <a:noFill/>
            <a:prstDash val="solid"/>
            <a:miter/>
          </a:ln>
        </p:spPr>
        <p:txBody>
          <a:bodyPr rtlCol="0" anchor="ctr"/>
          <a:lstStyle/>
          <a:p>
            <a:endParaRPr lang="en-US"/>
          </a:p>
        </p:txBody>
      </p:sp>
      <p:sp>
        <p:nvSpPr>
          <p:cNvPr id="160" name="Freeform: Shape 159">
            <a:extLst>
              <a:ext uri="{FF2B5EF4-FFF2-40B4-BE49-F238E27FC236}">
                <a16:creationId xmlns="" xmlns:a16="http://schemas.microsoft.com/office/drawing/2014/main" id="{F1F65A9A-BEF3-403A-B08B-9F44B796A0A8}"/>
              </a:ext>
            </a:extLst>
          </p:cNvPr>
          <p:cNvSpPr/>
          <p:nvPr/>
        </p:nvSpPr>
        <p:spPr>
          <a:xfrm>
            <a:off x="4695610" y="972752"/>
            <a:ext cx="405506" cy="353773"/>
          </a:xfrm>
          <a:custGeom>
            <a:avLst/>
            <a:gdLst>
              <a:gd name="connsiteX0" fmla="*/ 390736 w 405506"/>
              <a:gd name="connsiteY0" fmla="*/ 124187 h 353773"/>
              <a:gd name="connsiteX1" fmla="*/ 278206 w 405506"/>
              <a:gd name="connsiteY1" fmla="*/ 261409 h 353773"/>
              <a:gd name="connsiteX2" fmla="*/ 203524 w 405506"/>
              <a:gd name="connsiteY2" fmla="*/ 322127 h 353773"/>
              <a:gd name="connsiteX3" fmla="*/ 174784 w 405506"/>
              <a:gd name="connsiteY3" fmla="*/ 342366 h 353773"/>
              <a:gd name="connsiteX4" fmla="*/ 59421 w 405506"/>
              <a:gd name="connsiteY4" fmla="*/ 340139 h 353773"/>
              <a:gd name="connsiteX5" fmla="*/ 5382 w 405506"/>
              <a:gd name="connsiteY5" fmla="*/ 298042 h 353773"/>
              <a:gd name="connsiteX6" fmla="*/ 8823 w 405506"/>
              <a:gd name="connsiteY6" fmla="*/ 232872 h 353773"/>
              <a:gd name="connsiteX7" fmla="*/ 72576 w 405506"/>
              <a:gd name="connsiteY7" fmla="*/ 135116 h 353773"/>
              <a:gd name="connsiteX8" fmla="*/ 90184 w 405506"/>
              <a:gd name="connsiteY8" fmla="*/ 114877 h 353773"/>
              <a:gd name="connsiteX9" fmla="*/ 162236 w 405506"/>
              <a:gd name="connsiteY9" fmla="*/ 46873 h 353773"/>
              <a:gd name="connsiteX10" fmla="*/ 311804 w 405506"/>
              <a:gd name="connsiteY10" fmla="*/ 121 h 353773"/>
              <a:gd name="connsiteX11" fmla="*/ 405511 w 405506"/>
              <a:gd name="connsiteY11" fmla="*/ 55981 h 353773"/>
              <a:gd name="connsiteX12" fmla="*/ 390736 w 405506"/>
              <a:gd name="connsiteY12" fmla="*/ 124187 h 35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506" h="353773">
                <a:moveTo>
                  <a:pt x="390736" y="124187"/>
                </a:moveTo>
                <a:cubicBezTo>
                  <a:pt x="362219" y="176627"/>
                  <a:pt x="324049" y="223177"/>
                  <a:pt x="278206" y="261409"/>
                </a:cubicBezTo>
                <a:cubicBezTo>
                  <a:pt x="254122" y="282660"/>
                  <a:pt x="228823" y="302899"/>
                  <a:pt x="203524" y="322127"/>
                </a:cubicBezTo>
                <a:cubicBezTo>
                  <a:pt x="194558" y="329696"/>
                  <a:pt x="184924" y="336456"/>
                  <a:pt x="174784" y="342366"/>
                </a:cubicBezTo>
                <a:cubicBezTo>
                  <a:pt x="137746" y="358031"/>
                  <a:pt x="95811" y="357221"/>
                  <a:pt x="59421" y="340139"/>
                </a:cubicBezTo>
                <a:cubicBezTo>
                  <a:pt x="36793" y="333318"/>
                  <a:pt x="17525" y="318321"/>
                  <a:pt x="5382" y="298042"/>
                </a:cubicBezTo>
                <a:cubicBezTo>
                  <a:pt x="-1904" y="276690"/>
                  <a:pt x="-669" y="253333"/>
                  <a:pt x="8823" y="232872"/>
                </a:cubicBezTo>
                <a:cubicBezTo>
                  <a:pt x="23880" y="196643"/>
                  <a:pt x="45476" y="163491"/>
                  <a:pt x="72576" y="135116"/>
                </a:cubicBezTo>
                <a:lnTo>
                  <a:pt x="90184" y="114877"/>
                </a:lnTo>
                <a:cubicBezTo>
                  <a:pt x="112286" y="90266"/>
                  <a:pt x="136391" y="67517"/>
                  <a:pt x="162236" y="46873"/>
                </a:cubicBezTo>
                <a:cubicBezTo>
                  <a:pt x="204839" y="13782"/>
                  <a:pt x="257947" y="-2834"/>
                  <a:pt x="311804" y="121"/>
                </a:cubicBezTo>
                <a:cubicBezTo>
                  <a:pt x="347020" y="1740"/>
                  <a:pt x="397820" y="15705"/>
                  <a:pt x="405511" y="55981"/>
                </a:cubicBezTo>
                <a:cubicBezTo>
                  <a:pt x="408183" y="79721"/>
                  <a:pt x="402981" y="103685"/>
                  <a:pt x="390736" y="124187"/>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61" name="Freeform: Shape 160">
            <a:extLst>
              <a:ext uri="{FF2B5EF4-FFF2-40B4-BE49-F238E27FC236}">
                <a16:creationId xmlns="" xmlns:a16="http://schemas.microsoft.com/office/drawing/2014/main" id="{468A78A1-30B3-4866-AABB-96D9B416BA77}"/>
              </a:ext>
            </a:extLst>
          </p:cNvPr>
          <p:cNvSpPr/>
          <p:nvPr/>
        </p:nvSpPr>
        <p:spPr>
          <a:xfrm>
            <a:off x="4787534" y="1091690"/>
            <a:ext cx="185391" cy="141877"/>
          </a:xfrm>
          <a:custGeom>
            <a:avLst/>
            <a:gdLst>
              <a:gd name="connsiteX0" fmla="*/ 688 w 185391"/>
              <a:gd name="connsiteY0" fmla="*/ -215 h 141877"/>
              <a:gd name="connsiteX1" fmla="*/ 135077 w 185391"/>
              <a:gd name="connsiteY1" fmla="*/ 46335 h 141877"/>
              <a:gd name="connsiteX2" fmla="*/ 166853 w 185391"/>
              <a:gd name="connsiteY2" fmla="*/ 70825 h 141877"/>
              <a:gd name="connsiteX3" fmla="*/ 175151 w 185391"/>
              <a:gd name="connsiteY3" fmla="*/ 93492 h 141877"/>
              <a:gd name="connsiteX4" fmla="*/ 186080 w 185391"/>
              <a:gd name="connsiteY4" fmla="*/ 141662 h 14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91" h="141877">
                <a:moveTo>
                  <a:pt x="688" y="-215"/>
                </a:moveTo>
                <a:cubicBezTo>
                  <a:pt x="46814" y="11180"/>
                  <a:pt x="91785" y="26764"/>
                  <a:pt x="135077" y="46335"/>
                </a:cubicBezTo>
                <a:cubicBezTo>
                  <a:pt x="147727" y="51395"/>
                  <a:pt x="158737" y="59876"/>
                  <a:pt x="166853" y="70825"/>
                </a:cubicBezTo>
                <a:cubicBezTo>
                  <a:pt x="170738" y="77929"/>
                  <a:pt x="173531" y="85559"/>
                  <a:pt x="175151" y="93492"/>
                </a:cubicBezTo>
                <a:cubicBezTo>
                  <a:pt x="179198" y="109279"/>
                  <a:pt x="182841" y="125471"/>
                  <a:pt x="186080" y="141662"/>
                </a:cubicBezTo>
              </a:path>
            </a:pathLst>
          </a:custGeom>
          <a:noFill/>
          <a:ln w="20234" cap="rnd">
            <a:solidFill>
              <a:srgbClr val="190B0B"/>
            </a:solidFill>
            <a:prstDash val="solid"/>
            <a:round/>
          </a:ln>
        </p:spPr>
        <p:txBody>
          <a:bodyPr rtlCol="0" anchor="ctr"/>
          <a:lstStyle/>
          <a:p>
            <a:endParaRPr lang="en-US"/>
          </a:p>
        </p:txBody>
      </p:sp>
      <p:sp>
        <p:nvSpPr>
          <p:cNvPr id="162" name="Freeform: Shape 161">
            <a:extLst>
              <a:ext uri="{FF2B5EF4-FFF2-40B4-BE49-F238E27FC236}">
                <a16:creationId xmlns="" xmlns:a16="http://schemas.microsoft.com/office/drawing/2014/main" id="{C94BEC67-6715-41E7-839E-EEB062F72EE4}"/>
              </a:ext>
            </a:extLst>
          </p:cNvPr>
          <p:cNvSpPr/>
          <p:nvPr/>
        </p:nvSpPr>
        <p:spPr>
          <a:xfrm>
            <a:off x="4685247" y="1077523"/>
            <a:ext cx="297797" cy="259668"/>
          </a:xfrm>
          <a:custGeom>
            <a:avLst/>
            <a:gdLst>
              <a:gd name="connsiteX0" fmla="*/ 135561 w 297797"/>
              <a:gd name="connsiteY0" fmla="*/ 259454 h 259668"/>
              <a:gd name="connsiteX1" fmla="*/ 66140 w 297797"/>
              <a:gd name="connsiteY1" fmla="*/ 244881 h 259668"/>
              <a:gd name="connsiteX2" fmla="*/ 6434 w 297797"/>
              <a:gd name="connsiteY2" fmla="*/ 197522 h 259668"/>
              <a:gd name="connsiteX3" fmla="*/ 9673 w 297797"/>
              <a:gd name="connsiteY3" fmla="*/ 124458 h 259668"/>
              <a:gd name="connsiteX4" fmla="*/ 75450 w 297797"/>
              <a:gd name="connsiteY4" fmla="*/ 23262 h 259668"/>
              <a:gd name="connsiteX5" fmla="*/ 95689 w 297797"/>
              <a:gd name="connsiteY5" fmla="*/ -215 h 259668"/>
              <a:gd name="connsiteX6" fmla="*/ 103178 w 297797"/>
              <a:gd name="connsiteY6" fmla="*/ -215 h 259668"/>
              <a:gd name="connsiteX7" fmla="*/ 246472 w 297797"/>
              <a:gd name="connsiteY7" fmla="*/ 52002 h 259668"/>
              <a:gd name="connsiteX8" fmla="*/ 249305 w 297797"/>
              <a:gd name="connsiteY8" fmla="*/ 54228 h 259668"/>
              <a:gd name="connsiteX9" fmla="*/ 282699 w 297797"/>
              <a:gd name="connsiteY9" fmla="*/ 83777 h 259668"/>
              <a:gd name="connsiteX10" fmla="*/ 294438 w 297797"/>
              <a:gd name="connsiteY10" fmla="*/ 139840 h 259668"/>
              <a:gd name="connsiteX11" fmla="*/ 298486 w 297797"/>
              <a:gd name="connsiteY11" fmla="*/ 156032 h 259668"/>
              <a:gd name="connsiteX12" fmla="*/ 294438 w 297797"/>
              <a:gd name="connsiteY12" fmla="*/ 162508 h 259668"/>
              <a:gd name="connsiteX13" fmla="*/ 219351 w 297797"/>
              <a:gd name="connsiteY13" fmla="*/ 224238 h 259668"/>
              <a:gd name="connsiteX14" fmla="*/ 188992 w 297797"/>
              <a:gd name="connsiteY14" fmla="*/ 244477 h 259668"/>
              <a:gd name="connsiteX15" fmla="*/ 135561 w 297797"/>
              <a:gd name="connsiteY15" fmla="*/ 259454 h 2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797" h="259668">
                <a:moveTo>
                  <a:pt x="135561" y="259454"/>
                </a:moveTo>
                <a:cubicBezTo>
                  <a:pt x="111719" y="259008"/>
                  <a:pt x="88160" y="254050"/>
                  <a:pt x="66140" y="244881"/>
                </a:cubicBezTo>
                <a:cubicBezTo>
                  <a:pt x="40679" y="237778"/>
                  <a:pt x="19144" y="220695"/>
                  <a:pt x="6434" y="197522"/>
                </a:cubicBezTo>
                <a:cubicBezTo>
                  <a:pt x="-2228" y="173700"/>
                  <a:pt x="-1054" y="147410"/>
                  <a:pt x="9673" y="124458"/>
                </a:cubicBezTo>
                <a:cubicBezTo>
                  <a:pt x="25237" y="86995"/>
                  <a:pt x="47520" y="52690"/>
                  <a:pt x="75450" y="23262"/>
                </a:cubicBezTo>
                <a:lnTo>
                  <a:pt x="95689" y="-215"/>
                </a:lnTo>
                <a:lnTo>
                  <a:pt x="103178" y="-215"/>
                </a:lnTo>
                <a:lnTo>
                  <a:pt x="246472" y="52002"/>
                </a:lnTo>
                <a:lnTo>
                  <a:pt x="249305" y="54228"/>
                </a:lnTo>
                <a:lnTo>
                  <a:pt x="282699" y="83777"/>
                </a:lnTo>
                <a:lnTo>
                  <a:pt x="294438" y="139840"/>
                </a:lnTo>
                <a:lnTo>
                  <a:pt x="298486" y="156032"/>
                </a:lnTo>
                <a:lnTo>
                  <a:pt x="294438" y="162508"/>
                </a:lnTo>
                <a:cubicBezTo>
                  <a:pt x="270556" y="183759"/>
                  <a:pt x="245257" y="202986"/>
                  <a:pt x="219351" y="224238"/>
                </a:cubicBezTo>
                <a:cubicBezTo>
                  <a:pt x="209838" y="231867"/>
                  <a:pt x="199678" y="238648"/>
                  <a:pt x="188992" y="244477"/>
                </a:cubicBezTo>
                <a:cubicBezTo>
                  <a:pt x="172679" y="253787"/>
                  <a:pt x="154322" y="258927"/>
                  <a:pt x="135561" y="259454"/>
                </a:cubicBezTo>
                <a:close/>
              </a:path>
            </a:pathLst>
          </a:custGeom>
          <a:solidFill>
            <a:srgbClr val="63D1E1"/>
          </a:solidFill>
          <a:ln w="20234" cap="flat">
            <a:noFill/>
            <a:prstDash val="solid"/>
            <a:miter/>
          </a:ln>
        </p:spPr>
        <p:txBody>
          <a:bodyPr rtlCol="0" anchor="ctr"/>
          <a:lstStyle/>
          <a:p>
            <a:endParaRPr lang="en-US"/>
          </a:p>
        </p:txBody>
      </p:sp>
      <p:sp>
        <p:nvSpPr>
          <p:cNvPr id="163" name="Freeform: Shape 162">
            <a:extLst>
              <a:ext uri="{FF2B5EF4-FFF2-40B4-BE49-F238E27FC236}">
                <a16:creationId xmlns="" xmlns:a16="http://schemas.microsoft.com/office/drawing/2014/main" id="{5A02FAE1-3AAE-4063-887B-4B9B78293A87}"/>
              </a:ext>
            </a:extLst>
          </p:cNvPr>
          <p:cNvSpPr/>
          <p:nvPr/>
        </p:nvSpPr>
        <p:spPr>
          <a:xfrm>
            <a:off x="4674475" y="1062141"/>
            <a:ext cx="321523" cy="283159"/>
          </a:xfrm>
          <a:custGeom>
            <a:avLst/>
            <a:gdLst>
              <a:gd name="connsiteX0" fmla="*/ 111319 w 321523"/>
              <a:gd name="connsiteY0" fmla="*/ 26298 h 283159"/>
              <a:gd name="connsiteX1" fmla="*/ 138845 w 321523"/>
              <a:gd name="connsiteY1" fmla="*/ 36215 h 283159"/>
              <a:gd name="connsiteX2" fmla="*/ 250161 w 321523"/>
              <a:gd name="connsiteY2" fmla="*/ 76694 h 283159"/>
              <a:gd name="connsiteX3" fmla="*/ 252994 w 321523"/>
              <a:gd name="connsiteY3" fmla="*/ 77706 h 283159"/>
              <a:gd name="connsiteX4" fmla="*/ 254208 w 321523"/>
              <a:gd name="connsiteY4" fmla="*/ 78718 h 283159"/>
              <a:gd name="connsiteX5" fmla="*/ 278293 w 321523"/>
              <a:gd name="connsiteY5" fmla="*/ 98957 h 283159"/>
              <a:gd name="connsiteX6" fmla="*/ 281126 w 321523"/>
              <a:gd name="connsiteY6" fmla="*/ 101385 h 283159"/>
              <a:gd name="connsiteX7" fmla="*/ 285174 w 321523"/>
              <a:gd name="connsiteY7" fmla="*/ 105029 h 283159"/>
              <a:gd name="connsiteX8" fmla="*/ 291448 w 321523"/>
              <a:gd name="connsiteY8" fmla="*/ 135388 h 283159"/>
              <a:gd name="connsiteX9" fmla="*/ 296103 w 321523"/>
              <a:gd name="connsiteY9" fmla="*/ 157650 h 283159"/>
              <a:gd name="connsiteX10" fmla="*/ 298734 w 321523"/>
              <a:gd name="connsiteY10" fmla="*/ 168378 h 283159"/>
              <a:gd name="connsiteX11" fmla="*/ 298734 w 321523"/>
              <a:gd name="connsiteY11" fmla="*/ 169997 h 283159"/>
              <a:gd name="connsiteX12" fmla="*/ 298734 w 321523"/>
              <a:gd name="connsiteY12" fmla="*/ 169997 h 283159"/>
              <a:gd name="connsiteX13" fmla="*/ 224052 w 321523"/>
              <a:gd name="connsiteY13" fmla="*/ 230714 h 283159"/>
              <a:gd name="connsiteX14" fmla="*/ 195312 w 321523"/>
              <a:gd name="connsiteY14" fmla="*/ 250953 h 283159"/>
              <a:gd name="connsiteX15" fmla="*/ 145726 w 321523"/>
              <a:gd name="connsiteY15" fmla="*/ 262490 h 283159"/>
              <a:gd name="connsiteX16" fmla="*/ 79949 w 321523"/>
              <a:gd name="connsiteY16" fmla="*/ 248727 h 283159"/>
              <a:gd name="connsiteX17" fmla="*/ 25910 w 321523"/>
              <a:gd name="connsiteY17" fmla="*/ 206630 h 283159"/>
              <a:gd name="connsiteX18" fmla="*/ 29351 w 321523"/>
              <a:gd name="connsiteY18" fmla="*/ 141459 h 283159"/>
              <a:gd name="connsiteX19" fmla="*/ 93104 w 321523"/>
              <a:gd name="connsiteY19" fmla="*/ 43704 h 283159"/>
              <a:gd name="connsiteX20" fmla="*/ 110712 w 321523"/>
              <a:gd name="connsiteY20" fmla="*/ 23465 h 283159"/>
              <a:gd name="connsiteX21" fmla="*/ 104843 w 321523"/>
              <a:gd name="connsiteY21" fmla="*/ -215 h 283159"/>
              <a:gd name="connsiteX22" fmla="*/ 95735 w 321523"/>
              <a:gd name="connsiteY22" fmla="*/ 9904 h 283159"/>
              <a:gd name="connsiteX23" fmla="*/ 77925 w 321523"/>
              <a:gd name="connsiteY23" fmla="*/ 30144 h 283159"/>
              <a:gd name="connsiteX24" fmla="*/ 10326 w 321523"/>
              <a:gd name="connsiteY24" fmla="*/ 133971 h 283159"/>
              <a:gd name="connsiteX25" fmla="*/ 7290 w 321523"/>
              <a:gd name="connsiteY25" fmla="*/ 214928 h 283159"/>
              <a:gd name="connsiteX26" fmla="*/ 72460 w 321523"/>
              <a:gd name="connsiteY26" fmla="*/ 267752 h 283159"/>
              <a:gd name="connsiteX27" fmla="*/ 145726 w 321523"/>
              <a:gd name="connsiteY27" fmla="*/ 282931 h 283159"/>
              <a:gd name="connsiteX28" fmla="*/ 204622 w 321523"/>
              <a:gd name="connsiteY28" fmla="*/ 268966 h 283159"/>
              <a:gd name="connsiteX29" fmla="*/ 236195 w 321523"/>
              <a:gd name="connsiteY29" fmla="*/ 247311 h 283159"/>
              <a:gd name="connsiteX30" fmla="*/ 312295 w 321523"/>
              <a:gd name="connsiteY30" fmla="*/ 184973 h 283159"/>
              <a:gd name="connsiteX31" fmla="*/ 322212 w 321523"/>
              <a:gd name="connsiteY31" fmla="*/ 176068 h 283159"/>
              <a:gd name="connsiteX32" fmla="*/ 317962 w 321523"/>
              <a:gd name="connsiteY32" fmla="*/ 163723 h 283159"/>
              <a:gd name="connsiteX33" fmla="*/ 317962 w 321523"/>
              <a:gd name="connsiteY33" fmla="*/ 163723 h 283159"/>
              <a:gd name="connsiteX34" fmla="*/ 315128 w 321523"/>
              <a:gd name="connsiteY34" fmla="*/ 152793 h 283159"/>
              <a:gd name="connsiteX35" fmla="*/ 310676 w 321523"/>
              <a:gd name="connsiteY35" fmla="*/ 131340 h 283159"/>
              <a:gd name="connsiteX36" fmla="*/ 304401 w 321523"/>
              <a:gd name="connsiteY36" fmla="*/ 100778 h 283159"/>
              <a:gd name="connsiteX37" fmla="*/ 302985 w 321523"/>
              <a:gd name="connsiteY37" fmla="*/ 94302 h 283159"/>
              <a:gd name="connsiteX38" fmla="*/ 297925 w 321523"/>
              <a:gd name="connsiteY38" fmla="*/ 89647 h 283159"/>
              <a:gd name="connsiteX39" fmla="*/ 293877 w 321523"/>
              <a:gd name="connsiteY39" fmla="*/ 86206 h 283159"/>
              <a:gd name="connsiteX40" fmla="*/ 290841 w 321523"/>
              <a:gd name="connsiteY40" fmla="*/ 83575 h 283159"/>
              <a:gd name="connsiteX41" fmla="*/ 266959 w 321523"/>
              <a:gd name="connsiteY41" fmla="*/ 63336 h 283159"/>
              <a:gd name="connsiteX42" fmla="*/ 266959 w 321523"/>
              <a:gd name="connsiteY42" fmla="*/ 63336 h 283159"/>
              <a:gd name="connsiteX43" fmla="*/ 266959 w 321523"/>
              <a:gd name="connsiteY43" fmla="*/ 63336 h 283159"/>
              <a:gd name="connsiteX44" fmla="*/ 265744 w 321523"/>
              <a:gd name="connsiteY44" fmla="*/ 62324 h 283159"/>
              <a:gd name="connsiteX45" fmla="*/ 263113 w 321523"/>
              <a:gd name="connsiteY45" fmla="*/ 60098 h 283159"/>
              <a:gd name="connsiteX46" fmla="*/ 260078 w 321523"/>
              <a:gd name="connsiteY46" fmla="*/ 60098 h 283159"/>
              <a:gd name="connsiteX47" fmla="*/ 257244 w 321523"/>
              <a:gd name="connsiteY47" fmla="*/ 59086 h 283159"/>
              <a:gd name="connsiteX48" fmla="*/ 145929 w 321523"/>
              <a:gd name="connsiteY48" fmla="*/ 18607 h 283159"/>
              <a:gd name="connsiteX49" fmla="*/ 118403 w 321523"/>
              <a:gd name="connsiteY49" fmla="*/ 8690 h 283159"/>
              <a:gd name="connsiteX50" fmla="*/ 105652 w 321523"/>
              <a:gd name="connsiteY50" fmla="*/ 4035 h 28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1523" h="283159">
                <a:moveTo>
                  <a:pt x="111319" y="26298"/>
                </a:moveTo>
                <a:lnTo>
                  <a:pt x="138845" y="36215"/>
                </a:lnTo>
                <a:lnTo>
                  <a:pt x="250161" y="76694"/>
                </a:lnTo>
                <a:lnTo>
                  <a:pt x="252994" y="77706"/>
                </a:lnTo>
                <a:lnTo>
                  <a:pt x="254208" y="78718"/>
                </a:lnTo>
                <a:lnTo>
                  <a:pt x="278293" y="98957"/>
                </a:lnTo>
                <a:lnTo>
                  <a:pt x="281126" y="101385"/>
                </a:lnTo>
                <a:lnTo>
                  <a:pt x="285174" y="105029"/>
                </a:lnTo>
                <a:lnTo>
                  <a:pt x="291448" y="135388"/>
                </a:lnTo>
                <a:lnTo>
                  <a:pt x="296103" y="157650"/>
                </a:lnTo>
                <a:lnTo>
                  <a:pt x="298734" y="168378"/>
                </a:lnTo>
                <a:lnTo>
                  <a:pt x="298734" y="169997"/>
                </a:lnTo>
                <a:lnTo>
                  <a:pt x="298734" y="169997"/>
                </a:lnTo>
                <a:cubicBezTo>
                  <a:pt x="274650" y="191248"/>
                  <a:pt x="249351" y="211487"/>
                  <a:pt x="224052" y="230714"/>
                </a:cubicBezTo>
                <a:cubicBezTo>
                  <a:pt x="215086" y="238284"/>
                  <a:pt x="205452" y="245044"/>
                  <a:pt x="195312" y="250953"/>
                </a:cubicBezTo>
                <a:cubicBezTo>
                  <a:pt x="179971" y="258765"/>
                  <a:pt x="162949" y="262712"/>
                  <a:pt x="145726" y="262490"/>
                </a:cubicBezTo>
                <a:cubicBezTo>
                  <a:pt x="123160" y="261903"/>
                  <a:pt x="100856" y="257248"/>
                  <a:pt x="79949" y="248727"/>
                </a:cubicBezTo>
                <a:cubicBezTo>
                  <a:pt x="57321" y="241907"/>
                  <a:pt x="38053" y="226909"/>
                  <a:pt x="25910" y="206630"/>
                </a:cubicBezTo>
                <a:cubicBezTo>
                  <a:pt x="18624" y="185277"/>
                  <a:pt x="19859" y="161921"/>
                  <a:pt x="29351" y="141459"/>
                </a:cubicBezTo>
                <a:cubicBezTo>
                  <a:pt x="44408" y="105231"/>
                  <a:pt x="66004" y="72079"/>
                  <a:pt x="93104" y="43704"/>
                </a:cubicBezTo>
                <a:lnTo>
                  <a:pt x="110712" y="23465"/>
                </a:lnTo>
                <a:moveTo>
                  <a:pt x="104843" y="-215"/>
                </a:moveTo>
                <a:lnTo>
                  <a:pt x="95735" y="9904"/>
                </a:lnTo>
                <a:lnTo>
                  <a:pt x="77925" y="30144"/>
                </a:lnTo>
                <a:cubicBezTo>
                  <a:pt x="49286" y="60381"/>
                  <a:pt x="26396" y="95557"/>
                  <a:pt x="10326" y="133971"/>
                </a:cubicBezTo>
                <a:cubicBezTo>
                  <a:pt x="-1372" y="159492"/>
                  <a:pt x="-2465" y="188617"/>
                  <a:pt x="7290" y="214928"/>
                </a:cubicBezTo>
                <a:cubicBezTo>
                  <a:pt x="21053" y="240571"/>
                  <a:pt x="44530" y="259596"/>
                  <a:pt x="72460" y="267752"/>
                </a:cubicBezTo>
                <a:cubicBezTo>
                  <a:pt x="95756" y="277224"/>
                  <a:pt x="120589" y="282365"/>
                  <a:pt x="145726" y="282931"/>
                </a:cubicBezTo>
                <a:cubicBezTo>
                  <a:pt x="166208" y="283235"/>
                  <a:pt x="186447" y="278438"/>
                  <a:pt x="204622" y="268966"/>
                </a:cubicBezTo>
                <a:cubicBezTo>
                  <a:pt x="215855" y="262834"/>
                  <a:pt x="226440" y="255588"/>
                  <a:pt x="236195" y="247311"/>
                </a:cubicBezTo>
                <a:cubicBezTo>
                  <a:pt x="262709" y="227071"/>
                  <a:pt x="288008" y="206832"/>
                  <a:pt x="312295" y="184973"/>
                </a:cubicBezTo>
                <a:lnTo>
                  <a:pt x="322212" y="176068"/>
                </a:lnTo>
                <a:lnTo>
                  <a:pt x="317962" y="163723"/>
                </a:lnTo>
                <a:lnTo>
                  <a:pt x="317962" y="163723"/>
                </a:lnTo>
                <a:lnTo>
                  <a:pt x="315128" y="152793"/>
                </a:lnTo>
                <a:lnTo>
                  <a:pt x="310676" y="131340"/>
                </a:lnTo>
                <a:lnTo>
                  <a:pt x="304401" y="100778"/>
                </a:lnTo>
                <a:lnTo>
                  <a:pt x="302985" y="94302"/>
                </a:lnTo>
                <a:lnTo>
                  <a:pt x="297925" y="89647"/>
                </a:lnTo>
                <a:lnTo>
                  <a:pt x="293877" y="86206"/>
                </a:lnTo>
                <a:lnTo>
                  <a:pt x="290841" y="83575"/>
                </a:lnTo>
                <a:lnTo>
                  <a:pt x="266959" y="63336"/>
                </a:lnTo>
                <a:lnTo>
                  <a:pt x="266959" y="63336"/>
                </a:lnTo>
                <a:lnTo>
                  <a:pt x="266959" y="63336"/>
                </a:lnTo>
                <a:lnTo>
                  <a:pt x="265744" y="62324"/>
                </a:lnTo>
                <a:lnTo>
                  <a:pt x="263113" y="60098"/>
                </a:lnTo>
                <a:lnTo>
                  <a:pt x="260078" y="60098"/>
                </a:lnTo>
                <a:lnTo>
                  <a:pt x="257244" y="59086"/>
                </a:lnTo>
                <a:lnTo>
                  <a:pt x="145929" y="18607"/>
                </a:lnTo>
                <a:lnTo>
                  <a:pt x="118403" y="8690"/>
                </a:lnTo>
                <a:lnTo>
                  <a:pt x="105652" y="4035"/>
                </a:lnTo>
                <a:close/>
              </a:path>
            </a:pathLst>
          </a:custGeom>
          <a:solidFill>
            <a:srgbClr val="190B0B"/>
          </a:solidFill>
          <a:ln w="20234" cap="flat">
            <a:noFill/>
            <a:prstDash val="solid"/>
            <a:miter/>
          </a:ln>
        </p:spPr>
        <p:txBody>
          <a:bodyPr rtlCol="0" anchor="ctr"/>
          <a:lstStyle/>
          <a:p>
            <a:endParaRPr lang="en-US"/>
          </a:p>
        </p:txBody>
      </p:sp>
      <p:sp>
        <p:nvSpPr>
          <p:cNvPr id="164" name="Freeform: Shape 163">
            <a:extLst>
              <a:ext uri="{FF2B5EF4-FFF2-40B4-BE49-F238E27FC236}">
                <a16:creationId xmlns="" xmlns:a16="http://schemas.microsoft.com/office/drawing/2014/main" id="{31A5AECF-E33E-48F1-BE31-EBE09C7136F8}"/>
              </a:ext>
            </a:extLst>
          </p:cNvPr>
          <p:cNvSpPr/>
          <p:nvPr/>
        </p:nvSpPr>
        <p:spPr>
          <a:xfrm>
            <a:off x="4741794" y="1038056"/>
            <a:ext cx="310469" cy="243108"/>
          </a:xfrm>
          <a:custGeom>
            <a:avLst/>
            <a:gdLst>
              <a:gd name="connsiteX0" fmla="*/ 311158 w 310469"/>
              <a:gd name="connsiteY0" fmla="*/ -215 h 243108"/>
              <a:gd name="connsiteX1" fmla="*/ 293752 w 310469"/>
              <a:gd name="connsiteY1" fmla="*/ 28120 h 243108"/>
              <a:gd name="connsiteX2" fmla="*/ 201461 w 310469"/>
              <a:gd name="connsiteY2" fmla="*/ 133768 h 243108"/>
              <a:gd name="connsiteX3" fmla="*/ 47441 w 310469"/>
              <a:gd name="connsiteY3" fmla="*/ 242858 h 243108"/>
              <a:gd name="connsiteX4" fmla="*/ 688 w 310469"/>
              <a:gd name="connsiteY4" fmla="*/ 236584 h 2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469" h="243108">
                <a:moveTo>
                  <a:pt x="311158" y="-215"/>
                </a:moveTo>
                <a:cubicBezTo>
                  <a:pt x="306503" y="9884"/>
                  <a:pt x="300653" y="19397"/>
                  <a:pt x="293752" y="28120"/>
                </a:cubicBezTo>
                <a:cubicBezTo>
                  <a:pt x="265862" y="65744"/>
                  <a:pt x="234998" y="101082"/>
                  <a:pt x="201461" y="133768"/>
                </a:cubicBezTo>
                <a:cubicBezTo>
                  <a:pt x="160983" y="174247"/>
                  <a:pt x="108766" y="238608"/>
                  <a:pt x="47441" y="242858"/>
                </a:cubicBezTo>
                <a:cubicBezTo>
                  <a:pt x="31634" y="243202"/>
                  <a:pt x="15847" y="241077"/>
                  <a:pt x="688" y="236584"/>
                </a:cubicBezTo>
              </a:path>
            </a:pathLst>
          </a:custGeom>
          <a:noFill/>
          <a:ln w="20234" cap="rnd">
            <a:solidFill>
              <a:srgbClr val="190B0B"/>
            </a:solidFill>
            <a:prstDash val="solid"/>
            <a:round/>
          </a:ln>
        </p:spPr>
        <p:txBody>
          <a:bodyPr rtlCol="0" anchor="ctr"/>
          <a:lstStyle/>
          <a:p>
            <a:endParaRPr lang="en-US"/>
          </a:p>
        </p:txBody>
      </p:sp>
      <p:grpSp>
        <p:nvGrpSpPr>
          <p:cNvPr id="221" name="Group 220">
            <a:extLst>
              <a:ext uri="{FF2B5EF4-FFF2-40B4-BE49-F238E27FC236}">
                <a16:creationId xmlns="" xmlns:a16="http://schemas.microsoft.com/office/drawing/2014/main" id="{2B00B157-B9B1-473E-8848-0994AF3B7852}"/>
              </a:ext>
            </a:extLst>
          </p:cNvPr>
          <p:cNvGrpSpPr/>
          <p:nvPr/>
        </p:nvGrpSpPr>
        <p:grpSpPr>
          <a:xfrm>
            <a:off x="-223896" y="1190389"/>
            <a:ext cx="1277548" cy="1438063"/>
            <a:chOff x="-223896" y="1190389"/>
            <a:chExt cx="1277548" cy="1438063"/>
          </a:xfrm>
        </p:grpSpPr>
        <p:sp>
          <p:nvSpPr>
            <p:cNvPr id="165" name="Freeform: Shape 164">
              <a:extLst>
                <a:ext uri="{FF2B5EF4-FFF2-40B4-BE49-F238E27FC236}">
                  <a16:creationId xmlns="" xmlns:a16="http://schemas.microsoft.com/office/drawing/2014/main" id="{83AB8BA4-70AF-46DC-BBE0-F70F67BD038F}"/>
                </a:ext>
              </a:extLst>
            </p:cNvPr>
            <p:cNvSpPr/>
            <p:nvPr/>
          </p:nvSpPr>
          <p:spPr>
            <a:xfrm>
              <a:off x="-76957" y="1311087"/>
              <a:ext cx="1130609" cy="1317365"/>
            </a:xfrm>
            <a:custGeom>
              <a:avLst/>
              <a:gdLst>
                <a:gd name="connsiteX0" fmla="*/ 1105344 w 1130609"/>
                <a:gd name="connsiteY0" fmla="*/ 211887 h 1317365"/>
                <a:gd name="connsiteX1" fmla="*/ 1127001 w 1130609"/>
                <a:gd name="connsiteY1" fmla="*/ 223828 h 1317365"/>
                <a:gd name="connsiteX2" fmla="*/ 1128620 w 1130609"/>
                <a:gd name="connsiteY2" fmla="*/ 255604 h 1317365"/>
                <a:gd name="connsiteX3" fmla="*/ 855592 w 1130609"/>
                <a:gd name="connsiteY3" fmla="*/ 1292256 h 1317365"/>
                <a:gd name="connsiteX4" fmla="*/ 839806 w 1130609"/>
                <a:gd name="connsiteY4" fmla="*/ 1315936 h 1317365"/>
                <a:gd name="connsiteX5" fmla="*/ 822401 w 1130609"/>
                <a:gd name="connsiteY5" fmla="*/ 1315936 h 1317365"/>
                <a:gd name="connsiteX6" fmla="*/ 688 w 1130609"/>
                <a:gd name="connsiteY6" fmla="*/ 1139855 h 1317365"/>
                <a:gd name="connsiteX7" fmla="*/ 178389 w 1130609"/>
                <a:gd name="connsiteY7" fmla="*/ 344049 h 1317365"/>
                <a:gd name="connsiteX8" fmla="*/ 244167 w 1130609"/>
                <a:gd name="connsiteY8" fmla="*/ 104822 h 1317365"/>
                <a:gd name="connsiteX9" fmla="*/ 274931 w 1130609"/>
                <a:gd name="connsiteY9" fmla="*/ 7269 h 1317365"/>
                <a:gd name="connsiteX10" fmla="*/ 368436 w 1130609"/>
                <a:gd name="connsiteY10" fmla="*/ 16579 h 1317365"/>
                <a:gd name="connsiteX11" fmla="*/ 838592 w 1130609"/>
                <a:gd name="connsiteY11" fmla="*/ 136800 h 1317365"/>
                <a:gd name="connsiteX12" fmla="*/ 1105344 w 1130609"/>
                <a:gd name="connsiteY12" fmla="*/ 211887 h 131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609" h="1317365">
                  <a:moveTo>
                    <a:pt x="1105344" y="211887"/>
                  </a:moveTo>
                  <a:cubicBezTo>
                    <a:pt x="1113622" y="213507"/>
                    <a:pt x="1121212" y="217696"/>
                    <a:pt x="1127001" y="223828"/>
                  </a:cubicBezTo>
                  <a:cubicBezTo>
                    <a:pt x="1132101" y="233685"/>
                    <a:pt x="1132688" y="245282"/>
                    <a:pt x="1128620" y="255604"/>
                  </a:cubicBezTo>
                  <a:cubicBezTo>
                    <a:pt x="1044222" y="614243"/>
                    <a:pt x="952944" y="958106"/>
                    <a:pt x="855592" y="1292256"/>
                  </a:cubicBezTo>
                  <a:cubicBezTo>
                    <a:pt x="852760" y="1301566"/>
                    <a:pt x="848914" y="1312495"/>
                    <a:pt x="839806" y="1315936"/>
                  </a:cubicBezTo>
                  <a:cubicBezTo>
                    <a:pt x="834119" y="1317555"/>
                    <a:pt x="828088" y="1317555"/>
                    <a:pt x="822401" y="1315936"/>
                  </a:cubicBezTo>
                  <a:cubicBezTo>
                    <a:pt x="546944" y="1263921"/>
                    <a:pt x="271287" y="1211906"/>
                    <a:pt x="688" y="1139855"/>
                  </a:cubicBezTo>
                  <a:cubicBezTo>
                    <a:pt x="33678" y="869864"/>
                    <a:pt x="106135" y="606349"/>
                    <a:pt x="178389" y="344049"/>
                  </a:cubicBezTo>
                  <a:cubicBezTo>
                    <a:pt x="200248" y="264307"/>
                    <a:pt x="222166" y="184564"/>
                    <a:pt x="244167" y="104822"/>
                  </a:cubicBezTo>
                  <a:cubicBezTo>
                    <a:pt x="250643" y="81345"/>
                    <a:pt x="255298" y="23865"/>
                    <a:pt x="274931" y="7269"/>
                  </a:cubicBezTo>
                  <a:cubicBezTo>
                    <a:pt x="297800" y="-11554"/>
                    <a:pt x="342326" y="10305"/>
                    <a:pt x="368436" y="16579"/>
                  </a:cubicBezTo>
                  <a:cubicBezTo>
                    <a:pt x="525633" y="54224"/>
                    <a:pt x="682345" y="94297"/>
                    <a:pt x="838592" y="136800"/>
                  </a:cubicBezTo>
                  <a:cubicBezTo>
                    <a:pt x="927645" y="160945"/>
                    <a:pt x="1016555" y="185981"/>
                    <a:pt x="1105344" y="211887"/>
                  </a:cubicBezTo>
                  <a:close/>
                </a:path>
              </a:pathLst>
            </a:custGeom>
            <a:solidFill>
              <a:srgbClr val="000000">
                <a:alpha val="15000"/>
              </a:srgbClr>
            </a:solidFill>
            <a:ln w="20234" cap="flat">
              <a:noFill/>
              <a:prstDash val="solid"/>
              <a:miter/>
            </a:ln>
          </p:spPr>
          <p:txBody>
            <a:bodyPr rtlCol="0" anchor="ctr"/>
            <a:lstStyle/>
            <a:p>
              <a:endParaRPr lang="en-US"/>
            </a:p>
          </p:txBody>
        </p:sp>
        <p:sp>
          <p:nvSpPr>
            <p:cNvPr id="166" name="Freeform: Shape 165">
              <a:extLst>
                <a:ext uri="{FF2B5EF4-FFF2-40B4-BE49-F238E27FC236}">
                  <a16:creationId xmlns="" xmlns:a16="http://schemas.microsoft.com/office/drawing/2014/main" id="{40E15946-3D5E-4E6D-B48E-1A9883582D09}"/>
                </a:ext>
              </a:extLst>
            </p:cNvPr>
            <p:cNvSpPr/>
            <p:nvPr/>
          </p:nvSpPr>
          <p:spPr>
            <a:xfrm>
              <a:off x="-144758" y="1226212"/>
              <a:ext cx="1130632" cy="1317438"/>
            </a:xfrm>
            <a:custGeom>
              <a:avLst/>
              <a:gdLst>
                <a:gd name="connsiteX0" fmla="*/ 1105344 w 1130632"/>
                <a:gd name="connsiteY0" fmla="*/ 212163 h 1317438"/>
                <a:gd name="connsiteX1" fmla="*/ 1127202 w 1130632"/>
                <a:gd name="connsiteY1" fmla="*/ 224104 h 1317438"/>
                <a:gd name="connsiteX2" fmla="*/ 1128821 w 1130632"/>
                <a:gd name="connsiteY2" fmla="*/ 255880 h 1317438"/>
                <a:gd name="connsiteX3" fmla="*/ 855592 w 1130632"/>
                <a:gd name="connsiteY3" fmla="*/ 1292329 h 1317438"/>
                <a:gd name="connsiteX4" fmla="*/ 839806 w 1130632"/>
                <a:gd name="connsiteY4" fmla="*/ 1316009 h 1317438"/>
                <a:gd name="connsiteX5" fmla="*/ 822400 w 1130632"/>
                <a:gd name="connsiteY5" fmla="*/ 1316009 h 1317438"/>
                <a:gd name="connsiteX6" fmla="*/ 688 w 1130632"/>
                <a:gd name="connsiteY6" fmla="*/ 1139725 h 1317438"/>
                <a:gd name="connsiteX7" fmla="*/ 178388 w 1130632"/>
                <a:gd name="connsiteY7" fmla="*/ 343920 h 1317438"/>
                <a:gd name="connsiteX8" fmla="*/ 244165 w 1130632"/>
                <a:gd name="connsiteY8" fmla="*/ 104895 h 1317438"/>
                <a:gd name="connsiteX9" fmla="*/ 274929 w 1130632"/>
                <a:gd name="connsiteY9" fmla="*/ 7140 h 1317438"/>
                <a:gd name="connsiteX10" fmla="*/ 368434 w 1130632"/>
                <a:gd name="connsiteY10" fmla="*/ 16652 h 1317438"/>
                <a:gd name="connsiteX11" fmla="*/ 838592 w 1130632"/>
                <a:gd name="connsiteY11" fmla="*/ 136670 h 1317438"/>
                <a:gd name="connsiteX12" fmla="*/ 1105344 w 1130632"/>
                <a:gd name="connsiteY12" fmla="*/ 212163 h 13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632" h="1317438">
                  <a:moveTo>
                    <a:pt x="1105344" y="212163"/>
                  </a:moveTo>
                  <a:cubicBezTo>
                    <a:pt x="1113743" y="213600"/>
                    <a:pt x="1121434" y="217809"/>
                    <a:pt x="1127202" y="224104"/>
                  </a:cubicBezTo>
                  <a:cubicBezTo>
                    <a:pt x="1132060" y="234021"/>
                    <a:pt x="1132647" y="245517"/>
                    <a:pt x="1128821" y="255880"/>
                  </a:cubicBezTo>
                  <a:cubicBezTo>
                    <a:pt x="1046913" y="603589"/>
                    <a:pt x="955837" y="949072"/>
                    <a:pt x="855592" y="1292329"/>
                  </a:cubicBezTo>
                  <a:cubicBezTo>
                    <a:pt x="852961" y="1301841"/>
                    <a:pt x="848913" y="1312568"/>
                    <a:pt x="839806" y="1316009"/>
                  </a:cubicBezTo>
                  <a:cubicBezTo>
                    <a:pt x="834119" y="1317628"/>
                    <a:pt x="828087" y="1317628"/>
                    <a:pt x="822400" y="1316009"/>
                  </a:cubicBezTo>
                  <a:cubicBezTo>
                    <a:pt x="547147" y="1263994"/>
                    <a:pt x="271287" y="1211777"/>
                    <a:pt x="688" y="1139725"/>
                  </a:cubicBezTo>
                  <a:cubicBezTo>
                    <a:pt x="33678" y="869937"/>
                    <a:pt x="106135" y="606423"/>
                    <a:pt x="178388" y="343920"/>
                  </a:cubicBezTo>
                  <a:cubicBezTo>
                    <a:pt x="200510" y="264178"/>
                    <a:pt x="222449" y="184496"/>
                    <a:pt x="244165" y="104895"/>
                  </a:cubicBezTo>
                  <a:cubicBezTo>
                    <a:pt x="250642" y="81418"/>
                    <a:pt x="255298" y="23938"/>
                    <a:pt x="274929" y="7140"/>
                  </a:cubicBezTo>
                  <a:cubicBezTo>
                    <a:pt x="297800" y="-11481"/>
                    <a:pt x="342529" y="10378"/>
                    <a:pt x="368434" y="16652"/>
                  </a:cubicBezTo>
                  <a:cubicBezTo>
                    <a:pt x="525754" y="54155"/>
                    <a:pt x="682487" y="94168"/>
                    <a:pt x="838592" y="136670"/>
                  </a:cubicBezTo>
                  <a:cubicBezTo>
                    <a:pt x="927907" y="160958"/>
                    <a:pt x="1016837" y="186115"/>
                    <a:pt x="1105344" y="212163"/>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67" name="Freeform: Shape 166">
              <a:extLst>
                <a:ext uri="{FF2B5EF4-FFF2-40B4-BE49-F238E27FC236}">
                  <a16:creationId xmlns="" xmlns:a16="http://schemas.microsoft.com/office/drawing/2014/main" id="{F3C677C8-2477-4808-ACB9-475D9504E49F}"/>
                </a:ext>
              </a:extLst>
            </p:cNvPr>
            <p:cNvSpPr/>
            <p:nvPr/>
          </p:nvSpPr>
          <p:spPr>
            <a:xfrm>
              <a:off x="-187867" y="1190389"/>
              <a:ext cx="1130406" cy="1317438"/>
            </a:xfrm>
            <a:custGeom>
              <a:avLst/>
              <a:gdLst>
                <a:gd name="connsiteX0" fmla="*/ 1105142 w 1130406"/>
                <a:gd name="connsiteY0" fmla="*/ 211151 h 1317438"/>
                <a:gd name="connsiteX1" fmla="*/ 1126798 w 1130406"/>
                <a:gd name="connsiteY1" fmla="*/ 223092 h 1317438"/>
                <a:gd name="connsiteX2" fmla="*/ 1128416 w 1130406"/>
                <a:gd name="connsiteY2" fmla="*/ 254867 h 1317438"/>
                <a:gd name="connsiteX3" fmla="*/ 855795 w 1130406"/>
                <a:gd name="connsiteY3" fmla="*/ 1292126 h 1317438"/>
                <a:gd name="connsiteX4" fmla="*/ 839806 w 1130406"/>
                <a:gd name="connsiteY4" fmla="*/ 1316009 h 1317438"/>
                <a:gd name="connsiteX5" fmla="*/ 822602 w 1130406"/>
                <a:gd name="connsiteY5" fmla="*/ 1316009 h 1317438"/>
                <a:gd name="connsiteX6" fmla="*/ 688 w 1130406"/>
                <a:gd name="connsiteY6" fmla="*/ 1139725 h 1317438"/>
                <a:gd name="connsiteX7" fmla="*/ 178591 w 1130406"/>
                <a:gd name="connsiteY7" fmla="*/ 344122 h 1317438"/>
                <a:gd name="connsiteX8" fmla="*/ 244368 w 1130406"/>
                <a:gd name="connsiteY8" fmla="*/ 104895 h 1317438"/>
                <a:gd name="connsiteX9" fmla="*/ 275132 w 1130406"/>
                <a:gd name="connsiteY9" fmla="*/ 7140 h 1317438"/>
                <a:gd name="connsiteX10" fmla="*/ 368434 w 1130406"/>
                <a:gd name="connsiteY10" fmla="*/ 16652 h 1317438"/>
                <a:gd name="connsiteX11" fmla="*/ 838592 w 1130406"/>
                <a:gd name="connsiteY11" fmla="*/ 136873 h 1317438"/>
                <a:gd name="connsiteX12" fmla="*/ 1105142 w 1130406"/>
                <a:gd name="connsiteY12" fmla="*/ 211151 h 13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406" h="1317438">
                  <a:moveTo>
                    <a:pt x="1105142" y="211151"/>
                  </a:moveTo>
                  <a:cubicBezTo>
                    <a:pt x="1113480" y="212628"/>
                    <a:pt x="1121111" y="216817"/>
                    <a:pt x="1126798" y="223092"/>
                  </a:cubicBezTo>
                  <a:cubicBezTo>
                    <a:pt x="1131899" y="232948"/>
                    <a:pt x="1132485" y="244545"/>
                    <a:pt x="1128416" y="254867"/>
                  </a:cubicBezTo>
                  <a:cubicBezTo>
                    <a:pt x="1046508" y="602577"/>
                    <a:pt x="955634" y="948323"/>
                    <a:pt x="855795" y="1292126"/>
                  </a:cubicBezTo>
                  <a:cubicBezTo>
                    <a:pt x="852961" y="1301639"/>
                    <a:pt x="849115" y="1312366"/>
                    <a:pt x="839806" y="1316009"/>
                  </a:cubicBezTo>
                  <a:cubicBezTo>
                    <a:pt x="834179" y="1317628"/>
                    <a:pt x="828229" y="1317628"/>
                    <a:pt x="822602" y="1316009"/>
                  </a:cubicBezTo>
                  <a:cubicBezTo>
                    <a:pt x="547147" y="1263994"/>
                    <a:pt x="271489" y="1211979"/>
                    <a:pt x="688" y="1139725"/>
                  </a:cubicBezTo>
                  <a:cubicBezTo>
                    <a:pt x="33881" y="869937"/>
                    <a:pt x="106337" y="606422"/>
                    <a:pt x="178591" y="344122"/>
                  </a:cubicBezTo>
                  <a:cubicBezTo>
                    <a:pt x="200449" y="264380"/>
                    <a:pt x="222369" y="184637"/>
                    <a:pt x="244368" y="104895"/>
                  </a:cubicBezTo>
                  <a:cubicBezTo>
                    <a:pt x="250845" y="81417"/>
                    <a:pt x="255501" y="23938"/>
                    <a:pt x="275132" y="7140"/>
                  </a:cubicBezTo>
                  <a:cubicBezTo>
                    <a:pt x="297800" y="-11481"/>
                    <a:pt x="342529" y="10378"/>
                    <a:pt x="368434" y="16652"/>
                  </a:cubicBezTo>
                  <a:cubicBezTo>
                    <a:pt x="525896" y="54034"/>
                    <a:pt x="682608" y="94107"/>
                    <a:pt x="838592" y="136873"/>
                  </a:cubicBezTo>
                  <a:cubicBezTo>
                    <a:pt x="927503" y="160492"/>
                    <a:pt x="1016352" y="185244"/>
                    <a:pt x="1105142" y="211151"/>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68" name="Freeform: Shape 167">
              <a:extLst>
                <a:ext uri="{FF2B5EF4-FFF2-40B4-BE49-F238E27FC236}">
                  <a16:creationId xmlns="" xmlns:a16="http://schemas.microsoft.com/office/drawing/2014/main" id="{B1CEE75A-7DD1-4AB9-9012-976FED654592}"/>
                </a:ext>
              </a:extLst>
            </p:cNvPr>
            <p:cNvSpPr/>
            <p:nvPr/>
          </p:nvSpPr>
          <p:spPr>
            <a:xfrm>
              <a:off x="177722" y="1438210"/>
              <a:ext cx="552800" cy="296470"/>
            </a:xfrm>
            <a:custGeom>
              <a:avLst/>
              <a:gdLst>
                <a:gd name="connsiteX0" fmla="*/ 2237 w 552800"/>
                <a:gd name="connsiteY0" fmla="*/ 146696 h 296470"/>
                <a:gd name="connsiteX1" fmla="*/ 1023 w 552800"/>
                <a:gd name="connsiteY1" fmla="*/ 157221 h 296470"/>
                <a:gd name="connsiteX2" fmla="*/ 17011 w 552800"/>
                <a:gd name="connsiteY2" fmla="*/ 169364 h 296470"/>
                <a:gd name="connsiteX3" fmla="*/ 160709 w 552800"/>
                <a:gd name="connsiteY3" fmla="*/ 215105 h 296470"/>
                <a:gd name="connsiteX4" fmla="*/ 486966 w 552800"/>
                <a:gd name="connsiteY4" fmla="*/ 296062 h 296470"/>
                <a:gd name="connsiteX5" fmla="*/ 501943 w 552800"/>
                <a:gd name="connsiteY5" fmla="*/ 293026 h 296470"/>
                <a:gd name="connsiteX6" fmla="*/ 509634 w 552800"/>
                <a:gd name="connsiteY6" fmla="*/ 279061 h 296470"/>
                <a:gd name="connsiteX7" fmla="*/ 552945 w 552800"/>
                <a:gd name="connsiteY7" fmla="*/ 135363 h 296470"/>
                <a:gd name="connsiteX8" fmla="*/ 541207 w 552800"/>
                <a:gd name="connsiteY8" fmla="*/ 115123 h 296470"/>
                <a:gd name="connsiteX9" fmla="*/ 133792 w 552800"/>
                <a:gd name="connsiteY9" fmla="*/ 10487 h 296470"/>
                <a:gd name="connsiteX10" fmla="*/ 47370 w 552800"/>
                <a:gd name="connsiteY10" fmla="*/ 25666 h 296470"/>
                <a:gd name="connsiteX11" fmla="*/ 2237 w 552800"/>
                <a:gd name="connsiteY11" fmla="*/ 146696 h 2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800" h="296470">
                  <a:moveTo>
                    <a:pt x="2237" y="146696"/>
                  </a:moveTo>
                  <a:cubicBezTo>
                    <a:pt x="739" y="149995"/>
                    <a:pt x="314" y="153679"/>
                    <a:pt x="1023" y="157221"/>
                  </a:cubicBezTo>
                  <a:cubicBezTo>
                    <a:pt x="2641" y="164103"/>
                    <a:pt x="10332" y="167138"/>
                    <a:pt x="17011" y="169364"/>
                  </a:cubicBezTo>
                  <a:lnTo>
                    <a:pt x="160709" y="215105"/>
                  </a:lnTo>
                  <a:cubicBezTo>
                    <a:pt x="206855" y="229677"/>
                    <a:pt x="422807" y="293633"/>
                    <a:pt x="486966" y="296062"/>
                  </a:cubicBezTo>
                  <a:cubicBezTo>
                    <a:pt x="492147" y="296730"/>
                    <a:pt x="497429" y="295657"/>
                    <a:pt x="501943" y="293026"/>
                  </a:cubicBezTo>
                  <a:cubicBezTo>
                    <a:pt x="506052" y="289403"/>
                    <a:pt x="508784" y="284465"/>
                    <a:pt x="509634" y="279061"/>
                  </a:cubicBezTo>
                  <a:cubicBezTo>
                    <a:pt x="525825" y="224820"/>
                    <a:pt x="537766" y="186568"/>
                    <a:pt x="552945" y="135363"/>
                  </a:cubicBezTo>
                  <a:cubicBezTo>
                    <a:pt x="555253" y="126538"/>
                    <a:pt x="550011" y="117491"/>
                    <a:pt x="541207" y="115123"/>
                  </a:cubicBezTo>
                  <a:lnTo>
                    <a:pt x="133792" y="10487"/>
                  </a:lnTo>
                  <a:cubicBezTo>
                    <a:pt x="96754" y="975"/>
                    <a:pt x="65990" y="-13598"/>
                    <a:pt x="47370" y="25666"/>
                  </a:cubicBezTo>
                  <a:cubicBezTo>
                    <a:pt x="29357" y="64829"/>
                    <a:pt x="14259" y="105287"/>
                    <a:pt x="2237" y="146696"/>
                  </a:cubicBezTo>
                  <a:close/>
                </a:path>
              </a:pathLst>
            </a:custGeom>
            <a:solidFill>
              <a:srgbClr val="FFFFFF"/>
            </a:solidFill>
            <a:ln w="17806" cap="rnd">
              <a:solidFill>
                <a:srgbClr val="190B0B"/>
              </a:solidFill>
              <a:prstDash val="solid"/>
              <a:round/>
            </a:ln>
          </p:spPr>
          <p:txBody>
            <a:bodyPr rtlCol="0" anchor="ctr"/>
            <a:lstStyle/>
            <a:p>
              <a:endParaRPr lang="en-US"/>
            </a:p>
          </p:txBody>
        </p:sp>
        <p:sp>
          <p:nvSpPr>
            <p:cNvPr id="169" name="Freeform: Shape 168">
              <a:extLst>
                <a:ext uri="{FF2B5EF4-FFF2-40B4-BE49-F238E27FC236}">
                  <a16:creationId xmlns="" xmlns:a16="http://schemas.microsoft.com/office/drawing/2014/main" id="{D1234B4D-4626-4527-977B-4111C2189F17}"/>
                </a:ext>
              </a:extLst>
            </p:cNvPr>
            <p:cNvSpPr/>
            <p:nvPr/>
          </p:nvSpPr>
          <p:spPr>
            <a:xfrm>
              <a:off x="113771" y="1261000"/>
              <a:ext cx="56401" cy="51296"/>
            </a:xfrm>
            <a:custGeom>
              <a:avLst/>
              <a:gdLst>
                <a:gd name="connsiteX0" fmla="*/ 27937 w 56401"/>
                <a:gd name="connsiteY0" fmla="*/ 1091 h 51296"/>
                <a:gd name="connsiteX1" fmla="*/ 4054 w 56401"/>
                <a:gd name="connsiteY1" fmla="*/ 41570 h 51296"/>
                <a:gd name="connsiteX2" fmla="*/ 44533 w 56401"/>
                <a:gd name="connsiteY2" fmla="*/ 45820 h 51296"/>
                <a:gd name="connsiteX3" fmla="*/ 52851 w 56401"/>
                <a:gd name="connsiteY3" fmla="*/ 8377 h 51296"/>
                <a:gd name="connsiteX4" fmla="*/ 50604 w 56401"/>
                <a:gd name="connsiteY4" fmla="*/ 5341 h 51296"/>
                <a:gd name="connsiteX5" fmla="*/ 27937 w 56401"/>
                <a:gd name="connsiteY5" fmla="*/ 1091 h 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1" h="51296">
                  <a:moveTo>
                    <a:pt x="27937" y="1091"/>
                  </a:moveTo>
                  <a:cubicBezTo>
                    <a:pt x="10126" y="6353"/>
                    <a:pt x="-6673" y="26795"/>
                    <a:pt x="4054" y="41570"/>
                  </a:cubicBezTo>
                  <a:cubicBezTo>
                    <a:pt x="14821" y="52417"/>
                    <a:pt x="31741" y="54199"/>
                    <a:pt x="44533" y="45820"/>
                  </a:cubicBezTo>
                  <a:cubicBezTo>
                    <a:pt x="57161" y="37785"/>
                    <a:pt x="60886" y="21006"/>
                    <a:pt x="52851" y="8377"/>
                  </a:cubicBezTo>
                  <a:cubicBezTo>
                    <a:pt x="52163" y="7325"/>
                    <a:pt x="51413" y="6292"/>
                    <a:pt x="50604" y="5341"/>
                  </a:cubicBezTo>
                  <a:cubicBezTo>
                    <a:pt x="44350" y="-22"/>
                    <a:pt x="35708" y="-1641"/>
                    <a:pt x="27937" y="1091"/>
                  </a:cubicBezTo>
                  <a:close/>
                </a:path>
              </a:pathLst>
            </a:custGeom>
            <a:solidFill>
              <a:srgbClr val="190B0B"/>
            </a:solidFill>
            <a:ln w="20234" cap="flat">
              <a:noFill/>
              <a:prstDash val="solid"/>
              <a:miter/>
            </a:ln>
          </p:spPr>
          <p:txBody>
            <a:bodyPr rtlCol="0" anchor="ctr"/>
            <a:lstStyle/>
            <a:p>
              <a:endParaRPr lang="en-US"/>
            </a:p>
          </p:txBody>
        </p:sp>
        <p:sp>
          <p:nvSpPr>
            <p:cNvPr id="170" name="Freeform: Shape 169">
              <a:extLst>
                <a:ext uri="{FF2B5EF4-FFF2-40B4-BE49-F238E27FC236}">
                  <a16:creationId xmlns="" xmlns:a16="http://schemas.microsoft.com/office/drawing/2014/main" id="{3C8F08D3-B9EE-4728-BD26-CA06CF8E514A}"/>
                </a:ext>
              </a:extLst>
            </p:cNvPr>
            <p:cNvSpPr/>
            <p:nvPr/>
          </p:nvSpPr>
          <p:spPr>
            <a:xfrm>
              <a:off x="87056" y="1358921"/>
              <a:ext cx="45324" cy="41618"/>
            </a:xfrm>
            <a:custGeom>
              <a:avLst/>
              <a:gdLst>
                <a:gd name="connsiteX0" fmla="*/ 23078 w 45324"/>
                <a:gd name="connsiteY0" fmla="*/ 723 h 41618"/>
                <a:gd name="connsiteX1" fmla="*/ 2839 w 45324"/>
                <a:gd name="connsiteY1" fmla="*/ 33511 h 41618"/>
                <a:gd name="connsiteX2" fmla="*/ 35829 w 45324"/>
                <a:gd name="connsiteY2" fmla="*/ 36952 h 41618"/>
                <a:gd name="connsiteX3" fmla="*/ 42709 w 45324"/>
                <a:gd name="connsiteY3" fmla="*/ 7119 h 41618"/>
                <a:gd name="connsiteX4" fmla="*/ 40686 w 45324"/>
                <a:gd name="connsiteY4" fmla="*/ 4367 h 41618"/>
                <a:gd name="connsiteX5" fmla="*/ 23078 w 45324"/>
                <a:gd name="connsiteY5" fmla="*/ 723 h 4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24" h="41618">
                  <a:moveTo>
                    <a:pt x="23078" y="723"/>
                  </a:moveTo>
                  <a:cubicBezTo>
                    <a:pt x="8708" y="4771"/>
                    <a:pt x="-4650" y="20962"/>
                    <a:pt x="2839" y="33511"/>
                  </a:cubicBezTo>
                  <a:cubicBezTo>
                    <a:pt x="11522" y="42558"/>
                    <a:pt x="25466" y="43995"/>
                    <a:pt x="35829" y="36952"/>
                  </a:cubicBezTo>
                  <a:cubicBezTo>
                    <a:pt x="45968" y="30617"/>
                    <a:pt x="49065" y="17259"/>
                    <a:pt x="42709" y="7119"/>
                  </a:cubicBezTo>
                  <a:cubicBezTo>
                    <a:pt x="42123" y="6147"/>
                    <a:pt x="41435" y="5217"/>
                    <a:pt x="40686" y="4367"/>
                  </a:cubicBezTo>
                  <a:cubicBezTo>
                    <a:pt x="35909" y="56"/>
                    <a:pt x="29171" y="-1341"/>
                    <a:pt x="23078" y="723"/>
                  </a:cubicBezTo>
                  <a:close/>
                </a:path>
              </a:pathLst>
            </a:custGeom>
            <a:noFill/>
            <a:ln w="17806" cap="flat">
              <a:solidFill>
                <a:srgbClr val="190B0B"/>
              </a:solidFill>
              <a:prstDash val="solid"/>
              <a:miter/>
            </a:ln>
          </p:spPr>
          <p:txBody>
            <a:bodyPr rtlCol="0" anchor="ctr"/>
            <a:lstStyle/>
            <a:p>
              <a:endParaRPr lang="en-US"/>
            </a:p>
          </p:txBody>
        </p:sp>
        <p:sp>
          <p:nvSpPr>
            <p:cNvPr id="171" name="Freeform: Shape 170">
              <a:extLst>
                <a:ext uri="{FF2B5EF4-FFF2-40B4-BE49-F238E27FC236}">
                  <a16:creationId xmlns="" xmlns:a16="http://schemas.microsoft.com/office/drawing/2014/main" id="{ADBD87A1-6280-47E4-93EF-2B266A2DD806}"/>
                </a:ext>
              </a:extLst>
            </p:cNvPr>
            <p:cNvSpPr/>
            <p:nvPr/>
          </p:nvSpPr>
          <p:spPr>
            <a:xfrm>
              <a:off x="53023" y="1462240"/>
              <a:ext cx="48217" cy="43867"/>
            </a:xfrm>
            <a:custGeom>
              <a:avLst/>
              <a:gdLst>
                <a:gd name="connsiteX0" fmla="*/ 23715 w 48217"/>
                <a:gd name="connsiteY0" fmla="*/ 826 h 43867"/>
                <a:gd name="connsiteX1" fmla="*/ 3476 w 48217"/>
                <a:gd name="connsiteY1" fmla="*/ 35435 h 43867"/>
                <a:gd name="connsiteX2" fmla="*/ 38288 w 48217"/>
                <a:gd name="connsiteY2" fmla="*/ 39078 h 43867"/>
                <a:gd name="connsiteX3" fmla="*/ 45251 w 48217"/>
                <a:gd name="connsiteY3" fmla="*/ 7202 h 43867"/>
                <a:gd name="connsiteX4" fmla="*/ 43551 w 48217"/>
                <a:gd name="connsiteY4" fmla="*/ 4874 h 43867"/>
                <a:gd name="connsiteX5" fmla="*/ 23715 w 48217"/>
                <a:gd name="connsiteY5" fmla="*/ 826 h 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7" h="43867">
                  <a:moveTo>
                    <a:pt x="23715" y="826"/>
                  </a:moveTo>
                  <a:cubicBezTo>
                    <a:pt x="8536" y="5279"/>
                    <a:pt x="-5429" y="22280"/>
                    <a:pt x="3476" y="35435"/>
                  </a:cubicBezTo>
                  <a:cubicBezTo>
                    <a:pt x="12705" y="44826"/>
                    <a:pt x="27298" y="46344"/>
                    <a:pt x="38288" y="39078"/>
                  </a:cubicBezTo>
                  <a:cubicBezTo>
                    <a:pt x="49014" y="32197"/>
                    <a:pt x="52131" y="17928"/>
                    <a:pt x="45251" y="7202"/>
                  </a:cubicBezTo>
                  <a:cubicBezTo>
                    <a:pt x="44744" y="6392"/>
                    <a:pt x="44157" y="5623"/>
                    <a:pt x="43551" y="4874"/>
                  </a:cubicBezTo>
                  <a:cubicBezTo>
                    <a:pt x="38146" y="77"/>
                    <a:pt x="30578" y="-1461"/>
                    <a:pt x="23715" y="826"/>
                  </a:cubicBezTo>
                  <a:close/>
                </a:path>
              </a:pathLst>
            </a:custGeom>
            <a:solidFill>
              <a:srgbClr val="190B0B"/>
            </a:solidFill>
            <a:ln w="20234" cap="flat">
              <a:noFill/>
              <a:prstDash val="solid"/>
              <a:miter/>
            </a:ln>
          </p:spPr>
          <p:txBody>
            <a:bodyPr rtlCol="0" anchor="ctr"/>
            <a:lstStyle/>
            <a:p>
              <a:endParaRPr lang="en-US"/>
            </a:p>
          </p:txBody>
        </p:sp>
        <p:sp>
          <p:nvSpPr>
            <p:cNvPr id="172" name="Freeform: Shape 171">
              <a:extLst>
                <a:ext uri="{FF2B5EF4-FFF2-40B4-BE49-F238E27FC236}">
                  <a16:creationId xmlns="" xmlns:a16="http://schemas.microsoft.com/office/drawing/2014/main" id="{A0D32F47-888C-4E7B-8CC3-B52D7B1098ED}"/>
                </a:ext>
              </a:extLst>
            </p:cNvPr>
            <p:cNvSpPr/>
            <p:nvPr/>
          </p:nvSpPr>
          <p:spPr>
            <a:xfrm>
              <a:off x="16503" y="1602057"/>
              <a:ext cx="56429" cy="51270"/>
            </a:xfrm>
            <a:custGeom>
              <a:avLst/>
              <a:gdLst>
                <a:gd name="connsiteX0" fmla="*/ 28056 w 56429"/>
                <a:gd name="connsiteY0" fmla="*/ 1064 h 51270"/>
                <a:gd name="connsiteX1" fmla="*/ 3971 w 56429"/>
                <a:gd name="connsiteY1" fmla="*/ 41543 h 51270"/>
                <a:gd name="connsiteX2" fmla="*/ 44450 w 56429"/>
                <a:gd name="connsiteY2" fmla="*/ 45793 h 51270"/>
                <a:gd name="connsiteX3" fmla="*/ 53032 w 56429"/>
                <a:gd name="connsiteY3" fmla="*/ 8695 h 51270"/>
                <a:gd name="connsiteX4" fmla="*/ 50521 w 56429"/>
                <a:gd name="connsiteY4" fmla="*/ 5315 h 51270"/>
                <a:gd name="connsiteX5" fmla="*/ 28056 w 56429"/>
                <a:gd name="connsiteY5" fmla="*/ 1064 h 5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29" h="51270">
                  <a:moveTo>
                    <a:pt x="28056" y="1064"/>
                  </a:moveTo>
                  <a:cubicBezTo>
                    <a:pt x="10043" y="6327"/>
                    <a:pt x="-6553" y="26769"/>
                    <a:pt x="3971" y="41543"/>
                  </a:cubicBezTo>
                  <a:cubicBezTo>
                    <a:pt x="14738" y="52391"/>
                    <a:pt x="31658" y="54173"/>
                    <a:pt x="44450" y="45793"/>
                  </a:cubicBezTo>
                  <a:cubicBezTo>
                    <a:pt x="57059" y="37920"/>
                    <a:pt x="60904" y="21324"/>
                    <a:pt x="53032" y="8695"/>
                  </a:cubicBezTo>
                  <a:cubicBezTo>
                    <a:pt x="52282" y="7501"/>
                    <a:pt x="51453" y="6368"/>
                    <a:pt x="50521" y="5315"/>
                  </a:cubicBezTo>
                  <a:cubicBezTo>
                    <a:pt x="44329" y="-8"/>
                    <a:pt x="35767" y="-1627"/>
                    <a:pt x="28056" y="1064"/>
                  </a:cubicBezTo>
                  <a:close/>
                </a:path>
              </a:pathLst>
            </a:custGeom>
            <a:solidFill>
              <a:srgbClr val="190B0B"/>
            </a:solidFill>
            <a:ln w="20234" cap="flat">
              <a:noFill/>
              <a:prstDash val="solid"/>
              <a:miter/>
            </a:ln>
          </p:spPr>
          <p:txBody>
            <a:bodyPr rtlCol="0" anchor="ctr"/>
            <a:lstStyle/>
            <a:p>
              <a:endParaRPr lang="en-US"/>
            </a:p>
          </p:txBody>
        </p:sp>
        <p:sp>
          <p:nvSpPr>
            <p:cNvPr id="173" name="Freeform: Shape 172">
              <a:extLst>
                <a:ext uri="{FF2B5EF4-FFF2-40B4-BE49-F238E27FC236}">
                  <a16:creationId xmlns="" xmlns:a16="http://schemas.microsoft.com/office/drawing/2014/main" id="{71F843CB-445F-4530-A770-6EEA14961922}"/>
                </a:ext>
              </a:extLst>
            </p:cNvPr>
            <p:cNvSpPr/>
            <p:nvPr/>
          </p:nvSpPr>
          <p:spPr>
            <a:xfrm>
              <a:off x="-23660" y="1749221"/>
              <a:ext cx="48673" cy="44058"/>
            </a:xfrm>
            <a:custGeom>
              <a:avLst/>
              <a:gdLst>
                <a:gd name="connsiteX0" fmla="*/ 23693 w 48673"/>
                <a:gd name="connsiteY0" fmla="*/ 1040 h 44058"/>
                <a:gd name="connsiteX1" fmla="*/ 3454 w 48673"/>
                <a:gd name="connsiteY1" fmla="*/ 35446 h 44058"/>
                <a:gd name="connsiteX2" fmla="*/ 38265 w 48673"/>
                <a:gd name="connsiteY2" fmla="*/ 39090 h 44058"/>
                <a:gd name="connsiteX3" fmla="*/ 46098 w 48673"/>
                <a:gd name="connsiteY3" fmla="*/ 7719 h 44058"/>
                <a:gd name="connsiteX4" fmla="*/ 43932 w 48673"/>
                <a:gd name="connsiteY4" fmla="*/ 4683 h 44058"/>
                <a:gd name="connsiteX5" fmla="*/ 23693 w 48673"/>
                <a:gd name="connsiteY5" fmla="*/ 1040 h 4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73" h="44058">
                  <a:moveTo>
                    <a:pt x="23693" y="1040"/>
                  </a:moveTo>
                  <a:cubicBezTo>
                    <a:pt x="8716" y="5290"/>
                    <a:pt x="-5451" y="22493"/>
                    <a:pt x="3454" y="35446"/>
                  </a:cubicBezTo>
                  <a:cubicBezTo>
                    <a:pt x="12582" y="45060"/>
                    <a:pt x="27357" y="46618"/>
                    <a:pt x="38265" y="39090"/>
                  </a:cubicBezTo>
                  <a:cubicBezTo>
                    <a:pt x="49094" y="32593"/>
                    <a:pt x="52594" y="18547"/>
                    <a:pt x="46098" y="7719"/>
                  </a:cubicBezTo>
                  <a:cubicBezTo>
                    <a:pt x="45470" y="6646"/>
                    <a:pt x="44742" y="5634"/>
                    <a:pt x="43932" y="4683"/>
                  </a:cubicBezTo>
                  <a:cubicBezTo>
                    <a:pt x="38346" y="-114"/>
                    <a:pt x="30595" y="-1510"/>
                    <a:pt x="23693" y="1040"/>
                  </a:cubicBezTo>
                  <a:close/>
                </a:path>
              </a:pathLst>
            </a:custGeom>
            <a:solidFill>
              <a:srgbClr val="190B0B"/>
            </a:solidFill>
            <a:ln w="20234" cap="flat">
              <a:noFill/>
              <a:prstDash val="solid"/>
              <a:miter/>
            </a:ln>
          </p:spPr>
          <p:txBody>
            <a:bodyPr rtlCol="0" anchor="ctr"/>
            <a:lstStyle/>
            <a:p>
              <a:endParaRPr lang="en-US"/>
            </a:p>
          </p:txBody>
        </p:sp>
        <p:sp>
          <p:nvSpPr>
            <p:cNvPr id="174" name="Freeform: Shape 173">
              <a:extLst>
                <a:ext uri="{FF2B5EF4-FFF2-40B4-BE49-F238E27FC236}">
                  <a16:creationId xmlns="" xmlns:a16="http://schemas.microsoft.com/office/drawing/2014/main" id="{9057B7B5-95A1-4983-AC3A-84048D833100}"/>
                </a:ext>
              </a:extLst>
            </p:cNvPr>
            <p:cNvSpPr/>
            <p:nvPr/>
          </p:nvSpPr>
          <p:spPr>
            <a:xfrm>
              <a:off x="-51888" y="1870776"/>
              <a:ext cx="45833" cy="41814"/>
            </a:xfrm>
            <a:custGeom>
              <a:avLst/>
              <a:gdLst>
                <a:gd name="connsiteX0" fmla="*/ 22575 w 45833"/>
                <a:gd name="connsiteY0" fmla="*/ 920 h 41814"/>
                <a:gd name="connsiteX1" fmla="*/ 3347 w 45833"/>
                <a:gd name="connsiteY1" fmla="*/ 33707 h 41814"/>
                <a:gd name="connsiteX2" fmla="*/ 36337 w 45833"/>
                <a:gd name="connsiteY2" fmla="*/ 37147 h 41814"/>
                <a:gd name="connsiteX3" fmla="*/ 43219 w 45833"/>
                <a:gd name="connsiteY3" fmla="*/ 7315 h 41814"/>
                <a:gd name="connsiteX4" fmla="*/ 41194 w 45833"/>
                <a:gd name="connsiteY4" fmla="*/ 4563 h 41814"/>
                <a:gd name="connsiteX5" fmla="*/ 22575 w 45833"/>
                <a:gd name="connsiteY5" fmla="*/ 920 h 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33" h="41814">
                  <a:moveTo>
                    <a:pt x="22575" y="920"/>
                  </a:moveTo>
                  <a:cubicBezTo>
                    <a:pt x="8206" y="4967"/>
                    <a:pt x="-5153" y="21159"/>
                    <a:pt x="3347" y="33707"/>
                  </a:cubicBezTo>
                  <a:cubicBezTo>
                    <a:pt x="12030" y="42754"/>
                    <a:pt x="25975" y="44191"/>
                    <a:pt x="36337" y="37147"/>
                  </a:cubicBezTo>
                  <a:cubicBezTo>
                    <a:pt x="46478" y="30813"/>
                    <a:pt x="49573" y="17455"/>
                    <a:pt x="43219" y="7315"/>
                  </a:cubicBezTo>
                  <a:cubicBezTo>
                    <a:pt x="42632" y="6344"/>
                    <a:pt x="41944" y="5412"/>
                    <a:pt x="41194" y="4563"/>
                  </a:cubicBezTo>
                  <a:cubicBezTo>
                    <a:pt x="36156" y="-52"/>
                    <a:pt x="28971" y="-1448"/>
                    <a:pt x="22575" y="920"/>
                  </a:cubicBezTo>
                  <a:close/>
                </a:path>
              </a:pathLst>
            </a:custGeom>
            <a:noFill/>
            <a:ln w="17806" cap="flat">
              <a:solidFill>
                <a:srgbClr val="190B0B"/>
              </a:solidFill>
              <a:prstDash val="solid"/>
              <a:miter/>
            </a:ln>
          </p:spPr>
          <p:txBody>
            <a:bodyPr rtlCol="0" anchor="ctr"/>
            <a:lstStyle/>
            <a:p>
              <a:endParaRPr lang="en-US"/>
            </a:p>
          </p:txBody>
        </p:sp>
        <p:sp>
          <p:nvSpPr>
            <p:cNvPr id="175" name="Freeform: Shape 174">
              <a:extLst>
                <a:ext uri="{FF2B5EF4-FFF2-40B4-BE49-F238E27FC236}">
                  <a16:creationId xmlns="" xmlns:a16="http://schemas.microsoft.com/office/drawing/2014/main" id="{A14A6C37-2EF5-47B8-A916-087FA758A09F}"/>
                </a:ext>
              </a:extLst>
            </p:cNvPr>
            <p:cNvSpPr/>
            <p:nvPr/>
          </p:nvSpPr>
          <p:spPr>
            <a:xfrm>
              <a:off x="-69496" y="1975617"/>
              <a:ext cx="45819" cy="41777"/>
            </a:xfrm>
            <a:custGeom>
              <a:avLst/>
              <a:gdLst>
                <a:gd name="connsiteX0" fmla="*/ 22575 w 45819"/>
                <a:gd name="connsiteY0" fmla="*/ 918 h 41777"/>
                <a:gd name="connsiteX1" fmla="*/ 3347 w 45819"/>
                <a:gd name="connsiteY1" fmla="*/ 33706 h 41777"/>
                <a:gd name="connsiteX2" fmla="*/ 36540 w 45819"/>
                <a:gd name="connsiteY2" fmla="*/ 37147 h 41777"/>
                <a:gd name="connsiteX3" fmla="*/ 42997 w 45819"/>
                <a:gd name="connsiteY3" fmla="*/ 6909 h 41777"/>
                <a:gd name="connsiteX4" fmla="*/ 41397 w 45819"/>
                <a:gd name="connsiteY4" fmla="*/ 4764 h 41777"/>
                <a:gd name="connsiteX5" fmla="*/ 22575 w 45819"/>
                <a:gd name="connsiteY5" fmla="*/ 918 h 4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19" h="41777">
                  <a:moveTo>
                    <a:pt x="22575" y="918"/>
                  </a:moveTo>
                  <a:cubicBezTo>
                    <a:pt x="8205" y="5168"/>
                    <a:pt x="-5153" y="21157"/>
                    <a:pt x="3347" y="33706"/>
                  </a:cubicBezTo>
                  <a:cubicBezTo>
                    <a:pt x="12132" y="42692"/>
                    <a:pt x="26097" y="44149"/>
                    <a:pt x="36540" y="37147"/>
                  </a:cubicBezTo>
                  <a:cubicBezTo>
                    <a:pt x="46659" y="30569"/>
                    <a:pt x="49554" y="17049"/>
                    <a:pt x="42997" y="6909"/>
                  </a:cubicBezTo>
                  <a:cubicBezTo>
                    <a:pt x="42510" y="6160"/>
                    <a:pt x="41964" y="5452"/>
                    <a:pt x="41397" y="4764"/>
                  </a:cubicBezTo>
                  <a:cubicBezTo>
                    <a:pt x="36358" y="7"/>
                    <a:pt x="29071" y="-1490"/>
                    <a:pt x="22575" y="918"/>
                  </a:cubicBezTo>
                  <a:close/>
                </a:path>
              </a:pathLst>
            </a:custGeom>
            <a:noFill/>
            <a:ln w="17806" cap="flat">
              <a:solidFill>
                <a:srgbClr val="190B0B"/>
              </a:solidFill>
              <a:prstDash val="solid"/>
              <a:miter/>
            </a:ln>
          </p:spPr>
          <p:txBody>
            <a:bodyPr rtlCol="0" anchor="ctr"/>
            <a:lstStyle/>
            <a:p>
              <a:endParaRPr lang="en-US"/>
            </a:p>
          </p:txBody>
        </p:sp>
        <p:sp>
          <p:nvSpPr>
            <p:cNvPr id="176" name="Freeform: Shape 175">
              <a:extLst>
                <a:ext uri="{FF2B5EF4-FFF2-40B4-BE49-F238E27FC236}">
                  <a16:creationId xmlns="" xmlns:a16="http://schemas.microsoft.com/office/drawing/2014/main" id="{7D23D827-0CE0-41EC-954F-93D2B7829233}"/>
                </a:ext>
              </a:extLst>
            </p:cNvPr>
            <p:cNvSpPr/>
            <p:nvPr/>
          </p:nvSpPr>
          <p:spPr>
            <a:xfrm>
              <a:off x="-101775" y="2126905"/>
              <a:ext cx="45324" cy="41711"/>
            </a:xfrm>
            <a:custGeom>
              <a:avLst/>
              <a:gdLst>
                <a:gd name="connsiteX0" fmla="*/ 23078 w 45324"/>
                <a:gd name="connsiteY0" fmla="*/ 614 h 41711"/>
                <a:gd name="connsiteX1" fmla="*/ 2839 w 45324"/>
                <a:gd name="connsiteY1" fmla="*/ 33604 h 41711"/>
                <a:gd name="connsiteX2" fmla="*/ 35829 w 45324"/>
                <a:gd name="connsiteY2" fmla="*/ 37045 h 41711"/>
                <a:gd name="connsiteX3" fmla="*/ 42711 w 45324"/>
                <a:gd name="connsiteY3" fmla="*/ 7212 h 41711"/>
                <a:gd name="connsiteX4" fmla="*/ 40686 w 45324"/>
                <a:gd name="connsiteY4" fmla="*/ 4460 h 41711"/>
                <a:gd name="connsiteX5" fmla="*/ 23078 w 45324"/>
                <a:gd name="connsiteY5" fmla="*/ 614 h 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24" h="41711">
                  <a:moveTo>
                    <a:pt x="23078" y="614"/>
                  </a:moveTo>
                  <a:cubicBezTo>
                    <a:pt x="8709" y="4865"/>
                    <a:pt x="-4650" y="20853"/>
                    <a:pt x="2839" y="33604"/>
                  </a:cubicBezTo>
                  <a:cubicBezTo>
                    <a:pt x="11522" y="42651"/>
                    <a:pt x="25467" y="44088"/>
                    <a:pt x="35829" y="37045"/>
                  </a:cubicBezTo>
                  <a:cubicBezTo>
                    <a:pt x="45969" y="30710"/>
                    <a:pt x="49065" y="17352"/>
                    <a:pt x="42711" y="7212"/>
                  </a:cubicBezTo>
                  <a:cubicBezTo>
                    <a:pt x="42124" y="6241"/>
                    <a:pt x="41436" y="5309"/>
                    <a:pt x="40686" y="4460"/>
                  </a:cubicBezTo>
                  <a:cubicBezTo>
                    <a:pt x="35910" y="169"/>
                    <a:pt x="29211" y="-1309"/>
                    <a:pt x="23078" y="614"/>
                  </a:cubicBezTo>
                  <a:close/>
                </a:path>
              </a:pathLst>
            </a:custGeom>
            <a:noFill/>
            <a:ln w="17806" cap="flat">
              <a:solidFill>
                <a:srgbClr val="190B0B"/>
              </a:solidFill>
              <a:prstDash val="solid"/>
              <a:miter/>
            </a:ln>
          </p:spPr>
          <p:txBody>
            <a:bodyPr rtlCol="0" anchor="ctr"/>
            <a:lstStyle/>
            <a:p>
              <a:endParaRPr lang="en-US"/>
            </a:p>
          </p:txBody>
        </p:sp>
        <p:sp>
          <p:nvSpPr>
            <p:cNvPr id="177" name="Freeform: Shape 176">
              <a:extLst>
                <a:ext uri="{FF2B5EF4-FFF2-40B4-BE49-F238E27FC236}">
                  <a16:creationId xmlns="" xmlns:a16="http://schemas.microsoft.com/office/drawing/2014/main" id="{59E9B1DE-9446-4627-AEF7-2AE07CDD100F}"/>
                </a:ext>
              </a:extLst>
            </p:cNvPr>
            <p:cNvSpPr/>
            <p:nvPr/>
          </p:nvSpPr>
          <p:spPr>
            <a:xfrm>
              <a:off x="1173" y="1235719"/>
              <a:ext cx="152863" cy="106355"/>
            </a:xfrm>
            <a:custGeom>
              <a:avLst/>
              <a:gdLst>
                <a:gd name="connsiteX0" fmla="*/ 19099 w 152863"/>
                <a:gd name="connsiteY0" fmla="*/ 96400 h 106355"/>
                <a:gd name="connsiteX1" fmla="*/ 883 w 152863"/>
                <a:gd name="connsiteY1" fmla="*/ 52076 h 106355"/>
                <a:gd name="connsiteX2" fmla="*/ 41362 w 152863"/>
                <a:gd name="connsiteY2" fmla="*/ 3502 h 106355"/>
                <a:gd name="connsiteX3" fmla="*/ 100258 w 152863"/>
                <a:gd name="connsiteY3" fmla="*/ 6336 h 106355"/>
                <a:gd name="connsiteX4" fmla="*/ 147011 w 152863"/>
                <a:gd name="connsiteY4" fmla="*/ 32242 h 106355"/>
                <a:gd name="connsiteX5" fmla="*/ 151322 w 152863"/>
                <a:gd name="connsiteY5" fmla="*/ 51813 h 106355"/>
                <a:gd name="connsiteX6" fmla="*/ 150856 w 152863"/>
                <a:gd name="connsiteY6" fmla="*/ 52481 h 106355"/>
                <a:gd name="connsiteX7" fmla="*/ 131346 w 152863"/>
                <a:gd name="connsiteY7" fmla="*/ 57014 h 106355"/>
                <a:gd name="connsiteX8" fmla="*/ 130617 w 152863"/>
                <a:gd name="connsiteY8" fmla="*/ 56529 h 106355"/>
                <a:gd name="connsiteX9" fmla="*/ 90139 w 152863"/>
                <a:gd name="connsiteY9" fmla="*/ 33456 h 106355"/>
                <a:gd name="connsiteX10" fmla="*/ 49660 w 152863"/>
                <a:gd name="connsiteY10" fmla="*/ 31027 h 106355"/>
                <a:gd name="connsiteX11" fmla="*/ 28004 w 152863"/>
                <a:gd name="connsiteY11" fmla="*/ 55112 h 106355"/>
                <a:gd name="connsiteX12" fmla="*/ 40350 w 152863"/>
                <a:gd name="connsiteY12" fmla="*/ 77578 h 106355"/>
                <a:gd name="connsiteX13" fmla="*/ 47413 w 152863"/>
                <a:gd name="connsiteY13" fmla="*/ 96319 h 106355"/>
                <a:gd name="connsiteX14" fmla="*/ 46624 w 152863"/>
                <a:gd name="connsiteY14" fmla="*/ 97817 h 106355"/>
                <a:gd name="connsiteX15" fmla="*/ 27862 w 152863"/>
                <a:gd name="connsiteY15" fmla="*/ 104881 h 106355"/>
                <a:gd name="connsiteX16" fmla="*/ 26385 w 152863"/>
                <a:gd name="connsiteY16" fmla="*/ 104091 h 106355"/>
                <a:gd name="connsiteX17" fmla="*/ 19099 w 152863"/>
                <a:gd name="connsiteY17" fmla="*/ 96400 h 1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63" h="106355">
                  <a:moveTo>
                    <a:pt x="19099" y="96400"/>
                  </a:moveTo>
                  <a:cubicBezTo>
                    <a:pt x="6206" y="85450"/>
                    <a:pt x="-573" y="68936"/>
                    <a:pt x="883" y="52076"/>
                  </a:cubicBezTo>
                  <a:cubicBezTo>
                    <a:pt x="4223" y="29591"/>
                    <a:pt x="19828" y="10829"/>
                    <a:pt x="41362" y="3502"/>
                  </a:cubicBezTo>
                  <a:cubicBezTo>
                    <a:pt x="60751" y="-2286"/>
                    <a:pt x="81516" y="-1294"/>
                    <a:pt x="100258" y="6336"/>
                  </a:cubicBezTo>
                  <a:cubicBezTo>
                    <a:pt x="116794" y="13136"/>
                    <a:pt x="132479" y="21839"/>
                    <a:pt x="147011" y="32242"/>
                  </a:cubicBezTo>
                  <a:cubicBezTo>
                    <a:pt x="153609" y="36452"/>
                    <a:pt x="155532" y="45215"/>
                    <a:pt x="151322" y="51813"/>
                  </a:cubicBezTo>
                  <a:cubicBezTo>
                    <a:pt x="151160" y="52036"/>
                    <a:pt x="151018" y="52259"/>
                    <a:pt x="150856" y="52481"/>
                  </a:cubicBezTo>
                  <a:cubicBezTo>
                    <a:pt x="146707" y="59119"/>
                    <a:pt x="137984" y="61143"/>
                    <a:pt x="131346" y="57014"/>
                  </a:cubicBezTo>
                  <a:cubicBezTo>
                    <a:pt x="131103" y="56853"/>
                    <a:pt x="130859" y="56691"/>
                    <a:pt x="130617" y="56529"/>
                  </a:cubicBezTo>
                  <a:cubicBezTo>
                    <a:pt x="118028" y="47340"/>
                    <a:pt x="104447" y="39589"/>
                    <a:pt x="90139" y="33456"/>
                  </a:cubicBezTo>
                  <a:cubicBezTo>
                    <a:pt x="77327" y="28032"/>
                    <a:pt x="63039" y="27182"/>
                    <a:pt x="49660" y="31027"/>
                  </a:cubicBezTo>
                  <a:cubicBezTo>
                    <a:pt x="38549" y="34468"/>
                    <a:pt x="30230" y="43718"/>
                    <a:pt x="28004" y="55112"/>
                  </a:cubicBezTo>
                  <a:cubicBezTo>
                    <a:pt x="27357" y="64382"/>
                    <a:pt x="32193" y="73165"/>
                    <a:pt x="40350" y="77578"/>
                  </a:cubicBezTo>
                  <a:cubicBezTo>
                    <a:pt x="47474" y="80816"/>
                    <a:pt x="50631" y="89195"/>
                    <a:pt x="47413" y="96319"/>
                  </a:cubicBezTo>
                  <a:cubicBezTo>
                    <a:pt x="47171" y="96846"/>
                    <a:pt x="46908" y="97331"/>
                    <a:pt x="46624" y="97817"/>
                  </a:cubicBezTo>
                  <a:cubicBezTo>
                    <a:pt x="43386" y="104941"/>
                    <a:pt x="35007" y="108099"/>
                    <a:pt x="27862" y="104881"/>
                  </a:cubicBezTo>
                  <a:cubicBezTo>
                    <a:pt x="27357" y="104637"/>
                    <a:pt x="26870" y="104374"/>
                    <a:pt x="26385" y="104091"/>
                  </a:cubicBezTo>
                  <a:cubicBezTo>
                    <a:pt x="23652" y="101844"/>
                    <a:pt x="21204" y="99254"/>
                    <a:pt x="19099" y="96400"/>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78" name="Freeform: Shape 177">
              <a:extLst>
                <a:ext uri="{FF2B5EF4-FFF2-40B4-BE49-F238E27FC236}">
                  <a16:creationId xmlns="" xmlns:a16="http://schemas.microsoft.com/office/drawing/2014/main" id="{D32E862D-BFDB-4653-B68B-1EECECFA4F35}"/>
                </a:ext>
              </a:extLst>
            </p:cNvPr>
            <p:cNvSpPr/>
            <p:nvPr/>
          </p:nvSpPr>
          <p:spPr>
            <a:xfrm>
              <a:off x="-26378" y="1333676"/>
              <a:ext cx="153606" cy="105300"/>
            </a:xfrm>
            <a:custGeom>
              <a:avLst/>
              <a:gdLst>
                <a:gd name="connsiteX0" fmla="*/ 18923 w 153606"/>
                <a:gd name="connsiteY0" fmla="*/ 96400 h 105300"/>
                <a:gd name="connsiteX1" fmla="*/ 910 w 153606"/>
                <a:gd name="connsiteY1" fmla="*/ 52076 h 105300"/>
                <a:gd name="connsiteX2" fmla="*/ 41389 w 153606"/>
                <a:gd name="connsiteY2" fmla="*/ 3502 h 105300"/>
                <a:gd name="connsiteX3" fmla="*/ 100487 w 153606"/>
                <a:gd name="connsiteY3" fmla="*/ 6336 h 105300"/>
                <a:gd name="connsiteX4" fmla="*/ 147847 w 153606"/>
                <a:gd name="connsiteY4" fmla="*/ 31635 h 105300"/>
                <a:gd name="connsiteX5" fmla="*/ 151915 w 153606"/>
                <a:gd name="connsiteY5" fmla="*/ 51550 h 105300"/>
                <a:gd name="connsiteX6" fmla="*/ 151692 w 153606"/>
                <a:gd name="connsiteY6" fmla="*/ 51874 h 105300"/>
                <a:gd name="connsiteX7" fmla="*/ 131837 w 153606"/>
                <a:gd name="connsiteY7" fmla="*/ 56165 h 105300"/>
                <a:gd name="connsiteX8" fmla="*/ 131453 w 153606"/>
                <a:gd name="connsiteY8" fmla="*/ 55922 h 105300"/>
                <a:gd name="connsiteX9" fmla="*/ 90975 w 153606"/>
                <a:gd name="connsiteY9" fmla="*/ 32849 h 105300"/>
                <a:gd name="connsiteX10" fmla="*/ 50496 w 153606"/>
                <a:gd name="connsiteY10" fmla="*/ 30420 h 105300"/>
                <a:gd name="connsiteX11" fmla="*/ 28840 w 153606"/>
                <a:gd name="connsiteY11" fmla="*/ 54505 h 105300"/>
                <a:gd name="connsiteX12" fmla="*/ 41186 w 153606"/>
                <a:gd name="connsiteY12" fmla="*/ 76971 h 105300"/>
                <a:gd name="connsiteX13" fmla="*/ 48047 w 153606"/>
                <a:gd name="connsiteY13" fmla="*/ 96096 h 105300"/>
                <a:gd name="connsiteX14" fmla="*/ 47460 w 153606"/>
                <a:gd name="connsiteY14" fmla="*/ 97210 h 105300"/>
                <a:gd name="connsiteX15" fmla="*/ 28476 w 153606"/>
                <a:gd name="connsiteY15" fmla="*/ 103605 h 105300"/>
                <a:gd name="connsiteX16" fmla="*/ 28234 w 153606"/>
                <a:gd name="connsiteY16" fmla="*/ 103484 h 105300"/>
                <a:gd name="connsiteX17" fmla="*/ 18923 w 153606"/>
                <a:gd name="connsiteY17" fmla="*/ 96400 h 1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606" h="105300">
                  <a:moveTo>
                    <a:pt x="18923" y="96400"/>
                  </a:moveTo>
                  <a:cubicBezTo>
                    <a:pt x="6071" y="85431"/>
                    <a:pt x="-648" y="68895"/>
                    <a:pt x="910" y="52076"/>
                  </a:cubicBezTo>
                  <a:cubicBezTo>
                    <a:pt x="4250" y="29591"/>
                    <a:pt x="19875" y="10829"/>
                    <a:pt x="41389" y="3502"/>
                  </a:cubicBezTo>
                  <a:cubicBezTo>
                    <a:pt x="60838" y="-2286"/>
                    <a:pt x="81685" y="-1294"/>
                    <a:pt x="100487" y="6336"/>
                  </a:cubicBezTo>
                  <a:cubicBezTo>
                    <a:pt x="117205" y="12914"/>
                    <a:pt x="133093" y="21394"/>
                    <a:pt x="147847" y="31635"/>
                  </a:cubicBezTo>
                  <a:cubicBezTo>
                    <a:pt x="154466" y="36006"/>
                    <a:pt x="156287" y="44932"/>
                    <a:pt x="151915" y="51550"/>
                  </a:cubicBezTo>
                  <a:cubicBezTo>
                    <a:pt x="151835" y="51651"/>
                    <a:pt x="151773" y="51773"/>
                    <a:pt x="151692" y="51874"/>
                  </a:cubicBezTo>
                  <a:cubicBezTo>
                    <a:pt x="147402" y="58553"/>
                    <a:pt x="138497" y="60476"/>
                    <a:pt x="131837" y="56165"/>
                  </a:cubicBezTo>
                  <a:cubicBezTo>
                    <a:pt x="131697" y="56084"/>
                    <a:pt x="131574" y="56003"/>
                    <a:pt x="131453" y="55922"/>
                  </a:cubicBezTo>
                  <a:cubicBezTo>
                    <a:pt x="118905" y="46672"/>
                    <a:pt x="105324" y="38941"/>
                    <a:pt x="90975" y="32849"/>
                  </a:cubicBezTo>
                  <a:cubicBezTo>
                    <a:pt x="78164" y="27425"/>
                    <a:pt x="63875" y="26575"/>
                    <a:pt x="50496" y="30420"/>
                  </a:cubicBezTo>
                  <a:cubicBezTo>
                    <a:pt x="39344" y="33780"/>
                    <a:pt x="30986" y="43070"/>
                    <a:pt x="28840" y="54505"/>
                  </a:cubicBezTo>
                  <a:cubicBezTo>
                    <a:pt x="28092" y="63795"/>
                    <a:pt x="32949" y="72619"/>
                    <a:pt x="41186" y="76971"/>
                  </a:cubicBezTo>
                  <a:cubicBezTo>
                    <a:pt x="48372" y="80351"/>
                    <a:pt x="51428" y="88932"/>
                    <a:pt x="48047" y="96096"/>
                  </a:cubicBezTo>
                  <a:cubicBezTo>
                    <a:pt x="47865" y="96481"/>
                    <a:pt x="47663" y="96846"/>
                    <a:pt x="47460" y="97210"/>
                  </a:cubicBezTo>
                  <a:cubicBezTo>
                    <a:pt x="43979" y="104212"/>
                    <a:pt x="35479" y="107087"/>
                    <a:pt x="28476" y="103605"/>
                  </a:cubicBezTo>
                  <a:cubicBezTo>
                    <a:pt x="28396" y="103565"/>
                    <a:pt x="28314" y="103524"/>
                    <a:pt x="28234" y="103484"/>
                  </a:cubicBezTo>
                  <a:cubicBezTo>
                    <a:pt x="24853" y="101501"/>
                    <a:pt x="21736" y="99112"/>
                    <a:pt x="18923" y="96400"/>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79" name="Freeform: Shape 178">
              <a:extLst>
                <a:ext uri="{FF2B5EF4-FFF2-40B4-BE49-F238E27FC236}">
                  <a16:creationId xmlns="" xmlns:a16="http://schemas.microsoft.com/office/drawing/2014/main" id="{281802F3-4228-4735-A8C8-77BFE7F63962}"/>
                </a:ext>
              </a:extLst>
            </p:cNvPr>
            <p:cNvSpPr/>
            <p:nvPr/>
          </p:nvSpPr>
          <p:spPr>
            <a:xfrm>
              <a:off x="-61189" y="1437236"/>
              <a:ext cx="153092" cy="104954"/>
            </a:xfrm>
            <a:custGeom>
              <a:avLst/>
              <a:gdLst>
                <a:gd name="connsiteX0" fmla="*/ 18922 w 153092"/>
                <a:gd name="connsiteY0" fmla="*/ 96465 h 104954"/>
                <a:gd name="connsiteX1" fmla="*/ 910 w 153092"/>
                <a:gd name="connsiteY1" fmla="*/ 52141 h 104954"/>
                <a:gd name="connsiteX2" fmla="*/ 41389 w 153092"/>
                <a:gd name="connsiteY2" fmla="*/ 3567 h 104954"/>
                <a:gd name="connsiteX3" fmla="*/ 100487 w 153092"/>
                <a:gd name="connsiteY3" fmla="*/ 6199 h 104954"/>
                <a:gd name="connsiteX4" fmla="*/ 147239 w 153092"/>
                <a:gd name="connsiteY4" fmla="*/ 32307 h 104954"/>
                <a:gd name="connsiteX5" fmla="*/ 151551 w 153092"/>
                <a:gd name="connsiteY5" fmla="*/ 51878 h 104954"/>
                <a:gd name="connsiteX6" fmla="*/ 151085 w 153092"/>
                <a:gd name="connsiteY6" fmla="*/ 52547 h 104954"/>
                <a:gd name="connsiteX7" fmla="*/ 130887 w 153092"/>
                <a:gd name="connsiteY7" fmla="*/ 56614 h 104954"/>
                <a:gd name="connsiteX8" fmla="*/ 130846 w 153092"/>
                <a:gd name="connsiteY8" fmla="*/ 56594 h 104954"/>
                <a:gd name="connsiteX9" fmla="*/ 90367 w 153092"/>
                <a:gd name="connsiteY9" fmla="*/ 33522 h 104954"/>
                <a:gd name="connsiteX10" fmla="*/ 49889 w 153092"/>
                <a:gd name="connsiteY10" fmla="*/ 31093 h 104954"/>
                <a:gd name="connsiteX11" fmla="*/ 28233 w 153092"/>
                <a:gd name="connsiteY11" fmla="*/ 55177 h 104954"/>
                <a:gd name="connsiteX12" fmla="*/ 40376 w 153092"/>
                <a:gd name="connsiteY12" fmla="*/ 77643 h 104954"/>
                <a:gd name="connsiteX13" fmla="*/ 46772 w 153092"/>
                <a:gd name="connsiteY13" fmla="*/ 96627 h 104954"/>
                <a:gd name="connsiteX14" fmla="*/ 46651 w 153092"/>
                <a:gd name="connsiteY14" fmla="*/ 96871 h 104954"/>
                <a:gd name="connsiteX15" fmla="*/ 27990 w 153092"/>
                <a:gd name="connsiteY15" fmla="*/ 103327 h 104954"/>
                <a:gd name="connsiteX16" fmla="*/ 27626 w 153092"/>
                <a:gd name="connsiteY16" fmla="*/ 103145 h 104954"/>
                <a:gd name="connsiteX17" fmla="*/ 18922 w 153092"/>
                <a:gd name="connsiteY17" fmla="*/ 96465 h 10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92" h="104954">
                  <a:moveTo>
                    <a:pt x="18922" y="96465"/>
                  </a:moveTo>
                  <a:cubicBezTo>
                    <a:pt x="6072" y="85496"/>
                    <a:pt x="-648" y="68960"/>
                    <a:pt x="910" y="52141"/>
                  </a:cubicBezTo>
                  <a:cubicBezTo>
                    <a:pt x="4249" y="29656"/>
                    <a:pt x="19854" y="10894"/>
                    <a:pt x="41389" y="3567"/>
                  </a:cubicBezTo>
                  <a:cubicBezTo>
                    <a:pt x="60818" y="-2261"/>
                    <a:pt x="81644" y="-1331"/>
                    <a:pt x="100487" y="6199"/>
                  </a:cubicBezTo>
                  <a:cubicBezTo>
                    <a:pt x="116941" y="13242"/>
                    <a:pt x="132606" y="21985"/>
                    <a:pt x="147239" y="32307"/>
                  </a:cubicBezTo>
                  <a:cubicBezTo>
                    <a:pt x="153837" y="36517"/>
                    <a:pt x="155761" y="45281"/>
                    <a:pt x="151551" y="51878"/>
                  </a:cubicBezTo>
                  <a:cubicBezTo>
                    <a:pt x="151389" y="52101"/>
                    <a:pt x="151247" y="52324"/>
                    <a:pt x="151085" y="52547"/>
                  </a:cubicBezTo>
                  <a:cubicBezTo>
                    <a:pt x="146632" y="59246"/>
                    <a:pt x="137586" y="61067"/>
                    <a:pt x="130887" y="56614"/>
                  </a:cubicBezTo>
                  <a:cubicBezTo>
                    <a:pt x="130866" y="56614"/>
                    <a:pt x="130866" y="56594"/>
                    <a:pt x="130846" y="56594"/>
                  </a:cubicBezTo>
                  <a:cubicBezTo>
                    <a:pt x="118237" y="47426"/>
                    <a:pt x="104676" y="39695"/>
                    <a:pt x="90367" y="33522"/>
                  </a:cubicBezTo>
                  <a:cubicBezTo>
                    <a:pt x="77556" y="28097"/>
                    <a:pt x="63267" y="27248"/>
                    <a:pt x="49889" y="31093"/>
                  </a:cubicBezTo>
                  <a:cubicBezTo>
                    <a:pt x="38717" y="34412"/>
                    <a:pt x="30338" y="43722"/>
                    <a:pt x="28233" y="55177"/>
                  </a:cubicBezTo>
                  <a:cubicBezTo>
                    <a:pt x="27383" y="64427"/>
                    <a:pt x="32180" y="73292"/>
                    <a:pt x="40376" y="77643"/>
                  </a:cubicBezTo>
                  <a:cubicBezTo>
                    <a:pt x="47379" y="81124"/>
                    <a:pt x="50253" y="89625"/>
                    <a:pt x="46772" y="96627"/>
                  </a:cubicBezTo>
                  <a:cubicBezTo>
                    <a:pt x="46732" y="96708"/>
                    <a:pt x="46691" y="96789"/>
                    <a:pt x="46651" y="96871"/>
                  </a:cubicBezTo>
                  <a:cubicBezTo>
                    <a:pt x="43270" y="103812"/>
                    <a:pt x="34912" y="106707"/>
                    <a:pt x="27990" y="103327"/>
                  </a:cubicBezTo>
                  <a:cubicBezTo>
                    <a:pt x="27868" y="103266"/>
                    <a:pt x="27747" y="103205"/>
                    <a:pt x="27626" y="103145"/>
                  </a:cubicBezTo>
                  <a:cubicBezTo>
                    <a:pt x="24489" y="101242"/>
                    <a:pt x="21575" y="98995"/>
                    <a:pt x="18922" y="96465"/>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0" name="Freeform: Shape 179">
              <a:extLst>
                <a:ext uri="{FF2B5EF4-FFF2-40B4-BE49-F238E27FC236}">
                  <a16:creationId xmlns="" xmlns:a16="http://schemas.microsoft.com/office/drawing/2014/main" id="{46B1D06F-1484-4891-9DF5-9E5A74BFB6A4}"/>
                </a:ext>
              </a:extLst>
            </p:cNvPr>
            <p:cNvSpPr/>
            <p:nvPr/>
          </p:nvSpPr>
          <p:spPr>
            <a:xfrm>
              <a:off x="-93578" y="1581062"/>
              <a:ext cx="153184" cy="105118"/>
            </a:xfrm>
            <a:custGeom>
              <a:avLst/>
              <a:gdLst>
                <a:gd name="connsiteX0" fmla="*/ 18929 w 153184"/>
                <a:gd name="connsiteY0" fmla="*/ 96338 h 105118"/>
                <a:gd name="connsiteX1" fmla="*/ 916 w 153184"/>
                <a:gd name="connsiteY1" fmla="*/ 52014 h 105118"/>
                <a:gd name="connsiteX2" fmla="*/ 41394 w 153184"/>
                <a:gd name="connsiteY2" fmla="*/ 3642 h 105118"/>
                <a:gd name="connsiteX3" fmla="*/ 100493 w 153184"/>
                <a:gd name="connsiteY3" fmla="*/ 6273 h 105118"/>
                <a:gd name="connsiteX4" fmla="*/ 147246 w 153184"/>
                <a:gd name="connsiteY4" fmla="*/ 32382 h 105118"/>
                <a:gd name="connsiteX5" fmla="*/ 151779 w 153184"/>
                <a:gd name="connsiteY5" fmla="*/ 51609 h 105118"/>
                <a:gd name="connsiteX6" fmla="*/ 151091 w 153184"/>
                <a:gd name="connsiteY6" fmla="*/ 52621 h 105118"/>
                <a:gd name="connsiteX7" fmla="*/ 131580 w 153184"/>
                <a:gd name="connsiteY7" fmla="*/ 57155 h 105118"/>
                <a:gd name="connsiteX8" fmla="*/ 130852 w 153184"/>
                <a:gd name="connsiteY8" fmla="*/ 56669 h 105118"/>
                <a:gd name="connsiteX9" fmla="*/ 90374 w 153184"/>
                <a:gd name="connsiteY9" fmla="*/ 33596 h 105118"/>
                <a:gd name="connsiteX10" fmla="*/ 49895 w 153184"/>
                <a:gd name="connsiteY10" fmla="*/ 31167 h 105118"/>
                <a:gd name="connsiteX11" fmla="*/ 28239 w 153184"/>
                <a:gd name="connsiteY11" fmla="*/ 55455 h 105118"/>
                <a:gd name="connsiteX12" fmla="*/ 40382 w 153184"/>
                <a:gd name="connsiteY12" fmla="*/ 77920 h 105118"/>
                <a:gd name="connsiteX13" fmla="*/ 46839 w 153184"/>
                <a:gd name="connsiteY13" fmla="*/ 96580 h 105118"/>
                <a:gd name="connsiteX14" fmla="*/ 46656 w 153184"/>
                <a:gd name="connsiteY14" fmla="*/ 96945 h 105118"/>
                <a:gd name="connsiteX15" fmla="*/ 27713 w 153184"/>
                <a:gd name="connsiteY15" fmla="*/ 103462 h 105118"/>
                <a:gd name="connsiteX16" fmla="*/ 27631 w 153184"/>
                <a:gd name="connsiteY16" fmla="*/ 103422 h 105118"/>
                <a:gd name="connsiteX17" fmla="*/ 18929 w 153184"/>
                <a:gd name="connsiteY17" fmla="*/ 96338 h 1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184" h="105118">
                  <a:moveTo>
                    <a:pt x="18929" y="96338"/>
                  </a:moveTo>
                  <a:cubicBezTo>
                    <a:pt x="6057" y="85388"/>
                    <a:pt x="-663" y="68832"/>
                    <a:pt x="916" y="52014"/>
                  </a:cubicBezTo>
                  <a:cubicBezTo>
                    <a:pt x="4053" y="29467"/>
                    <a:pt x="19759" y="10706"/>
                    <a:pt x="41394" y="3642"/>
                  </a:cubicBezTo>
                  <a:cubicBezTo>
                    <a:pt x="60804" y="-2288"/>
                    <a:pt x="81670" y="-1357"/>
                    <a:pt x="100493" y="6273"/>
                  </a:cubicBezTo>
                  <a:cubicBezTo>
                    <a:pt x="117028" y="13154"/>
                    <a:pt x="132714" y="21918"/>
                    <a:pt x="147246" y="32382"/>
                  </a:cubicBezTo>
                  <a:cubicBezTo>
                    <a:pt x="153803" y="36430"/>
                    <a:pt x="155847" y="45052"/>
                    <a:pt x="151779" y="51609"/>
                  </a:cubicBezTo>
                  <a:cubicBezTo>
                    <a:pt x="151577" y="51953"/>
                    <a:pt x="151333" y="52297"/>
                    <a:pt x="151091" y="52621"/>
                  </a:cubicBezTo>
                  <a:cubicBezTo>
                    <a:pt x="146942" y="59259"/>
                    <a:pt x="138218" y="61284"/>
                    <a:pt x="131580" y="57155"/>
                  </a:cubicBezTo>
                  <a:cubicBezTo>
                    <a:pt x="131338" y="56993"/>
                    <a:pt x="131094" y="56831"/>
                    <a:pt x="130852" y="56669"/>
                  </a:cubicBezTo>
                  <a:cubicBezTo>
                    <a:pt x="118242" y="47501"/>
                    <a:pt x="104682" y="39769"/>
                    <a:pt x="90374" y="33596"/>
                  </a:cubicBezTo>
                  <a:cubicBezTo>
                    <a:pt x="77561" y="28172"/>
                    <a:pt x="63272" y="27322"/>
                    <a:pt x="49895" y="31167"/>
                  </a:cubicBezTo>
                  <a:cubicBezTo>
                    <a:pt x="38683" y="34547"/>
                    <a:pt x="30323" y="43939"/>
                    <a:pt x="28239" y="55455"/>
                  </a:cubicBezTo>
                  <a:cubicBezTo>
                    <a:pt x="27510" y="64684"/>
                    <a:pt x="32266" y="73488"/>
                    <a:pt x="40382" y="77920"/>
                  </a:cubicBezTo>
                  <a:cubicBezTo>
                    <a:pt x="47325" y="81300"/>
                    <a:pt x="50198" y="89639"/>
                    <a:pt x="46839" y="96580"/>
                  </a:cubicBezTo>
                  <a:cubicBezTo>
                    <a:pt x="46777" y="96702"/>
                    <a:pt x="46717" y="96823"/>
                    <a:pt x="46656" y="96945"/>
                  </a:cubicBezTo>
                  <a:cubicBezTo>
                    <a:pt x="43216" y="103968"/>
                    <a:pt x="34736" y="106903"/>
                    <a:pt x="27713" y="103462"/>
                  </a:cubicBezTo>
                  <a:cubicBezTo>
                    <a:pt x="27672" y="103442"/>
                    <a:pt x="27652" y="103442"/>
                    <a:pt x="27631" y="103422"/>
                  </a:cubicBezTo>
                  <a:cubicBezTo>
                    <a:pt x="24515" y="101317"/>
                    <a:pt x="21601" y="98949"/>
                    <a:pt x="18929"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1" name="Freeform: Shape 180">
              <a:extLst>
                <a:ext uri="{FF2B5EF4-FFF2-40B4-BE49-F238E27FC236}">
                  <a16:creationId xmlns="" xmlns:a16="http://schemas.microsoft.com/office/drawing/2014/main" id="{4D0F453A-F89D-4BAB-82B0-E6CAE7AFB58C}"/>
                </a:ext>
              </a:extLst>
            </p:cNvPr>
            <p:cNvSpPr/>
            <p:nvPr/>
          </p:nvSpPr>
          <p:spPr>
            <a:xfrm>
              <a:off x="-135274" y="1710780"/>
              <a:ext cx="153187" cy="105138"/>
            </a:xfrm>
            <a:custGeom>
              <a:avLst/>
              <a:gdLst>
                <a:gd name="connsiteX0" fmla="*/ 19134 w 153187"/>
                <a:gd name="connsiteY0" fmla="*/ 96353 h 105138"/>
                <a:gd name="connsiteX1" fmla="*/ 919 w 153187"/>
                <a:gd name="connsiteY1" fmla="*/ 52029 h 105138"/>
                <a:gd name="connsiteX2" fmla="*/ 41397 w 153187"/>
                <a:gd name="connsiteY2" fmla="*/ 3657 h 105138"/>
                <a:gd name="connsiteX3" fmla="*/ 100496 w 153187"/>
                <a:gd name="connsiteY3" fmla="*/ 6288 h 105138"/>
                <a:gd name="connsiteX4" fmla="*/ 147249 w 153187"/>
                <a:gd name="connsiteY4" fmla="*/ 32397 h 105138"/>
                <a:gd name="connsiteX5" fmla="*/ 151782 w 153187"/>
                <a:gd name="connsiteY5" fmla="*/ 51624 h 105138"/>
                <a:gd name="connsiteX6" fmla="*/ 151094 w 153187"/>
                <a:gd name="connsiteY6" fmla="*/ 52636 h 105138"/>
                <a:gd name="connsiteX7" fmla="*/ 131927 w 153187"/>
                <a:gd name="connsiteY7" fmla="*/ 57392 h 105138"/>
                <a:gd name="connsiteX8" fmla="*/ 130855 w 153187"/>
                <a:gd name="connsiteY8" fmla="*/ 56684 h 105138"/>
                <a:gd name="connsiteX9" fmla="*/ 90377 w 153187"/>
                <a:gd name="connsiteY9" fmla="*/ 33611 h 105138"/>
                <a:gd name="connsiteX10" fmla="*/ 49898 w 153187"/>
                <a:gd name="connsiteY10" fmla="*/ 31182 h 105138"/>
                <a:gd name="connsiteX11" fmla="*/ 28242 w 153187"/>
                <a:gd name="connsiteY11" fmla="*/ 55469 h 105138"/>
                <a:gd name="connsiteX12" fmla="*/ 40588 w 153187"/>
                <a:gd name="connsiteY12" fmla="*/ 77935 h 105138"/>
                <a:gd name="connsiteX13" fmla="*/ 46862 w 153187"/>
                <a:gd name="connsiteY13" fmla="*/ 96960 h 105138"/>
                <a:gd name="connsiteX14" fmla="*/ 27634 w 153187"/>
                <a:gd name="connsiteY14" fmla="*/ 103436 h 105138"/>
                <a:gd name="connsiteX15" fmla="*/ 19134 w 153187"/>
                <a:gd name="connsiteY15" fmla="*/ 96353 h 10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187" h="105138">
                  <a:moveTo>
                    <a:pt x="19134" y="96353"/>
                  </a:moveTo>
                  <a:cubicBezTo>
                    <a:pt x="6120" y="85484"/>
                    <a:pt x="-680" y="68908"/>
                    <a:pt x="919" y="52029"/>
                  </a:cubicBezTo>
                  <a:cubicBezTo>
                    <a:pt x="4056" y="29482"/>
                    <a:pt x="19762" y="10720"/>
                    <a:pt x="41397" y="3657"/>
                  </a:cubicBezTo>
                  <a:cubicBezTo>
                    <a:pt x="60806" y="-2293"/>
                    <a:pt x="81694" y="-1362"/>
                    <a:pt x="100496" y="6288"/>
                  </a:cubicBezTo>
                  <a:cubicBezTo>
                    <a:pt x="117072" y="13068"/>
                    <a:pt x="132777" y="21852"/>
                    <a:pt x="147249" y="32397"/>
                  </a:cubicBezTo>
                  <a:cubicBezTo>
                    <a:pt x="153806" y="36445"/>
                    <a:pt x="155850" y="45067"/>
                    <a:pt x="151782" y="51624"/>
                  </a:cubicBezTo>
                  <a:cubicBezTo>
                    <a:pt x="151580" y="51968"/>
                    <a:pt x="151336" y="52312"/>
                    <a:pt x="151094" y="52636"/>
                  </a:cubicBezTo>
                  <a:cubicBezTo>
                    <a:pt x="147107" y="59254"/>
                    <a:pt x="138525" y="61379"/>
                    <a:pt x="131927" y="57392"/>
                  </a:cubicBezTo>
                  <a:cubicBezTo>
                    <a:pt x="131563" y="57169"/>
                    <a:pt x="131199" y="56947"/>
                    <a:pt x="130855" y="56684"/>
                  </a:cubicBezTo>
                  <a:cubicBezTo>
                    <a:pt x="118266" y="47495"/>
                    <a:pt x="104685" y="39744"/>
                    <a:pt x="90377" y="33611"/>
                  </a:cubicBezTo>
                  <a:cubicBezTo>
                    <a:pt x="77564" y="28187"/>
                    <a:pt x="63275" y="27337"/>
                    <a:pt x="49898" y="31182"/>
                  </a:cubicBezTo>
                  <a:cubicBezTo>
                    <a:pt x="38685" y="34562"/>
                    <a:pt x="30326" y="43953"/>
                    <a:pt x="28242" y="55469"/>
                  </a:cubicBezTo>
                  <a:cubicBezTo>
                    <a:pt x="27695" y="64699"/>
                    <a:pt x="32492" y="73441"/>
                    <a:pt x="40588" y="77935"/>
                  </a:cubicBezTo>
                  <a:cubicBezTo>
                    <a:pt x="47570" y="81457"/>
                    <a:pt x="50384" y="89977"/>
                    <a:pt x="46862" y="96960"/>
                  </a:cubicBezTo>
                  <a:cubicBezTo>
                    <a:pt x="43340" y="104044"/>
                    <a:pt x="34739" y="106938"/>
                    <a:pt x="27634" y="103436"/>
                  </a:cubicBezTo>
                  <a:cubicBezTo>
                    <a:pt x="24559" y="101372"/>
                    <a:pt x="21705" y="99004"/>
                    <a:pt x="19134" y="96353"/>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2" name="Freeform: Shape 181">
              <a:extLst>
                <a:ext uri="{FF2B5EF4-FFF2-40B4-BE49-F238E27FC236}">
                  <a16:creationId xmlns="" xmlns:a16="http://schemas.microsoft.com/office/drawing/2014/main" id="{34BB6FD6-4CA8-4954-B2B5-2C14C6D0EB49}"/>
                </a:ext>
              </a:extLst>
            </p:cNvPr>
            <p:cNvSpPr/>
            <p:nvPr/>
          </p:nvSpPr>
          <p:spPr>
            <a:xfrm>
              <a:off x="-167450" y="1848407"/>
              <a:ext cx="153097" cy="105363"/>
            </a:xfrm>
            <a:custGeom>
              <a:avLst/>
              <a:gdLst>
                <a:gd name="connsiteX0" fmla="*/ 18928 w 153097"/>
                <a:gd name="connsiteY0" fmla="*/ 96352 h 105363"/>
                <a:gd name="connsiteX1" fmla="*/ 916 w 153097"/>
                <a:gd name="connsiteY1" fmla="*/ 52029 h 105363"/>
                <a:gd name="connsiteX2" fmla="*/ 41394 w 153097"/>
                <a:gd name="connsiteY2" fmla="*/ 3657 h 105363"/>
                <a:gd name="connsiteX3" fmla="*/ 100492 w 153097"/>
                <a:gd name="connsiteY3" fmla="*/ 6288 h 105363"/>
                <a:gd name="connsiteX4" fmla="*/ 147245 w 153097"/>
                <a:gd name="connsiteY4" fmla="*/ 32396 h 105363"/>
                <a:gd name="connsiteX5" fmla="*/ 151556 w 153097"/>
                <a:gd name="connsiteY5" fmla="*/ 51968 h 105363"/>
                <a:gd name="connsiteX6" fmla="*/ 151090 w 153097"/>
                <a:gd name="connsiteY6" fmla="*/ 52636 h 105363"/>
                <a:gd name="connsiteX7" fmla="*/ 131863 w 153097"/>
                <a:gd name="connsiteY7" fmla="*/ 57169 h 105363"/>
                <a:gd name="connsiteX8" fmla="*/ 130851 w 153097"/>
                <a:gd name="connsiteY8" fmla="*/ 56481 h 105363"/>
                <a:gd name="connsiteX9" fmla="*/ 90373 w 153097"/>
                <a:gd name="connsiteY9" fmla="*/ 33409 h 105363"/>
                <a:gd name="connsiteX10" fmla="*/ 49894 w 153097"/>
                <a:gd name="connsiteY10" fmla="*/ 30980 h 105363"/>
                <a:gd name="connsiteX11" fmla="*/ 28238 w 153097"/>
                <a:gd name="connsiteY11" fmla="*/ 55267 h 105363"/>
                <a:gd name="connsiteX12" fmla="*/ 40584 w 153097"/>
                <a:gd name="connsiteY12" fmla="*/ 77733 h 105363"/>
                <a:gd name="connsiteX13" fmla="*/ 46858 w 153097"/>
                <a:gd name="connsiteY13" fmla="*/ 96758 h 105363"/>
                <a:gd name="connsiteX14" fmla="*/ 27813 w 153097"/>
                <a:gd name="connsiteY14" fmla="*/ 103841 h 105363"/>
                <a:gd name="connsiteX15" fmla="*/ 26619 w 153097"/>
                <a:gd name="connsiteY15" fmla="*/ 103234 h 105363"/>
                <a:gd name="connsiteX16" fmla="*/ 18928 w 153097"/>
                <a:gd name="connsiteY16" fmla="*/ 96352 h 10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097" h="105363">
                  <a:moveTo>
                    <a:pt x="18928" y="96352"/>
                  </a:moveTo>
                  <a:cubicBezTo>
                    <a:pt x="6056" y="85403"/>
                    <a:pt x="-663" y="68848"/>
                    <a:pt x="916" y="52029"/>
                  </a:cubicBezTo>
                  <a:cubicBezTo>
                    <a:pt x="4315" y="29603"/>
                    <a:pt x="19920" y="10963"/>
                    <a:pt x="41394" y="3657"/>
                  </a:cubicBezTo>
                  <a:cubicBezTo>
                    <a:pt x="60803" y="-2293"/>
                    <a:pt x="81690" y="-1363"/>
                    <a:pt x="100492" y="6288"/>
                  </a:cubicBezTo>
                  <a:cubicBezTo>
                    <a:pt x="117067" y="13068"/>
                    <a:pt x="132773" y="21852"/>
                    <a:pt x="147245" y="32396"/>
                  </a:cubicBezTo>
                  <a:cubicBezTo>
                    <a:pt x="153842" y="36606"/>
                    <a:pt x="155766" y="45370"/>
                    <a:pt x="151556" y="51968"/>
                  </a:cubicBezTo>
                  <a:cubicBezTo>
                    <a:pt x="151394" y="52190"/>
                    <a:pt x="151252" y="52413"/>
                    <a:pt x="151090" y="52636"/>
                  </a:cubicBezTo>
                  <a:cubicBezTo>
                    <a:pt x="147042" y="59193"/>
                    <a:pt x="138421" y="61238"/>
                    <a:pt x="131863" y="57169"/>
                  </a:cubicBezTo>
                  <a:cubicBezTo>
                    <a:pt x="131519" y="56967"/>
                    <a:pt x="131175" y="56724"/>
                    <a:pt x="130851" y="56481"/>
                  </a:cubicBezTo>
                  <a:cubicBezTo>
                    <a:pt x="118221" y="47354"/>
                    <a:pt x="104661" y="39622"/>
                    <a:pt x="90373" y="33409"/>
                  </a:cubicBezTo>
                  <a:cubicBezTo>
                    <a:pt x="77561" y="27985"/>
                    <a:pt x="63272" y="27135"/>
                    <a:pt x="49894" y="30980"/>
                  </a:cubicBezTo>
                  <a:cubicBezTo>
                    <a:pt x="38681" y="34360"/>
                    <a:pt x="30323" y="43751"/>
                    <a:pt x="28238" y="55267"/>
                  </a:cubicBezTo>
                  <a:cubicBezTo>
                    <a:pt x="27651" y="64516"/>
                    <a:pt x="32448" y="73280"/>
                    <a:pt x="40584" y="77733"/>
                  </a:cubicBezTo>
                  <a:cubicBezTo>
                    <a:pt x="47567" y="81254"/>
                    <a:pt x="50380" y="89775"/>
                    <a:pt x="46858" y="96758"/>
                  </a:cubicBezTo>
                  <a:cubicBezTo>
                    <a:pt x="43560" y="103983"/>
                    <a:pt x="35038" y="107140"/>
                    <a:pt x="27813" y="103841"/>
                  </a:cubicBezTo>
                  <a:cubicBezTo>
                    <a:pt x="27408" y="103659"/>
                    <a:pt x="27004" y="103457"/>
                    <a:pt x="26619" y="103234"/>
                  </a:cubicBezTo>
                  <a:cubicBezTo>
                    <a:pt x="23826" y="101210"/>
                    <a:pt x="21256" y="98903"/>
                    <a:pt x="18928" y="96352"/>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3" name="Freeform: Shape 182">
              <a:extLst>
                <a:ext uri="{FF2B5EF4-FFF2-40B4-BE49-F238E27FC236}">
                  <a16:creationId xmlns="" xmlns:a16="http://schemas.microsoft.com/office/drawing/2014/main" id="{419A4EBC-5BF1-4341-A4E9-E53F8A2B3A1F}"/>
                </a:ext>
              </a:extLst>
            </p:cNvPr>
            <p:cNvSpPr/>
            <p:nvPr/>
          </p:nvSpPr>
          <p:spPr>
            <a:xfrm>
              <a:off x="-196572" y="1965000"/>
              <a:ext cx="153005" cy="105118"/>
            </a:xfrm>
            <a:custGeom>
              <a:avLst/>
              <a:gdLst>
                <a:gd name="connsiteX0" fmla="*/ 19108 w 153005"/>
                <a:gd name="connsiteY0" fmla="*/ 96338 h 105118"/>
                <a:gd name="connsiteX1" fmla="*/ 893 w 153005"/>
                <a:gd name="connsiteY1" fmla="*/ 52014 h 105118"/>
                <a:gd name="connsiteX2" fmla="*/ 41371 w 153005"/>
                <a:gd name="connsiteY2" fmla="*/ 3642 h 105118"/>
                <a:gd name="connsiteX3" fmla="*/ 100267 w 153005"/>
                <a:gd name="connsiteY3" fmla="*/ 6273 h 105118"/>
                <a:gd name="connsiteX4" fmla="*/ 147019 w 153005"/>
                <a:gd name="connsiteY4" fmla="*/ 32382 h 105118"/>
                <a:gd name="connsiteX5" fmla="*/ 151553 w 153005"/>
                <a:gd name="connsiteY5" fmla="*/ 51892 h 105118"/>
                <a:gd name="connsiteX6" fmla="*/ 151068 w 153005"/>
                <a:gd name="connsiteY6" fmla="*/ 52621 h 105118"/>
                <a:gd name="connsiteX7" fmla="*/ 131557 w 153005"/>
                <a:gd name="connsiteY7" fmla="*/ 57155 h 105118"/>
                <a:gd name="connsiteX8" fmla="*/ 130828 w 153005"/>
                <a:gd name="connsiteY8" fmla="*/ 56669 h 105118"/>
                <a:gd name="connsiteX9" fmla="*/ 90350 w 153005"/>
                <a:gd name="connsiteY9" fmla="*/ 33596 h 105118"/>
                <a:gd name="connsiteX10" fmla="*/ 49872 w 153005"/>
                <a:gd name="connsiteY10" fmla="*/ 31168 h 105118"/>
                <a:gd name="connsiteX11" fmla="*/ 28215 w 153005"/>
                <a:gd name="connsiteY11" fmla="*/ 55455 h 105118"/>
                <a:gd name="connsiteX12" fmla="*/ 40360 w 153005"/>
                <a:gd name="connsiteY12" fmla="*/ 77920 h 105118"/>
                <a:gd name="connsiteX13" fmla="*/ 46815 w 153005"/>
                <a:gd name="connsiteY13" fmla="*/ 96581 h 105118"/>
                <a:gd name="connsiteX14" fmla="*/ 46634 w 153005"/>
                <a:gd name="connsiteY14" fmla="*/ 96945 h 105118"/>
                <a:gd name="connsiteX15" fmla="*/ 27689 w 153005"/>
                <a:gd name="connsiteY15" fmla="*/ 103462 h 105118"/>
                <a:gd name="connsiteX16" fmla="*/ 27609 w 153005"/>
                <a:gd name="connsiteY16" fmla="*/ 103422 h 105118"/>
                <a:gd name="connsiteX17" fmla="*/ 19108 w 153005"/>
                <a:gd name="connsiteY17" fmla="*/ 96338 h 1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5" h="105118">
                  <a:moveTo>
                    <a:pt x="19108" y="96338"/>
                  </a:moveTo>
                  <a:cubicBezTo>
                    <a:pt x="6195" y="85408"/>
                    <a:pt x="-605" y="68873"/>
                    <a:pt x="893" y="52014"/>
                  </a:cubicBezTo>
                  <a:cubicBezTo>
                    <a:pt x="4293" y="29589"/>
                    <a:pt x="19897" y="10949"/>
                    <a:pt x="41371" y="3642"/>
                  </a:cubicBezTo>
                  <a:cubicBezTo>
                    <a:pt x="60720" y="-2288"/>
                    <a:pt x="81526" y="-1357"/>
                    <a:pt x="100267" y="6273"/>
                  </a:cubicBezTo>
                  <a:cubicBezTo>
                    <a:pt x="116843" y="13054"/>
                    <a:pt x="132549" y="21837"/>
                    <a:pt x="147019" y="32382"/>
                  </a:cubicBezTo>
                  <a:cubicBezTo>
                    <a:pt x="153658" y="36511"/>
                    <a:pt x="155683" y="45254"/>
                    <a:pt x="151553" y="51892"/>
                  </a:cubicBezTo>
                  <a:cubicBezTo>
                    <a:pt x="151391" y="52136"/>
                    <a:pt x="151229" y="52378"/>
                    <a:pt x="151068" y="52621"/>
                  </a:cubicBezTo>
                  <a:cubicBezTo>
                    <a:pt x="146918" y="59260"/>
                    <a:pt x="138196" y="61284"/>
                    <a:pt x="131557" y="57155"/>
                  </a:cubicBezTo>
                  <a:cubicBezTo>
                    <a:pt x="131294" y="56993"/>
                    <a:pt x="131072" y="56831"/>
                    <a:pt x="130828" y="56669"/>
                  </a:cubicBezTo>
                  <a:cubicBezTo>
                    <a:pt x="118220" y="47501"/>
                    <a:pt x="104658" y="39769"/>
                    <a:pt x="90350" y="33596"/>
                  </a:cubicBezTo>
                  <a:cubicBezTo>
                    <a:pt x="77539" y="28172"/>
                    <a:pt x="63250" y="27322"/>
                    <a:pt x="49872" y="31168"/>
                  </a:cubicBezTo>
                  <a:cubicBezTo>
                    <a:pt x="38659" y="34547"/>
                    <a:pt x="30301" y="43939"/>
                    <a:pt x="28215" y="55455"/>
                  </a:cubicBezTo>
                  <a:cubicBezTo>
                    <a:pt x="27487" y="64684"/>
                    <a:pt x="32244" y="73488"/>
                    <a:pt x="40360" y="77920"/>
                  </a:cubicBezTo>
                  <a:cubicBezTo>
                    <a:pt x="47301" y="81300"/>
                    <a:pt x="50175" y="89639"/>
                    <a:pt x="46815" y="96581"/>
                  </a:cubicBezTo>
                  <a:cubicBezTo>
                    <a:pt x="46755" y="96702"/>
                    <a:pt x="46694" y="96823"/>
                    <a:pt x="46634" y="96945"/>
                  </a:cubicBezTo>
                  <a:cubicBezTo>
                    <a:pt x="43192" y="103968"/>
                    <a:pt x="34712" y="106903"/>
                    <a:pt x="27689" y="103462"/>
                  </a:cubicBezTo>
                  <a:cubicBezTo>
                    <a:pt x="27648" y="103441"/>
                    <a:pt x="27629" y="103441"/>
                    <a:pt x="27609" y="103422"/>
                  </a:cubicBezTo>
                  <a:cubicBezTo>
                    <a:pt x="24512" y="101398"/>
                    <a:pt x="21658" y="99030"/>
                    <a:pt x="19108"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4" name="Freeform: Shape 183">
              <a:extLst>
                <a:ext uri="{FF2B5EF4-FFF2-40B4-BE49-F238E27FC236}">
                  <a16:creationId xmlns="" xmlns:a16="http://schemas.microsoft.com/office/drawing/2014/main" id="{B6282F27-1F1F-4DE6-8154-689B5D3A0142}"/>
                </a:ext>
              </a:extLst>
            </p:cNvPr>
            <p:cNvSpPr/>
            <p:nvPr/>
          </p:nvSpPr>
          <p:spPr>
            <a:xfrm>
              <a:off x="-223896" y="2104245"/>
              <a:ext cx="152923" cy="104915"/>
            </a:xfrm>
            <a:custGeom>
              <a:avLst/>
              <a:gdLst>
                <a:gd name="connsiteX0" fmla="*/ 19108 w 152923"/>
                <a:gd name="connsiteY0" fmla="*/ 96338 h 104915"/>
                <a:gd name="connsiteX1" fmla="*/ 893 w 152923"/>
                <a:gd name="connsiteY1" fmla="*/ 52014 h 104915"/>
                <a:gd name="connsiteX2" fmla="*/ 41371 w 152923"/>
                <a:gd name="connsiteY2" fmla="*/ 3642 h 104915"/>
                <a:gd name="connsiteX3" fmla="*/ 100268 w 152923"/>
                <a:gd name="connsiteY3" fmla="*/ 6273 h 104915"/>
                <a:gd name="connsiteX4" fmla="*/ 147020 w 152923"/>
                <a:gd name="connsiteY4" fmla="*/ 32382 h 104915"/>
                <a:gd name="connsiteX5" fmla="*/ 151311 w 152923"/>
                <a:gd name="connsiteY5" fmla="*/ 52236 h 104915"/>
                <a:gd name="connsiteX6" fmla="*/ 151068 w 152923"/>
                <a:gd name="connsiteY6" fmla="*/ 52621 h 104915"/>
                <a:gd name="connsiteX7" fmla="*/ 131153 w 152923"/>
                <a:gd name="connsiteY7" fmla="*/ 56689 h 104915"/>
                <a:gd name="connsiteX8" fmla="*/ 130829 w 152923"/>
                <a:gd name="connsiteY8" fmla="*/ 56467 h 104915"/>
                <a:gd name="connsiteX9" fmla="*/ 90351 w 152923"/>
                <a:gd name="connsiteY9" fmla="*/ 33394 h 104915"/>
                <a:gd name="connsiteX10" fmla="*/ 49872 w 152923"/>
                <a:gd name="connsiteY10" fmla="*/ 30965 h 104915"/>
                <a:gd name="connsiteX11" fmla="*/ 28014 w 152923"/>
                <a:gd name="connsiteY11" fmla="*/ 55252 h 104915"/>
                <a:gd name="connsiteX12" fmla="*/ 40359 w 152923"/>
                <a:gd name="connsiteY12" fmla="*/ 77717 h 104915"/>
                <a:gd name="connsiteX13" fmla="*/ 46816 w 152923"/>
                <a:gd name="connsiteY13" fmla="*/ 96378 h 104915"/>
                <a:gd name="connsiteX14" fmla="*/ 46634 w 152923"/>
                <a:gd name="connsiteY14" fmla="*/ 96742 h 104915"/>
                <a:gd name="connsiteX15" fmla="*/ 27690 w 152923"/>
                <a:gd name="connsiteY15" fmla="*/ 103259 h 104915"/>
                <a:gd name="connsiteX16" fmla="*/ 27609 w 152923"/>
                <a:gd name="connsiteY16" fmla="*/ 103219 h 104915"/>
                <a:gd name="connsiteX17" fmla="*/ 19108 w 152923"/>
                <a:gd name="connsiteY17" fmla="*/ 96338 h 10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923" h="104915">
                  <a:moveTo>
                    <a:pt x="19108" y="96338"/>
                  </a:moveTo>
                  <a:cubicBezTo>
                    <a:pt x="6196" y="85408"/>
                    <a:pt x="-604" y="68873"/>
                    <a:pt x="893" y="52014"/>
                  </a:cubicBezTo>
                  <a:cubicBezTo>
                    <a:pt x="4294" y="29589"/>
                    <a:pt x="19898" y="10949"/>
                    <a:pt x="41371" y="3642"/>
                  </a:cubicBezTo>
                  <a:cubicBezTo>
                    <a:pt x="60720" y="-2288"/>
                    <a:pt x="81526" y="-1357"/>
                    <a:pt x="100268" y="6273"/>
                  </a:cubicBezTo>
                  <a:cubicBezTo>
                    <a:pt x="116843" y="13053"/>
                    <a:pt x="132549" y="21837"/>
                    <a:pt x="147020" y="32382"/>
                  </a:cubicBezTo>
                  <a:cubicBezTo>
                    <a:pt x="153700" y="36673"/>
                    <a:pt x="155622" y="45578"/>
                    <a:pt x="151311" y="52236"/>
                  </a:cubicBezTo>
                  <a:cubicBezTo>
                    <a:pt x="151230" y="52378"/>
                    <a:pt x="151149" y="52499"/>
                    <a:pt x="151068" y="52621"/>
                  </a:cubicBezTo>
                  <a:cubicBezTo>
                    <a:pt x="146697" y="59239"/>
                    <a:pt x="137770" y="61061"/>
                    <a:pt x="131153" y="56689"/>
                  </a:cubicBezTo>
                  <a:cubicBezTo>
                    <a:pt x="131052" y="56608"/>
                    <a:pt x="130931" y="56547"/>
                    <a:pt x="130829" y="56467"/>
                  </a:cubicBezTo>
                  <a:cubicBezTo>
                    <a:pt x="118200" y="47338"/>
                    <a:pt x="104640" y="39607"/>
                    <a:pt x="90351" y="33394"/>
                  </a:cubicBezTo>
                  <a:cubicBezTo>
                    <a:pt x="77540" y="27969"/>
                    <a:pt x="63250" y="27119"/>
                    <a:pt x="49872" y="30965"/>
                  </a:cubicBezTo>
                  <a:cubicBezTo>
                    <a:pt x="38660" y="34406"/>
                    <a:pt x="30261" y="43736"/>
                    <a:pt x="28014" y="55252"/>
                  </a:cubicBezTo>
                  <a:cubicBezTo>
                    <a:pt x="27427" y="64502"/>
                    <a:pt x="32224" y="73265"/>
                    <a:pt x="40359" y="77717"/>
                  </a:cubicBezTo>
                  <a:cubicBezTo>
                    <a:pt x="47302" y="81097"/>
                    <a:pt x="50175" y="89436"/>
                    <a:pt x="46816" y="96378"/>
                  </a:cubicBezTo>
                  <a:cubicBezTo>
                    <a:pt x="46755" y="96500"/>
                    <a:pt x="46694" y="96621"/>
                    <a:pt x="46634" y="96742"/>
                  </a:cubicBezTo>
                  <a:cubicBezTo>
                    <a:pt x="43193" y="103766"/>
                    <a:pt x="34713" y="106700"/>
                    <a:pt x="27690" y="103259"/>
                  </a:cubicBezTo>
                  <a:cubicBezTo>
                    <a:pt x="27649" y="103239"/>
                    <a:pt x="27630" y="103239"/>
                    <a:pt x="27609" y="103219"/>
                  </a:cubicBezTo>
                  <a:cubicBezTo>
                    <a:pt x="24472" y="101317"/>
                    <a:pt x="21619" y="99009"/>
                    <a:pt x="19108"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5" name="Freeform: Shape 184">
              <a:extLst>
                <a:ext uri="{FF2B5EF4-FFF2-40B4-BE49-F238E27FC236}">
                  <a16:creationId xmlns="" xmlns:a16="http://schemas.microsoft.com/office/drawing/2014/main" id="{1F9421D6-1059-4B27-BBDD-669BF388A413}"/>
                </a:ext>
              </a:extLst>
            </p:cNvPr>
            <p:cNvSpPr/>
            <p:nvPr/>
          </p:nvSpPr>
          <p:spPr>
            <a:xfrm>
              <a:off x="183282" y="1266833"/>
              <a:ext cx="666737" cy="241405"/>
            </a:xfrm>
            <a:custGeom>
              <a:avLst/>
              <a:gdLst>
                <a:gd name="connsiteX0" fmla="*/ 622675 w 666737"/>
                <a:gd name="connsiteY0" fmla="*/ 147660 h 241405"/>
                <a:gd name="connsiteX1" fmla="*/ 666999 w 666737"/>
                <a:gd name="connsiteY1" fmla="*/ 178019 h 241405"/>
                <a:gd name="connsiteX2" fmla="*/ 646760 w 666737"/>
                <a:gd name="connsiteY2" fmla="*/ 225378 h 241405"/>
                <a:gd name="connsiteX3" fmla="*/ 624295 w 666737"/>
                <a:gd name="connsiteY3" fmla="*/ 239748 h 241405"/>
                <a:gd name="connsiteX4" fmla="*/ 596365 w 666737"/>
                <a:gd name="connsiteY4" fmla="*/ 239748 h 241405"/>
                <a:gd name="connsiteX5" fmla="*/ 282049 w 666737"/>
                <a:gd name="connsiteY5" fmla="*/ 160815 h 241405"/>
                <a:gd name="connsiteX6" fmla="*/ 79657 w 666737"/>
                <a:gd name="connsiteY6" fmla="*/ 96455 h 241405"/>
                <a:gd name="connsiteX7" fmla="*/ 725 w 666737"/>
                <a:gd name="connsiteY7" fmla="*/ 53142 h 241405"/>
                <a:gd name="connsiteX8" fmla="*/ 32702 w 666737"/>
                <a:gd name="connsiteY8" fmla="*/ 1937 h 241405"/>
                <a:gd name="connsiteX9" fmla="*/ 90587 w 666737"/>
                <a:gd name="connsiteY9" fmla="*/ 7200 h 241405"/>
                <a:gd name="connsiteX10" fmla="*/ 177818 w 666737"/>
                <a:gd name="connsiteY10" fmla="*/ 30677 h 241405"/>
                <a:gd name="connsiteX11" fmla="*/ 388103 w 666737"/>
                <a:gd name="connsiteY11" fmla="*/ 84311 h 241405"/>
                <a:gd name="connsiteX12" fmla="*/ 622675 w 666737"/>
                <a:gd name="connsiteY12" fmla="*/ 147660 h 24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37" h="241405">
                  <a:moveTo>
                    <a:pt x="622675" y="147660"/>
                  </a:moveTo>
                  <a:cubicBezTo>
                    <a:pt x="640890" y="152517"/>
                    <a:pt x="661534" y="160005"/>
                    <a:pt x="666999" y="178019"/>
                  </a:cubicBezTo>
                  <a:cubicBezTo>
                    <a:pt x="669387" y="196315"/>
                    <a:pt x="661636" y="214469"/>
                    <a:pt x="646760" y="225378"/>
                  </a:cubicBezTo>
                  <a:cubicBezTo>
                    <a:pt x="640465" y="231835"/>
                    <a:pt x="632795" y="236752"/>
                    <a:pt x="624295" y="239748"/>
                  </a:cubicBezTo>
                  <a:cubicBezTo>
                    <a:pt x="615086" y="241671"/>
                    <a:pt x="605573" y="241671"/>
                    <a:pt x="596365" y="239748"/>
                  </a:cubicBezTo>
                  <a:cubicBezTo>
                    <a:pt x="489421" y="222969"/>
                    <a:pt x="384237" y="196537"/>
                    <a:pt x="282049" y="160815"/>
                  </a:cubicBezTo>
                  <a:lnTo>
                    <a:pt x="79657" y="96455"/>
                  </a:lnTo>
                  <a:cubicBezTo>
                    <a:pt x="56787" y="89168"/>
                    <a:pt x="5380" y="82894"/>
                    <a:pt x="725" y="53142"/>
                  </a:cubicBezTo>
                  <a:cubicBezTo>
                    <a:pt x="-85" y="31142"/>
                    <a:pt x="12585" y="10863"/>
                    <a:pt x="32702" y="1937"/>
                  </a:cubicBezTo>
                  <a:cubicBezTo>
                    <a:pt x="52092" y="-2192"/>
                    <a:pt x="72270" y="-350"/>
                    <a:pt x="90587" y="7200"/>
                  </a:cubicBezTo>
                  <a:cubicBezTo>
                    <a:pt x="119529" y="15295"/>
                    <a:pt x="148471" y="23391"/>
                    <a:pt x="177818" y="30677"/>
                  </a:cubicBezTo>
                  <a:cubicBezTo>
                    <a:pt x="248108" y="48224"/>
                    <a:pt x="318217" y="66096"/>
                    <a:pt x="388103" y="84311"/>
                  </a:cubicBezTo>
                  <a:cubicBezTo>
                    <a:pt x="465964" y="105218"/>
                    <a:pt x="544147" y="126348"/>
                    <a:pt x="622675" y="147660"/>
                  </a:cubicBezTo>
                  <a:close/>
                </a:path>
              </a:pathLst>
            </a:custGeom>
            <a:solidFill>
              <a:srgbClr val="EFA43B"/>
            </a:solidFill>
            <a:ln w="20234" cap="flat">
              <a:noFill/>
              <a:prstDash val="solid"/>
              <a:miter/>
            </a:ln>
          </p:spPr>
          <p:txBody>
            <a:bodyPr rtlCol="0" anchor="ctr"/>
            <a:lstStyle/>
            <a:p>
              <a:endParaRPr lang="en-US"/>
            </a:p>
          </p:txBody>
        </p:sp>
        <p:sp>
          <p:nvSpPr>
            <p:cNvPr id="186" name="Freeform: Shape 185">
              <a:extLst>
                <a:ext uri="{FF2B5EF4-FFF2-40B4-BE49-F238E27FC236}">
                  <a16:creationId xmlns="" xmlns:a16="http://schemas.microsoft.com/office/drawing/2014/main" id="{537E2609-CF75-4164-A4AF-249230AD890D}"/>
                </a:ext>
              </a:extLst>
            </p:cNvPr>
            <p:cNvSpPr/>
            <p:nvPr/>
          </p:nvSpPr>
          <p:spPr>
            <a:xfrm>
              <a:off x="296050" y="1493843"/>
              <a:ext cx="298933" cy="82778"/>
            </a:xfrm>
            <a:custGeom>
              <a:avLst/>
              <a:gdLst>
                <a:gd name="connsiteX0" fmla="*/ 688 w 298933"/>
                <a:gd name="connsiteY0" fmla="*/ -215 h 82778"/>
                <a:gd name="connsiteX1" fmla="*/ 299622 w 298933"/>
                <a:gd name="connsiteY1" fmla="*/ 82563 h 82778"/>
              </a:gdLst>
              <a:ahLst/>
              <a:cxnLst>
                <a:cxn ang="0">
                  <a:pos x="connsiteX0" y="connsiteY0"/>
                </a:cxn>
                <a:cxn ang="0">
                  <a:pos x="connsiteX1" y="connsiteY1"/>
                </a:cxn>
              </a:cxnLst>
              <a:rect l="l" t="t" r="r" b="b"/>
              <a:pathLst>
                <a:path w="298933" h="82778">
                  <a:moveTo>
                    <a:pt x="688" y="-215"/>
                  </a:moveTo>
                  <a:lnTo>
                    <a:pt x="299622" y="82563"/>
                  </a:lnTo>
                </a:path>
              </a:pathLst>
            </a:custGeom>
            <a:noFill/>
            <a:ln w="17806" cap="rnd">
              <a:solidFill>
                <a:srgbClr val="190B0B"/>
              </a:solidFill>
              <a:prstDash val="solid"/>
              <a:round/>
            </a:ln>
          </p:spPr>
          <p:txBody>
            <a:bodyPr rtlCol="0" anchor="ctr"/>
            <a:lstStyle/>
            <a:p>
              <a:endParaRPr lang="en-US"/>
            </a:p>
          </p:txBody>
        </p:sp>
        <p:sp>
          <p:nvSpPr>
            <p:cNvPr id="187" name="Freeform: Shape 186">
              <a:extLst>
                <a:ext uri="{FF2B5EF4-FFF2-40B4-BE49-F238E27FC236}">
                  <a16:creationId xmlns="" xmlns:a16="http://schemas.microsoft.com/office/drawing/2014/main" id="{00CA3D23-5F0F-47CB-A2E3-E6E287FA8536}"/>
                </a:ext>
              </a:extLst>
            </p:cNvPr>
            <p:cNvSpPr/>
            <p:nvPr/>
          </p:nvSpPr>
          <p:spPr>
            <a:xfrm>
              <a:off x="365472" y="1577026"/>
              <a:ext cx="129327" cy="40478"/>
            </a:xfrm>
            <a:custGeom>
              <a:avLst/>
              <a:gdLst>
                <a:gd name="connsiteX0" fmla="*/ 688 w 129327"/>
                <a:gd name="connsiteY0" fmla="*/ -215 h 40478"/>
                <a:gd name="connsiteX1" fmla="*/ 130016 w 129327"/>
                <a:gd name="connsiteY1" fmla="*/ 40263 h 40478"/>
              </a:gdLst>
              <a:ahLst/>
              <a:cxnLst>
                <a:cxn ang="0">
                  <a:pos x="connsiteX0" y="connsiteY0"/>
                </a:cxn>
                <a:cxn ang="0">
                  <a:pos x="connsiteX1" y="connsiteY1"/>
                </a:cxn>
              </a:cxnLst>
              <a:rect l="l" t="t" r="r" b="b"/>
              <a:pathLst>
                <a:path w="129327" h="40478">
                  <a:moveTo>
                    <a:pt x="688" y="-215"/>
                  </a:moveTo>
                  <a:cubicBezTo>
                    <a:pt x="43009" y="15693"/>
                    <a:pt x="86179" y="29213"/>
                    <a:pt x="130016" y="40263"/>
                  </a:cubicBezTo>
                </a:path>
              </a:pathLst>
            </a:custGeom>
            <a:noFill/>
            <a:ln w="17806" cap="rnd">
              <a:solidFill>
                <a:srgbClr val="190B0B"/>
              </a:solidFill>
              <a:prstDash val="solid"/>
              <a:round/>
            </a:ln>
          </p:spPr>
          <p:txBody>
            <a:bodyPr rtlCol="0" anchor="ctr"/>
            <a:lstStyle/>
            <a:p>
              <a:endParaRPr lang="en-US"/>
            </a:p>
          </p:txBody>
        </p:sp>
      </p:grpSp>
      <p:grpSp>
        <p:nvGrpSpPr>
          <p:cNvPr id="222" name="Group 221">
            <a:extLst>
              <a:ext uri="{FF2B5EF4-FFF2-40B4-BE49-F238E27FC236}">
                <a16:creationId xmlns="" xmlns:a16="http://schemas.microsoft.com/office/drawing/2014/main" id="{78FE70B9-B45D-459F-909E-66251D63D62E}"/>
              </a:ext>
            </a:extLst>
          </p:cNvPr>
          <p:cNvGrpSpPr/>
          <p:nvPr/>
        </p:nvGrpSpPr>
        <p:grpSpPr>
          <a:xfrm>
            <a:off x="3028553" y="-226049"/>
            <a:ext cx="1423136" cy="1356162"/>
            <a:chOff x="3028553" y="-226049"/>
            <a:chExt cx="1423136" cy="1356162"/>
          </a:xfrm>
        </p:grpSpPr>
        <p:sp>
          <p:nvSpPr>
            <p:cNvPr id="188" name="Freeform: Shape 187">
              <a:extLst>
                <a:ext uri="{FF2B5EF4-FFF2-40B4-BE49-F238E27FC236}">
                  <a16:creationId xmlns="" xmlns:a16="http://schemas.microsoft.com/office/drawing/2014/main" id="{1CB3B414-0081-4881-8E33-75985BFCEBC9}"/>
                </a:ext>
              </a:extLst>
            </p:cNvPr>
            <p:cNvSpPr/>
            <p:nvPr/>
          </p:nvSpPr>
          <p:spPr>
            <a:xfrm>
              <a:off x="3082808" y="-123449"/>
              <a:ext cx="1368881" cy="1253562"/>
            </a:xfrm>
            <a:custGeom>
              <a:avLst/>
              <a:gdLst>
                <a:gd name="connsiteX0" fmla="*/ 1367825 w 1368881"/>
                <a:gd name="connsiteY0" fmla="*/ 448466 h 1253562"/>
                <a:gd name="connsiteX1" fmla="*/ 1299619 w 1368881"/>
                <a:gd name="connsiteY1" fmla="*/ 370950 h 1253562"/>
                <a:gd name="connsiteX2" fmla="*/ 1118478 w 1368881"/>
                <a:gd name="connsiteY2" fmla="*/ 279873 h 1253562"/>
                <a:gd name="connsiteX3" fmla="*/ 743851 w 1368881"/>
                <a:gd name="connsiteY3" fmla="*/ 122615 h 1253562"/>
                <a:gd name="connsiteX4" fmla="*/ 362544 w 1368881"/>
                <a:gd name="connsiteY4" fmla="*/ 2799 h 1253562"/>
                <a:gd name="connsiteX5" fmla="*/ 256288 w 1368881"/>
                <a:gd name="connsiteY5" fmla="*/ 71814 h 1253562"/>
                <a:gd name="connsiteX6" fmla="*/ 145985 w 1368881"/>
                <a:gd name="connsiteY6" fmla="*/ 271778 h 1253562"/>
                <a:gd name="connsiteX7" fmla="*/ 54301 w 1368881"/>
                <a:gd name="connsiteY7" fmla="*/ 506350 h 1253562"/>
                <a:gd name="connsiteX8" fmla="*/ 1881 w 1368881"/>
                <a:gd name="connsiteY8" fmla="*/ 707325 h 1253562"/>
                <a:gd name="connsiteX9" fmla="*/ 38717 w 1368881"/>
                <a:gd name="connsiteY9" fmla="*/ 820260 h 1253562"/>
                <a:gd name="connsiteX10" fmla="*/ 211358 w 1368881"/>
                <a:gd name="connsiteY10" fmla="*/ 908098 h 1253562"/>
                <a:gd name="connsiteX11" fmla="*/ 994614 w 1368881"/>
                <a:gd name="connsiteY11" fmla="*/ 1247105 h 1253562"/>
                <a:gd name="connsiteX12" fmla="*/ 1106537 w 1368881"/>
                <a:gd name="connsiteY12" fmla="*/ 1198531 h 1253562"/>
                <a:gd name="connsiteX13" fmla="*/ 1224937 w 1368881"/>
                <a:gd name="connsiteY13" fmla="*/ 971245 h 1253562"/>
                <a:gd name="connsiteX14" fmla="*/ 1369445 w 1368881"/>
                <a:gd name="connsiteY14" fmla="*/ 454538 h 1253562"/>
                <a:gd name="connsiteX15" fmla="*/ 1367825 w 1368881"/>
                <a:gd name="connsiteY15" fmla="*/ 448466 h 125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881" h="1253562">
                  <a:moveTo>
                    <a:pt x="1367825" y="448466"/>
                  </a:moveTo>
                  <a:cubicBezTo>
                    <a:pt x="1369242" y="401916"/>
                    <a:pt x="1332407" y="389772"/>
                    <a:pt x="1299619" y="370950"/>
                  </a:cubicBezTo>
                  <a:cubicBezTo>
                    <a:pt x="1241128" y="337150"/>
                    <a:pt x="1179398" y="308613"/>
                    <a:pt x="1118478" y="279873"/>
                  </a:cubicBezTo>
                  <a:cubicBezTo>
                    <a:pt x="996031" y="221787"/>
                    <a:pt x="870548" y="170177"/>
                    <a:pt x="743851" y="122615"/>
                  </a:cubicBezTo>
                  <a:cubicBezTo>
                    <a:pt x="619238" y="75174"/>
                    <a:pt x="491913" y="35161"/>
                    <a:pt x="362544" y="2799"/>
                  </a:cubicBezTo>
                  <a:cubicBezTo>
                    <a:pt x="309113" y="-10357"/>
                    <a:pt x="287659" y="20812"/>
                    <a:pt x="256288" y="71814"/>
                  </a:cubicBezTo>
                  <a:cubicBezTo>
                    <a:pt x="216053" y="136499"/>
                    <a:pt x="179237" y="203248"/>
                    <a:pt x="145985" y="271778"/>
                  </a:cubicBezTo>
                  <a:cubicBezTo>
                    <a:pt x="109614" y="347573"/>
                    <a:pt x="78973" y="425980"/>
                    <a:pt x="54301" y="506350"/>
                  </a:cubicBezTo>
                  <a:cubicBezTo>
                    <a:pt x="34062" y="572127"/>
                    <a:pt x="8560" y="639524"/>
                    <a:pt x="1881" y="707325"/>
                  </a:cubicBezTo>
                  <a:cubicBezTo>
                    <a:pt x="-2774" y="754482"/>
                    <a:pt x="5525" y="793747"/>
                    <a:pt x="38717" y="820260"/>
                  </a:cubicBezTo>
                  <a:cubicBezTo>
                    <a:pt x="88100" y="859524"/>
                    <a:pt x="155092" y="880977"/>
                    <a:pt x="211358" y="908098"/>
                  </a:cubicBezTo>
                  <a:cubicBezTo>
                    <a:pt x="466979" y="1029533"/>
                    <a:pt x="726850" y="1154005"/>
                    <a:pt x="994614" y="1247105"/>
                  </a:cubicBezTo>
                  <a:cubicBezTo>
                    <a:pt x="1042177" y="1263701"/>
                    <a:pt x="1074357" y="1247105"/>
                    <a:pt x="1106537" y="1198531"/>
                  </a:cubicBezTo>
                  <a:cubicBezTo>
                    <a:pt x="1152116" y="1126115"/>
                    <a:pt x="1191724" y="1050097"/>
                    <a:pt x="1224937" y="971245"/>
                  </a:cubicBezTo>
                  <a:cubicBezTo>
                    <a:pt x="1295774" y="809331"/>
                    <a:pt x="1355682" y="627178"/>
                    <a:pt x="1369445" y="454538"/>
                  </a:cubicBezTo>
                  <a:cubicBezTo>
                    <a:pt x="1369849" y="452372"/>
                    <a:pt x="1369262" y="450146"/>
                    <a:pt x="1367825" y="448466"/>
                  </a:cubicBezTo>
                  <a:close/>
                </a:path>
              </a:pathLst>
            </a:custGeom>
            <a:solidFill>
              <a:srgbClr val="000000"/>
            </a:solidFill>
            <a:ln w="20234" cap="flat">
              <a:noFill/>
              <a:prstDash val="solid"/>
              <a:miter/>
            </a:ln>
          </p:spPr>
          <p:txBody>
            <a:bodyPr rtlCol="0" anchor="ctr"/>
            <a:lstStyle/>
            <a:p>
              <a:endParaRPr lang="en-US"/>
            </a:p>
          </p:txBody>
        </p:sp>
        <p:sp>
          <p:nvSpPr>
            <p:cNvPr id="189" name="Freeform: Shape 188">
              <a:extLst>
                <a:ext uri="{FF2B5EF4-FFF2-40B4-BE49-F238E27FC236}">
                  <a16:creationId xmlns="" xmlns:a16="http://schemas.microsoft.com/office/drawing/2014/main" id="{878CA952-271C-4C37-AFAA-42656B5EC4A0}"/>
                </a:ext>
              </a:extLst>
            </p:cNvPr>
            <p:cNvSpPr/>
            <p:nvPr/>
          </p:nvSpPr>
          <p:spPr>
            <a:xfrm>
              <a:off x="3028553" y="-226049"/>
              <a:ext cx="1368617" cy="1253749"/>
            </a:xfrm>
            <a:custGeom>
              <a:avLst/>
              <a:gdLst>
                <a:gd name="connsiteX0" fmla="*/ 1367435 w 1368617"/>
                <a:gd name="connsiteY0" fmla="*/ 448454 h 1253749"/>
                <a:gd name="connsiteX1" fmla="*/ 1299026 w 1368617"/>
                <a:gd name="connsiteY1" fmla="*/ 370937 h 1253749"/>
                <a:gd name="connsiteX2" fmla="*/ 1117885 w 1368617"/>
                <a:gd name="connsiteY2" fmla="*/ 279861 h 1253749"/>
                <a:gd name="connsiteX3" fmla="*/ 743257 w 1368617"/>
                <a:gd name="connsiteY3" fmla="*/ 122602 h 1253749"/>
                <a:gd name="connsiteX4" fmla="*/ 361951 w 1368617"/>
                <a:gd name="connsiteY4" fmla="*/ 2786 h 1253749"/>
                <a:gd name="connsiteX5" fmla="*/ 255696 w 1368617"/>
                <a:gd name="connsiteY5" fmla="*/ 71802 h 1253749"/>
                <a:gd name="connsiteX6" fmla="*/ 145392 w 1368617"/>
                <a:gd name="connsiteY6" fmla="*/ 271766 h 1253749"/>
                <a:gd name="connsiteX7" fmla="*/ 54113 w 1368617"/>
                <a:gd name="connsiteY7" fmla="*/ 506540 h 1253749"/>
                <a:gd name="connsiteX8" fmla="*/ 1895 w 1368617"/>
                <a:gd name="connsiteY8" fmla="*/ 707516 h 1253749"/>
                <a:gd name="connsiteX9" fmla="*/ 38731 w 1368617"/>
                <a:gd name="connsiteY9" fmla="*/ 820248 h 1253749"/>
                <a:gd name="connsiteX10" fmla="*/ 211372 w 1368617"/>
                <a:gd name="connsiteY10" fmla="*/ 908288 h 1253749"/>
                <a:gd name="connsiteX11" fmla="*/ 994426 w 1368617"/>
                <a:gd name="connsiteY11" fmla="*/ 1247295 h 1253749"/>
                <a:gd name="connsiteX12" fmla="*/ 1106551 w 1368617"/>
                <a:gd name="connsiteY12" fmla="*/ 1198519 h 1253749"/>
                <a:gd name="connsiteX13" fmla="*/ 1224748 w 1368617"/>
                <a:gd name="connsiteY13" fmla="*/ 971232 h 1253749"/>
                <a:gd name="connsiteX14" fmla="*/ 1369256 w 1368617"/>
                <a:gd name="connsiteY14" fmla="*/ 454525 h 1253749"/>
                <a:gd name="connsiteX15" fmla="*/ 1367435 w 1368617"/>
                <a:gd name="connsiteY15" fmla="*/ 448454 h 12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617" h="1253749">
                  <a:moveTo>
                    <a:pt x="1367435" y="448454"/>
                  </a:moveTo>
                  <a:cubicBezTo>
                    <a:pt x="1368649" y="401903"/>
                    <a:pt x="1331814" y="389962"/>
                    <a:pt x="1299026" y="370937"/>
                  </a:cubicBezTo>
                  <a:cubicBezTo>
                    <a:pt x="1240535" y="337340"/>
                    <a:pt x="1178805" y="308803"/>
                    <a:pt x="1117885" y="279861"/>
                  </a:cubicBezTo>
                  <a:cubicBezTo>
                    <a:pt x="996450" y="221977"/>
                    <a:pt x="869955" y="170367"/>
                    <a:pt x="743257" y="122602"/>
                  </a:cubicBezTo>
                  <a:cubicBezTo>
                    <a:pt x="618604" y="75243"/>
                    <a:pt x="491280" y="35250"/>
                    <a:pt x="361951" y="2786"/>
                  </a:cubicBezTo>
                  <a:cubicBezTo>
                    <a:pt x="308520" y="-10369"/>
                    <a:pt x="287269" y="21002"/>
                    <a:pt x="255696" y="71802"/>
                  </a:cubicBezTo>
                  <a:cubicBezTo>
                    <a:pt x="215459" y="136487"/>
                    <a:pt x="178645" y="203236"/>
                    <a:pt x="145392" y="271766"/>
                  </a:cubicBezTo>
                  <a:cubicBezTo>
                    <a:pt x="109244" y="347683"/>
                    <a:pt x="78743" y="426150"/>
                    <a:pt x="54113" y="506540"/>
                  </a:cubicBezTo>
                  <a:cubicBezTo>
                    <a:pt x="33874" y="572115"/>
                    <a:pt x="8575" y="639512"/>
                    <a:pt x="1895" y="707516"/>
                  </a:cubicBezTo>
                  <a:cubicBezTo>
                    <a:pt x="-2759" y="754470"/>
                    <a:pt x="5337" y="793734"/>
                    <a:pt x="38731" y="820248"/>
                  </a:cubicBezTo>
                  <a:cubicBezTo>
                    <a:pt x="88114" y="859512"/>
                    <a:pt x="155106" y="880966"/>
                    <a:pt x="211372" y="908288"/>
                  </a:cubicBezTo>
                  <a:cubicBezTo>
                    <a:pt x="466992" y="1029723"/>
                    <a:pt x="726662" y="1154195"/>
                    <a:pt x="994426" y="1247295"/>
                  </a:cubicBezTo>
                  <a:cubicBezTo>
                    <a:pt x="1042191" y="1263891"/>
                    <a:pt x="1074168" y="1247295"/>
                    <a:pt x="1106551" y="1198519"/>
                  </a:cubicBezTo>
                  <a:cubicBezTo>
                    <a:pt x="1152110" y="1126123"/>
                    <a:pt x="1191637" y="1050105"/>
                    <a:pt x="1224748" y="971232"/>
                  </a:cubicBezTo>
                  <a:cubicBezTo>
                    <a:pt x="1295788" y="809319"/>
                    <a:pt x="1355493" y="627166"/>
                    <a:pt x="1369256" y="454525"/>
                  </a:cubicBezTo>
                  <a:cubicBezTo>
                    <a:pt x="1369499" y="452340"/>
                    <a:pt x="1368851" y="450154"/>
                    <a:pt x="1367435" y="448454"/>
                  </a:cubicBezTo>
                  <a:close/>
                </a:path>
              </a:pathLst>
            </a:custGeom>
            <a:solidFill>
              <a:srgbClr val="FFE21A"/>
            </a:solidFill>
            <a:ln w="20234" cap="flat">
              <a:noFill/>
              <a:prstDash val="solid"/>
              <a:miter/>
            </a:ln>
          </p:spPr>
          <p:txBody>
            <a:bodyPr rtlCol="0" anchor="ctr"/>
            <a:lstStyle/>
            <a:p>
              <a:endParaRPr lang="en-US"/>
            </a:p>
          </p:txBody>
        </p:sp>
        <p:sp>
          <p:nvSpPr>
            <p:cNvPr id="190" name="Freeform: Shape 189">
              <a:extLst>
                <a:ext uri="{FF2B5EF4-FFF2-40B4-BE49-F238E27FC236}">
                  <a16:creationId xmlns="" xmlns:a16="http://schemas.microsoft.com/office/drawing/2014/main" id="{1C4450A3-A187-43C3-B01E-B3D1F3789572}"/>
                </a:ext>
              </a:extLst>
            </p:cNvPr>
            <p:cNvSpPr/>
            <p:nvPr/>
          </p:nvSpPr>
          <p:spPr>
            <a:xfrm>
              <a:off x="3043950" y="-225455"/>
              <a:ext cx="1370374" cy="1253563"/>
            </a:xfrm>
            <a:custGeom>
              <a:avLst/>
              <a:gdLst>
                <a:gd name="connsiteX0" fmla="*/ 1368229 w 1370374"/>
                <a:gd name="connsiteY0" fmla="*/ 454336 h 1253563"/>
                <a:gd name="connsiteX1" fmla="*/ 1300226 w 1370374"/>
                <a:gd name="connsiteY1" fmla="*/ 370951 h 1253563"/>
                <a:gd name="connsiteX2" fmla="*/ 1118073 w 1370374"/>
                <a:gd name="connsiteY2" fmla="*/ 279874 h 1253563"/>
                <a:gd name="connsiteX3" fmla="*/ 743445 w 1370374"/>
                <a:gd name="connsiteY3" fmla="*/ 122615 h 1253563"/>
                <a:gd name="connsiteX4" fmla="*/ 362138 w 1370374"/>
                <a:gd name="connsiteY4" fmla="*/ 2799 h 1253563"/>
                <a:gd name="connsiteX5" fmla="*/ 255882 w 1370374"/>
                <a:gd name="connsiteY5" fmla="*/ 71613 h 1253563"/>
                <a:gd name="connsiteX6" fmla="*/ 145579 w 1370374"/>
                <a:gd name="connsiteY6" fmla="*/ 271779 h 1253563"/>
                <a:gd name="connsiteX7" fmla="*/ 54300 w 1370374"/>
                <a:gd name="connsiteY7" fmla="*/ 506351 h 1253563"/>
                <a:gd name="connsiteX8" fmla="*/ 1880 w 1370374"/>
                <a:gd name="connsiteY8" fmla="*/ 707326 h 1253563"/>
                <a:gd name="connsiteX9" fmla="*/ 38918 w 1370374"/>
                <a:gd name="connsiteY9" fmla="*/ 820261 h 1253563"/>
                <a:gd name="connsiteX10" fmla="*/ 211357 w 1370374"/>
                <a:gd name="connsiteY10" fmla="*/ 908099 h 1253563"/>
                <a:gd name="connsiteX11" fmla="*/ 994613 w 1370374"/>
                <a:gd name="connsiteY11" fmla="*/ 1247106 h 1253563"/>
                <a:gd name="connsiteX12" fmla="*/ 1106536 w 1370374"/>
                <a:gd name="connsiteY12" fmla="*/ 1198532 h 1253563"/>
                <a:gd name="connsiteX13" fmla="*/ 1226555 w 1370374"/>
                <a:gd name="connsiteY13" fmla="*/ 971245 h 1253563"/>
                <a:gd name="connsiteX14" fmla="*/ 1371063 w 1370374"/>
                <a:gd name="connsiteY14" fmla="*/ 454539 h 1253563"/>
                <a:gd name="connsiteX15" fmla="*/ 1357907 w 1370374"/>
                <a:gd name="connsiteY15" fmla="*/ 453324 h 1253563"/>
                <a:gd name="connsiteX16" fmla="*/ 1236472 w 1370374"/>
                <a:gd name="connsiteY16" fmla="*/ 866608 h 1253563"/>
                <a:gd name="connsiteX17" fmla="*/ 1164825 w 1370374"/>
                <a:gd name="connsiteY17" fmla="*/ 1033784 h 1253563"/>
                <a:gd name="connsiteX18" fmla="*/ 1115643 w 1370374"/>
                <a:gd name="connsiteY18" fmla="*/ 1131135 h 1253563"/>
                <a:gd name="connsiteX19" fmla="*/ 1037318 w 1370374"/>
                <a:gd name="connsiteY19" fmla="*/ 1232331 h 1253563"/>
                <a:gd name="connsiteX20" fmla="*/ 868928 w 1370374"/>
                <a:gd name="connsiteY20" fmla="*/ 1185174 h 1253563"/>
                <a:gd name="connsiteX21" fmla="*/ 703978 w 1370374"/>
                <a:gd name="connsiteY21" fmla="*/ 1118384 h 1253563"/>
                <a:gd name="connsiteX22" fmla="*/ 370841 w 1370374"/>
                <a:gd name="connsiteY22" fmla="*/ 971448 h 1253563"/>
                <a:gd name="connsiteX23" fmla="*/ 217428 w 1370374"/>
                <a:gd name="connsiteY23" fmla="*/ 898384 h 1253563"/>
                <a:gd name="connsiteX24" fmla="*/ 42966 w 1370374"/>
                <a:gd name="connsiteY24" fmla="*/ 806093 h 1253563"/>
                <a:gd name="connsiteX25" fmla="*/ 40335 w 1370374"/>
                <a:gd name="connsiteY25" fmla="*/ 621512 h 1253563"/>
                <a:gd name="connsiteX26" fmla="*/ 116839 w 1370374"/>
                <a:gd name="connsiteY26" fmla="*/ 421751 h 1253563"/>
                <a:gd name="connsiteX27" fmla="*/ 203666 w 1370374"/>
                <a:gd name="connsiteY27" fmla="*/ 235955 h 1253563"/>
                <a:gd name="connsiteX28" fmla="*/ 246977 w 1370374"/>
                <a:gd name="connsiteY28" fmla="*/ 153784 h 1253563"/>
                <a:gd name="connsiteX29" fmla="*/ 309112 w 1370374"/>
                <a:gd name="connsiteY29" fmla="*/ 49147 h 1253563"/>
                <a:gd name="connsiteX30" fmla="*/ 407271 w 1370374"/>
                <a:gd name="connsiteY30" fmla="*/ 53195 h 1253563"/>
                <a:gd name="connsiteX31" fmla="*/ 478109 w 1370374"/>
                <a:gd name="connsiteY31" fmla="*/ 74649 h 1253563"/>
                <a:gd name="connsiteX32" fmla="*/ 650142 w 1370374"/>
                <a:gd name="connsiteY32" fmla="*/ 131116 h 1253563"/>
                <a:gd name="connsiteX33" fmla="*/ 1000482 w 1370374"/>
                <a:gd name="connsiteY33" fmla="*/ 266921 h 1253563"/>
                <a:gd name="connsiteX34" fmla="*/ 1174945 w 1370374"/>
                <a:gd name="connsiteY34" fmla="*/ 342616 h 1253563"/>
                <a:gd name="connsiteX35" fmla="*/ 1257318 w 1370374"/>
                <a:gd name="connsiteY35" fmla="*/ 378642 h 1253563"/>
                <a:gd name="connsiteX36" fmla="*/ 1359728 w 1370374"/>
                <a:gd name="connsiteY36" fmla="*/ 455348 h 1253563"/>
                <a:gd name="connsiteX37" fmla="*/ 1368229 w 1370374"/>
                <a:gd name="connsiteY37" fmla="*/ 454336 h 1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70374" h="1253563">
                  <a:moveTo>
                    <a:pt x="1368229" y="454336"/>
                  </a:moveTo>
                  <a:cubicBezTo>
                    <a:pt x="1373086" y="402726"/>
                    <a:pt x="1334429" y="390583"/>
                    <a:pt x="1300226" y="370951"/>
                  </a:cubicBezTo>
                  <a:cubicBezTo>
                    <a:pt x="1241734" y="337151"/>
                    <a:pt x="1180005" y="308614"/>
                    <a:pt x="1118073" y="279874"/>
                  </a:cubicBezTo>
                  <a:cubicBezTo>
                    <a:pt x="996637" y="221788"/>
                    <a:pt x="870142" y="170178"/>
                    <a:pt x="743445" y="122615"/>
                  </a:cubicBezTo>
                  <a:cubicBezTo>
                    <a:pt x="618832" y="75175"/>
                    <a:pt x="491507" y="35162"/>
                    <a:pt x="362138" y="2799"/>
                  </a:cubicBezTo>
                  <a:cubicBezTo>
                    <a:pt x="308707" y="-10356"/>
                    <a:pt x="287254" y="20812"/>
                    <a:pt x="255882" y="71613"/>
                  </a:cubicBezTo>
                  <a:cubicBezTo>
                    <a:pt x="215647" y="136358"/>
                    <a:pt x="178831" y="203168"/>
                    <a:pt x="145579" y="271779"/>
                  </a:cubicBezTo>
                  <a:cubicBezTo>
                    <a:pt x="109432" y="347615"/>
                    <a:pt x="78931" y="426022"/>
                    <a:pt x="54300" y="506351"/>
                  </a:cubicBezTo>
                  <a:cubicBezTo>
                    <a:pt x="34061" y="572128"/>
                    <a:pt x="8762" y="639525"/>
                    <a:pt x="1880" y="707326"/>
                  </a:cubicBezTo>
                  <a:cubicBezTo>
                    <a:pt x="-2774" y="754483"/>
                    <a:pt x="5523" y="793747"/>
                    <a:pt x="38918" y="820261"/>
                  </a:cubicBezTo>
                  <a:cubicBezTo>
                    <a:pt x="88302" y="859525"/>
                    <a:pt x="155294" y="880979"/>
                    <a:pt x="211357" y="908099"/>
                  </a:cubicBezTo>
                  <a:cubicBezTo>
                    <a:pt x="466977" y="1029534"/>
                    <a:pt x="726849" y="1154005"/>
                    <a:pt x="994613" y="1247106"/>
                  </a:cubicBezTo>
                  <a:cubicBezTo>
                    <a:pt x="1042176" y="1263702"/>
                    <a:pt x="1074356" y="1247106"/>
                    <a:pt x="1106536" y="1198532"/>
                  </a:cubicBezTo>
                  <a:cubicBezTo>
                    <a:pt x="1152641" y="1126156"/>
                    <a:pt x="1192775" y="1050138"/>
                    <a:pt x="1226555" y="971245"/>
                  </a:cubicBezTo>
                  <a:cubicBezTo>
                    <a:pt x="1297392" y="809332"/>
                    <a:pt x="1357300" y="628191"/>
                    <a:pt x="1371063" y="454539"/>
                  </a:cubicBezTo>
                  <a:cubicBezTo>
                    <a:pt x="1371063" y="444824"/>
                    <a:pt x="1360335" y="443609"/>
                    <a:pt x="1357907" y="453324"/>
                  </a:cubicBezTo>
                  <a:cubicBezTo>
                    <a:pt x="1321072" y="592772"/>
                    <a:pt x="1288689" y="731006"/>
                    <a:pt x="1236472" y="866608"/>
                  </a:cubicBezTo>
                  <a:cubicBezTo>
                    <a:pt x="1214613" y="923279"/>
                    <a:pt x="1190731" y="979138"/>
                    <a:pt x="1164825" y="1033784"/>
                  </a:cubicBezTo>
                  <a:cubicBezTo>
                    <a:pt x="1149241" y="1066774"/>
                    <a:pt x="1132644" y="1098955"/>
                    <a:pt x="1115643" y="1131135"/>
                  </a:cubicBezTo>
                  <a:cubicBezTo>
                    <a:pt x="1095404" y="1169185"/>
                    <a:pt x="1078809" y="1218973"/>
                    <a:pt x="1037318" y="1232331"/>
                  </a:cubicBezTo>
                  <a:cubicBezTo>
                    <a:pt x="984089" y="1248927"/>
                    <a:pt x="914668" y="1203389"/>
                    <a:pt x="868928" y="1185174"/>
                  </a:cubicBezTo>
                  <a:cubicBezTo>
                    <a:pt x="813735" y="1163457"/>
                    <a:pt x="758766" y="1141194"/>
                    <a:pt x="703978" y="1118384"/>
                  </a:cubicBezTo>
                  <a:cubicBezTo>
                    <a:pt x="591853" y="1072037"/>
                    <a:pt x="481347" y="1022451"/>
                    <a:pt x="370841" y="971448"/>
                  </a:cubicBezTo>
                  <a:cubicBezTo>
                    <a:pt x="319433" y="947565"/>
                    <a:pt x="268229" y="923076"/>
                    <a:pt x="217428" y="898384"/>
                  </a:cubicBezTo>
                  <a:cubicBezTo>
                    <a:pt x="162377" y="871668"/>
                    <a:pt x="87897" y="849203"/>
                    <a:pt x="42966" y="806093"/>
                  </a:cubicBezTo>
                  <a:cubicBezTo>
                    <a:pt x="-6013" y="759139"/>
                    <a:pt x="20500" y="684658"/>
                    <a:pt x="40335" y="621512"/>
                  </a:cubicBezTo>
                  <a:cubicBezTo>
                    <a:pt x="61910" y="553488"/>
                    <a:pt x="87452" y="486780"/>
                    <a:pt x="116839" y="421751"/>
                  </a:cubicBezTo>
                  <a:cubicBezTo>
                    <a:pt x="144972" y="359414"/>
                    <a:pt x="172699" y="296875"/>
                    <a:pt x="203666" y="235955"/>
                  </a:cubicBezTo>
                  <a:cubicBezTo>
                    <a:pt x="217165" y="208167"/>
                    <a:pt x="231596" y="180763"/>
                    <a:pt x="246977" y="153784"/>
                  </a:cubicBezTo>
                  <a:cubicBezTo>
                    <a:pt x="264383" y="122413"/>
                    <a:pt x="284015" y="75256"/>
                    <a:pt x="309112" y="49147"/>
                  </a:cubicBezTo>
                  <a:cubicBezTo>
                    <a:pt x="338863" y="17979"/>
                    <a:pt x="378127" y="43480"/>
                    <a:pt x="407271" y="53195"/>
                  </a:cubicBezTo>
                  <a:cubicBezTo>
                    <a:pt x="430749" y="61088"/>
                    <a:pt x="454631" y="67565"/>
                    <a:pt x="478109" y="74649"/>
                  </a:cubicBezTo>
                  <a:cubicBezTo>
                    <a:pt x="535790" y="92459"/>
                    <a:pt x="593068" y="111484"/>
                    <a:pt x="650142" y="131116"/>
                  </a:cubicBezTo>
                  <a:cubicBezTo>
                    <a:pt x="768541" y="171594"/>
                    <a:pt x="885322" y="217942"/>
                    <a:pt x="1000482" y="266921"/>
                  </a:cubicBezTo>
                  <a:cubicBezTo>
                    <a:pt x="1058974" y="291815"/>
                    <a:pt x="1117060" y="317317"/>
                    <a:pt x="1174945" y="342616"/>
                  </a:cubicBezTo>
                  <a:lnTo>
                    <a:pt x="1257318" y="378642"/>
                  </a:lnTo>
                  <a:cubicBezTo>
                    <a:pt x="1289903" y="393011"/>
                    <a:pt x="1360335" y="403333"/>
                    <a:pt x="1359728" y="455348"/>
                  </a:cubicBezTo>
                  <a:cubicBezTo>
                    <a:pt x="1359526" y="461420"/>
                    <a:pt x="1368229" y="460206"/>
                    <a:pt x="1368229" y="454336"/>
                  </a:cubicBezTo>
                  <a:close/>
                </a:path>
              </a:pathLst>
            </a:custGeom>
            <a:solidFill>
              <a:srgbClr val="190B0B"/>
            </a:solidFill>
            <a:ln w="20234" cap="flat">
              <a:noFill/>
              <a:prstDash val="solid"/>
              <a:miter/>
            </a:ln>
          </p:spPr>
          <p:txBody>
            <a:bodyPr rtlCol="0" anchor="ctr"/>
            <a:lstStyle/>
            <a:p>
              <a:endParaRPr lang="en-US"/>
            </a:p>
          </p:txBody>
        </p:sp>
        <p:sp>
          <p:nvSpPr>
            <p:cNvPr id="191" name="Freeform: Shape 190">
              <a:extLst>
                <a:ext uri="{FF2B5EF4-FFF2-40B4-BE49-F238E27FC236}">
                  <a16:creationId xmlns="" xmlns:a16="http://schemas.microsoft.com/office/drawing/2014/main" id="{FD888F49-C4E8-4444-A8AF-40D6706B46FB}"/>
                </a:ext>
              </a:extLst>
            </p:cNvPr>
            <p:cNvSpPr/>
            <p:nvPr/>
          </p:nvSpPr>
          <p:spPr>
            <a:xfrm>
              <a:off x="3354285" y="-213881"/>
              <a:ext cx="1051965" cy="754859"/>
            </a:xfrm>
            <a:custGeom>
              <a:avLst/>
              <a:gdLst>
                <a:gd name="connsiteX0" fmla="*/ 1051215 w 1051965"/>
                <a:gd name="connsiteY0" fmla="*/ 414629 h 754859"/>
                <a:gd name="connsiteX1" fmla="*/ 684278 w 1051965"/>
                <a:gd name="connsiteY1" fmla="*/ 584841 h 754859"/>
                <a:gd name="connsiteX2" fmla="*/ 501113 w 1051965"/>
                <a:gd name="connsiteY2" fmla="*/ 672476 h 754859"/>
                <a:gd name="connsiteX3" fmla="*/ 411656 w 1051965"/>
                <a:gd name="connsiteY3" fmla="*/ 718622 h 754859"/>
                <a:gd name="connsiteX4" fmla="*/ 341628 w 1051965"/>
                <a:gd name="connsiteY4" fmla="*/ 659726 h 754859"/>
                <a:gd name="connsiteX5" fmla="*/ 175870 w 1051965"/>
                <a:gd name="connsiteY5" fmla="*/ 313433 h 754859"/>
                <a:gd name="connsiteX6" fmla="*/ 98151 w 1051965"/>
                <a:gd name="connsiteY6" fmla="*/ 155365 h 754859"/>
                <a:gd name="connsiteX7" fmla="*/ 13956 w 1051965"/>
                <a:gd name="connsiteY7" fmla="*/ 2154 h 754859"/>
                <a:gd name="connsiteX8" fmla="*/ 1205 w 1051965"/>
                <a:gd name="connsiteY8" fmla="*/ 10655 h 754859"/>
                <a:gd name="connsiteX9" fmla="*/ 77709 w 1051965"/>
                <a:gd name="connsiteY9" fmla="*/ 172568 h 754859"/>
                <a:gd name="connsiteX10" fmla="*/ 164738 w 1051965"/>
                <a:gd name="connsiteY10" fmla="*/ 362817 h 754859"/>
                <a:gd name="connsiteX11" fmla="*/ 253993 w 1051965"/>
                <a:gd name="connsiteY11" fmla="*/ 551041 h 754859"/>
                <a:gd name="connsiteX12" fmla="*/ 346486 w 1051965"/>
                <a:gd name="connsiteY12" fmla="*/ 731373 h 754859"/>
                <a:gd name="connsiteX13" fmla="*/ 448896 w 1051965"/>
                <a:gd name="connsiteY13" fmla="*/ 727932 h 754859"/>
                <a:gd name="connsiteX14" fmla="*/ 645014 w 1051965"/>
                <a:gd name="connsiteY14" fmla="*/ 628355 h 754859"/>
                <a:gd name="connsiteX15" fmla="*/ 1052024 w 1051965"/>
                <a:gd name="connsiteY15" fmla="*/ 416855 h 754859"/>
                <a:gd name="connsiteX16" fmla="*/ 1052024 w 1051965"/>
                <a:gd name="connsiteY16" fmla="*/ 414427 h 75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65" h="754859">
                  <a:moveTo>
                    <a:pt x="1051215" y="414629"/>
                  </a:moveTo>
                  <a:cubicBezTo>
                    <a:pt x="929780" y="475347"/>
                    <a:pt x="806523" y="528373"/>
                    <a:pt x="684278" y="584841"/>
                  </a:cubicBezTo>
                  <a:cubicBezTo>
                    <a:pt x="623561" y="613176"/>
                    <a:pt x="561831" y="642118"/>
                    <a:pt x="501113" y="672476"/>
                  </a:cubicBezTo>
                  <a:cubicBezTo>
                    <a:pt x="472556" y="690206"/>
                    <a:pt x="442643" y="705628"/>
                    <a:pt x="411656" y="718622"/>
                  </a:cubicBezTo>
                  <a:cubicBezTo>
                    <a:pt x="369761" y="731170"/>
                    <a:pt x="358224" y="692513"/>
                    <a:pt x="341628" y="659726"/>
                  </a:cubicBezTo>
                  <a:cubicBezTo>
                    <a:pt x="283744" y="546184"/>
                    <a:pt x="230515" y="429201"/>
                    <a:pt x="175870" y="313433"/>
                  </a:cubicBezTo>
                  <a:cubicBezTo>
                    <a:pt x="150571" y="260204"/>
                    <a:pt x="124867" y="207582"/>
                    <a:pt x="98151" y="155365"/>
                  </a:cubicBezTo>
                  <a:cubicBezTo>
                    <a:pt x="71435" y="103148"/>
                    <a:pt x="48362" y="45871"/>
                    <a:pt x="13956" y="2154"/>
                  </a:cubicBezTo>
                  <a:cubicBezTo>
                    <a:pt x="9301" y="-3715"/>
                    <a:pt x="-1830" y="2154"/>
                    <a:pt x="1205" y="10655"/>
                  </a:cubicBezTo>
                  <a:cubicBezTo>
                    <a:pt x="23954" y="65887"/>
                    <a:pt x="49496" y="119926"/>
                    <a:pt x="77709" y="172568"/>
                  </a:cubicBezTo>
                  <a:cubicBezTo>
                    <a:pt x="106854" y="235714"/>
                    <a:pt x="135391" y="299468"/>
                    <a:pt x="164738" y="362817"/>
                  </a:cubicBezTo>
                  <a:cubicBezTo>
                    <a:pt x="194085" y="426165"/>
                    <a:pt x="223229" y="488907"/>
                    <a:pt x="253993" y="551041"/>
                  </a:cubicBezTo>
                  <a:cubicBezTo>
                    <a:pt x="281073" y="612994"/>
                    <a:pt x="311978" y="673225"/>
                    <a:pt x="346486" y="731373"/>
                  </a:cubicBezTo>
                  <a:cubicBezTo>
                    <a:pt x="374214" y="773470"/>
                    <a:pt x="408418" y="749790"/>
                    <a:pt x="448896" y="727932"/>
                  </a:cubicBezTo>
                  <a:cubicBezTo>
                    <a:pt x="513661" y="693121"/>
                    <a:pt x="579237" y="660535"/>
                    <a:pt x="645014" y="628355"/>
                  </a:cubicBezTo>
                  <a:cubicBezTo>
                    <a:pt x="782033" y="561161"/>
                    <a:pt x="918243" y="493967"/>
                    <a:pt x="1052024" y="416855"/>
                  </a:cubicBezTo>
                  <a:cubicBezTo>
                    <a:pt x="1053441" y="416855"/>
                    <a:pt x="1052024" y="413819"/>
                    <a:pt x="1052024" y="414427"/>
                  </a:cubicBezTo>
                  <a:close/>
                </a:path>
              </a:pathLst>
            </a:custGeom>
            <a:solidFill>
              <a:srgbClr val="190B0B"/>
            </a:solidFill>
            <a:ln w="20234" cap="flat">
              <a:noFill/>
              <a:prstDash val="solid"/>
              <a:miter/>
            </a:ln>
          </p:spPr>
          <p:txBody>
            <a:bodyPr rtlCol="0" anchor="ctr"/>
            <a:lstStyle/>
            <a:p>
              <a:endParaRPr lang="en-US"/>
            </a:p>
          </p:txBody>
        </p:sp>
        <p:sp>
          <p:nvSpPr>
            <p:cNvPr id="192" name="Freeform: Shape 191">
              <a:extLst>
                <a:ext uri="{FF2B5EF4-FFF2-40B4-BE49-F238E27FC236}">
                  <a16:creationId xmlns="" xmlns:a16="http://schemas.microsoft.com/office/drawing/2014/main" id="{BB509C8C-B568-464C-84FF-1B303C06AA9F}"/>
                </a:ext>
              </a:extLst>
            </p:cNvPr>
            <p:cNvSpPr/>
            <p:nvPr/>
          </p:nvSpPr>
          <p:spPr>
            <a:xfrm>
              <a:off x="3105783" y="414689"/>
              <a:ext cx="64554" cy="145828"/>
            </a:xfrm>
            <a:custGeom>
              <a:avLst/>
              <a:gdLst>
                <a:gd name="connsiteX0" fmla="*/ 22218 w 64554"/>
                <a:gd name="connsiteY0" fmla="*/ 797 h 145828"/>
                <a:gd name="connsiteX1" fmla="*/ 5622 w 64554"/>
                <a:gd name="connsiteY1" fmla="*/ 47144 h 145828"/>
                <a:gd name="connsiteX2" fmla="*/ 1372 w 64554"/>
                <a:gd name="connsiteY2" fmla="*/ 70622 h 145828"/>
                <a:gd name="connsiteX3" fmla="*/ 1372 w 64554"/>
                <a:gd name="connsiteY3" fmla="*/ 95314 h 145828"/>
                <a:gd name="connsiteX4" fmla="*/ 22826 w 64554"/>
                <a:gd name="connsiteY4" fmla="*/ 140245 h 145828"/>
                <a:gd name="connsiteX5" fmla="*/ 63304 w 64554"/>
                <a:gd name="connsiteY5" fmla="*/ 137411 h 145828"/>
                <a:gd name="connsiteX6" fmla="*/ 63142 w 64554"/>
                <a:gd name="connsiteY6" fmla="*/ 127676 h 145828"/>
                <a:gd name="connsiteX7" fmla="*/ 60470 w 64554"/>
                <a:gd name="connsiteY7" fmla="*/ 126077 h 145828"/>
                <a:gd name="connsiteX8" fmla="*/ 50957 w 64554"/>
                <a:gd name="connsiteY8" fmla="*/ 120005 h 145828"/>
                <a:gd name="connsiteX9" fmla="*/ 40838 w 64554"/>
                <a:gd name="connsiteY9" fmla="*/ 108064 h 145828"/>
                <a:gd name="connsiteX10" fmla="*/ 35577 w 64554"/>
                <a:gd name="connsiteY10" fmla="*/ 97135 h 145828"/>
                <a:gd name="connsiteX11" fmla="*/ 31528 w 64554"/>
                <a:gd name="connsiteY11" fmla="*/ 80337 h 145828"/>
                <a:gd name="connsiteX12" fmla="*/ 24849 w 64554"/>
                <a:gd name="connsiteY12" fmla="*/ 42489 h 145828"/>
                <a:gd name="connsiteX13" fmla="*/ 22218 w 64554"/>
                <a:gd name="connsiteY13" fmla="*/ 22250 h 145828"/>
                <a:gd name="connsiteX14" fmla="*/ 24444 w 64554"/>
                <a:gd name="connsiteY14" fmla="*/ 999 h 145828"/>
                <a:gd name="connsiteX15" fmla="*/ 23230 w 64554"/>
                <a:gd name="connsiteY15" fmla="*/ -215 h 145828"/>
                <a:gd name="connsiteX16" fmla="*/ 22015 w 64554"/>
                <a:gd name="connsiteY16" fmla="*/ 999 h 1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554" h="145828">
                  <a:moveTo>
                    <a:pt x="22218" y="797"/>
                  </a:moveTo>
                  <a:cubicBezTo>
                    <a:pt x="17361" y="16583"/>
                    <a:pt x="11289" y="31763"/>
                    <a:pt x="5622" y="47144"/>
                  </a:cubicBezTo>
                  <a:cubicBezTo>
                    <a:pt x="3415" y="54795"/>
                    <a:pt x="1979" y="62668"/>
                    <a:pt x="1372" y="70622"/>
                  </a:cubicBezTo>
                  <a:cubicBezTo>
                    <a:pt x="461" y="78819"/>
                    <a:pt x="461" y="87117"/>
                    <a:pt x="1372" y="95314"/>
                  </a:cubicBezTo>
                  <a:cubicBezTo>
                    <a:pt x="1534" y="112719"/>
                    <a:pt x="9387" y="129174"/>
                    <a:pt x="22826" y="140245"/>
                  </a:cubicBezTo>
                  <a:cubicBezTo>
                    <a:pt x="35454" y="148341"/>
                    <a:pt x="51910" y="147187"/>
                    <a:pt x="63304" y="137411"/>
                  </a:cubicBezTo>
                  <a:cubicBezTo>
                    <a:pt x="65955" y="134679"/>
                    <a:pt x="65874" y="130328"/>
                    <a:pt x="63142" y="127676"/>
                  </a:cubicBezTo>
                  <a:cubicBezTo>
                    <a:pt x="62392" y="126948"/>
                    <a:pt x="61462" y="126401"/>
                    <a:pt x="60470" y="126077"/>
                  </a:cubicBezTo>
                  <a:cubicBezTo>
                    <a:pt x="55208" y="126077"/>
                    <a:pt x="54803" y="123649"/>
                    <a:pt x="50957" y="120005"/>
                  </a:cubicBezTo>
                  <a:cubicBezTo>
                    <a:pt x="47275" y="116302"/>
                    <a:pt x="43894" y="112294"/>
                    <a:pt x="40838" y="108064"/>
                  </a:cubicBezTo>
                  <a:cubicBezTo>
                    <a:pt x="38450" y="104766"/>
                    <a:pt x="36669" y="101062"/>
                    <a:pt x="35577" y="97135"/>
                  </a:cubicBezTo>
                  <a:cubicBezTo>
                    <a:pt x="33916" y="91610"/>
                    <a:pt x="32560" y="86004"/>
                    <a:pt x="31528" y="80337"/>
                  </a:cubicBezTo>
                  <a:cubicBezTo>
                    <a:pt x="29100" y="67788"/>
                    <a:pt x="27075" y="55038"/>
                    <a:pt x="24849" y="42489"/>
                  </a:cubicBezTo>
                  <a:cubicBezTo>
                    <a:pt x="23311" y="35851"/>
                    <a:pt x="22421" y="29071"/>
                    <a:pt x="22218" y="22250"/>
                  </a:cubicBezTo>
                  <a:cubicBezTo>
                    <a:pt x="22360" y="15126"/>
                    <a:pt x="23109" y="8002"/>
                    <a:pt x="24444" y="999"/>
                  </a:cubicBezTo>
                  <a:cubicBezTo>
                    <a:pt x="24444" y="331"/>
                    <a:pt x="23898" y="-215"/>
                    <a:pt x="23230" y="-215"/>
                  </a:cubicBezTo>
                  <a:cubicBezTo>
                    <a:pt x="22563" y="-215"/>
                    <a:pt x="22015" y="331"/>
                    <a:pt x="22015" y="999"/>
                  </a:cubicBezTo>
                  <a:close/>
                </a:path>
              </a:pathLst>
            </a:custGeom>
            <a:solidFill>
              <a:srgbClr val="000000"/>
            </a:solidFill>
            <a:ln w="20234" cap="flat">
              <a:noFill/>
              <a:prstDash val="solid"/>
              <a:miter/>
            </a:ln>
          </p:spPr>
          <p:txBody>
            <a:bodyPr rtlCol="0" anchor="ctr"/>
            <a:lstStyle/>
            <a:p>
              <a:endParaRPr lang="en-US"/>
            </a:p>
          </p:txBody>
        </p:sp>
        <p:sp>
          <p:nvSpPr>
            <p:cNvPr id="193" name="Freeform: Shape 192">
              <a:extLst>
                <a:ext uri="{FF2B5EF4-FFF2-40B4-BE49-F238E27FC236}">
                  <a16:creationId xmlns="" xmlns:a16="http://schemas.microsoft.com/office/drawing/2014/main" id="{2BA8DEFA-E4E7-41F9-A919-C7F96055D5EA}"/>
                </a:ext>
              </a:extLst>
            </p:cNvPr>
            <p:cNvSpPr/>
            <p:nvPr/>
          </p:nvSpPr>
          <p:spPr>
            <a:xfrm>
              <a:off x="3124858" y="354578"/>
              <a:ext cx="18317" cy="37847"/>
            </a:xfrm>
            <a:custGeom>
              <a:avLst/>
              <a:gdLst>
                <a:gd name="connsiteX0" fmla="*/ 16905 w 18317"/>
                <a:gd name="connsiteY0" fmla="*/ -215 h 37847"/>
                <a:gd name="connsiteX1" fmla="*/ 13667 w 18317"/>
                <a:gd name="connsiteY1" fmla="*/ 3225 h 37847"/>
                <a:gd name="connsiteX2" fmla="*/ 11036 w 18317"/>
                <a:gd name="connsiteY2" fmla="*/ 7071 h 37847"/>
                <a:gd name="connsiteX3" fmla="*/ 12453 w 18317"/>
                <a:gd name="connsiteY3" fmla="*/ 5654 h 37847"/>
                <a:gd name="connsiteX4" fmla="*/ 6988 w 18317"/>
                <a:gd name="connsiteY4" fmla="*/ 12738 h 37847"/>
                <a:gd name="connsiteX5" fmla="*/ 9013 w 18317"/>
                <a:gd name="connsiteY5" fmla="*/ 10714 h 37847"/>
                <a:gd name="connsiteX6" fmla="*/ 3142 w 18317"/>
                <a:gd name="connsiteY6" fmla="*/ 19214 h 37847"/>
                <a:gd name="connsiteX7" fmla="*/ 916 w 18317"/>
                <a:gd name="connsiteY7" fmla="*/ 25691 h 37847"/>
                <a:gd name="connsiteX8" fmla="*/ 916 w 18317"/>
                <a:gd name="connsiteY8" fmla="*/ 30548 h 37847"/>
                <a:gd name="connsiteX9" fmla="*/ 5368 w 18317"/>
                <a:gd name="connsiteY9" fmla="*/ 36215 h 37847"/>
                <a:gd name="connsiteX10" fmla="*/ 2940 w 18317"/>
                <a:gd name="connsiteY10" fmla="*/ 33584 h 37847"/>
                <a:gd name="connsiteX11" fmla="*/ 9013 w 18317"/>
                <a:gd name="connsiteY11" fmla="*/ 37632 h 37847"/>
                <a:gd name="connsiteX12" fmla="*/ 15084 w 18317"/>
                <a:gd name="connsiteY12" fmla="*/ 33584 h 37847"/>
                <a:gd name="connsiteX13" fmla="*/ 12453 w 18317"/>
                <a:gd name="connsiteY13" fmla="*/ 36215 h 37847"/>
                <a:gd name="connsiteX14" fmla="*/ 17513 w 18317"/>
                <a:gd name="connsiteY14" fmla="*/ 29941 h 37847"/>
                <a:gd name="connsiteX15" fmla="*/ 17513 w 18317"/>
                <a:gd name="connsiteY15" fmla="*/ 23465 h 37847"/>
                <a:gd name="connsiteX16" fmla="*/ 17513 w 18317"/>
                <a:gd name="connsiteY16" fmla="*/ 23465 h 37847"/>
                <a:gd name="connsiteX17" fmla="*/ 17513 w 18317"/>
                <a:gd name="connsiteY17" fmla="*/ 23060 h 37847"/>
                <a:gd name="connsiteX18" fmla="*/ 17513 w 18317"/>
                <a:gd name="connsiteY18" fmla="*/ 20226 h 37847"/>
                <a:gd name="connsiteX19" fmla="*/ 17513 w 18317"/>
                <a:gd name="connsiteY19" fmla="*/ 17595 h 37847"/>
                <a:gd name="connsiteX20" fmla="*/ 17513 w 18317"/>
                <a:gd name="connsiteY20" fmla="*/ 15167 h 37847"/>
                <a:gd name="connsiteX21" fmla="*/ 17513 w 18317"/>
                <a:gd name="connsiteY21" fmla="*/ 15167 h 37847"/>
                <a:gd name="connsiteX22" fmla="*/ 17513 w 18317"/>
                <a:gd name="connsiteY22" fmla="*/ 15167 h 37847"/>
                <a:gd name="connsiteX23" fmla="*/ 17513 w 18317"/>
                <a:gd name="connsiteY23" fmla="*/ 13750 h 37847"/>
                <a:gd name="connsiteX24" fmla="*/ 17513 w 18317"/>
                <a:gd name="connsiteY24" fmla="*/ 9500 h 37847"/>
                <a:gd name="connsiteX25" fmla="*/ 17513 w 18317"/>
                <a:gd name="connsiteY25" fmla="*/ 11523 h 37847"/>
                <a:gd name="connsiteX26" fmla="*/ 18930 w 18317"/>
                <a:gd name="connsiteY26" fmla="*/ 7476 h 37847"/>
                <a:gd name="connsiteX27" fmla="*/ 18930 w 18317"/>
                <a:gd name="connsiteY27" fmla="*/ 3428 h 37847"/>
                <a:gd name="connsiteX28" fmla="*/ 15488 w 18317"/>
                <a:gd name="connsiteY28" fmla="*/ 1404 h 3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317" h="37847">
                  <a:moveTo>
                    <a:pt x="16905" y="-215"/>
                  </a:moveTo>
                  <a:cubicBezTo>
                    <a:pt x="15671" y="776"/>
                    <a:pt x="14578" y="1930"/>
                    <a:pt x="13667" y="3225"/>
                  </a:cubicBezTo>
                  <a:cubicBezTo>
                    <a:pt x="12675" y="4419"/>
                    <a:pt x="11785" y="5715"/>
                    <a:pt x="11036" y="7071"/>
                  </a:cubicBezTo>
                  <a:lnTo>
                    <a:pt x="12453" y="5654"/>
                  </a:lnTo>
                  <a:cubicBezTo>
                    <a:pt x="9822" y="6868"/>
                    <a:pt x="8607" y="10512"/>
                    <a:pt x="6988" y="12738"/>
                  </a:cubicBezTo>
                  <a:lnTo>
                    <a:pt x="9013" y="10714"/>
                  </a:lnTo>
                  <a:cubicBezTo>
                    <a:pt x="6421" y="13041"/>
                    <a:pt x="4397" y="15956"/>
                    <a:pt x="3142" y="19214"/>
                  </a:cubicBezTo>
                  <a:cubicBezTo>
                    <a:pt x="2111" y="21258"/>
                    <a:pt x="1361" y="23444"/>
                    <a:pt x="916" y="25691"/>
                  </a:cubicBezTo>
                  <a:cubicBezTo>
                    <a:pt x="612" y="27290"/>
                    <a:pt x="612" y="28949"/>
                    <a:pt x="916" y="30548"/>
                  </a:cubicBezTo>
                  <a:cubicBezTo>
                    <a:pt x="1604" y="32957"/>
                    <a:pt x="3203" y="34981"/>
                    <a:pt x="5368" y="36215"/>
                  </a:cubicBezTo>
                  <a:lnTo>
                    <a:pt x="2940" y="33584"/>
                  </a:lnTo>
                  <a:cubicBezTo>
                    <a:pt x="4094" y="35932"/>
                    <a:pt x="6401" y="37470"/>
                    <a:pt x="9013" y="37632"/>
                  </a:cubicBezTo>
                  <a:cubicBezTo>
                    <a:pt x="11603" y="37430"/>
                    <a:pt x="13890" y="35892"/>
                    <a:pt x="15084" y="33584"/>
                  </a:cubicBezTo>
                  <a:lnTo>
                    <a:pt x="12453" y="36215"/>
                  </a:lnTo>
                  <a:cubicBezTo>
                    <a:pt x="15003" y="35001"/>
                    <a:pt x="16865" y="32694"/>
                    <a:pt x="17513" y="29941"/>
                  </a:cubicBezTo>
                  <a:cubicBezTo>
                    <a:pt x="18018" y="27816"/>
                    <a:pt x="18018" y="25590"/>
                    <a:pt x="17513" y="23465"/>
                  </a:cubicBezTo>
                  <a:cubicBezTo>
                    <a:pt x="17513" y="22048"/>
                    <a:pt x="17513" y="24881"/>
                    <a:pt x="17513" y="23465"/>
                  </a:cubicBezTo>
                  <a:lnTo>
                    <a:pt x="17513" y="23060"/>
                  </a:lnTo>
                  <a:cubicBezTo>
                    <a:pt x="17513" y="22048"/>
                    <a:pt x="17513" y="21238"/>
                    <a:pt x="17513" y="20226"/>
                  </a:cubicBezTo>
                  <a:lnTo>
                    <a:pt x="17513" y="17595"/>
                  </a:lnTo>
                  <a:cubicBezTo>
                    <a:pt x="17513" y="17595"/>
                    <a:pt x="17513" y="15976"/>
                    <a:pt x="17513" y="15167"/>
                  </a:cubicBezTo>
                  <a:lnTo>
                    <a:pt x="17513" y="15167"/>
                  </a:lnTo>
                  <a:cubicBezTo>
                    <a:pt x="17513" y="15167"/>
                    <a:pt x="17513" y="15167"/>
                    <a:pt x="17513" y="15167"/>
                  </a:cubicBezTo>
                  <a:lnTo>
                    <a:pt x="17513" y="13750"/>
                  </a:lnTo>
                  <a:cubicBezTo>
                    <a:pt x="17918" y="12353"/>
                    <a:pt x="17918" y="10896"/>
                    <a:pt x="17513" y="9500"/>
                  </a:cubicBezTo>
                  <a:lnTo>
                    <a:pt x="17513" y="11523"/>
                  </a:lnTo>
                  <a:cubicBezTo>
                    <a:pt x="17897" y="10147"/>
                    <a:pt x="18363" y="8791"/>
                    <a:pt x="18930" y="7476"/>
                  </a:cubicBezTo>
                  <a:cubicBezTo>
                    <a:pt x="19031" y="6119"/>
                    <a:pt x="19031" y="4784"/>
                    <a:pt x="18930" y="3428"/>
                  </a:cubicBezTo>
                  <a:cubicBezTo>
                    <a:pt x="18930" y="1201"/>
                    <a:pt x="17107" y="189"/>
                    <a:pt x="15488" y="1404"/>
                  </a:cubicBezTo>
                  <a:close/>
                </a:path>
              </a:pathLst>
            </a:custGeom>
            <a:solidFill>
              <a:srgbClr val="000000"/>
            </a:solidFill>
            <a:ln w="20234" cap="flat">
              <a:noFill/>
              <a:prstDash val="solid"/>
              <a:miter/>
            </a:ln>
          </p:spPr>
          <p:txBody>
            <a:bodyPr rtlCol="0" anchor="ctr"/>
            <a:lstStyle/>
            <a:p>
              <a:endParaRPr lang="en-US"/>
            </a:p>
          </p:txBody>
        </p:sp>
      </p:grpSp>
      <p:grpSp>
        <p:nvGrpSpPr>
          <p:cNvPr id="227" name="Group 226">
            <a:extLst>
              <a:ext uri="{FF2B5EF4-FFF2-40B4-BE49-F238E27FC236}">
                <a16:creationId xmlns="" xmlns:a16="http://schemas.microsoft.com/office/drawing/2014/main" id="{7EFB02F0-1D6B-49AA-BA76-4F7C62924359}"/>
              </a:ext>
            </a:extLst>
          </p:cNvPr>
          <p:cNvGrpSpPr/>
          <p:nvPr/>
        </p:nvGrpSpPr>
        <p:grpSpPr>
          <a:xfrm>
            <a:off x="3736781" y="5995118"/>
            <a:ext cx="1222642" cy="676808"/>
            <a:chOff x="3736781" y="5995118"/>
            <a:chExt cx="1222642" cy="676808"/>
          </a:xfrm>
        </p:grpSpPr>
        <p:sp>
          <p:nvSpPr>
            <p:cNvPr id="194" name="Freeform: Shape 193">
              <a:extLst>
                <a:ext uri="{FF2B5EF4-FFF2-40B4-BE49-F238E27FC236}">
                  <a16:creationId xmlns="" xmlns:a16="http://schemas.microsoft.com/office/drawing/2014/main" id="{9C9FCF99-ACAB-4457-B4B9-BEC5D34FB385}"/>
                </a:ext>
              </a:extLst>
            </p:cNvPr>
            <p:cNvSpPr/>
            <p:nvPr/>
          </p:nvSpPr>
          <p:spPr>
            <a:xfrm>
              <a:off x="3739953" y="6005993"/>
              <a:ext cx="1219470" cy="664111"/>
            </a:xfrm>
            <a:custGeom>
              <a:avLst/>
              <a:gdLst>
                <a:gd name="connsiteX0" fmla="*/ 1117487 w 1219470"/>
                <a:gd name="connsiteY0" fmla="*/ 369 h 664111"/>
                <a:gd name="connsiteX1" fmla="*/ 1045031 w 1219470"/>
                <a:gd name="connsiteY1" fmla="*/ 31538 h 664111"/>
                <a:gd name="connsiteX2" fmla="*/ 1045031 w 1219470"/>
                <a:gd name="connsiteY2" fmla="*/ 31538 h 664111"/>
                <a:gd name="connsiteX3" fmla="*/ 990588 w 1219470"/>
                <a:gd name="connsiteY3" fmla="*/ 5429 h 664111"/>
                <a:gd name="connsiteX4" fmla="*/ 595923 w 1219470"/>
                <a:gd name="connsiteY4" fmla="*/ 167343 h 664111"/>
                <a:gd name="connsiteX5" fmla="*/ 408913 w 1219470"/>
                <a:gd name="connsiteY5" fmla="*/ 241419 h 664111"/>
                <a:gd name="connsiteX6" fmla="*/ 410734 w 1219470"/>
                <a:gd name="connsiteY6" fmla="*/ 243442 h 664111"/>
                <a:gd name="connsiteX7" fmla="*/ 164019 w 1219470"/>
                <a:gd name="connsiteY7" fmla="*/ 344638 h 664111"/>
                <a:gd name="connsiteX8" fmla="*/ 146006 w 1219470"/>
                <a:gd name="connsiteY8" fmla="*/ 428631 h 664111"/>
                <a:gd name="connsiteX9" fmla="*/ 147423 w 1219470"/>
                <a:gd name="connsiteY9" fmla="*/ 432072 h 664111"/>
                <a:gd name="connsiteX10" fmla="*/ 81645 w 1219470"/>
                <a:gd name="connsiteY10" fmla="*/ 459193 h 664111"/>
                <a:gd name="connsiteX11" fmla="*/ 81645 w 1219470"/>
                <a:gd name="connsiteY11" fmla="*/ 459193 h 664111"/>
                <a:gd name="connsiteX12" fmla="*/ 77800 w 1219470"/>
                <a:gd name="connsiteY12" fmla="*/ 459193 h 664111"/>
                <a:gd name="connsiteX13" fmla="*/ 67073 w 1219470"/>
                <a:gd name="connsiteY13" fmla="*/ 503111 h 664111"/>
                <a:gd name="connsiteX14" fmla="*/ 62418 w 1219470"/>
                <a:gd name="connsiteY14" fmla="*/ 506957 h 664111"/>
                <a:gd name="connsiteX15" fmla="*/ 28213 w 1219470"/>
                <a:gd name="connsiteY15" fmla="*/ 534685 h 664111"/>
                <a:gd name="connsiteX16" fmla="*/ 688 w 1219470"/>
                <a:gd name="connsiteY16" fmla="*/ 587103 h 664111"/>
                <a:gd name="connsiteX17" fmla="*/ 108361 w 1219470"/>
                <a:gd name="connsiteY17" fmla="*/ 608760 h 664111"/>
                <a:gd name="connsiteX18" fmla="*/ 148840 w 1219470"/>
                <a:gd name="connsiteY18" fmla="*/ 640333 h 664111"/>
                <a:gd name="connsiteX19" fmla="*/ 148840 w 1219470"/>
                <a:gd name="connsiteY19" fmla="*/ 640333 h 664111"/>
                <a:gd name="connsiteX20" fmla="*/ 152280 w 1219470"/>
                <a:gd name="connsiteY20" fmla="*/ 640333 h 664111"/>
                <a:gd name="connsiteX21" fmla="*/ 155114 w 1219470"/>
                <a:gd name="connsiteY21" fmla="*/ 638714 h 664111"/>
                <a:gd name="connsiteX22" fmla="*/ 221700 w 1219470"/>
                <a:gd name="connsiteY22" fmla="*/ 611593 h 664111"/>
                <a:gd name="connsiteX23" fmla="*/ 223522 w 1219470"/>
                <a:gd name="connsiteY23" fmla="*/ 615844 h 664111"/>
                <a:gd name="connsiteX24" fmla="*/ 294966 w 1219470"/>
                <a:gd name="connsiteY24" fmla="*/ 662191 h 664111"/>
                <a:gd name="connsiteX25" fmla="*/ 294966 w 1219470"/>
                <a:gd name="connsiteY25" fmla="*/ 662191 h 664111"/>
                <a:gd name="connsiteX26" fmla="*/ 549778 w 1219470"/>
                <a:gd name="connsiteY26" fmla="*/ 557352 h 664111"/>
                <a:gd name="connsiteX27" fmla="*/ 891618 w 1219470"/>
                <a:gd name="connsiteY27" fmla="*/ 419523 h 664111"/>
                <a:gd name="connsiteX28" fmla="*/ 891618 w 1219470"/>
                <a:gd name="connsiteY28" fmla="*/ 416690 h 664111"/>
                <a:gd name="connsiteX29" fmla="*/ 1121738 w 1219470"/>
                <a:gd name="connsiteY29" fmla="*/ 322173 h 664111"/>
                <a:gd name="connsiteX30" fmla="*/ 1141977 w 1219470"/>
                <a:gd name="connsiteY30" fmla="*/ 256193 h 664111"/>
                <a:gd name="connsiteX31" fmla="*/ 1045639 w 1219470"/>
                <a:gd name="connsiteY31" fmla="*/ 29919 h 664111"/>
                <a:gd name="connsiteX32" fmla="*/ 1112225 w 1219470"/>
                <a:gd name="connsiteY32" fmla="*/ 140223 h 664111"/>
                <a:gd name="connsiteX33" fmla="*/ 1141977 w 1219470"/>
                <a:gd name="connsiteY33" fmla="*/ 256193 h 664111"/>
                <a:gd name="connsiteX34" fmla="*/ 1210183 w 1219470"/>
                <a:gd name="connsiteY34" fmla="*/ 228465 h 664111"/>
                <a:gd name="connsiteX35" fmla="*/ 1200266 w 1219470"/>
                <a:gd name="connsiteY35" fmla="*/ 101768 h 664111"/>
                <a:gd name="connsiteX36" fmla="*/ 1117487 w 1219470"/>
                <a:gd name="connsiteY36" fmla="*/ 369 h 6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470" h="664111">
                  <a:moveTo>
                    <a:pt x="1117487" y="369"/>
                  </a:moveTo>
                  <a:lnTo>
                    <a:pt x="1045031" y="31538"/>
                  </a:lnTo>
                  <a:lnTo>
                    <a:pt x="1045031" y="31538"/>
                  </a:lnTo>
                  <a:cubicBezTo>
                    <a:pt x="1024792" y="9882"/>
                    <a:pt x="1004553" y="-440"/>
                    <a:pt x="990588" y="5429"/>
                  </a:cubicBezTo>
                  <a:lnTo>
                    <a:pt x="595923" y="167343"/>
                  </a:lnTo>
                  <a:cubicBezTo>
                    <a:pt x="501609" y="204987"/>
                    <a:pt x="408913" y="241419"/>
                    <a:pt x="408913" y="241419"/>
                  </a:cubicBezTo>
                  <a:lnTo>
                    <a:pt x="410734" y="243442"/>
                  </a:lnTo>
                  <a:lnTo>
                    <a:pt x="164019" y="344638"/>
                  </a:lnTo>
                  <a:cubicBezTo>
                    <a:pt x="145601" y="352329"/>
                    <a:pt x="139732" y="385117"/>
                    <a:pt x="146006" y="428631"/>
                  </a:cubicBezTo>
                  <a:lnTo>
                    <a:pt x="147423" y="432072"/>
                  </a:lnTo>
                  <a:lnTo>
                    <a:pt x="81645" y="459193"/>
                  </a:lnTo>
                  <a:lnTo>
                    <a:pt x="81645" y="459193"/>
                  </a:lnTo>
                  <a:cubicBezTo>
                    <a:pt x="80370" y="458990"/>
                    <a:pt x="79075" y="458990"/>
                    <a:pt x="77800" y="459193"/>
                  </a:cubicBezTo>
                  <a:cubicBezTo>
                    <a:pt x="67883" y="463240"/>
                    <a:pt x="64442" y="479432"/>
                    <a:pt x="67073" y="503111"/>
                  </a:cubicBezTo>
                  <a:lnTo>
                    <a:pt x="62418" y="506957"/>
                  </a:lnTo>
                  <a:cubicBezTo>
                    <a:pt x="50052" y="514951"/>
                    <a:pt x="38596" y="524241"/>
                    <a:pt x="28213" y="534685"/>
                  </a:cubicBezTo>
                  <a:cubicBezTo>
                    <a:pt x="12083" y="547516"/>
                    <a:pt x="2105" y="566541"/>
                    <a:pt x="688" y="587103"/>
                  </a:cubicBezTo>
                  <a:cubicBezTo>
                    <a:pt x="2510" y="606331"/>
                    <a:pt x="53108" y="616653"/>
                    <a:pt x="108361" y="608760"/>
                  </a:cubicBezTo>
                  <a:cubicBezTo>
                    <a:pt x="122731" y="628999"/>
                    <a:pt x="137708" y="641547"/>
                    <a:pt x="148840" y="640333"/>
                  </a:cubicBezTo>
                  <a:lnTo>
                    <a:pt x="148840" y="640333"/>
                  </a:lnTo>
                  <a:cubicBezTo>
                    <a:pt x="149973" y="640535"/>
                    <a:pt x="151147" y="640535"/>
                    <a:pt x="152280" y="640333"/>
                  </a:cubicBezTo>
                  <a:lnTo>
                    <a:pt x="155114" y="638714"/>
                  </a:lnTo>
                  <a:lnTo>
                    <a:pt x="221700" y="611593"/>
                  </a:lnTo>
                  <a:lnTo>
                    <a:pt x="223522" y="615844"/>
                  </a:lnTo>
                  <a:cubicBezTo>
                    <a:pt x="249833" y="651060"/>
                    <a:pt x="276549" y="669882"/>
                    <a:pt x="294966" y="662191"/>
                  </a:cubicBezTo>
                  <a:lnTo>
                    <a:pt x="294966" y="662191"/>
                  </a:lnTo>
                  <a:lnTo>
                    <a:pt x="549778" y="557352"/>
                  </a:lnTo>
                  <a:cubicBezTo>
                    <a:pt x="628913" y="524970"/>
                    <a:pt x="891618" y="419523"/>
                    <a:pt x="891618" y="419523"/>
                  </a:cubicBezTo>
                  <a:cubicBezTo>
                    <a:pt x="891618" y="419523"/>
                    <a:pt x="891618" y="419523"/>
                    <a:pt x="891618" y="416690"/>
                  </a:cubicBezTo>
                  <a:lnTo>
                    <a:pt x="1121738" y="322173"/>
                  </a:lnTo>
                  <a:cubicBezTo>
                    <a:pt x="1137524" y="315494"/>
                    <a:pt x="1144001" y="290802"/>
                    <a:pt x="1141977" y="256193"/>
                  </a:cubicBezTo>
                  <a:cubicBezTo>
                    <a:pt x="1131736" y="173213"/>
                    <a:pt x="1098361" y="94806"/>
                    <a:pt x="1045639" y="29919"/>
                  </a:cubicBezTo>
                  <a:cubicBezTo>
                    <a:pt x="1074135" y="62504"/>
                    <a:pt x="1096662" y="99825"/>
                    <a:pt x="1112225" y="140223"/>
                  </a:cubicBezTo>
                  <a:cubicBezTo>
                    <a:pt x="1128052" y="177119"/>
                    <a:pt x="1138091" y="216241"/>
                    <a:pt x="1141977" y="256193"/>
                  </a:cubicBezTo>
                  <a:lnTo>
                    <a:pt x="1210183" y="228465"/>
                  </a:lnTo>
                  <a:cubicBezTo>
                    <a:pt x="1227589" y="221382"/>
                    <a:pt x="1220910" y="151557"/>
                    <a:pt x="1200266" y="101768"/>
                  </a:cubicBezTo>
                  <a:cubicBezTo>
                    <a:pt x="1179622" y="51979"/>
                    <a:pt x="1134691" y="-6714"/>
                    <a:pt x="1117487" y="369"/>
                  </a:cubicBezTo>
                  <a:close/>
                </a:path>
              </a:pathLst>
            </a:custGeom>
            <a:solidFill>
              <a:srgbClr val="63D1E1"/>
            </a:solidFill>
            <a:ln w="20234" cap="flat">
              <a:noFill/>
              <a:prstDash val="solid"/>
              <a:miter/>
            </a:ln>
          </p:spPr>
          <p:txBody>
            <a:bodyPr rtlCol="0" anchor="ctr"/>
            <a:lstStyle/>
            <a:p>
              <a:endParaRPr lang="en-US"/>
            </a:p>
          </p:txBody>
        </p:sp>
        <p:sp>
          <p:nvSpPr>
            <p:cNvPr id="195" name="Freeform: Shape 194">
              <a:extLst>
                <a:ext uri="{FF2B5EF4-FFF2-40B4-BE49-F238E27FC236}">
                  <a16:creationId xmlns="" xmlns:a16="http://schemas.microsoft.com/office/drawing/2014/main" id="{58CB10E7-D971-4914-A5BF-4B2BA18359A0}"/>
                </a:ext>
              </a:extLst>
            </p:cNvPr>
            <p:cNvSpPr/>
            <p:nvPr/>
          </p:nvSpPr>
          <p:spPr>
            <a:xfrm>
              <a:off x="3882905" y="6350220"/>
              <a:ext cx="172166" cy="321706"/>
            </a:xfrm>
            <a:custGeom>
              <a:avLst/>
              <a:gdLst>
                <a:gd name="connsiteX0" fmla="*/ 3054 w 172166"/>
                <a:gd name="connsiteY0" fmla="*/ 85416 h 321706"/>
                <a:gd name="connsiteX1" fmla="*/ 21067 w 172166"/>
                <a:gd name="connsiteY1" fmla="*/ 1422 h 321706"/>
                <a:gd name="connsiteX2" fmla="*/ 142502 w 172166"/>
                <a:gd name="connsiteY2" fmla="*/ 137633 h 321706"/>
                <a:gd name="connsiteX3" fmla="*/ 152419 w 172166"/>
                <a:gd name="connsiteY3" fmla="*/ 319786 h 321706"/>
                <a:gd name="connsiteX4" fmla="*/ 80975 w 172166"/>
                <a:gd name="connsiteY4" fmla="*/ 273437 h 32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66" h="321706">
                  <a:moveTo>
                    <a:pt x="3054" y="85416"/>
                  </a:moveTo>
                  <a:cubicBezTo>
                    <a:pt x="-3220" y="41497"/>
                    <a:pt x="3054" y="9113"/>
                    <a:pt x="21067" y="1422"/>
                  </a:cubicBezTo>
                  <a:cubicBezTo>
                    <a:pt x="51831" y="-11126"/>
                    <a:pt x="106072" y="49794"/>
                    <a:pt x="142502" y="137633"/>
                  </a:cubicBezTo>
                  <a:cubicBezTo>
                    <a:pt x="178933" y="225471"/>
                    <a:pt x="182981" y="307035"/>
                    <a:pt x="152419" y="319786"/>
                  </a:cubicBezTo>
                  <a:cubicBezTo>
                    <a:pt x="134002" y="327477"/>
                    <a:pt x="107286" y="308653"/>
                    <a:pt x="80975" y="273437"/>
                  </a:cubicBezTo>
                </a:path>
              </a:pathLst>
            </a:custGeom>
            <a:solidFill>
              <a:srgbClr val="160A0A"/>
            </a:solidFill>
            <a:ln w="20234" cap="flat">
              <a:noFill/>
              <a:prstDash val="solid"/>
              <a:miter/>
            </a:ln>
          </p:spPr>
          <p:txBody>
            <a:bodyPr rtlCol="0" anchor="ctr"/>
            <a:lstStyle/>
            <a:p>
              <a:endParaRPr lang="en-US"/>
            </a:p>
          </p:txBody>
        </p:sp>
        <p:sp>
          <p:nvSpPr>
            <p:cNvPr id="196" name="Freeform: Shape 195">
              <a:extLst>
                <a:ext uri="{FF2B5EF4-FFF2-40B4-BE49-F238E27FC236}">
                  <a16:creationId xmlns="" xmlns:a16="http://schemas.microsoft.com/office/drawing/2014/main" id="{17E868BB-D78A-4E54-81B8-4C0712B58866}"/>
                </a:ext>
              </a:extLst>
            </p:cNvPr>
            <p:cNvSpPr/>
            <p:nvPr/>
          </p:nvSpPr>
          <p:spPr>
            <a:xfrm>
              <a:off x="4148380" y="6108179"/>
              <a:ext cx="482707" cy="460239"/>
            </a:xfrm>
            <a:custGeom>
              <a:avLst/>
              <a:gdLst>
                <a:gd name="connsiteX0" fmla="*/ 688 w 482707"/>
                <a:gd name="connsiteY0" fmla="*/ 139840 h 460239"/>
                <a:gd name="connsiteX1" fmla="*/ 133862 w 482707"/>
                <a:gd name="connsiteY1" fmla="*/ 460024 h 460239"/>
                <a:gd name="connsiteX2" fmla="*/ 483394 w 482707"/>
                <a:gd name="connsiteY2" fmla="*/ 318350 h 460239"/>
                <a:gd name="connsiteX3" fmla="*/ 349410 w 482707"/>
                <a:gd name="connsiteY3" fmla="*/ -215 h 460239"/>
                <a:gd name="connsiteX4" fmla="*/ 688 w 482707"/>
                <a:gd name="connsiteY4" fmla="*/ 139840 h 4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07" h="460239">
                  <a:moveTo>
                    <a:pt x="688" y="139840"/>
                  </a:moveTo>
                  <a:cubicBezTo>
                    <a:pt x="688" y="139840"/>
                    <a:pt x="133053" y="290622"/>
                    <a:pt x="133862" y="460024"/>
                  </a:cubicBezTo>
                  <a:cubicBezTo>
                    <a:pt x="201866" y="432094"/>
                    <a:pt x="483394" y="318350"/>
                    <a:pt x="483394" y="318350"/>
                  </a:cubicBezTo>
                  <a:cubicBezTo>
                    <a:pt x="483394" y="318350"/>
                    <a:pt x="485620" y="106041"/>
                    <a:pt x="349410" y="-215"/>
                  </a:cubicBezTo>
                  <a:cubicBezTo>
                    <a:pt x="252869" y="40263"/>
                    <a:pt x="688" y="139840"/>
                    <a:pt x="688" y="139840"/>
                  </a:cubicBezTo>
                  <a:close/>
                </a:path>
              </a:pathLst>
            </a:custGeom>
            <a:solidFill>
              <a:srgbClr val="FFE21A"/>
            </a:solidFill>
            <a:ln w="20234" cap="flat">
              <a:noFill/>
              <a:prstDash val="solid"/>
              <a:miter/>
            </a:ln>
          </p:spPr>
          <p:txBody>
            <a:bodyPr rtlCol="0" anchor="ctr"/>
            <a:lstStyle/>
            <a:p>
              <a:endParaRPr lang="en-US"/>
            </a:p>
          </p:txBody>
        </p:sp>
        <p:sp>
          <p:nvSpPr>
            <p:cNvPr id="197" name="Freeform: Shape 196">
              <a:extLst>
                <a:ext uri="{FF2B5EF4-FFF2-40B4-BE49-F238E27FC236}">
                  <a16:creationId xmlns="" xmlns:a16="http://schemas.microsoft.com/office/drawing/2014/main" id="{C940F8F2-DE67-4E71-9061-98DD4C373BA5}"/>
                </a:ext>
              </a:extLst>
            </p:cNvPr>
            <p:cNvSpPr/>
            <p:nvPr/>
          </p:nvSpPr>
          <p:spPr>
            <a:xfrm>
              <a:off x="4784094" y="6006007"/>
              <a:ext cx="174407" cy="258013"/>
            </a:xfrm>
            <a:custGeom>
              <a:avLst/>
              <a:gdLst>
                <a:gd name="connsiteX0" fmla="*/ 155316 w 174407"/>
                <a:gd name="connsiteY0" fmla="*/ 103373 h 258013"/>
                <a:gd name="connsiteX1" fmla="*/ 165233 w 174407"/>
                <a:gd name="connsiteY1" fmla="*/ 230071 h 258013"/>
                <a:gd name="connsiteX2" fmla="*/ 97027 w 174407"/>
                <a:gd name="connsiteY2" fmla="*/ 257798 h 258013"/>
                <a:gd name="connsiteX3" fmla="*/ 67276 w 174407"/>
                <a:gd name="connsiteY3" fmla="*/ 141827 h 258013"/>
                <a:gd name="connsiteX4" fmla="*/ 688 w 174407"/>
                <a:gd name="connsiteY4" fmla="*/ 31524 h 258013"/>
                <a:gd name="connsiteX5" fmla="*/ 73145 w 174407"/>
                <a:gd name="connsiteY5" fmla="*/ 355 h 258013"/>
                <a:gd name="connsiteX6" fmla="*/ 155316 w 174407"/>
                <a:gd name="connsiteY6" fmla="*/ 103373 h 25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07" h="258013">
                  <a:moveTo>
                    <a:pt x="155316" y="103373"/>
                  </a:moveTo>
                  <a:cubicBezTo>
                    <a:pt x="175555" y="153161"/>
                    <a:pt x="182639" y="222986"/>
                    <a:pt x="165233" y="230071"/>
                  </a:cubicBezTo>
                  <a:lnTo>
                    <a:pt x="97027" y="257798"/>
                  </a:lnTo>
                  <a:cubicBezTo>
                    <a:pt x="93141" y="217846"/>
                    <a:pt x="83102" y="178723"/>
                    <a:pt x="67276" y="141827"/>
                  </a:cubicBezTo>
                  <a:cubicBezTo>
                    <a:pt x="51711" y="101430"/>
                    <a:pt x="29185" y="64109"/>
                    <a:pt x="688" y="31524"/>
                  </a:cubicBezTo>
                  <a:lnTo>
                    <a:pt x="73145" y="355"/>
                  </a:lnTo>
                  <a:cubicBezTo>
                    <a:pt x="90551" y="-6728"/>
                    <a:pt x="134065" y="53584"/>
                    <a:pt x="155316" y="103373"/>
                  </a:cubicBezTo>
                  <a:close/>
                </a:path>
              </a:pathLst>
            </a:custGeom>
            <a:solidFill>
              <a:srgbClr val="160A0A"/>
            </a:solidFill>
            <a:ln w="20234" cap="flat">
              <a:noFill/>
              <a:prstDash val="solid"/>
              <a:miter/>
            </a:ln>
          </p:spPr>
          <p:txBody>
            <a:bodyPr rtlCol="0" anchor="ctr"/>
            <a:lstStyle/>
            <a:p>
              <a:endParaRPr lang="en-US"/>
            </a:p>
          </p:txBody>
        </p:sp>
        <p:sp>
          <p:nvSpPr>
            <p:cNvPr id="198" name="Freeform: Shape 197">
              <a:extLst>
                <a:ext uri="{FF2B5EF4-FFF2-40B4-BE49-F238E27FC236}">
                  <a16:creationId xmlns="" xmlns:a16="http://schemas.microsoft.com/office/drawing/2014/main" id="{3C9A9BF5-2A66-45ED-95F9-CAE11F10A4FB}"/>
                </a:ext>
              </a:extLst>
            </p:cNvPr>
            <p:cNvSpPr/>
            <p:nvPr/>
          </p:nvSpPr>
          <p:spPr>
            <a:xfrm>
              <a:off x="3901462" y="5995118"/>
              <a:ext cx="985446" cy="676721"/>
            </a:xfrm>
            <a:custGeom>
              <a:avLst/>
              <a:gdLst>
                <a:gd name="connsiteX0" fmla="*/ 132648 w 985446"/>
                <a:gd name="connsiteY0" fmla="*/ 673066 h 676721"/>
                <a:gd name="connsiteX1" fmla="*/ 378959 w 985446"/>
                <a:gd name="connsiteY1" fmla="*/ 558108 h 676721"/>
                <a:gd name="connsiteX2" fmla="*/ 629723 w 985446"/>
                <a:gd name="connsiteY2" fmla="*/ 453472 h 676721"/>
                <a:gd name="connsiteX3" fmla="*/ 884535 w 985446"/>
                <a:gd name="connsiteY3" fmla="*/ 358752 h 676721"/>
                <a:gd name="connsiteX4" fmla="*/ 947681 w 985446"/>
                <a:gd name="connsiteY4" fmla="*/ 333453 h 676721"/>
                <a:gd name="connsiteX5" fmla="*/ 961443 w 985446"/>
                <a:gd name="connsiteY5" fmla="*/ 326977 h 676721"/>
                <a:gd name="connsiteX6" fmla="*/ 969337 w 985446"/>
                <a:gd name="connsiteY6" fmla="*/ 315440 h 676721"/>
                <a:gd name="connsiteX7" fmla="*/ 973992 w 985446"/>
                <a:gd name="connsiteY7" fmla="*/ 284271 h 676721"/>
                <a:gd name="connsiteX8" fmla="*/ 940192 w 985446"/>
                <a:gd name="connsiteY8" fmla="*/ 156764 h 676721"/>
                <a:gd name="connsiteX9" fmla="*/ 908215 w 985446"/>
                <a:gd name="connsiteY9" fmla="*/ 98678 h 676721"/>
                <a:gd name="connsiteX10" fmla="*/ 867736 w 985446"/>
                <a:gd name="connsiteY10" fmla="*/ 48080 h 676721"/>
                <a:gd name="connsiteX11" fmla="*/ 844461 w 985446"/>
                <a:gd name="connsiteY11" fmla="*/ 32091 h 676721"/>
                <a:gd name="connsiteX12" fmla="*/ 835758 w 985446"/>
                <a:gd name="connsiteY12" fmla="*/ 30674 h 676721"/>
                <a:gd name="connsiteX13" fmla="*/ 831913 w 985446"/>
                <a:gd name="connsiteY13" fmla="*/ 32294 h 676721"/>
                <a:gd name="connsiteX14" fmla="*/ 824222 w 985446"/>
                <a:gd name="connsiteY14" fmla="*/ 35734 h 676721"/>
                <a:gd name="connsiteX15" fmla="*/ 761885 w 985446"/>
                <a:gd name="connsiteY15" fmla="*/ 62653 h 676721"/>
                <a:gd name="connsiteX16" fmla="*/ 511526 w 985446"/>
                <a:gd name="connsiteY16" fmla="*/ 168301 h 676721"/>
                <a:gd name="connsiteX17" fmla="*/ 2105 w 985446"/>
                <a:gd name="connsiteY17" fmla="*/ 358347 h 676721"/>
                <a:gd name="connsiteX18" fmla="*/ 688 w 985446"/>
                <a:gd name="connsiteY18" fmla="*/ 354704 h 676721"/>
                <a:gd name="connsiteX19" fmla="*/ 496347 w 985446"/>
                <a:gd name="connsiteY19" fmla="*/ 132073 h 676721"/>
                <a:gd name="connsiteX20" fmla="*/ 748527 w 985446"/>
                <a:gd name="connsiteY20" fmla="*/ 30877 h 676721"/>
                <a:gd name="connsiteX21" fmla="*/ 811673 w 985446"/>
                <a:gd name="connsiteY21" fmla="*/ 6184 h 676721"/>
                <a:gd name="connsiteX22" fmla="*/ 819769 w 985446"/>
                <a:gd name="connsiteY22" fmla="*/ 3149 h 676721"/>
                <a:gd name="connsiteX23" fmla="*/ 832115 w 985446"/>
                <a:gd name="connsiteY23" fmla="*/ -90 h 676721"/>
                <a:gd name="connsiteX24" fmla="*/ 856402 w 985446"/>
                <a:gd name="connsiteY24" fmla="*/ 4566 h 676721"/>
                <a:gd name="connsiteX25" fmla="*/ 887976 w 985446"/>
                <a:gd name="connsiteY25" fmla="*/ 28246 h 676721"/>
                <a:gd name="connsiteX26" fmla="*/ 910036 w 985446"/>
                <a:gd name="connsiteY26" fmla="*/ 56985 h 676721"/>
                <a:gd name="connsiteX27" fmla="*/ 928251 w 985446"/>
                <a:gd name="connsiteY27" fmla="*/ 86939 h 676721"/>
                <a:gd name="connsiteX28" fmla="*/ 957396 w 985446"/>
                <a:gd name="connsiteY28" fmla="*/ 150085 h 676721"/>
                <a:gd name="connsiteX29" fmla="*/ 977635 w 985446"/>
                <a:gd name="connsiteY29" fmla="*/ 216470 h 676721"/>
                <a:gd name="connsiteX30" fmla="*/ 986135 w 985446"/>
                <a:gd name="connsiteY30" fmla="*/ 285284 h 676721"/>
                <a:gd name="connsiteX31" fmla="*/ 979861 w 985446"/>
                <a:gd name="connsiteY31" fmla="*/ 320702 h 676721"/>
                <a:gd name="connsiteX32" fmla="*/ 968325 w 985446"/>
                <a:gd name="connsiteY32" fmla="*/ 336894 h 676721"/>
                <a:gd name="connsiteX33" fmla="*/ 951729 w 985446"/>
                <a:gd name="connsiteY33" fmla="*/ 344787 h 676721"/>
                <a:gd name="connsiteX34" fmla="*/ 889190 w 985446"/>
                <a:gd name="connsiteY34" fmla="*/ 371098 h 676721"/>
                <a:gd name="connsiteX35" fmla="*/ 641462 w 985446"/>
                <a:gd name="connsiteY35" fmla="*/ 483425 h 676721"/>
                <a:gd name="connsiteX36" fmla="*/ 389889 w 985446"/>
                <a:gd name="connsiteY36" fmla="*/ 584621 h 676721"/>
                <a:gd name="connsiteX37" fmla="*/ 133863 w 985446"/>
                <a:gd name="connsiteY37" fmla="*/ 676507 h 67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5446" h="676721">
                  <a:moveTo>
                    <a:pt x="132648" y="673066"/>
                  </a:moveTo>
                  <a:cubicBezTo>
                    <a:pt x="213605" y="632588"/>
                    <a:pt x="295979" y="594538"/>
                    <a:pt x="378959" y="558108"/>
                  </a:cubicBezTo>
                  <a:cubicBezTo>
                    <a:pt x="461940" y="521678"/>
                    <a:pt x="545325" y="486056"/>
                    <a:pt x="629723" y="453472"/>
                  </a:cubicBezTo>
                  <a:cubicBezTo>
                    <a:pt x="714120" y="420885"/>
                    <a:pt x="800137" y="391540"/>
                    <a:pt x="884535" y="358752"/>
                  </a:cubicBezTo>
                  <a:lnTo>
                    <a:pt x="947681" y="333453"/>
                  </a:lnTo>
                  <a:cubicBezTo>
                    <a:pt x="952498" y="331813"/>
                    <a:pt x="957112" y="329647"/>
                    <a:pt x="961443" y="326977"/>
                  </a:cubicBezTo>
                  <a:cubicBezTo>
                    <a:pt x="964986" y="323839"/>
                    <a:pt x="967698" y="319872"/>
                    <a:pt x="969337" y="315440"/>
                  </a:cubicBezTo>
                  <a:cubicBezTo>
                    <a:pt x="972777" y="305422"/>
                    <a:pt x="974356" y="294856"/>
                    <a:pt x="973992" y="284271"/>
                  </a:cubicBezTo>
                  <a:cubicBezTo>
                    <a:pt x="970713" y="240048"/>
                    <a:pt x="959258" y="196818"/>
                    <a:pt x="940192" y="156764"/>
                  </a:cubicBezTo>
                  <a:cubicBezTo>
                    <a:pt x="931024" y="136626"/>
                    <a:pt x="920338" y="117196"/>
                    <a:pt x="908215" y="98678"/>
                  </a:cubicBezTo>
                  <a:cubicBezTo>
                    <a:pt x="896334" y="80584"/>
                    <a:pt x="882794" y="63643"/>
                    <a:pt x="867736" y="48080"/>
                  </a:cubicBezTo>
                  <a:cubicBezTo>
                    <a:pt x="861037" y="41340"/>
                    <a:pt x="853144" y="35937"/>
                    <a:pt x="844461" y="32091"/>
                  </a:cubicBezTo>
                  <a:cubicBezTo>
                    <a:pt x="841709" y="30978"/>
                    <a:pt x="838733" y="30512"/>
                    <a:pt x="835758" y="30674"/>
                  </a:cubicBezTo>
                  <a:lnTo>
                    <a:pt x="831913" y="32294"/>
                  </a:lnTo>
                  <a:lnTo>
                    <a:pt x="824222" y="35734"/>
                  </a:lnTo>
                  <a:lnTo>
                    <a:pt x="761885" y="62653"/>
                  </a:lnTo>
                  <a:cubicBezTo>
                    <a:pt x="678500" y="98273"/>
                    <a:pt x="595519" y="134096"/>
                    <a:pt x="511526" y="168301"/>
                  </a:cubicBezTo>
                  <a:cubicBezTo>
                    <a:pt x="343339" y="235495"/>
                    <a:pt x="174139" y="300261"/>
                    <a:pt x="2105" y="358347"/>
                  </a:cubicBezTo>
                  <a:lnTo>
                    <a:pt x="688" y="354704"/>
                  </a:lnTo>
                  <a:cubicBezTo>
                    <a:pt x="163816" y="273747"/>
                    <a:pt x="329576" y="201898"/>
                    <a:pt x="496347" y="132073"/>
                  </a:cubicBezTo>
                  <a:cubicBezTo>
                    <a:pt x="579935" y="97261"/>
                    <a:pt x="664332" y="64271"/>
                    <a:pt x="748527" y="30877"/>
                  </a:cubicBezTo>
                  <a:lnTo>
                    <a:pt x="811673" y="6184"/>
                  </a:lnTo>
                  <a:lnTo>
                    <a:pt x="819769" y="3149"/>
                  </a:lnTo>
                  <a:cubicBezTo>
                    <a:pt x="823695" y="1448"/>
                    <a:pt x="827865" y="376"/>
                    <a:pt x="832115" y="-90"/>
                  </a:cubicBezTo>
                  <a:cubicBezTo>
                    <a:pt x="840474" y="-696"/>
                    <a:pt x="848853" y="902"/>
                    <a:pt x="856402" y="4566"/>
                  </a:cubicBezTo>
                  <a:cubicBezTo>
                    <a:pt x="868303" y="10435"/>
                    <a:pt x="879009" y="18450"/>
                    <a:pt x="887976" y="28246"/>
                  </a:cubicBezTo>
                  <a:cubicBezTo>
                    <a:pt x="896253" y="37069"/>
                    <a:pt x="903640" y="46704"/>
                    <a:pt x="910036" y="56985"/>
                  </a:cubicBezTo>
                  <a:cubicBezTo>
                    <a:pt x="916512" y="66699"/>
                    <a:pt x="922584" y="77224"/>
                    <a:pt x="928251" y="86939"/>
                  </a:cubicBezTo>
                  <a:cubicBezTo>
                    <a:pt x="939484" y="107259"/>
                    <a:pt x="949219" y="128368"/>
                    <a:pt x="957396" y="150085"/>
                  </a:cubicBezTo>
                  <a:cubicBezTo>
                    <a:pt x="965977" y="171620"/>
                    <a:pt x="972737" y="193822"/>
                    <a:pt x="977635" y="216470"/>
                  </a:cubicBezTo>
                  <a:cubicBezTo>
                    <a:pt x="982917" y="239037"/>
                    <a:pt x="985771" y="262110"/>
                    <a:pt x="986135" y="285284"/>
                  </a:cubicBezTo>
                  <a:cubicBezTo>
                    <a:pt x="986115" y="297366"/>
                    <a:pt x="983990" y="309348"/>
                    <a:pt x="979861" y="320702"/>
                  </a:cubicBezTo>
                  <a:cubicBezTo>
                    <a:pt x="977493" y="327016"/>
                    <a:pt x="973527" y="332602"/>
                    <a:pt x="968325" y="336894"/>
                  </a:cubicBezTo>
                  <a:cubicBezTo>
                    <a:pt x="963083" y="340112"/>
                    <a:pt x="957537" y="342762"/>
                    <a:pt x="951729" y="344787"/>
                  </a:cubicBezTo>
                  <a:lnTo>
                    <a:pt x="889190" y="371098"/>
                  </a:lnTo>
                  <a:cubicBezTo>
                    <a:pt x="806006" y="407326"/>
                    <a:pt x="724240" y="446590"/>
                    <a:pt x="641462" y="483425"/>
                  </a:cubicBezTo>
                  <a:cubicBezTo>
                    <a:pt x="558683" y="520261"/>
                    <a:pt x="474286" y="553048"/>
                    <a:pt x="389889" y="584621"/>
                  </a:cubicBezTo>
                  <a:cubicBezTo>
                    <a:pt x="305491" y="616194"/>
                    <a:pt x="220082" y="648173"/>
                    <a:pt x="133863" y="676507"/>
                  </a:cubicBezTo>
                  <a:close/>
                </a:path>
              </a:pathLst>
            </a:custGeom>
            <a:solidFill>
              <a:srgbClr val="160A0A"/>
            </a:solidFill>
            <a:ln w="20234" cap="flat">
              <a:noFill/>
              <a:prstDash val="solid"/>
              <a:miter/>
            </a:ln>
          </p:spPr>
          <p:txBody>
            <a:bodyPr rtlCol="0" anchor="ctr"/>
            <a:lstStyle/>
            <a:p>
              <a:endParaRPr lang="en-US"/>
            </a:p>
          </p:txBody>
        </p:sp>
        <p:sp>
          <p:nvSpPr>
            <p:cNvPr id="199" name="Freeform: Shape 198">
              <a:extLst>
                <a:ext uri="{FF2B5EF4-FFF2-40B4-BE49-F238E27FC236}">
                  <a16:creationId xmlns="" xmlns:a16="http://schemas.microsoft.com/office/drawing/2014/main" id="{941E7B52-A418-4242-9EA2-BB990B0814BD}"/>
                </a:ext>
              </a:extLst>
            </p:cNvPr>
            <p:cNvSpPr/>
            <p:nvPr/>
          </p:nvSpPr>
          <p:spPr>
            <a:xfrm>
              <a:off x="3820708" y="6423549"/>
              <a:ext cx="187003" cy="225420"/>
            </a:xfrm>
            <a:custGeom>
              <a:avLst/>
              <a:gdLst>
                <a:gd name="connsiteX0" fmla="*/ 688 w 187003"/>
                <a:gd name="connsiteY0" fmla="*/ 42649 h 225420"/>
                <a:gd name="connsiteX1" fmla="*/ 101884 w 187003"/>
                <a:gd name="connsiteY1" fmla="*/ 753 h 225420"/>
                <a:gd name="connsiteX2" fmla="*/ 170496 w 187003"/>
                <a:gd name="connsiteY2" fmla="*/ 77865 h 225420"/>
                <a:gd name="connsiteX3" fmla="*/ 176163 w 187003"/>
                <a:gd name="connsiteY3" fmla="*/ 181084 h 225420"/>
                <a:gd name="connsiteX4" fmla="*/ 67276 w 187003"/>
                <a:gd name="connsiteY4" fmla="*/ 225206 h 22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03" h="225420">
                  <a:moveTo>
                    <a:pt x="688" y="42649"/>
                  </a:moveTo>
                  <a:lnTo>
                    <a:pt x="101884" y="753"/>
                  </a:lnTo>
                  <a:cubicBezTo>
                    <a:pt x="119291" y="-6532"/>
                    <a:pt x="150054" y="28076"/>
                    <a:pt x="170496" y="77865"/>
                  </a:cubicBezTo>
                  <a:cubicBezTo>
                    <a:pt x="190937" y="127654"/>
                    <a:pt x="193568" y="173798"/>
                    <a:pt x="176163" y="181084"/>
                  </a:cubicBezTo>
                  <a:lnTo>
                    <a:pt x="67276" y="225206"/>
                  </a:lnTo>
                </a:path>
              </a:pathLst>
            </a:custGeom>
            <a:solidFill>
              <a:srgbClr val="FFFFFF"/>
            </a:solidFill>
            <a:ln w="20234" cap="flat">
              <a:noFill/>
              <a:prstDash val="solid"/>
              <a:miter/>
            </a:ln>
          </p:spPr>
          <p:txBody>
            <a:bodyPr rtlCol="0" anchor="ctr"/>
            <a:lstStyle/>
            <a:p>
              <a:endParaRPr lang="en-US"/>
            </a:p>
          </p:txBody>
        </p:sp>
        <p:sp>
          <p:nvSpPr>
            <p:cNvPr id="200" name="Freeform: Shape 199">
              <a:extLst>
                <a:ext uri="{FF2B5EF4-FFF2-40B4-BE49-F238E27FC236}">
                  <a16:creationId xmlns="" xmlns:a16="http://schemas.microsoft.com/office/drawing/2014/main" id="{DFC573D4-E368-4E55-B183-681F99D7927C}"/>
                </a:ext>
              </a:extLst>
            </p:cNvPr>
            <p:cNvSpPr/>
            <p:nvPr/>
          </p:nvSpPr>
          <p:spPr>
            <a:xfrm>
              <a:off x="3820303" y="6416085"/>
              <a:ext cx="197562" cy="233897"/>
            </a:xfrm>
            <a:custGeom>
              <a:avLst/>
              <a:gdLst>
                <a:gd name="connsiteX0" fmla="*/ 688 w 197562"/>
                <a:gd name="connsiteY0" fmla="*/ 49302 h 233897"/>
                <a:gd name="connsiteX1" fmla="*/ 49870 w 197562"/>
                <a:gd name="connsiteY1" fmla="*/ 22182 h 233897"/>
                <a:gd name="connsiteX2" fmla="*/ 102289 w 197562"/>
                <a:gd name="connsiteY2" fmla="*/ 121 h 233897"/>
                <a:gd name="connsiteX3" fmla="*/ 120707 w 197562"/>
                <a:gd name="connsiteY3" fmla="*/ 4169 h 233897"/>
                <a:gd name="connsiteX4" fmla="*/ 132445 w 197562"/>
                <a:gd name="connsiteY4" fmla="*/ 14289 h 233897"/>
                <a:gd name="connsiteX5" fmla="*/ 149447 w 197562"/>
                <a:gd name="connsiteY5" fmla="*/ 37766 h 233897"/>
                <a:gd name="connsiteX6" fmla="*/ 177983 w 197562"/>
                <a:gd name="connsiteY6" fmla="*/ 86745 h 233897"/>
                <a:gd name="connsiteX7" fmla="*/ 196401 w 197562"/>
                <a:gd name="connsiteY7" fmla="*/ 141391 h 233897"/>
                <a:gd name="connsiteX8" fmla="*/ 197616 w 197562"/>
                <a:gd name="connsiteY8" fmla="*/ 171952 h 233897"/>
                <a:gd name="connsiteX9" fmla="*/ 191544 w 197562"/>
                <a:gd name="connsiteY9" fmla="*/ 188953 h 233897"/>
                <a:gd name="connsiteX10" fmla="*/ 182841 w 197562"/>
                <a:gd name="connsiteY10" fmla="*/ 196847 h 233897"/>
                <a:gd name="connsiteX11" fmla="*/ 175555 w 197562"/>
                <a:gd name="connsiteY11" fmla="*/ 199882 h 233897"/>
                <a:gd name="connsiteX12" fmla="*/ 68692 w 197562"/>
                <a:gd name="connsiteY12" fmla="*/ 233682 h 233897"/>
                <a:gd name="connsiteX13" fmla="*/ 68692 w 197562"/>
                <a:gd name="connsiteY13" fmla="*/ 231860 h 233897"/>
                <a:gd name="connsiteX14" fmla="*/ 168876 w 197562"/>
                <a:gd name="connsiteY14" fmla="*/ 181667 h 233897"/>
                <a:gd name="connsiteX15" fmla="*/ 174341 w 197562"/>
                <a:gd name="connsiteY15" fmla="*/ 179036 h 233897"/>
                <a:gd name="connsiteX16" fmla="*/ 175757 w 197562"/>
                <a:gd name="connsiteY16" fmla="*/ 177619 h 233897"/>
                <a:gd name="connsiteX17" fmla="*/ 178996 w 197562"/>
                <a:gd name="connsiteY17" fmla="*/ 168714 h 233897"/>
                <a:gd name="connsiteX18" fmla="*/ 178996 w 197562"/>
                <a:gd name="connsiteY18" fmla="*/ 143617 h 233897"/>
                <a:gd name="connsiteX19" fmla="*/ 168269 w 197562"/>
                <a:gd name="connsiteY19" fmla="*/ 90793 h 233897"/>
                <a:gd name="connsiteX20" fmla="*/ 144791 w 197562"/>
                <a:gd name="connsiteY20" fmla="*/ 41207 h 233897"/>
                <a:gd name="connsiteX21" fmla="*/ 125767 w 197562"/>
                <a:gd name="connsiteY21" fmla="*/ 21980 h 233897"/>
                <a:gd name="connsiteX22" fmla="*/ 106539 w 197562"/>
                <a:gd name="connsiteY22" fmla="*/ 15098 h 233897"/>
                <a:gd name="connsiteX23" fmla="*/ 1498 w 197562"/>
                <a:gd name="connsiteY23" fmla="*/ 50922 h 2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562" h="233897">
                  <a:moveTo>
                    <a:pt x="688" y="49302"/>
                  </a:moveTo>
                  <a:cubicBezTo>
                    <a:pt x="16495" y="39244"/>
                    <a:pt x="32929" y="30197"/>
                    <a:pt x="49870" y="22182"/>
                  </a:cubicBezTo>
                  <a:cubicBezTo>
                    <a:pt x="66870" y="13743"/>
                    <a:pt x="84377" y="6375"/>
                    <a:pt x="102289" y="121"/>
                  </a:cubicBezTo>
                  <a:cubicBezTo>
                    <a:pt x="108725" y="-931"/>
                    <a:pt x="115303" y="506"/>
                    <a:pt x="120707" y="4169"/>
                  </a:cubicBezTo>
                  <a:cubicBezTo>
                    <a:pt x="125058" y="7003"/>
                    <a:pt x="129005" y="10402"/>
                    <a:pt x="132445" y="14289"/>
                  </a:cubicBezTo>
                  <a:cubicBezTo>
                    <a:pt x="138719" y="21656"/>
                    <a:pt x="144407" y="29509"/>
                    <a:pt x="149447" y="37766"/>
                  </a:cubicBezTo>
                  <a:cubicBezTo>
                    <a:pt x="159829" y="53573"/>
                    <a:pt x="169341" y="69927"/>
                    <a:pt x="177983" y="86745"/>
                  </a:cubicBezTo>
                  <a:cubicBezTo>
                    <a:pt x="186909" y="103888"/>
                    <a:pt x="193123" y="122326"/>
                    <a:pt x="196401" y="141391"/>
                  </a:cubicBezTo>
                  <a:cubicBezTo>
                    <a:pt x="198344" y="151449"/>
                    <a:pt x="198769" y="161752"/>
                    <a:pt x="197616" y="171952"/>
                  </a:cubicBezTo>
                  <a:cubicBezTo>
                    <a:pt x="196887" y="178003"/>
                    <a:pt x="194822" y="183812"/>
                    <a:pt x="191544" y="188953"/>
                  </a:cubicBezTo>
                  <a:cubicBezTo>
                    <a:pt x="189358" y="192272"/>
                    <a:pt x="186363" y="194984"/>
                    <a:pt x="182841" y="196847"/>
                  </a:cubicBezTo>
                  <a:cubicBezTo>
                    <a:pt x="178996" y="198668"/>
                    <a:pt x="177983" y="198870"/>
                    <a:pt x="175555" y="199882"/>
                  </a:cubicBezTo>
                  <a:cubicBezTo>
                    <a:pt x="140703" y="213422"/>
                    <a:pt x="105001" y="224715"/>
                    <a:pt x="68692" y="233682"/>
                  </a:cubicBezTo>
                  <a:lnTo>
                    <a:pt x="68692" y="231860"/>
                  </a:lnTo>
                  <a:cubicBezTo>
                    <a:pt x="100973" y="212997"/>
                    <a:pt x="134449" y="196239"/>
                    <a:pt x="168876" y="181667"/>
                  </a:cubicBezTo>
                  <a:cubicBezTo>
                    <a:pt x="170495" y="181667"/>
                    <a:pt x="173936" y="179440"/>
                    <a:pt x="174341" y="179036"/>
                  </a:cubicBezTo>
                  <a:cubicBezTo>
                    <a:pt x="174746" y="178631"/>
                    <a:pt x="174341" y="179036"/>
                    <a:pt x="175757" y="177619"/>
                  </a:cubicBezTo>
                  <a:cubicBezTo>
                    <a:pt x="177478" y="174927"/>
                    <a:pt x="178591" y="171891"/>
                    <a:pt x="178996" y="168714"/>
                  </a:cubicBezTo>
                  <a:cubicBezTo>
                    <a:pt x="180129" y="160395"/>
                    <a:pt x="180129" y="151936"/>
                    <a:pt x="178996" y="143617"/>
                  </a:cubicBezTo>
                  <a:cubicBezTo>
                    <a:pt x="176870" y="125746"/>
                    <a:pt x="173268" y="108077"/>
                    <a:pt x="168269" y="90793"/>
                  </a:cubicBezTo>
                  <a:cubicBezTo>
                    <a:pt x="163411" y="73022"/>
                    <a:pt x="155458" y="56245"/>
                    <a:pt x="144791" y="41207"/>
                  </a:cubicBezTo>
                  <a:cubicBezTo>
                    <a:pt x="139509" y="33840"/>
                    <a:pt x="133093" y="27343"/>
                    <a:pt x="125767" y="21980"/>
                  </a:cubicBezTo>
                  <a:cubicBezTo>
                    <a:pt x="119088" y="16717"/>
                    <a:pt x="109777" y="13074"/>
                    <a:pt x="106539" y="15098"/>
                  </a:cubicBezTo>
                  <a:cubicBezTo>
                    <a:pt x="72902" y="30764"/>
                    <a:pt x="37686" y="42786"/>
                    <a:pt x="1498" y="50922"/>
                  </a:cubicBezTo>
                  <a:close/>
                </a:path>
              </a:pathLst>
            </a:custGeom>
            <a:solidFill>
              <a:srgbClr val="160A0A"/>
            </a:solidFill>
            <a:ln w="20234" cap="flat">
              <a:noFill/>
              <a:prstDash val="solid"/>
              <a:miter/>
            </a:ln>
          </p:spPr>
          <p:txBody>
            <a:bodyPr rtlCol="0" anchor="ctr"/>
            <a:lstStyle/>
            <a:p>
              <a:endParaRPr lang="en-US"/>
            </a:p>
          </p:txBody>
        </p:sp>
        <p:sp>
          <p:nvSpPr>
            <p:cNvPr id="201" name="Freeform: Shape 200">
              <a:extLst>
                <a:ext uri="{FF2B5EF4-FFF2-40B4-BE49-F238E27FC236}">
                  <a16:creationId xmlns="" xmlns:a16="http://schemas.microsoft.com/office/drawing/2014/main" id="{847BE9F1-58B1-427A-AEB7-870CFB9A1CAC}"/>
                </a:ext>
              </a:extLst>
            </p:cNvPr>
            <p:cNvSpPr/>
            <p:nvPr/>
          </p:nvSpPr>
          <p:spPr>
            <a:xfrm>
              <a:off x="3805535" y="6466906"/>
              <a:ext cx="97336" cy="182223"/>
            </a:xfrm>
            <a:custGeom>
              <a:avLst/>
              <a:gdLst>
                <a:gd name="connsiteX0" fmla="*/ 86496 w 97336"/>
                <a:gd name="connsiteY0" fmla="*/ 181040 h 182223"/>
                <a:gd name="connsiteX1" fmla="*/ 17885 w 97336"/>
                <a:gd name="connsiteY1" fmla="*/ 103928 h 182223"/>
                <a:gd name="connsiteX2" fmla="*/ 12218 w 97336"/>
                <a:gd name="connsiteY2" fmla="*/ 709 h 182223"/>
                <a:gd name="connsiteX3" fmla="*/ 80829 w 97336"/>
                <a:gd name="connsiteY3" fmla="*/ 78022 h 182223"/>
                <a:gd name="connsiteX4" fmla="*/ 86496 w 97336"/>
                <a:gd name="connsiteY4" fmla="*/ 181040 h 18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6" h="182223">
                  <a:moveTo>
                    <a:pt x="86496" y="181040"/>
                  </a:moveTo>
                  <a:cubicBezTo>
                    <a:pt x="69090" y="188325"/>
                    <a:pt x="38327" y="153717"/>
                    <a:pt x="17885" y="103928"/>
                  </a:cubicBezTo>
                  <a:cubicBezTo>
                    <a:pt x="-2557" y="54139"/>
                    <a:pt x="-5188" y="7792"/>
                    <a:pt x="12218" y="709"/>
                  </a:cubicBezTo>
                  <a:cubicBezTo>
                    <a:pt x="29624" y="-6376"/>
                    <a:pt x="60388" y="28031"/>
                    <a:pt x="80829" y="78022"/>
                  </a:cubicBezTo>
                  <a:cubicBezTo>
                    <a:pt x="101270" y="128013"/>
                    <a:pt x="103902" y="173956"/>
                    <a:pt x="86496" y="181040"/>
                  </a:cubicBezTo>
                  <a:close/>
                </a:path>
              </a:pathLst>
            </a:custGeom>
            <a:solidFill>
              <a:srgbClr val="FFFFFF"/>
            </a:solidFill>
            <a:ln w="20234" cap="flat">
              <a:noFill/>
              <a:prstDash val="solid"/>
              <a:miter/>
            </a:ln>
          </p:spPr>
          <p:txBody>
            <a:bodyPr rtlCol="0" anchor="ctr"/>
            <a:lstStyle/>
            <a:p>
              <a:endParaRPr lang="en-US"/>
            </a:p>
          </p:txBody>
        </p:sp>
        <p:sp>
          <p:nvSpPr>
            <p:cNvPr id="202" name="Freeform: Shape 201">
              <a:extLst>
                <a:ext uri="{FF2B5EF4-FFF2-40B4-BE49-F238E27FC236}">
                  <a16:creationId xmlns="" xmlns:a16="http://schemas.microsoft.com/office/drawing/2014/main" id="{FF909AF2-7E73-4C61-B884-AC61778F7E1E}"/>
                </a:ext>
              </a:extLst>
            </p:cNvPr>
            <p:cNvSpPr/>
            <p:nvPr/>
          </p:nvSpPr>
          <p:spPr>
            <a:xfrm>
              <a:off x="3802661" y="6462147"/>
              <a:ext cx="104589" cy="188355"/>
            </a:xfrm>
            <a:custGeom>
              <a:avLst/>
              <a:gdLst>
                <a:gd name="connsiteX0" fmla="*/ 89775 w 104589"/>
                <a:gd name="connsiteY0" fmla="*/ 186607 h 188355"/>
                <a:gd name="connsiteX1" fmla="*/ 75607 w 104589"/>
                <a:gd name="connsiteY1" fmla="*/ 186607 h 188355"/>
                <a:gd name="connsiteX2" fmla="*/ 63262 w 104589"/>
                <a:gd name="connsiteY2" fmla="*/ 179727 h 188355"/>
                <a:gd name="connsiteX3" fmla="*/ 42010 w 104589"/>
                <a:gd name="connsiteY3" fmla="*/ 160904 h 188355"/>
                <a:gd name="connsiteX4" fmla="*/ 13473 w 104589"/>
                <a:gd name="connsiteY4" fmla="*/ 112330 h 188355"/>
                <a:gd name="connsiteX5" fmla="*/ 2342 w 104589"/>
                <a:gd name="connsiteY5" fmla="*/ 57481 h 188355"/>
                <a:gd name="connsiteX6" fmla="*/ 723 w 104589"/>
                <a:gd name="connsiteY6" fmla="*/ 29552 h 188355"/>
                <a:gd name="connsiteX7" fmla="*/ 2746 w 104589"/>
                <a:gd name="connsiteY7" fmla="*/ 14979 h 188355"/>
                <a:gd name="connsiteX8" fmla="*/ 13271 w 104589"/>
                <a:gd name="connsiteY8" fmla="*/ 1622 h 188355"/>
                <a:gd name="connsiteX9" fmla="*/ 30879 w 104589"/>
                <a:gd name="connsiteY9" fmla="*/ 1622 h 188355"/>
                <a:gd name="connsiteX10" fmla="*/ 44641 w 104589"/>
                <a:gd name="connsiteY10" fmla="*/ 9313 h 188355"/>
                <a:gd name="connsiteX11" fmla="*/ 64881 w 104589"/>
                <a:gd name="connsiteY11" fmla="*/ 29552 h 188355"/>
                <a:gd name="connsiteX12" fmla="*/ 93013 w 104589"/>
                <a:gd name="connsiteY12" fmla="*/ 78936 h 188355"/>
                <a:gd name="connsiteX13" fmla="*/ 105156 w 104589"/>
                <a:gd name="connsiteY13" fmla="*/ 134189 h 188355"/>
                <a:gd name="connsiteX14" fmla="*/ 103335 w 104589"/>
                <a:gd name="connsiteY14" fmla="*/ 162523 h 188355"/>
                <a:gd name="connsiteX15" fmla="*/ 89775 w 104589"/>
                <a:gd name="connsiteY15" fmla="*/ 186607 h 188355"/>
                <a:gd name="connsiteX16" fmla="*/ 89775 w 104589"/>
                <a:gd name="connsiteY16" fmla="*/ 184989 h 188355"/>
                <a:gd name="connsiteX17" fmla="*/ 98882 w 104589"/>
                <a:gd name="connsiteY17" fmla="*/ 162119 h 188355"/>
                <a:gd name="connsiteX18" fmla="*/ 93823 w 104589"/>
                <a:gd name="connsiteY18" fmla="*/ 136009 h 188355"/>
                <a:gd name="connsiteX19" fmla="*/ 75405 w 104589"/>
                <a:gd name="connsiteY19" fmla="*/ 86424 h 188355"/>
                <a:gd name="connsiteX20" fmla="*/ 51523 w 104589"/>
                <a:gd name="connsiteY20" fmla="*/ 39873 h 188355"/>
                <a:gd name="connsiteX21" fmla="*/ 35736 w 104589"/>
                <a:gd name="connsiteY21" fmla="*/ 19634 h 188355"/>
                <a:gd name="connsiteX22" fmla="*/ 17926 w 104589"/>
                <a:gd name="connsiteY22" fmla="*/ 9920 h 188355"/>
                <a:gd name="connsiteX23" fmla="*/ 7806 w 104589"/>
                <a:gd name="connsiteY23" fmla="*/ 28944 h 188355"/>
                <a:gd name="connsiteX24" fmla="*/ 9223 w 104589"/>
                <a:gd name="connsiteY24" fmla="*/ 55458 h 188355"/>
                <a:gd name="connsiteX25" fmla="*/ 29462 w 104589"/>
                <a:gd name="connsiteY25" fmla="*/ 105449 h 188355"/>
                <a:gd name="connsiteX26" fmla="*/ 53142 w 104589"/>
                <a:gd name="connsiteY26" fmla="*/ 153011 h 188355"/>
                <a:gd name="connsiteX27" fmla="*/ 67916 w 104589"/>
                <a:gd name="connsiteY27" fmla="*/ 175072 h 188355"/>
                <a:gd name="connsiteX28" fmla="*/ 88965 w 104589"/>
                <a:gd name="connsiteY28" fmla="*/ 184989 h 18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589" h="188355">
                  <a:moveTo>
                    <a:pt x="89775" y="186607"/>
                  </a:moveTo>
                  <a:cubicBezTo>
                    <a:pt x="85282" y="188652"/>
                    <a:pt x="80101" y="188652"/>
                    <a:pt x="75607" y="186607"/>
                  </a:cubicBezTo>
                  <a:cubicBezTo>
                    <a:pt x="71216" y="184847"/>
                    <a:pt x="67066" y="182520"/>
                    <a:pt x="63262" y="179727"/>
                  </a:cubicBezTo>
                  <a:cubicBezTo>
                    <a:pt x="55490" y="174283"/>
                    <a:pt x="48365" y="167968"/>
                    <a:pt x="42010" y="160904"/>
                  </a:cubicBezTo>
                  <a:cubicBezTo>
                    <a:pt x="29199" y="146879"/>
                    <a:pt x="19484" y="130343"/>
                    <a:pt x="13473" y="112330"/>
                  </a:cubicBezTo>
                  <a:cubicBezTo>
                    <a:pt x="8150" y="94418"/>
                    <a:pt x="4426" y="76061"/>
                    <a:pt x="2342" y="57481"/>
                  </a:cubicBezTo>
                  <a:cubicBezTo>
                    <a:pt x="1086" y="48232"/>
                    <a:pt x="540" y="38882"/>
                    <a:pt x="723" y="29552"/>
                  </a:cubicBezTo>
                  <a:cubicBezTo>
                    <a:pt x="804" y="24633"/>
                    <a:pt x="1492" y="19735"/>
                    <a:pt x="2746" y="14979"/>
                  </a:cubicBezTo>
                  <a:cubicBezTo>
                    <a:pt x="4123" y="9191"/>
                    <a:pt x="7968" y="4314"/>
                    <a:pt x="13271" y="1622"/>
                  </a:cubicBezTo>
                  <a:cubicBezTo>
                    <a:pt x="18877" y="-828"/>
                    <a:pt x="25272" y="-828"/>
                    <a:pt x="30879" y="1622"/>
                  </a:cubicBezTo>
                  <a:cubicBezTo>
                    <a:pt x="35858" y="3402"/>
                    <a:pt x="40512" y="5994"/>
                    <a:pt x="44641" y="9313"/>
                  </a:cubicBezTo>
                  <a:cubicBezTo>
                    <a:pt x="52231" y="15141"/>
                    <a:pt x="59052" y="21963"/>
                    <a:pt x="64881" y="29552"/>
                  </a:cubicBezTo>
                  <a:cubicBezTo>
                    <a:pt x="76417" y="44691"/>
                    <a:pt x="85889" y="61287"/>
                    <a:pt x="93013" y="78936"/>
                  </a:cubicBezTo>
                  <a:cubicBezTo>
                    <a:pt x="100279" y="96503"/>
                    <a:pt x="104387" y="115204"/>
                    <a:pt x="105156" y="134189"/>
                  </a:cubicBezTo>
                  <a:cubicBezTo>
                    <a:pt x="105562" y="143681"/>
                    <a:pt x="104954" y="153173"/>
                    <a:pt x="103335" y="162523"/>
                  </a:cubicBezTo>
                  <a:cubicBezTo>
                    <a:pt x="101312" y="171428"/>
                    <a:pt x="99085" y="182358"/>
                    <a:pt x="89775" y="186607"/>
                  </a:cubicBezTo>
                  <a:close/>
                  <a:moveTo>
                    <a:pt x="89775" y="184989"/>
                  </a:moveTo>
                  <a:cubicBezTo>
                    <a:pt x="96919" y="179727"/>
                    <a:pt x="100461" y="170862"/>
                    <a:pt x="98882" y="162119"/>
                  </a:cubicBezTo>
                  <a:cubicBezTo>
                    <a:pt x="98316" y="153233"/>
                    <a:pt x="96616" y="144470"/>
                    <a:pt x="93823" y="136009"/>
                  </a:cubicBezTo>
                  <a:cubicBezTo>
                    <a:pt x="88156" y="119212"/>
                    <a:pt x="82287" y="102615"/>
                    <a:pt x="75405" y="86424"/>
                  </a:cubicBezTo>
                  <a:cubicBezTo>
                    <a:pt x="68666" y="70314"/>
                    <a:pt x="60691" y="54750"/>
                    <a:pt x="51523" y="39873"/>
                  </a:cubicBezTo>
                  <a:cubicBezTo>
                    <a:pt x="46807" y="32708"/>
                    <a:pt x="41525" y="25949"/>
                    <a:pt x="35736" y="19634"/>
                  </a:cubicBezTo>
                  <a:cubicBezTo>
                    <a:pt x="29867" y="13968"/>
                    <a:pt x="22985" y="8705"/>
                    <a:pt x="17926" y="9920"/>
                  </a:cubicBezTo>
                  <a:cubicBezTo>
                    <a:pt x="12866" y="11134"/>
                    <a:pt x="8413" y="20647"/>
                    <a:pt x="7806" y="28944"/>
                  </a:cubicBezTo>
                  <a:cubicBezTo>
                    <a:pt x="6956" y="37809"/>
                    <a:pt x="7442" y="46735"/>
                    <a:pt x="9223" y="55458"/>
                  </a:cubicBezTo>
                  <a:cubicBezTo>
                    <a:pt x="13736" y="72945"/>
                    <a:pt x="20536" y="89744"/>
                    <a:pt x="29462" y="105449"/>
                  </a:cubicBezTo>
                  <a:lnTo>
                    <a:pt x="53142" y="153011"/>
                  </a:lnTo>
                  <a:cubicBezTo>
                    <a:pt x="57210" y="160904"/>
                    <a:pt x="62169" y="168311"/>
                    <a:pt x="67916" y="175072"/>
                  </a:cubicBezTo>
                  <a:cubicBezTo>
                    <a:pt x="72653" y="181892"/>
                    <a:pt x="80688" y="185677"/>
                    <a:pt x="88965" y="184989"/>
                  </a:cubicBezTo>
                  <a:close/>
                </a:path>
              </a:pathLst>
            </a:custGeom>
            <a:solidFill>
              <a:srgbClr val="160A0A"/>
            </a:solidFill>
            <a:ln w="20234" cap="flat">
              <a:noFill/>
              <a:prstDash val="solid"/>
              <a:miter/>
            </a:ln>
          </p:spPr>
          <p:txBody>
            <a:bodyPr rtlCol="0" anchor="ctr"/>
            <a:lstStyle/>
            <a:p>
              <a:endParaRPr lang="en-US"/>
            </a:p>
          </p:txBody>
        </p:sp>
        <p:sp>
          <p:nvSpPr>
            <p:cNvPr id="203" name="Freeform: Shape 202">
              <a:extLst>
                <a:ext uri="{FF2B5EF4-FFF2-40B4-BE49-F238E27FC236}">
                  <a16:creationId xmlns="" xmlns:a16="http://schemas.microsoft.com/office/drawing/2014/main" id="{2F71D6D9-544A-4CDA-ABD6-171284D4A283}"/>
                </a:ext>
              </a:extLst>
            </p:cNvPr>
            <p:cNvSpPr/>
            <p:nvPr/>
          </p:nvSpPr>
          <p:spPr>
            <a:xfrm>
              <a:off x="3739953" y="6503085"/>
              <a:ext cx="132672" cy="116951"/>
            </a:xfrm>
            <a:custGeom>
              <a:avLst/>
              <a:gdLst>
                <a:gd name="connsiteX0" fmla="*/ 75169 w 132672"/>
                <a:gd name="connsiteY0" fmla="*/ 2377 h 116951"/>
                <a:gd name="connsiteX1" fmla="*/ 62418 w 132672"/>
                <a:gd name="connsiteY1" fmla="*/ 12294 h 116951"/>
                <a:gd name="connsiteX2" fmla="*/ 28213 w 132672"/>
                <a:gd name="connsiteY2" fmla="*/ 40021 h 116951"/>
                <a:gd name="connsiteX3" fmla="*/ 688 w 132672"/>
                <a:gd name="connsiteY3" fmla="*/ 92440 h 116951"/>
                <a:gd name="connsiteX4" fmla="*/ 115850 w 132672"/>
                <a:gd name="connsiteY4" fmla="*/ 112679 h 116951"/>
                <a:gd name="connsiteX5" fmla="*/ 127385 w 132672"/>
                <a:gd name="connsiteY5" fmla="*/ 67546 h 116951"/>
                <a:gd name="connsiteX6" fmla="*/ 107146 w 132672"/>
                <a:gd name="connsiteY6" fmla="*/ 18973 h 116951"/>
                <a:gd name="connsiteX7" fmla="*/ 78002 w 132672"/>
                <a:gd name="connsiteY7" fmla="*/ 960 h 11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72" h="116951">
                  <a:moveTo>
                    <a:pt x="75169" y="2377"/>
                  </a:moveTo>
                  <a:cubicBezTo>
                    <a:pt x="70736" y="5433"/>
                    <a:pt x="66486" y="8752"/>
                    <a:pt x="62418" y="12294"/>
                  </a:cubicBezTo>
                  <a:cubicBezTo>
                    <a:pt x="50052" y="20288"/>
                    <a:pt x="38596" y="29578"/>
                    <a:pt x="28213" y="40021"/>
                  </a:cubicBezTo>
                  <a:cubicBezTo>
                    <a:pt x="12083" y="52852"/>
                    <a:pt x="2105" y="71877"/>
                    <a:pt x="688" y="92440"/>
                  </a:cubicBezTo>
                  <a:cubicBezTo>
                    <a:pt x="2713" y="112679"/>
                    <a:pt x="57763" y="123001"/>
                    <a:pt x="115850" y="112679"/>
                  </a:cubicBezTo>
                  <a:cubicBezTo>
                    <a:pt x="129409" y="109644"/>
                    <a:pt x="140743" y="110049"/>
                    <a:pt x="127385" y="67546"/>
                  </a:cubicBezTo>
                  <a:cubicBezTo>
                    <a:pt x="122650" y="50586"/>
                    <a:pt x="115850" y="34273"/>
                    <a:pt x="107146" y="18973"/>
                  </a:cubicBezTo>
                  <a:cubicBezTo>
                    <a:pt x="101277" y="9257"/>
                    <a:pt x="91158" y="-4303"/>
                    <a:pt x="78002" y="960"/>
                  </a:cubicBezTo>
                  <a:close/>
                </a:path>
              </a:pathLst>
            </a:custGeom>
            <a:solidFill>
              <a:srgbClr val="160A0A"/>
            </a:solidFill>
            <a:ln w="20234" cap="flat">
              <a:noFill/>
              <a:prstDash val="solid"/>
              <a:miter/>
            </a:ln>
          </p:spPr>
          <p:txBody>
            <a:bodyPr rtlCol="0" anchor="ctr"/>
            <a:lstStyle/>
            <a:p>
              <a:endParaRPr lang="en-US"/>
            </a:p>
          </p:txBody>
        </p:sp>
        <p:sp>
          <p:nvSpPr>
            <p:cNvPr id="204" name="Freeform: Shape 203">
              <a:extLst>
                <a:ext uri="{FF2B5EF4-FFF2-40B4-BE49-F238E27FC236}">
                  <a16:creationId xmlns="" xmlns:a16="http://schemas.microsoft.com/office/drawing/2014/main" id="{7085D850-5E35-44DD-98EE-EA5B3F92070B}"/>
                </a:ext>
              </a:extLst>
            </p:cNvPr>
            <p:cNvSpPr/>
            <p:nvPr/>
          </p:nvSpPr>
          <p:spPr>
            <a:xfrm>
              <a:off x="3736781" y="6499273"/>
              <a:ext cx="142869" cy="126675"/>
            </a:xfrm>
            <a:custGeom>
              <a:avLst/>
              <a:gdLst>
                <a:gd name="connsiteX0" fmla="*/ 77936 w 142869"/>
                <a:gd name="connsiteY0" fmla="*/ 5378 h 126675"/>
                <a:gd name="connsiteX1" fmla="*/ 57697 w 142869"/>
                <a:gd name="connsiteY1" fmla="*/ 19951 h 126675"/>
                <a:gd name="connsiteX2" fmla="*/ 35434 w 142869"/>
                <a:gd name="connsiteY2" fmla="*/ 37357 h 126675"/>
                <a:gd name="connsiteX3" fmla="*/ 4670 w 142869"/>
                <a:gd name="connsiteY3" fmla="*/ 76013 h 126675"/>
                <a:gd name="connsiteX4" fmla="*/ 6087 w 142869"/>
                <a:gd name="connsiteY4" fmla="*/ 107385 h 126675"/>
                <a:gd name="connsiteX5" fmla="*/ 33814 w 142869"/>
                <a:gd name="connsiteY5" fmla="*/ 121147 h 126675"/>
                <a:gd name="connsiteX6" fmla="*/ 82389 w 142869"/>
                <a:gd name="connsiteY6" fmla="*/ 126410 h 126675"/>
                <a:gd name="connsiteX7" fmla="*/ 127320 w 142869"/>
                <a:gd name="connsiteY7" fmla="*/ 121956 h 126675"/>
                <a:gd name="connsiteX8" fmla="*/ 139058 w 142869"/>
                <a:gd name="connsiteY8" fmla="*/ 74597 h 126675"/>
                <a:gd name="connsiteX9" fmla="*/ 113962 w 142869"/>
                <a:gd name="connsiteY9" fmla="*/ 17320 h 126675"/>
                <a:gd name="connsiteX10" fmla="*/ 77531 w 142869"/>
                <a:gd name="connsiteY10" fmla="*/ 3355 h 126675"/>
                <a:gd name="connsiteX11" fmla="*/ 79959 w 142869"/>
                <a:gd name="connsiteY11" fmla="*/ 9224 h 126675"/>
                <a:gd name="connsiteX12" fmla="*/ 106271 w 142869"/>
                <a:gd name="connsiteY12" fmla="*/ 29463 h 126675"/>
                <a:gd name="connsiteX13" fmla="*/ 124081 w 142869"/>
                <a:gd name="connsiteY13" fmla="*/ 72573 h 126675"/>
                <a:gd name="connsiteX14" fmla="*/ 130153 w 142869"/>
                <a:gd name="connsiteY14" fmla="*/ 104146 h 126675"/>
                <a:gd name="connsiteX15" fmla="*/ 123069 w 142869"/>
                <a:gd name="connsiteY15" fmla="*/ 109408 h 126675"/>
                <a:gd name="connsiteX16" fmla="*/ 45553 w 142869"/>
                <a:gd name="connsiteY16" fmla="*/ 113456 h 126675"/>
                <a:gd name="connsiteX17" fmla="*/ 16004 w 142869"/>
                <a:gd name="connsiteY17" fmla="*/ 104956 h 126675"/>
                <a:gd name="connsiteX18" fmla="*/ 9527 w 142869"/>
                <a:gd name="connsiteY18" fmla="*/ 81478 h 126675"/>
                <a:gd name="connsiteX19" fmla="*/ 38469 w 142869"/>
                <a:gd name="connsiteY19" fmla="*/ 40999 h 126675"/>
                <a:gd name="connsiteX20" fmla="*/ 58709 w 142869"/>
                <a:gd name="connsiteY20" fmla="*/ 23391 h 126675"/>
                <a:gd name="connsiteX21" fmla="*/ 78948 w 142869"/>
                <a:gd name="connsiteY21" fmla="*/ 7403 h 126675"/>
                <a:gd name="connsiteX22" fmla="*/ 77936 w 142869"/>
                <a:gd name="connsiteY22" fmla="*/ 5378 h 12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69" h="126675">
                  <a:moveTo>
                    <a:pt x="77936" y="5378"/>
                  </a:moveTo>
                  <a:cubicBezTo>
                    <a:pt x="70650" y="9426"/>
                    <a:pt x="63971" y="15295"/>
                    <a:pt x="57697" y="19951"/>
                  </a:cubicBezTo>
                  <a:cubicBezTo>
                    <a:pt x="49925" y="25294"/>
                    <a:pt x="42497" y="31102"/>
                    <a:pt x="35434" y="37357"/>
                  </a:cubicBezTo>
                  <a:cubicBezTo>
                    <a:pt x="22480" y="47841"/>
                    <a:pt x="11976" y="61036"/>
                    <a:pt x="4670" y="76013"/>
                  </a:cubicBezTo>
                  <a:cubicBezTo>
                    <a:pt x="-1118" y="85830"/>
                    <a:pt x="-552" y="98135"/>
                    <a:pt x="6087" y="107385"/>
                  </a:cubicBezTo>
                  <a:cubicBezTo>
                    <a:pt x="13879" y="114448"/>
                    <a:pt x="23472" y="119204"/>
                    <a:pt x="33814" y="121147"/>
                  </a:cubicBezTo>
                  <a:cubicBezTo>
                    <a:pt x="49702" y="125012"/>
                    <a:pt x="66035" y="126794"/>
                    <a:pt x="82389" y="126410"/>
                  </a:cubicBezTo>
                  <a:cubicBezTo>
                    <a:pt x="97487" y="126753"/>
                    <a:pt x="112585" y="125256"/>
                    <a:pt x="127320" y="121956"/>
                  </a:cubicBezTo>
                  <a:cubicBezTo>
                    <a:pt x="149785" y="116491"/>
                    <a:pt x="143915" y="91395"/>
                    <a:pt x="139058" y="74597"/>
                  </a:cubicBezTo>
                  <a:cubicBezTo>
                    <a:pt x="133998" y="54216"/>
                    <a:pt x="125498" y="34867"/>
                    <a:pt x="113962" y="17320"/>
                  </a:cubicBezTo>
                  <a:cubicBezTo>
                    <a:pt x="105664" y="5581"/>
                    <a:pt x="91901" y="-6360"/>
                    <a:pt x="77531" y="3355"/>
                  </a:cubicBezTo>
                  <a:cubicBezTo>
                    <a:pt x="74698" y="5378"/>
                    <a:pt x="76317" y="10235"/>
                    <a:pt x="79959" y="9224"/>
                  </a:cubicBezTo>
                  <a:cubicBezTo>
                    <a:pt x="93115" y="5176"/>
                    <a:pt x="100199" y="19343"/>
                    <a:pt x="106271" y="29463"/>
                  </a:cubicBezTo>
                  <a:cubicBezTo>
                    <a:pt x="113334" y="43348"/>
                    <a:pt x="119285" y="57758"/>
                    <a:pt x="124081" y="72573"/>
                  </a:cubicBezTo>
                  <a:cubicBezTo>
                    <a:pt x="128493" y="82490"/>
                    <a:pt x="130578" y="93297"/>
                    <a:pt x="130153" y="104146"/>
                  </a:cubicBezTo>
                  <a:cubicBezTo>
                    <a:pt x="130153" y="107789"/>
                    <a:pt x="127724" y="108194"/>
                    <a:pt x="123069" y="109408"/>
                  </a:cubicBezTo>
                  <a:cubicBezTo>
                    <a:pt x="97689" y="115399"/>
                    <a:pt x="71419" y="116775"/>
                    <a:pt x="45553" y="113456"/>
                  </a:cubicBezTo>
                  <a:cubicBezTo>
                    <a:pt x="35231" y="112687"/>
                    <a:pt x="25172" y="109792"/>
                    <a:pt x="16004" y="104956"/>
                  </a:cubicBezTo>
                  <a:cubicBezTo>
                    <a:pt x="6896" y="99694"/>
                    <a:pt x="6694" y="91395"/>
                    <a:pt x="9527" y="81478"/>
                  </a:cubicBezTo>
                  <a:cubicBezTo>
                    <a:pt x="15761" y="65854"/>
                    <a:pt x="25698" y="51949"/>
                    <a:pt x="38469" y="40999"/>
                  </a:cubicBezTo>
                  <a:cubicBezTo>
                    <a:pt x="44946" y="34725"/>
                    <a:pt x="52232" y="29059"/>
                    <a:pt x="58709" y="23391"/>
                  </a:cubicBezTo>
                  <a:cubicBezTo>
                    <a:pt x="65185" y="17725"/>
                    <a:pt x="71864" y="12058"/>
                    <a:pt x="78948" y="7403"/>
                  </a:cubicBezTo>
                  <a:cubicBezTo>
                    <a:pt x="79758" y="6391"/>
                    <a:pt x="78948" y="4974"/>
                    <a:pt x="77936" y="5378"/>
                  </a:cubicBezTo>
                  <a:close/>
                </a:path>
              </a:pathLst>
            </a:custGeom>
            <a:solidFill>
              <a:srgbClr val="570D0C"/>
            </a:solidFill>
            <a:ln w="20234" cap="flat">
              <a:noFill/>
              <a:prstDash val="solid"/>
              <a:miter/>
            </a:ln>
          </p:spPr>
          <p:txBody>
            <a:bodyPr rtlCol="0" anchor="ctr"/>
            <a:lstStyle/>
            <a:p>
              <a:endParaRPr lang="en-US"/>
            </a:p>
          </p:txBody>
        </p:sp>
        <p:sp>
          <p:nvSpPr>
            <p:cNvPr id="205" name="Freeform: Shape 204">
              <a:extLst>
                <a:ext uri="{FF2B5EF4-FFF2-40B4-BE49-F238E27FC236}">
                  <a16:creationId xmlns="" xmlns:a16="http://schemas.microsoft.com/office/drawing/2014/main" id="{C71501D6-4890-402C-AA3C-60081BF03E76}"/>
                </a:ext>
              </a:extLst>
            </p:cNvPr>
            <p:cNvSpPr/>
            <p:nvPr/>
          </p:nvSpPr>
          <p:spPr>
            <a:xfrm>
              <a:off x="4152135" y="6256368"/>
              <a:ext cx="137909" cy="310414"/>
            </a:xfrm>
            <a:custGeom>
              <a:avLst/>
              <a:gdLst>
                <a:gd name="connsiteX0" fmla="*/ 982 w 137909"/>
                <a:gd name="connsiteY0" fmla="*/ 2580 h 310414"/>
                <a:gd name="connsiteX1" fmla="*/ 82950 w 137909"/>
                <a:gd name="connsiteY1" fmla="*/ 149516 h 310414"/>
                <a:gd name="connsiteX2" fmla="*/ 105415 w 137909"/>
                <a:gd name="connsiteY2" fmla="*/ 226627 h 310414"/>
                <a:gd name="connsiteX3" fmla="*/ 125655 w 137909"/>
                <a:gd name="connsiteY3" fmla="*/ 307584 h 310414"/>
                <a:gd name="connsiteX4" fmla="*/ 130533 w 137909"/>
                <a:gd name="connsiteY4" fmla="*/ 309993 h 310414"/>
                <a:gd name="connsiteX5" fmla="*/ 132941 w 137909"/>
                <a:gd name="connsiteY5" fmla="*/ 307584 h 310414"/>
                <a:gd name="connsiteX6" fmla="*/ 106832 w 137909"/>
                <a:gd name="connsiteY6" fmla="*/ 139396 h 310414"/>
                <a:gd name="connsiteX7" fmla="*/ 3208 w 137909"/>
                <a:gd name="connsiteY7" fmla="*/ 353 h 310414"/>
                <a:gd name="connsiteX8" fmla="*/ 982 w 137909"/>
                <a:gd name="connsiteY8" fmla="*/ 2580 h 3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09" h="310414">
                  <a:moveTo>
                    <a:pt x="982" y="2580"/>
                  </a:moveTo>
                  <a:cubicBezTo>
                    <a:pt x="36238" y="46702"/>
                    <a:pt x="63925" y="96348"/>
                    <a:pt x="82950" y="149516"/>
                  </a:cubicBezTo>
                  <a:cubicBezTo>
                    <a:pt x="91653" y="175017"/>
                    <a:pt x="98939" y="200316"/>
                    <a:pt x="105415" y="226627"/>
                  </a:cubicBezTo>
                  <a:cubicBezTo>
                    <a:pt x="111892" y="252939"/>
                    <a:pt x="116547" y="281476"/>
                    <a:pt x="125655" y="307584"/>
                  </a:cubicBezTo>
                  <a:cubicBezTo>
                    <a:pt x="126343" y="309588"/>
                    <a:pt x="128509" y="310681"/>
                    <a:pt x="130533" y="309993"/>
                  </a:cubicBezTo>
                  <a:cubicBezTo>
                    <a:pt x="131666" y="309609"/>
                    <a:pt x="132556" y="308718"/>
                    <a:pt x="132941" y="307584"/>
                  </a:cubicBezTo>
                  <a:cubicBezTo>
                    <a:pt x="148323" y="253546"/>
                    <a:pt x="129905" y="188780"/>
                    <a:pt x="106832" y="139396"/>
                  </a:cubicBezTo>
                  <a:cubicBezTo>
                    <a:pt x="82404" y="86309"/>
                    <a:pt x="47107" y="38929"/>
                    <a:pt x="3208" y="353"/>
                  </a:cubicBezTo>
                  <a:cubicBezTo>
                    <a:pt x="1791" y="-1064"/>
                    <a:pt x="-31" y="353"/>
                    <a:pt x="982" y="2580"/>
                  </a:cubicBezTo>
                  <a:close/>
                </a:path>
              </a:pathLst>
            </a:custGeom>
            <a:solidFill>
              <a:srgbClr val="160A0A"/>
            </a:solidFill>
            <a:ln w="20234" cap="flat">
              <a:noFill/>
              <a:prstDash val="solid"/>
              <a:miter/>
            </a:ln>
          </p:spPr>
          <p:txBody>
            <a:bodyPr rtlCol="0" anchor="ctr"/>
            <a:lstStyle/>
            <a:p>
              <a:endParaRPr lang="en-US"/>
            </a:p>
          </p:txBody>
        </p:sp>
        <p:sp>
          <p:nvSpPr>
            <p:cNvPr id="206" name="Freeform: Shape 205">
              <a:extLst>
                <a:ext uri="{FF2B5EF4-FFF2-40B4-BE49-F238E27FC236}">
                  <a16:creationId xmlns="" xmlns:a16="http://schemas.microsoft.com/office/drawing/2014/main" id="{7656499A-4166-4383-98AE-4F026FCE2813}"/>
                </a:ext>
              </a:extLst>
            </p:cNvPr>
            <p:cNvSpPr/>
            <p:nvPr/>
          </p:nvSpPr>
          <p:spPr>
            <a:xfrm>
              <a:off x="4503591" y="6109507"/>
              <a:ext cx="138008" cy="310338"/>
            </a:xfrm>
            <a:custGeom>
              <a:avLst/>
              <a:gdLst>
                <a:gd name="connsiteX0" fmla="*/ 2092 w 138008"/>
                <a:gd name="connsiteY0" fmla="*/ 2302 h 310338"/>
                <a:gd name="connsiteX1" fmla="*/ 83049 w 138008"/>
                <a:gd name="connsiteY1" fmla="*/ 149441 h 310338"/>
                <a:gd name="connsiteX2" fmla="*/ 105515 w 138008"/>
                <a:gd name="connsiteY2" fmla="*/ 226552 h 310338"/>
                <a:gd name="connsiteX3" fmla="*/ 125754 w 138008"/>
                <a:gd name="connsiteY3" fmla="*/ 307509 h 310338"/>
                <a:gd name="connsiteX4" fmla="*/ 130631 w 138008"/>
                <a:gd name="connsiteY4" fmla="*/ 309917 h 310338"/>
                <a:gd name="connsiteX5" fmla="*/ 133040 w 138008"/>
                <a:gd name="connsiteY5" fmla="*/ 307509 h 310338"/>
                <a:gd name="connsiteX6" fmla="*/ 106931 w 138008"/>
                <a:gd name="connsiteY6" fmla="*/ 139321 h 310338"/>
                <a:gd name="connsiteX7" fmla="*/ 3306 w 138008"/>
                <a:gd name="connsiteY7" fmla="*/ 277 h 310338"/>
                <a:gd name="connsiteX8" fmla="*/ 1182 w 138008"/>
                <a:gd name="connsiteY8" fmla="*/ 177 h 310338"/>
                <a:gd name="connsiteX9" fmla="*/ 1080 w 138008"/>
                <a:gd name="connsiteY9" fmla="*/ 2302 h 31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008" h="310338">
                  <a:moveTo>
                    <a:pt x="2092" y="2302"/>
                  </a:moveTo>
                  <a:cubicBezTo>
                    <a:pt x="37025" y="46544"/>
                    <a:pt x="64388" y="96251"/>
                    <a:pt x="83049" y="149441"/>
                  </a:cubicBezTo>
                  <a:cubicBezTo>
                    <a:pt x="91853" y="174740"/>
                    <a:pt x="99362" y="200484"/>
                    <a:pt x="105515" y="226552"/>
                  </a:cubicBezTo>
                  <a:cubicBezTo>
                    <a:pt x="111991" y="253470"/>
                    <a:pt x="116848" y="281400"/>
                    <a:pt x="125754" y="307509"/>
                  </a:cubicBezTo>
                  <a:cubicBezTo>
                    <a:pt x="126442" y="309513"/>
                    <a:pt x="128607" y="310605"/>
                    <a:pt x="130631" y="309917"/>
                  </a:cubicBezTo>
                  <a:cubicBezTo>
                    <a:pt x="131765" y="309533"/>
                    <a:pt x="132655" y="308642"/>
                    <a:pt x="133040" y="307509"/>
                  </a:cubicBezTo>
                  <a:cubicBezTo>
                    <a:pt x="148422" y="253267"/>
                    <a:pt x="130004" y="188705"/>
                    <a:pt x="106931" y="139321"/>
                  </a:cubicBezTo>
                  <a:cubicBezTo>
                    <a:pt x="82442" y="86274"/>
                    <a:pt x="47145" y="38915"/>
                    <a:pt x="3306" y="277"/>
                  </a:cubicBezTo>
                  <a:cubicBezTo>
                    <a:pt x="2740" y="-330"/>
                    <a:pt x="1789" y="-390"/>
                    <a:pt x="1182" y="177"/>
                  </a:cubicBezTo>
                  <a:cubicBezTo>
                    <a:pt x="574" y="743"/>
                    <a:pt x="513" y="1694"/>
                    <a:pt x="1080" y="2302"/>
                  </a:cubicBezTo>
                  <a:close/>
                </a:path>
              </a:pathLst>
            </a:custGeom>
            <a:solidFill>
              <a:srgbClr val="160A0A"/>
            </a:solidFill>
            <a:ln w="20234" cap="flat">
              <a:noFill/>
              <a:prstDash val="solid"/>
              <a:miter/>
            </a:ln>
          </p:spPr>
          <p:txBody>
            <a:bodyPr rtlCol="0" anchor="ctr"/>
            <a:lstStyle/>
            <a:p>
              <a:endParaRPr lang="en-US"/>
            </a:p>
          </p:txBody>
        </p:sp>
        <p:sp>
          <p:nvSpPr>
            <p:cNvPr id="207" name="Freeform: Shape 206">
              <a:extLst>
                <a:ext uri="{FF2B5EF4-FFF2-40B4-BE49-F238E27FC236}">
                  <a16:creationId xmlns="" xmlns:a16="http://schemas.microsoft.com/office/drawing/2014/main" id="{E3826E89-7D3B-4DC5-B8FE-504D3A86106A}"/>
                </a:ext>
              </a:extLst>
            </p:cNvPr>
            <p:cNvSpPr/>
            <p:nvPr/>
          </p:nvSpPr>
          <p:spPr>
            <a:xfrm>
              <a:off x="4022552" y="6143997"/>
              <a:ext cx="499798" cy="280830"/>
            </a:xfrm>
            <a:custGeom>
              <a:avLst/>
              <a:gdLst>
                <a:gd name="connsiteX0" fmla="*/ 458439 w 499798"/>
                <a:gd name="connsiteY0" fmla="*/ 75687 h 280830"/>
                <a:gd name="connsiteX1" fmla="*/ 497703 w 499798"/>
                <a:gd name="connsiteY1" fmla="*/ 3028 h 280830"/>
                <a:gd name="connsiteX2" fmla="*/ 457225 w 499798"/>
                <a:gd name="connsiteY2" fmla="*/ 5254 h 280830"/>
                <a:gd name="connsiteX3" fmla="*/ 104658 w 499798"/>
                <a:gd name="connsiteY3" fmla="*/ 139036 h 280830"/>
                <a:gd name="connsiteX4" fmla="*/ 52845 w 499798"/>
                <a:gd name="connsiteY4" fmla="*/ 162310 h 280830"/>
                <a:gd name="connsiteX5" fmla="*/ 11355 w 499798"/>
                <a:gd name="connsiteY5" fmla="*/ 199551 h 280830"/>
                <a:gd name="connsiteX6" fmla="*/ 31595 w 499798"/>
                <a:gd name="connsiteY6" fmla="*/ 280508 h 280830"/>
                <a:gd name="connsiteX7" fmla="*/ 79561 w 499798"/>
                <a:gd name="connsiteY7" fmla="*/ 258649 h 280830"/>
                <a:gd name="connsiteX8" fmla="*/ 132588 w 499798"/>
                <a:gd name="connsiteY8" fmla="*/ 233147 h 280830"/>
                <a:gd name="connsiteX9" fmla="*/ 340445 w 499798"/>
                <a:gd name="connsiteY9" fmla="*/ 133166 h 28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798" h="280830">
                  <a:moveTo>
                    <a:pt x="458439" y="75687"/>
                  </a:moveTo>
                  <a:cubicBezTo>
                    <a:pt x="482727" y="63948"/>
                    <a:pt x="509240" y="44114"/>
                    <a:pt x="497703" y="3028"/>
                  </a:cubicBezTo>
                  <a:cubicBezTo>
                    <a:pt x="484507" y="-1971"/>
                    <a:pt x="469794" y="-1161"/>
                    <a:pt x="457225" y="5254"/>
                  </a:cubicBezTo>
                  <a:lnTo>
                    <a:pt x="104658" y="139036"/>
                  </a:lnTo>
                  <a:cubicBezTo>
                    <a:pt x="86666" y="145086"/>
                    <a:pt x="69321" y="152879"/>
                    <a:pt x="52845" y="162310"/>
                  </a:cubicBezTo>
                  <a:cubicBezTo>
                    <a:pt x="36877" y="172106"/>
                    <a:pt x="22811" y="184715"/>
                    <a:pt x="11355" y="199551"/>
                  </a:cubicBezTo>
                  <a:cubicBezTo>
                    <a:pt x="-1395" y="215945"/>
                    <a:pt x="-10503" y="275852"/>
                    <a:pt x="31595" y="280508"/>
                  </a:cubicBezTo>
                  <a:cubicBezTo>
                    <a:pt x="48798" y="282126"/>
                    <a:pt x="66001" y="265126"/>
                    <a:pt x="79561" y="258649"/>
                  </a:cubicBezTo>
                  <a:lnTo>
                    <a:pt x="132588" y="233147"/>
                  </a:lnTo>
                  <a:lnTo>
                    <a:pt x="340445" y="133166"/>
                  </a:lnTo>
                  <a:close/>
                </a:path>
              </a:pathLst>
            </a:custGeom>
            <a:solidFill>
              <a:srgbClr val="000000">
                <a:alpha val="8000"/>
              </a:srgbClr>
            </a:solidFill>
            <a:ln w="20234" cap="flat">
              <a:noFill/>
              <a:prstDash val="solid"/>
              <a:miter/>
            </a:ln>
          </p:spPr>
          <p:txBody>
            <a:bodyPr rtlCol="0" anchor="ctr"/>
            <a:lstStyle/>
            <a:p>
              <a:endParaRPr lang="en-US"/>
            </a:p>
          </p:txBody>
        </p:sp>
        <p:sp>
          <p:nvSpPr>
            <p:cNvPr id="208" name="Freeform: Shape 207">
              <a:extLst>
                <a:ext uri="{FF2B5EF4-FFF2-40B4-BE49-F238E27FC236}">
                  <a16:creationId xmlns="" xmlns:a16="http://schemas.microsoft.com/office/drawing/2014/main" id="{50E11003-2AEB-4CB4-8235-79528F975275}"/>
                </a:ext>
              </a:extLst>
            </p:cNvPr>
            <p:cNvSpPr/>
            <p:nvPr/>
          </p:nvSpPr>
          <p:spPr>
            <a:xfrm>
              <a:off x="4043421" y="6461949"/>
              <a:ext cx="94494" cy="160116"/>
            </a:xfrm>
            <a:custGeom>
              <a:avLst/>
              <a:gdLst>
                <a:gd name="connsiteX0" fmla="*/ 35013 w 94494"/>
                <a:gd name="connsiteY0" fmla="*/ 146935 h 160116"/>
                <a:gd name="connsiteX1" fmla="*/ 27322 w 94494"/>
                <a:gd name="connsiteY1" fmla="*/ 86217 h 160116"/>
                <a:gd name="connsiteX2" fmla="*/ 4249 w 94494"/>
                <a:gd name="connsiteY2" fmla="*/ 28940 h 160116"/>
                <a:gd name="connsiteX3" fmla="*/ 1416 w 94494"/>
                <a:gd name="connsiteY3" fmla="*/ 9915 h 160116"/>
                <a:gd name="connsiteX4" fmla="*/ 19631 w 94494"/>
                <a:gd name="connsiteY4" fmla="*/ -204 h 160116"/>
                <a:gd name="connsiteX5" fmla="*/ 66788 w 94494"/>
                <a:gd name="connsiteY5" fmla="*/ 28940 h 160116"/>
                <a:gd name="connsiteX6" fmla="*/ 95123 w 94494"/>
                <a:gd name="connsiteY6" fmla="*/ 120219 h 160116"/>
                <a:gd name="connsiteX7" fmla="*/ 91885 w 94494"/>
                <a:gd name="connsiteY7" fmla="*/ 137422 h 160116"/>
                <a:gd name="connsiteX8" fmla="*/ 69015 w 94494"/>
                <a:gd name="connsiteY8" fmla="*/ 156043 h 160116"/>
                <a:gd name="connsiteX9" fmla="*/ 38656 w 94494"/>
                <a:gd name="connsiteY9" fmla="*/ 159888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94" h="160116">
                  <a:moveTo>
                    <a:pt x="35013" y="146935"/>
                  </a:moveTo>
                  <a:cubicBezTo>
                    <a:pt x="36692" y="126392"/>
                    <a:pt x="34062" y="105708"/>
                    <a:pt x="27322" y="86217"/>
                  </a:cubicBezTo>
                  <a:cubicBezTo>
                    <a:pt x="21048" y="65978"/>
                    <a:pt x="12345" y="47965"/>
                    <a:pt x="4249" y="28940"/>
                  </a:cubicBezTo>
                  <a:cubicBezTo>
                    <a:pt x="849" y="23213"/>
                    <a:pt x="-163" y="16392"/>
                    <a:pt x="1416" y="9915"/>
                  </a:cubicBezTo>
                  <a:cubicBezTo>
                    <a:pt x="5160" y="3438"/>
                    <a:pt x="12163" y="-447"/>
                    <a:pt x="19631" y="-204"/>
                  </a:cubicBezTo>
                  <a:cubicBezTo>
                    <a:pt x="39122" y="1354"/>
                    <a:pt x="56689" y="12203"/>
                    <a:pt x="66788" y="28940"/>
                  </a:cubicBezTo>
                  <a:cubicBezTo>
                    <a:pt x="86076" y="55393"/>
                    <a:pt x="96054" y="87492"/>
                    <a:pt x="95123" y="120219"/>
                  </a:cubicBezTo>
                  <a:cubicBezTo>
                    <a:pt x="95164" y="126109"/>
                    <a:pt x="94071" y="131958"/>
                    <a:pt x="91885" y="137422"/>
                  </a:cubicBezTo>
                  <a:cubicBezTo>
                    <a:pt x="87290" y="146631"/>
                    <a:pt x="78952" y="153412"/>
                    <a:pt x="69015" y="156043"/>
                  </a:cubicBezTo>
                  <a:cubicBezTo>
                    <a:pt x="59118" y="158754"/>
                    <a:pt x="48897" y="160050"/>
                    <a:pt x="38656" y="159888"/>
                  </a:cubicBezTo>
                </a:path>
              </a:pathLst>
            </a:custGeom>
            <a:solidFill>
              <a:srgbClr val="FFFFFF">
                <a:alpha val="40000"/>
              </a:srgbClr>
            </a:solidFill>
            <a:ln w="20234" cap="flat">
              <a:noFill/>
              <a:prstDash val="solid"/>
              <a:miter/>
            </a:ln>
          </p:spPr>
          <p:txBody>
            <a:bodyPr rtlCol="0" anchor="ctr"/>
            <a:lstStyle/>
            <a:p>
              <a:endParaRPr lang="en-US"/>
            </a:p>
          </p:txBody>
        </p:sp>
      </p:grpSp>
      <p:grpSp>
        <p:nvGrpSpPr>
          <p:cNvPr id="226" name="Group 225">
            <a:extLst>
              <a:ext uri="{FF2B5EF4-FFF2-40B4-BE49-F238E27FC236}">
                <a16:creationId xmlns="" xmlns:a16="http://schemas.microsoft.com/office/drawing/2014/main" id="{F341B21C-E3A6-431C-A540-0BEE8936BC88}"/>
              </a:ext>
            </a:extLst>
          </p:cNvPr>
          <p:cNvGrpSpPr/>
          <p:nvPr/>
        </p:nvGrpSpPr>
        <p:grpSpPr>
          <a:xfrm>
            <a:off x="5928790" y="5863083"/>
            <a:ext cx="1479647" cy="1132233"/>
            <a:chOff x="5928790" y="5863083"/>
            <a:chExt cx="1479647" cy="1132233"/>
          </a:xfrm>
        </p:grpSpPr>
        <p:sp>
          <p:nvSpPr>
            <p:cNvPr id="209" name="Freeform: Shape 208">
              <a:extLst>
                <a:ext uri="{FF2B5EF4-FFF2-40B4-BE49-F238E27FC236}">
                  <a16:creationId xmlns="" xmlns:a16="http://schemas.microsoft.com/office/drawing/2014/main" id="{89B4B0B1-D2E8-4218-8ECA-E83F3190C1F9}"/>
                </a:ext>
              </a:extLst>
            </p:cNvPr>
            <p:cNvSpPr/>
            <p:nvPr/>
          </p:nvSpPr>
          <p:spPr>
            <a:xfrm>
              <a:off x="6765309" y="6540893"/>
              <a:ext cx="626457" cy="437576"/>
            </a:xfrm>
            <a:custGeom>
              <a:avLst/>
              <a:gdLst>
                <a:gd name="connsiteX0" fmla="*/ 688 w 626457"/>
                <a:gd name="connsiteY0" fmla="*/ 103815 h 437576"/>
                <a:gd name="connsiteX1" fmla="*/ 549374 w 626457"/>
                <a:gd name="connsiteY1" fmla="*/ 424606 h 437576"/>
                <a:gd name="connsiteX2" fmla="*/ 587828 w 626457"/>
                <a:gd name="connsiteY2" fmla="*/ 437356 h 437576"/>
                <a:gd name="connsiteX3" fmla="*/ 624461 w 626457"/>
                <a:gd name="connsiteY3" fmla="*/ 364090 h 437576"/>
                <a:gd name="connsiteX4" fmla="*/ 565160 w 626457"/>
                <a:gd name="connsiteY4" fmla="*/ 303373 h 437576"/>
                <a:gd name="connsiteX5" fmla="*/ 50679 w 626457"/>
                <a:gd name="connsiteY5" fmla="*/ -215 h 43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457" h="437576">
                  <a:moveTo>
                    <a:pt x="688" y="103815"/>
                  </a:moveTo>
                  <a:cubicBezTo>
                    <a:pt x="194378" y="219987"/>
                    <a:pt x="355482" y="308433"/>
                    <a:pt x="549374" y="424606"/>
                  </a:cubicBezTo>
                  <a:cubicBezTo>
                    <a:pt x="560404" y="433045"/>
                    <a:pt x="573944" y="437538"/>
                    <a:pt x="587828" y="437356"/>
                  </a:cubicBezTo>
                  <a:cubicBezTo>
                    <a:pt x="617377" y="433916"/>
                    <a:pt x="633973" y="392425"/>
                    <a:pt x="624461" y="364090"/>
                  </a:cubicBezTo>
                  <a:cubicBezTo>
                    <a:pt x="612297" y="337597"/>
                    <a:pt x="591350" y="316143"/>
                    <a:pt x="565160" y="303373"/>
                  </a:cubicBezTo>
                  <a:cubicBezTo>
                    <a:pt x="383007" y="189021"/>
                    <a:pt x="239713" y="103612"/>
                    <a:pt x="50679" y="-215"/>
                  </a:cubicBezTo>
                </a:path>
              </a:pathLst>
            </a:custGeom>
            <a:solidFill>
              <a:srgbClr val="EB871E"/>
            </a:solidFill>
            <a:ln w="20234" cap="flat">
              <a:noFill/>
              <a:prstDash val="solid"/>
              <a:miter/>
            </a:ln>
          </p:spPr>
          <p:txBody>
            <a:bodyPr rtlCol="0" anchor="ctr"/>
            <a:lstStyle/>
            <a:p>
              <a:endParaRPr lang="en-US"/>
            </a:p>
          </p:txBody>
        </p:sp>
        <p:sp>
          <p:nvSpPr>
            <p:cNvPr id="210" name="Freeform: Shape 209">
              <a:extLst>
                <a:ext uri="{FF2B5EF4-FFF2-40B4-BE49-F238E27FC236}">
                  <a16:creationId xmlns="" xmlns:a16="http://schemas.microsoft.com/office/drawing/2014/main" id="{E412E91E-69B0-4071-8117-24A493A0DD3B}"/>
                </a:ext>
              </a:extLst>
            </p:cNvPr>
            <p:cNvSpPr/>
            <p:nvPr/>
          </p:nvSpPr>
          <p:spPr>
            <a:xfrm>
              <a:off x="6761553" y="6531151"/>
              <a:ext cx="646884" cy="464165"/>
            </a:xfrm>
            <a:custGeom>
              <a:avLst/>
              <a:gdLst>
                <a:gd name="connsiteX0" fmla="*/ 2623 w 646884"/>
                <a:gd name="connsiteY0" fmla="*/ 116795 h 464165"/>
                <a:gd name="connsiteX1" fmla="*/ 136606 w 646884"/>
                <a:gd name="connsiteY1" fmla="*/ 210300 h 464165"/>
                <a:gd name="connsiteX2" fmla="*/ 269983 w 646884"/>
                <a:gd name="connsiteY2" fmla="*/ 289030 h 464165"/>
                <a:gd name="connsiteX3" fmla="*/ 541997 w 646884"/>
                <a:gd name="connsiteY3" fmla="*/ 448313 h 464165"/>
                <a:gd name="connsiteX4" fmla="*/ 604334 w 646884"/>
                <a:gd name="connsiteY4" fmla="*/ 462075 h 464165"/>
                <a:gd name="connsiteX5" fmla="*/ 642181 w 646884"/>
                <a:gd name="connsiteY5" fmla="*/ 423014 h 464165"/>
                <a:gd name="connsiteX6" fmla="*/ 609394 w 646884"/>
                <a:gd name="connsiteY6" fmla="*/ 319996 h 464165"/>
                <a:gd name="connsiteX7" fmla="*/ 548676 w 646884"/>
                <a:gd name="connsiteY7" fmla="*/ 279517 h 464165"/>
                <a:gd name="connsiteX8" fmla="*/ 483102 w 646884"/>
                <a:gd name="connsiteY8" fmla="*/ 239039 h 464165"/>
                <a:gd name="connsiteX9" fmla="*/ 356201 w 646884"/>
                <a:gd name="connsiteY9" fmla="*/ 161928 h 464165"/>
                <a:gd name="connsiteX10" fmla="*/ 216754 w 646884"/>
                <a:gd name="connsiteY10" fmla="*/ 80971 h 464165"/>
                <a:gd name="connsiteX11" fmla="*/ 59293 w 646884"/>
                <a:gd name="connsiteY11" fmla="*/ 1027 h 464165"/>
                <a:gd name="connsiteX12" fmla="*/ 45044 w 646884"/>
                <a:gd name="connsiteY12" fmla="*/ 5358 h 464165"/>
                <a:gd name="connsiteX13" fmla="*/ 48768 w 646884"/>
                <a:gd name="connsiteY13" fmla="*/ 19241 h 464165"/>
                <a:gd name="connsiteX14" fmla="*/ 527020 w 646884"/>
                <a:gd name="connsiteY14" fmla="*/ 307853 h 464165"/>
                <a:gd name="connsiteX15" fmla="*/ 582881 w 646884"/>
                <a:gd name="connsiteY15" fmla="*/ 343879 h 464165"/>
                <a:gd name="connsiteX16" fmla="*/ 612834 w 646884"/>
                <a:gd name="connsiteY16" fmla="*/ 385369 h 464165"/>
                <a:gd name="connsiteX17" fmla="*/ 599882 w 646884"/>
                <a:gd name="connsiteY17" fmla="*/ 424228 h 464165"/>
                <a:gd name="connsiteX18" fmla="*/ 552926 w 646884"/>
                <a:gd name="connsiteY18" fmla="*/ 413906 h 464165"/>
                <a:gd name="connsiteX19" fmla="*/ 299127 w 646884"/>
                <a:gd name="connsiteY19" fmla="*/ 265755 h 464165"/>
                <a:gd name="connsiteX20" fmla="*/ 158667 w 646884"/>
                <a:gd name="connsiteY20" fmla="*/ 186012 h 464165"/>
                <a:gd name="connsiteX21" fmla="*/ 5861 w 646884"/>
                <a:gd name="connsiteY21" fmla="*/ 110520 h 464165"/>
                <a:gd name="connsiteX22" fmla="*/ 1024 w 646884"/>
                <a:gd name="connsiteY22" fmla="*/ 112302 h 464165"/>
                <a:gd name="connsiteX23" fmla="*/ 2218 w 646884"/>
                <a:gd name="connsiteY23" fmla="*/ 116795 h 46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6884" h="464165">
                  <a:moveTo>
                    <a:pt x="2623" y="116795"/>
                  </a:moveTo>
                  <a:cubicBezTo>
                    <a:pt x="46542" y="149177"/>
                    <a:pt x="90259" y="181358"/>
                    <a:pt x="136606" y="210300"/>
                  </a:cubicBezTo>
                  <a:cubicBezTo>
                    <a:pt x="182954" y="239242"/>
                    <a:pt x="225254" y="263124"/>
                    <a:pt x="269983" y="289030"/>
                  </a:cubicBezTo>
                  <a:cubicBezTo>
                    <a:pt x="360857" y="341652"/>
                    <a:pt x="452136" y="394274"/>
                    <a:pt x="541997" y="448313"/>
                  </a:cubicBezTo>
                  <a:cubicBezTo>
                    <a:pt x="559666" y="461995"/>
                    <a:pt x="582537" y="467055"/>
                    <a:pt x="604334" y="462075"/>
                  </a:cubicBezTo>
                  <a:cubicBezTo>
                    <a:pt x="621963" y="455072"/>
                    <a:pt x="635745" y="440865"/>
                    <a:pt x="642181" y="423014"/>
                  </a:cubicBezTo>
                  <a:cubicBezTo>
                    <a:pt x="656025" y="385207"/>
                    <a:pt x="642546" y="342846"/>
                    <a:pt x="609394" y="319996"/>
                  </a:cubicBezTo>
                  <a:cubicBezTo>
                    <a:pt x="589944" y="305343"/>
                    <a:pt x="569685" y="291823"/>
                    <a:pt x="548676" y="279517"/>
                  </a:cubicBezTo>
                  <a:lnTo>
                    <a:pt x="483102" y="239039"/>
                  </a:lnTo>
                  <a:cubicBezTo>
                    <a:pt x="441004" y="212991"/>
                    <a:pt x="398704" y="187288"/>
                    <a:pt x="356201" y="161928"/>
                  </a:cubicBezTo>
                  <a:cubicBezTo>
                    <a:pt x="310056" y="134403"/>
                    <a:pt x="263506" y="107080"/>
                    <a:pt x="216754" y="80971"/>
                  </a:cubicBezTo>
                  <a:cubicBezTo>
                    <a:pt x="165548" y="51826"/>
                    <a:pt x="112522" y="26123"/>
                    <a:pt x="59293" y="1027"/>
                  </a:cubicBezTo>
                  <a:cubicBezTo>
                    <a:pt x="54172" y="-1706"/>
                    <a:pt x="47796" y="217"/>
                    <a:pt x="45044" y="5358"/>
                  </a:cubicBezTo>
                  <a:cubicBezTo>
                    <a:pt x="42433" y="10235"/>
                    <a:pt x="44072" y="16306"/>
                    <a:pt x="48768" y="19241"/>
                  </a:cubicBezTo>
                  <a:cubicBezTo>
                    <a:pt x="206431" y="118211"/>
                    <a:pt x="368952" y="209085"/>
                    <a:pt x="527020" y="307853"/>
                  </a:cubicBezTo>
                  <a:cubicBezTo>
                    <a:pt x="545641" y="319592"/>
                    <a:pt x="565273" y="330521"/>
                    <a:pt x="582881" y="343879"/>
                  </a:cubicBezTo>
                  <a:cubicBezTo>
                    <a:pt x="597756" y="353411"/>
                    <a:pt x="608463" y="368247"/>
                    <a:pt x="612834" y="385369"/>
                  </a:cubicBezTo>
                  <a:cubicBezTo>
                    <a:pt x="614757" y="399637"/>
                    <a:pt x="609981" y="413966"/>
                    <a:pt x="599882" y="424228"/>
                  </a:cubicBezTo>
                  <a:cubicBezTo>
                    <a:pt x="585107" y="437384"/>
                    <a:pt x="566284" y="422002"/>
                    <a:pt x="552926" y="413906"/>
                  </a:cubicBezTo>
                  <a:cubicBezTo>
                    <a:pt x="468731" y="363713"/>
                    <a:pt x="383929" y="314735"/>
                    <a:pt x="299127" y="265755"/>
                  </a:cubicBezTo>
                  <a:cubicBezTo>
                    <a:pt x="252374" y="239039"/>
                    <a:pt x="205824" y="211716"/>
                    <a:pt x="158667" y="186012"/>
                  </a:cubicBezTo>
                  <a:cubicBezTo>
                    <a:pt x="111510" y="160309"/>
                    <a:pt x="57471" y="135010"/>
                    <a:pt x="5861" y="110520"/>
                  </a:cubicBezTo>
                  <a:cubicBezTo>
                    <a:pt x="4039" y="109671"/>
                    <a:pt x="1874" y="110460"/>
                    <a:pt x="1024" y="112302"/>
                  </a:cubicBezTo>
                  <a:cubicBezTo>
                    <a:pt x="295" y="113880"/>
                    <a:pt x="781" y="115783"/>
                    <a:pt x="2218" y="116795"/>
                  </a:cubicBezTo>
                  <a:close/>
                </a:path>
              </a:pathLst>
            </a:custGeom>
            <a:solidFill>
              <a:srgbClr val="190B0B"/>
            </a:solidFill>
            <a:ln w="20234" cap="flat">
              <a:noFill/>
              <a:prstDash val="solid"/>
              <a:miter/>
            </a:ln>
          </p:spPr>
          <p:txBody>
            <a:bodyPr rtlCol="0" anchor="ctr"/>
            <a:lstStyle/>
            <a:p>
              <a:endParaRPr lang="en-US"/>
            </a:p>
          </p:txBody>
        </p:sp>
        <p:sp>
          <p:nvSpPr>
            <p:cNvPr id="211" name="Freeform: Shape 210">
              <a:extLst>
                <a:ext uri="{FF2B5EF4-FFF2-40B4-BE49-F238E27FC236}">
                  <a16:creationId xmlns="" xmlns:a16="http://schemas.microsoft.com/office/drawing/2014/main" id="{62630B7E-9730-4307-95A1-9C4BD372D7D5}"/>
                </a:ext>
              </a:extLst>
            </p:cNvPr>
            <p:cNvSpPr/>
            <p:nvPr/>
          </p:nvSpPr>
          <p:spPr>
            <a:xfrm>
              <a:off x="5930427" y="5870795"/>
              <a:ext cx="909497" cy="974020"/>
            </a:xfrm>
            <a:custGeom>
              <a:avLst/>
              <a:gdLst>
                <a:gd name="connsiteX0" fmla="*/ 28431 w 909497"/>
                <a:gd name="connsiteY0" fmla="*/ 382891 h 974020"/>
                <a:gd name="connsiteX1" fmla="*/ 21348 w 909497"/>
                <a:gd name="connsiteY1" fmla="*/ 682431 h 974020"/>
                <a:gd name="connsiteX2" fmla="*/ 773234 w 909497"/>
                <a:gd name="connsiteY2" fmla="*/ 848797 h 974020"/>
                <a:gd name="connsiteX3" fmla="*/ 684789 w 909497"/>
                <a:gd name="connsiteY3" fmla="*/ 77278 h 974020"/>
                <a:gd name="connsiteX4" fmla="*/ 638643 w 909497"/>
                <a:gd name="connsiteY4" fmla="*/ 47527 h 974020"/>
                <a:gd name="connsiteX5" fmla="*/ 28431 w 909497"/>
                <a:gd name="connsiteY5" fmla="*/ 382891 h 97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497" h="974020">
                  <a:moveTo>
                    <a:pt x="28431" y="382891"/>
                  </a:moveTo>
                  <a:cubicBezTo>
                    <a:pt x="-5955" y="479412"/>
                    <a:pt x="-8445" y="584412"/>
                    <a:pt x="21348" y="682431"/>
                  </a:cubicBezTo>
                  <a:cubicBezTo>
                    <a:pt x="127198" y="992091"/>
                    <a:pt x="544936" y="1066976"/>
                    <a:pt x="773234" y="848797"/>
                  </a:cubicBezTo>
                  <a:cubicBezTo>
                    <a:pt x="1001532" y="630619"/>
                    <a:pt x="925432" y="252145"/>
                    <a:pt x="684789" y="77278"/>
                  </a:cubicBezTo>
                  <a:cubicBezTo>
                    <a:pt x="669974" y="66512"/>
                    <a:pt x="654551" y="56595"/>
                    <a:pt x="638643" y="47527"/>
                  </a:cubicBezTo>
                  <a:cubicBezTo>
                    <a:pt x="376545" y="-101433"/>
                    <a:pt x="113031" y="122614"/>
                    <a:pt x="28431" y="382891"/>
                  </a:cubicBezTo>
                  <a:close/>
                </a:path>
              </a:pathLst>
            </a:custGeom>
            <a:solidFill>
              <a:srgbClr val="EB871E"/>
            </a:solidFill>
            <a:ln w="20234" cap="flat">
              <a:noFill/>
              <a:prstDash val="solid"/>
              <a:miter/>
            </a:ln>
          </p:spPr>
          <p:txBody>
            <a:bodyPr rtlCol="0" anchor="ctr"/>
            <a:lstStyle/>
            <a:p>
              <a:endParaRPr lang="en-US"/>
            </a:p>
          </p:txBody>
        </p:sp>
        <p:sp>
          <p:nvSpPr>
            <p:cNvPr id="212" name="Freeform: Shape 211">
              <a:extLst>
                <a:ext uri="{FF2B5EF4-FFF2-40B4-BE49-F238E27FC236}">
                  <a16:creationId xmlns="" xmlns:a16="http://schemas.microsoft.com/office/drawing/2014/main" id="{B0CC0493-FD80-450B-8E26-82263040CF48}"/>
                </a:ext>
              </a:extLst>
            </p:cNvPr>
            <p:cNvSpPr/>
            <p:nvPr/>
          </p:nvSpPr>
          <p:spPr>
            <a:xfrm>
              <a:off x="5928790" y="5863083"/>
              <a:ext cx="915767" cy="988647"/>
            </a:xfrm>
            <a:custGeom>
              <a:avLst/>
              <a:gdLst>
                <a:gd name="connsiteX0" fmla="*/ 31080 w 915767"/>
                <a:gd name="connsiteY0" fmla="*/ 390805 h 988647"/>
                <a:gd name="connsiteX1" fmla="*/ 4769 w 915767"/>
                <a:gd name="connsiteY1" fmla="*/ 571744 h 988647"/>
                <a:gd name="connsiteX2" fmla="*/ 53140 w 915767"/>
                <a:gd name="connsiteY2" fmla="*/ 746003 h 988647"/>
                <a:gd name="connsiteX3" fmla="*/ 333453 w 915767"/>
                <a:gd name="connsiteY3" fmla="*/ 959324 h 988647"/>
                <a:gd name="connsiteX4" fmla="*/ 686830 w 915767"/>
                <a:gd name="connsiteY4" fmla="*/ 918845 h 988647"/>
                <a:gd name="connsiteX5" fmla="*/ 761108 w 915767"/>
                <a:gd name="connsiteY5" fmla="*/ 865818 h 988647"/>
                <a:gd name="connsiteX6" fmla="*/ 792883 w 915767"/>
                <a:gd name="connsiteY6" fmla="*/ 833234 h 988647"/>
                <a:gd name="connsiteX7" fmla="*/ 808265 w 915767"/>
                <a:gd name="connsiteY7" fmla="*/ 816232 h 988647"/>
                <a:gd name="connsiteX8" fmla="*/ 821826 w 915767"/>
                <a:gd name="connsiteY8" fmla="*/ 797815 h 988647"/>
                <a:gd name="connsiteX9" fmla="*/ 846922 w 915767"/>
                <a:gd name="connsiteY9" fmla="*/ 759563 h 988647"/>
                <a:gd name="connsiteX10" fmla="*/ 867161 w 915767"/>
                <a:gd name="connsiteY10" fmla="*/ 719084 h 988647"/>
                <a:gd name="connsiteX11" fmla="*/ 882543 w 915767"/>
                <a:gd name="connsiteY11" fmla="*/ 676177 h 988647"/>
                <a:gd name="connsiteX12" fmla="*/ 893674 w 915767"/>
                <a:gd name="connsiteY12" fmla="*/ 632056 h 988647"/>
                <a:gd name="connsiteX13" fmla="*/ 896913 w 915767"/>
                <a:gd name="connsiteY13" fmla="*/ 451117 h 988647"/>
                <a:gd name="connsiteX14" fmla="*/ 839029 w 915767"/>
                <a:gd name="connsiteY14" fmla="*/ 279691 h 988647"/>
                <a:gd name="connsiteX15" fmla="*/ 579562 w 915767"/>
                <a:gd name="connsiteY15" fmla="*/ 38845 h 988647"/>
                <a:gd name="connsiteX16" fmla="*/ 536857 w 915767"/>
                <a:gd name="connsiteY16" fmla="*/ 25689 h 988647"/>
                <a:gd name="connsiteX17" fmla="*/ 492533 w 915767"/>
                <a:gd name="connsiteY17" fmla="*/ 18606 h 988647"/>
                <a:gd name="connsiteX18" fmla="*/ 447805 w 915767"/>
                <a:gd name="connsiteY18" fmla="*/ 18606 h 988647"/>
                <a:gd name="connsiteX19" fmla="*/ 403278 w 915767"/>
                <a:gd name="connsiteY19" fmla="*/ 24070 h 988647"/>
                <a:gd name="connsiteX20" fmla="*/ 239948 w 915767"/>
                <a:gd name="connsiteY20" fmla="*/ 98146 h 988647"/>
                <a:gd name="connsiteX21" fmla="*/ 31080 w 915767"/>
                <a:gd name="connsiteY21" fmla="*/ 390805 h 988647"/>
                <a:gd name="connsiteX22" fmla="*/ 29258 w 915767"/>
                <a:gd name="connsiteY22" fmla="*/ 390805 h 988647"/>
                <a:gd name="connsiteX23" fmla="*/ 110215 w 915767"/>
                <a:gd name="connsiteY23" fmla="*/ 225247 h 988647"/>
                <a:gd name="connsiteX24" fmla="*/ 234079 w 915767"/>
                <a:gd name="connsiteY24" fmla="*/ 88026 h 988647"/>
                <a:gd name="connsiteX25" fmla="*/ 401052 w 915767"/>
                <a:gd name="connsiteY25" fmla="*/ 7069 h 988647"/>
                <a:gd name="connsiteX26" fmla="*/ 587253 w 915767"/>
                <a:gd name="connsiteY26" fmla="*/ 21844 h 988647"/>
                <a:gd name="connsiteX27" fmla="*/ 855017 w 915767"/>
                <a:gd name="connsiteY27" fmla="*/ 272202 h 988647"/>
                <a:gd name="connsiteX28" fmla="*/ 904401 w 915767"/>
                <a:gd name="connsiteY28" fmla="*/ 634282 h 988647"/>
                <a:gd name="connsiteX29" fmla="*/ 892056 w 915767"/>
                <a:gd name="connsiteY29" fmla="*/ 679214 h 988647"/>
                <a:gd name="connsiteX30" fmla="*/ 875257 w 915767"/>
                <a:gd name="connsiteY30" fmla="*/ 722525 h 988647"/>
                <a:gd name="connsiteX31" fmla="*/ 853399 w 915767"/>
                <a:gd name="connsiteY31" fmla="*/ 763003 h 988647"/>
                <a:gd name="connsiteX32" fmla="*/ 827492 w 915767"/>
                <a:gd name="connsiteY32" fmla="*/ 801458 h 988647"/>
                <a:gd name="connsiteX33" fmla="*/ 813730 w 915767"/>
                <a:gd name="connsiteY33" fmla="*/ 820078 h 988647"/>
                <a:gd name="connsiteX34" fmla="*/ 797943 w 915767"/>
                <a:gd name="connsiteY34" fmla="*/ 837079 h 988647"/>
                <a:gd name="connsiteX35" fmla="*/ 765358 w 915767"/>
                <a:gd name="connsiteY35" fmla="*/ 870069 h 988647"/>
                <a:gd name="connsiteX36" fmla="*/ 690473 w 915767"/>
                <a:gd name="connsiteY36" fmla="*/ 924310 h 988647"/>
                <a:gd name="connsiteX37" fmla="*/ 330418 w 915767"/>
                <a:gd name="connsiteY37" fmla="*/ 974503 h 988647"/>
                <a:gd name="connsiteX38" fmla="*/ 162432 w 915767"/>
                <a:gd name="connsiteY38" fmla="*/ 894760 h 988647"/>
                <a:gd name="connsiteX39" fmla="*/ 43831 w 915767"/>
                <a:gd name="connsiteY39" fmla="*/ 752074 h 988647"/>
                <a:gd name="connsiteX40" fmla="*/ 721 w 915767"/>
                <a:gd name="connsiteY40" fmla="*/ 572755 h 988647"/>
                <a:gd name="connsiteX41" fmla="*/ 29258 w 915767"/>
                <a:gd name="connsiteY41" fmla="*/ 390197 h 98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5767" h="988647">
                  <a:moveTo>
                    <a:pt x="31080" y="390805"/>
                  </a:moveTo>
                  <a:cubicBezTo>
                    <a:pt x="11893" y="449134"/>
                    <a:pt x="2988" y="510358"/>
                    <a:pt x="4769" y="571744"/>
                  </a:cubicBezTo>
                  <a:cubicBezTo>
                    <a:pt x="7136" y="632805"/>
                    <a:pt x="23693" y="692470"/>
                    <a:pt x="53140" y="746003"/>
                  </a:cubicBezTo>
                  <a:cubicBezTo>
                    <a:pt x="113069" y="852805"/>
                    <a:pt x="214548" y="930037"/>
                    <a:pt x="333453" y="959324"/>
                  </a:cubicBezTo>
                  <a:cubicBezTo>
                    <a:pt x="452035" y="992132"/>
                    <a:pt x="578732" y="977620"/>
                    <a:pt x="686830" y="918845"/>
                  </a:cubicBezTo>
                  <a:cubicBezTo>
                    <a:pt x="713546" y="904091"/>
                    <a:pt x="738460" y="886280"/>
                    <a:pt x="761108" y="865818"/>
                  </a:cubicBezTo>
                  <a:cubicBezTo>
                    <a:pt x="772401" y="855679"/>
                    <a:pt x="783026" y="844790"/>
                    <a:pt x="792883" y="833234"/>
                  </a:cubicBezTo>
                  <a:lnTo>
                    <a:pt x="808265" y="816232"/>
                  </a:lnTo>
                  <a:cubicBezTo>
                    <a:pt x="813183" y="810404"/>
                    <a:pt x="817717" y="804251"/>
                    <a:pt x="821826" y="797815"/>
                  </a:cubicBezTo>
                  <a:cubicBezTo>
                    <a:pt x="830974" y="785591"/>
                    <a:pt x="839353" y="772820"/>
                    <a:pt x="846922" y="759563"/>
                  </a:cubicBezTo>
                  <a:lnTo>
                    <a:pt x="867161" y="719084"/>
                  </a:lnTo>
                  <a:lnTo>
                    <a:pt x="882543" y="676177"/>
                  </a:lnTo>
                  <a:cubicBezTo>
                    <a:pt x="886996" y="661666"/>
                    <a:pt x="890699" y="646931"/>
                    <a:pt x="893674" y="632056"/>
                  </a:cubicBezTo>
                  <a:cubicBezTo>
                    <a:pt x="905474" y="572411"/>
                    <a:pt x="906567" y="511147"/>
                    <a:pt x="896913" y="451117"/>
                  </a:cubicBezTo>
                  <a:cubicBezTo>
                    <a:pt x="886894" y="391250"/>
                    <a:pt x="867364" y="333366"/>
                    <a:pt x="839029" y="279691"/>
                  </a:cubicBezTo>
                  <a:cubicBezTo>
                    <a:pt x="783897" y="171129"/>
                    <a:pt x="691910" y="85759"/>
                    <a:pt x="579562" y="38845"/>
                  </a:cubicBezTo>
                  <a:cubicBezTo>
                    <a:pt x="565395" y="34594"/>
                    <a:pt x="551227" y="29332"/>
                    <a:pt x="536857" y="25689"/>
                  </a:cubicBezTo>
                  <a:lnTo>
                    <a:pt x="492533" y="18606"/>
                  </a:lnTo>
                  <a:lnTo>
                    <a:pt x="447805" y="18606"/>
                  </a:lnTo>
                  <a:lnTo>
                    <a:pt x="403278" y="24070"/>
                  </a:lnTo>
                  <a:cubicBezTo>
                    <a:pt x="344018" y="36356"/>
                    <a:pt x="288239" y="61655"/>
                    <a:pt x="239948" y="98146"/>
                  </a:cubicBezTo>
                  <a:cubicBezTo>
                    <a:pt x="142436" y="172444"/>
                    <a:pt x="69635" y="274449"/>
                    <a:pt x="31080" y="390805"/>
                  </a:cubicBezTo>
                  <a:close/>
                  <a:moveTo>
                    <a:pt x="29258" y="390805"/>
                  </a:moveTo>
                  <a:cubicBezTo>
                    <a:pt x="48667" y="332212"/>
                    <a:pt x="75889" y="276533"/>
                    <a:pt x="110215" y="225247"/>
                  </a:cubicBezTo>
                  <a:cubicBezTo>
                    <a:pt x="144116" y="173355"/>
                    <a:pt x="185910" y="127047"/>
                    <a:pt x="234079" y="88026"/>
                  </a:cubicBezTo>
                  <a:cubicBezTo>
                    <a:pt x="282673" y="48417"/>
                    <a:pt x="339849" y="20690"/>
                    <a:pt x="401052" y="7069"/>
                  </a:cubicBezTo>
                  <a:cubicBezTo>
                    <a:pt x="463227" y="-6309"/>
                    <a:pt x="527972" y="-1189"/>
                    <a:pt x="587253" y="21844"/>
                  </a:cubicBezTo>
                  <a:cubicBezTo>
                    <a:pt x="704195" y="69629"/>
                    <a:pt x="799481" y="158742"/>
                    <a:pt x="855017" y="272202"/>
                  </a:cubicBezTo>
                  <a:cubicBezTo>
                    <a:pt x="913408" y="383377"/>
                    <a:pt x="930894" y="511531"/>
                    <a:pt x="904401" y="634282"/>
                  </a:cubicBezTo>
                  <a:cubicBezTo>
                    <a:pt x="901102" y="649461"/>
                    <a:pt x="896973" y="664459"/>
                    <a:pt x="892056" y="679214"/>
                  </a:cubicBezTo>
                  <a:lnTo>
                    <a:pt x="875257" y="722525"/>
                  </a:lnTo>
                  <a:lnTo>
                    <a:pt x="853399" y="763003"/>
                  </a:lnTo>
                  <a:cubicBezTo>
                    <a:pt x="845485" y="776301"/>
                    <a:pt x="836843" y="789132"/>
                    <a:pt x="827492" y="801458"/>
                  </a:cubicBezTo>
                  <a:cubicBezTo>
                    <a:pt x="823242" y="807914"/>
                    <a:pt x="818648" y="814127"/>
                    <a:pt x="813730" y="820078"/>
                  </a:cubicBezTo>
                  <a:lnTo>
                    <a:pt x="797943" y="837079"/>
                  </a:lnTo>
                  <a:cubicBezTo>
                    <a:pt x="787803" y="848777"/>
                    <a:pt x="776915" y="859788"/>
                    <a:pt x="765358" y="870069"/>
                  </a:cubicBezTo>
                  <a:cubicBezTo>
                    <a:pt x="742326" y="890673"/>
                    <a:pt x="717229" y="908847"/>
                    <a:pt x="690473" y="924310"/>
                  </a:cubicBezTo>
                  <a:cubicBezTo>
                    <a:pt x="581181" y="986160"/>
                    <a:pt x="452460" y="1004093"/>
                    <a:pt x="330418" y="974503"/>
                  </a:cubicBezTo>
                  <a:cubicBezTo>
                    <a:pt x="269538" y="959729"/>
                    <a:pt x="212362" y="932588"/>
                    <a:pt x="162432" y="894760"/>
                  </a:cubicBezTo>
                  <a:cubicBezTo>
                    <a:pt x="112421" y="856995"/>
                    <a:pt x="71821" y="808157"/>
                    <a:pt x="43831" y="752074"/>
                  </a:cubicBezTo>
                  <a:cubicBezTo>
                    <a:pt x="15779" y="696436"/>
                    <a:pt x="1024" y="635052"/>
                    <a:pt x="721" y="572755"/>
                  </a:cubicBezTo>
                  <a:cubicBezTo>
                    <a:pt x="53" y="510742"/>
                    <a:pt x="9687" y="449053"/>
                    <a:pt x="29258" y="390197"/>
                  </a:cubicBezTo>
                  <a:close/>
                </a:path>
              </a:pathLst>
            </a:custGeom>
            <a:solidFill>
              <a:srgbClr val="190B0B"/>
            </a:solidFill>
            <a:ln w="20234" cap="flat">
              <a:noFill/>
              <a:prstDash val="solid"/>
              <a:miter/>
            </a:ln>
          </p:spPr>
          <p:txBody>
            <a:bodyPr rtlCol="0" anchor="ctr"/>
            <a:lstStyle/>
            <a:p>
              <a:endParaRPr lang="en-US"/>
            </a:p>
          </p:txBody>
        </p:sp>
        <p:sp>
          <p:nvSpPr>
            <p:cNvPr id="213" name="Freeform: Shape 212">
              <a:extLst>
                <a:ext uri="{FF2B5EF4-FFF2-40B4-BE49-F238E27FC236}">
                  <a16:creationId xmlns="" xmlns:a16="http://schemas.microsoft.com/office/drawing/2014/main" id="{25B41762-E253-44CA-9349-B29FDB27AEB4}"/>
                </a:ext>
              </a:extLst>
            </p:cNvPr>
            <p:cNvSpPr/>
            <p:nvPr/>
          </p:nvSpPr>
          <p:spPr>
            <a:xfrm>
              <a:off x="6243340" y="6822622"/>
              <a:ext cx="2023" cy="2024"/>
            </a:xfrm>
            <a:custGeom>
              <a:avLst/>
              <a:gdLst>
                <a:gd name="connsiteX0" fmla="*/ 1700 w 2023"/>
                <a:gd name="connsiteY0" fmla="*/ 1810 h 2024"/>
                <a:gd name="connsiteX1" fmla="*/ 2712 w 2023"/>
                <a:gd name="connsiteY1" fmla="*/ 797 h 2024"/>
                <a:gd name="connsiteX2" fmla="*/ 1700 w 2023"/>
                <a:gd name="connsiteY2" fmla="*/ -215 h 2024"/>
                <a:gd name="connsiteX3" fmla="*/ 688 w 2023"/>
                <a:gd name="connsiteY3" fmla="*/ 797 h 2024"/>
                <a:gd name="connsiteX4" fmla="*/ 1700 w 2023"/>
                <a:gd name="connsiteY4" fmla="*/ 1810 h 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 h="2024">
                  <a:moveTo>
                    <a:pt x="1700" y="1810"/>
                  </a:moveTo>
                  <a:cubicBezTo>
                    <a:pt x="2267" y="1810"/>
                    <a:pt x="2712" y="1364"/>
                    <a:pt x="2712" y="797"/>
                  </a:cubicBezTo>
                  <a:cubicBezTo>
                    <a:pt x="2712" y="231"/>
                    <a:pt x="2267" y="-215"/>
                    <a:pt x="1700" y="-215"/>
                  </a:cubicBezTo>
                  <a:cubicBezTo>
                    <a:pt x="1134" y="-215"/>
                    <a:pt x="688" y="231"/>
                    <a:pt x="688" y="797"/>
                  </a:cubicBezTo>
                  <a:cubicBezTo>
                    <a:pt x="688" y="1364"/>
                    <a:pt x="1134" y="1810"/>
                    <a:pt x="1700" y="1810"/>
                  </a:cubicBezTo>
                  <a:close/>
                </a:path>
              </a:pathLst>
            </a:custGeom>
            <a:solidFill>
              <a:srgbClr val="280E0E"/>
            </a:solidFill>
            <a:ln w="20234" cap="flat">
              <a:noFill/>
              <a:prstDash val="solid"/>
              <a:miter/>
            </a:ln>
          </p:spPr>
          <p:txBody>
            <a:bodyPr rtlCol="0" anchor="ctr"/>
            <a:lstStyle/>
            <a:p>
              <a:endParaRPr lang="en-US"/>
            </a:p>
          </p:txBody>
        </p:sp>
        <p:grpSp>
          <p:nvGrpSpPr>
            <p:cNvPr id="214" name="Graphic 71">
              <a:extLst>
                <a:ext uri="{FF2B5EF4-FFF2-40B4-BE49-F238E27FC236}">
                  <a16:creationId xmlns="" xmlns:a16="http://schemas.microsoft.com/office/drawing/2014/main" id="{3D25EC7F-2225-4B88-B69F-DEF83839F873}"/>
                </a:ext>
              </a:extLst>
            </p:cNvPr>
            <p:cNvGrpSpPr/>
            <p:nvPr/>
          </p:nvGrpSpPr>
          <p:grpSpPr>
            <a:xfrm>
              <a:off x="6007687" y="5943998"/>
              <a:ext cx="762993" cy="829389"/>
              <a:chOff x="6007687" y="5943998"/>
              <a:chExt cx="762993" cy="829389"/>
            </a:xfrm>
          </p:grpSpPr>
          <p:sp>
            <p:nvSpPr>
              <p:cNvPr id="215" name="Freeform: Shape 214">
                <a:extLst>
                  <a:ext uri="{FF2B5EF4-FFF2-40B4-BE49-F238E27FC236}">
                    <a16:creationId xmlns="" xmlns:a16="http://schemas.microsoft.com/office/drawing/2014/main" id="{452A09C5-E7EC-4065-AFC4-DFA23FBFD373}"/>
                  </a:ext>
                </a:extLst>
              </p:cNvPr>
              <p:cNvSpPr/>
              <p:nvPr/>
            </p:nvSpPr>
            <p:spPr>
              <a:xfrm>
                <a:off x="6012284" y="5961383"/>
                <a:ext cx="747642" cy="801120"/>
              </a:xfrm>
              <a:custGeom>
                <a:avLst/>
                <a:gdLst>
                  <a:gd name="connsiteX0" fmla="*/ 23484 w 747642"/>
                  <a:gd name="connsiteY0" fmla="*/ 314768 h 801120"/>
                  <a:gd name="connsiteX1" fmla="*/ 17614 w 747642"/>
                  <a:gd name="connsiteY1" fmla="*/ 561079 h 801120"/>
                  <a:gd name="connsiteX2" fmla="*/ 635719 w 747642"/>
                  <a:gd name="connsiteY2" fmla="*/ 697896 h 801120"/>
                  <a:gd name="connsiteX3" fmla="*/ 563061 w 747642"/>
                  <a:gd name="connsiteY3" fmla="*/ 63600 h 801120"/>
                  <a:gd name="connsiteX4" fmla="*/ 525214 w 747642"/>
                  <a:gd name="connsiteY4" fmla="*/ 39111 h 801120"/>
                  <a:gd name="connsiteX5" fmla="*/ 23484 w 747642"/>
                  <a:gd name="connsiteY5" fmla="*/ 314768 h 8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642" h="801120">
                    <a:moveTo>
                      <a:pt x="23484" y="314768"/>
                    </a:moveTo>
                    <a:cubicBezTo>
                      <a:pt x="-4750" y="394127"/>
                      <a:pt x="-6815" y="480467"/>
                      <a:pt x="17614" y="561079"/>
                    </a:cubicBezTo>
                    <a:cubicBezTo>
                      <a:pt x="104643" y="815689"/>
                      <a:pt x="448102" y="877823"/>
                      <a:pt x="635719" y="697896"/>
                    </a:cubicBezTo>
                    <a:cubicBezTo>
                      <a:pt x="823337" y="517970"/>
                      <a:pt x="761000" y="207298"/>
                      <a:pt x="563061" y="63600"/>
                    </a:cubicBezTo>
                    <a:cubicBezTo>
                      <a:pt x="550897" y="54756"/>
                      <a:pt x="538268" y="46579"/>
                      <a:pt x="525214" y="39111"/>
                    </a:cubicBezTo>
                    <a:cubicBezTo>
                      <a:pt x="309666" y="-83539"/>
                      <a:pt x="93107" y="100840"/>
                      <a:pt x="23484" y="314768"/>
                    </a:cubicBezTo>
                    <a:close/>
                  </a:path>
                </a:pathLst>
              </a:custGeom>
              <a:solidFill>
                <a:srgbClr val="FFFFFF"/>
              </a:solidFill>
              <a:ln w="20234" cap="flat">
                <a:noFill/>
                <a:prstDash val="solid"/>
                <a:miter/>
              </a:ln>
            </p:spPr>
            <p:txBody>
              <a:bodyPr rtlCol="0" anchor="ctr"/>
              <a:lstStyle/>
              <a:p>
                <a:endParaRPr lang="en-US"/>
              </a:p>
            </p:txBody>
          </p:sp>
          <p:sp>
            <p:nvSpPr>
              <p:cNvPr id="216" name="Freeform: Shape 215">
                <a:extLst>
                  <a:ext uri="{FF2B5EF4-FFF2-40B4-BE49-F238E27FC236}">
                    <a16:creationId xmlns="" xmlns:a16="http://schemas.microsoft.com/office/drawing/2014/main" id="{2AF63A24-7B5D-43FD-B289-9ED528939E4E}"/>
                  </a:ext>
                </a:extLst>
              </p:cNvPr>
              <p:cNvSpPr/>
              <p:nvPr/>
            </p:nvSpPr>
            <p:spPr>
              <a:xfrm>
                <a:off x="6007687" y="5943998"/>
                <a:ext cx="762993" cy="829389"/>
              </a:xfrm>
              <a:custGeom>
                <a:avLst/>
                <a:gdLst>
                  <a:gd name="connsiteX0" fmla="*/ 29699 w 762993"/>
                  <a:gd name="connsiteY0" fmla="*/ 332760 h 829389"/>
                  <a:gd name="connsiteX1" fmla="*/ 9460 w 762993"/>
                  <a:gd name="connsiteY1" fmla="*/ 481113 h 829389"/>
                  <a:gd name="connsiteX2" fmla="*/ 22616 w 762993"/>
                  <a:gd name="connsiteY2" fmla="*/ 554177 h 829389"/>
                  <a:gd name="connsiteX3" fmla="*/ 35973 w 762993"/>
                  <a:gd name="connsiteY3" fmla="*/ 588381 h 829389"/>
                  <a:gd name="connsiteX4" fmla="*/ 52165 w 762993"/>
                  <a:gd name="connsiteY4" fmla="*/ 621371 h 829389"/>
                  <a:gd name="connsiteX5" fmla="*/ 279249 w 762993"/>
                  <a:gd name="connsiteY5" fmla="*/ 791178 h 829389"/>
                  <a:gd name="connsiteX6" fmla="*/ 424768 w 762993"/>
                  <a:gd name="connsiteY6" fmla="*/ 805346 h 829389"/>
                  <a:gd name="connsiteX7" fmla="*/ 566443 w 762993"/>
                  <a:gd name="connsiteY7" fmla="*/ 763045 h 829389"/>
                  <a:gd name="connsiteX8" fmla="*/ 733416 w 762993"/>
                  <a:gd name="connsiteY8" fmla="*/ 528474 h 829389"/>
                  <a:gd name="connsiteX9" fmla="*/ 733416 w 762993"/>
                  <a:gd name="connsiteY9" fmla="*/ 382143 h 829389"/>
                  <a:gd name="connsiteX10" fmla="*/ 685449 w 762993"/>
                  <a:gd name="connsiteY10" fmla="*/ 244314 h 829389"/>
                  <a:gd name="connsiteX11" fmla="*/ 476783 w 762993"/>
                  <a:gd name="connsiteY11" fmla="*/ 52245 h 829389"/>
                  <a:gd name="connsiteX12" fmla="*/ 337335 w 762993"/>
                  <a:gd name="connsiteY12" fmla="*/ 39090 h 829389"/>
                  <a:gd name="connsiteX13" fmla="*/ 205173 w 762993"/>
                  <a:gd name="connsiteY13" fmla="*/ 95962 h 829389"/>
                  <a:gd name="connsiteX14" fmla="*/ 29699 w 762993"/>
                  <a:gd name="connsiteY14" fmla="*/ 332760 h 829389"/>
                  <a:gd name="connsiteX15" fmla="*/ 26461 w 762993"/>
                  <a:gd name="connsiteY15" fmla="*/ 331545 h 829389"/>
                  <a:gd name="connsiteX16" fmla="*/ 191208 w 762993"/>
                  <a:gd name="connsiteY16" fmla="*/ 77746 h 829389"/>
                  <a:gd name="connsiteX17" fmla="*/ 330656 w 762993"/>
                  <a:gd name="connsiteY17" fmla="*/ 6504 h 829389"/>
                  <a:gd name="connsiteX18" fmla="*/ 489332 w 762993"/>
                  <a:gd name="connsiteY18" fmla="*/ 17636 h 829389"/>
                  <a:gd name="connsiteX19" fmla="*/ 714189 w 762993"/>
                  <a:gd name="connsiteY19" fmla="*/ 229338 h 829389"/>
                  <a:gd name="connsiteX20" fmla="*/ 751834 w 762993"/>
                  <a:gd name="connsiteY20" fmla="*/ 532926 h 829389"/>
                  <a:gd name="connsiteX21" fmla="*/ 740905 w 762993"/>
                  <a:gd name="connsiteY21" fmla="*/ 570166 h 829389"/>
                  <a:gd name="connsiteX22" fmla="*/ 726535 w 762993"/>
                  <a:gd name="connsiteY22" fmla="*/ 605989 h 829389"/>
                  <a:gd name="connsiteX23" fmla="*/ 707712 w 762993"/>
                  <a:gd name="connsiteY23" fmla="*/ 639789 h 829389"/>
                  <a:gd name="connsiteX24" fmla="*/ 686057 w 762993"/>
                  <a:gd name="connsiteY24" fmla="*/ 671565 h 829389"/>
                  <a:gd name="connsiteX25" fmla="*/ 661365 w 762993"/>
                  <a:gd name="connsiteY25" fmla="*/ 700911 h 829389"/>
                  <a:gd name="connsiteX26" fmla="*/ 634042 w 762993"/>
                  <a:gd name="connsiteY26" fmla="*/ 727829 h 829389"/>
                  <a:gd name="connsiteX27" fmla="*/ 604290 w 762993"/>
                  <a:gd name="connsiteY27" fmla="*/ 752319 h 829389"/>
                  <a:gd name="connsiteX28" fmla="*/ 572110 w 762993"/>
                  <a:gd name="connsiteY28" fmla="*/ 772558 h 829389"/>
                  <a:gd name="connsiteX29" fmla="*/ 427602 w 762993"/>
                  <a:gd name="connsiteY29" fmla="*/ 824371 h 829389"/>
                  <a:gd name="connsiteX30" fmla="*/ 272569 w 762993"/>
                  <a:gd name="connsiteY30" fmla="*/ 818906 h 829389"/>
                  <a:gd name="connsiteX31" fmla="*/ 33342 w 762993"/>
                  <a:gd name="connsiteY31" fmla="*/ 631288 h 829389"/>
                  <a:gd name="connsiteX32" fmla="*/ 19175 w 762993"/>
                  <a:gd name="connsiteY32" fmla="*/ 594858 h 829389"/>
                  <a:gd name="connsiteX33" fmla="*/ 8245 w 762993"/>
                  <a:gd name="connsiteY33" fmla="*/ 557618 h 829389"/>
                  <a:gd name="connsiteX34" fmla="*/ 757 w 762993"/>
                  <a:gd name="connsiteY34" fmla="*/ 481113 h 829389"/>
                  <a:gd name="connsiteX35" fmla="*/ 26461 w 762993"/>
                  <a:gd name="connsiteY35" fmla="*/ 331545 h 82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2993" h="829389">
                    <a:moveTo>
                      <a:pt x="29699" y="332760"/>
                    </a:moveTo>
                    <a:cubicBezTo>
                      <a:pt x="13609" y="380484"/>
                      <a:pt x="6748" y="430819"/>
                      <a:pt x="9460" y="481113"/>
                    </a:cubicBezTo>
                    <a:cubicBezTo>
                      <a:pt x="10978" y="505907"/>
                      <a:pt x="15390" y="530417"/>
                      <a:pt x="22616" y="554177"/>
                    </a:cubicBezTo>
                    <a:cubicBezTo>
                      <a:pt x="26036" y="565956"/>
                      <a:pt x="30509" y="577392"/>
                      <a:pt x="35973" y="588381"/>
                    </a:cubicBezTo>
                    <a:cubicBezTo>
                      <a:pt x="41438" y="599513"/>
                      <a:pt x="46295" y="610847"/>
                      <a:pt x="52165" y="621371"/>
                    </a:cubicBezTo>
                    <a:cubicBezTo>
                      <a:pt x="102763" y="705465"/>
                      <a:pt x="184286" y="766405"/>
                      <a:pt x="279249" y="791178"/>
                    </a:cubicBezTo>
                    <a:cubicBezTo>
                      <a:pt x="326467" y="804800"/>
                      <a:pt x="375810" y="809596"/>
                      <a:pt x="424768" y="805346"/>
                    </a:cubicBezTo>
                    <a:cubicBezTo>
                      <a:pt x="474354" y="800892"/>
                      <a:pt x="522544" y="786502"/>
                      <a:pt x="566443" y="763045"/>
                    </a:cubicBezTo>
                    <a:cubicBezTo>
                      <a:pt x="654484" y="713885"/>
                      <a:pt x="715788" y="627767"/>
                      <a:pt x="733416" y="528474"/>
                    </a:cubicBezTo>
                    <a:cubicBezTo>
                      <a:pt x="741815" y="480061"/>
                      <a:pt x="741815" y="430556"/>
                      <a:pt x="733416" y="382143"/>
                    </a:cubicBezTo>
                    <a:cubicBezTo>
                      <a:pt x="724855" y="333954"/>
                      <a:pt x="708663" y="287424"/>
                      <a:pt x="685449" y="244314"/>
                    </a:cubicBezTo>
                    <a:cubicBezTo>
                      <a:pt x="640599" y="157772"/>
                      <a:pt x="566726" y="89789"/>
                      <a:pt x="476783" y="52245"/>
                    </a:cubicBezTo>
                    <a:cubicBezTo>
                      <a:pt x="432459" y="34880"/>
                      <a:pt x="384128" y="30325"/>
                      <a:pt x="337335" y="39090"/>
                    </a:cubicBezTo>
                    <a:cubicBezTo>
                      <a:pt x="289793" y="48582"/>
                      <a:pt x="244761" y="67950"/>
                      <a:pt x="205173" y="95962"/>
                    </a:cubicBezTo>
                    <a:cubicBezTo>
                      <a:pt x="123022" y="154251"/>
                      <a:pt x="61555" y="237190"/>
                      <a:pt x="29699" y="332760"/>
                    </a:cubicBezTo>
                    <a:close/>
                    <a:moveTo>
                      <a:pt x="26461" y="331545"/>
                    </a:moveTo>
                    <a:cubicBezTo>
                      <a:pt x="57265" y="233528"/>
                      <a:pt x="114218" y="145790"/>
                      <a:pt x="191208" y="77746"/>
                    </a:cubicBezTo>
                    <a:cubicBezTo>
                      <a:pt x="231221" y="43016"/>
                      <a:pt x="279087" y="18567"/>
                      <a:pt x="330656" y="6504"/>
                    </a:cubicBezTo>
                    <a:cubicBezTo>
                      <a:pt x="383501" y="-5335"/>
                      <a:pt x="438653" y="-1470"/>
                      <a:pt x="489332" y="17636"/>
                    </a:cubicBezTo>
                    <a:cubicBezTo>
                      <a:pt x="587856" y="58033"/>
                      <a:pt x="667942" y="133424"/>
                      <a:pt x="714189" y="229338"/>
                    </a:cubicBezTo>
                    <a:cubicBezTo>
                      <a:pt x="762783" y="322722"/>
                      <a:pt x="776141" y="430496"/>
                      <a:pt x="751834" y="532926"/>
                    </a:cubicBezTo>
                    <a:cubicBezTo>
                      <a:pt x="748838" y="545515"/>
                      <a:pt x="745195" y="557942"/>
                      <a:pt x="740905" y="570166"/>
                    </a:cubicBezTo>
                    <a:lnTo>
                      <a:pt x="726535" y="605989"/>
                    </a:lnTo>
                    <a:lnTo>
                      <a:pt x="707712" y="639789"/>
                    </a:lnTo>
                    <a:cubicBezTo>
                      <a:pt x="701094" y="650778"/>
                      <a:pt x="693869" y="661384"/>
                      <a:pt x="686057" y="671565"/>
                    </a:cubicBezTo>
                    <a:cubicBezTo>
                      <a:pt x="678669" y="682028"/>
                      <a:pt x="670412" y="691844"/>
                      <a:pt x="661365" y="700911"/>
                    </a:cubicBezTo>
                    <a:cubicBezTo>
                      <a:pt x="653026" y="710626"/>
                      <a:pt x="643878" y="719633"/>
                      <a:pt x="634042" y="727829"/>
                    </a:cubicBezTo>
                    <a:cubicBezTo>
                      <a:pt x="623922" y="735925"/>
                      <a:pt x="613803" y="744628"/>
                      <a:pt x="604290" y="752319"/>
                    </a:cubicBezTo>
                    <a:lnTo>
                      <a:pt x="572110" y="772558"/>
                    </a:lnTo>
                    <a:cubicBezTo>
                      <a:pt x="527300" y="798060"/>
                      <a:pt x="478402" y="815586"/>
                      <a:pt x="427602" y="824371"/>
                    </a:cubicBezTo>
                    <a:cubicBezTo>
                      <a:pt x="376032" y="832264"/>
                      <a:pt x="323451" y="830422"/>
                      <a:pt x="272569" y="818906"/>
                    </a:cubicBezTo>
                    <a:cubicBezTo>
                      <a:pt x="168257" y="796421"/>
                      <a:pt x="80054" y="727242"/>
                      <a:pt x="33342" y="631288"/>
                    </a:cubicBezTo>
                    <a:cubicBezTo>
                      <a:pt x="27877" y="619347"/>
                      <a:pt x="23830" y="607002"/>
                      <a:pt x="19175" y="594858"/>
                    </a:cubicBezTo>
                    <a:cubicBezTo>
                      <a:pt x="14317" y="582836"/>
                      <a:pt x="10654" y="570369"/>
                      <a:pt x="8245" y="557618"/>
                    </a:cubicBezTo>
                    <a:cubicBezTo>
                      <a:pt x="2740" y="532501"/>
                      <a:pt x="231" y="506817"/>
                      <a:pt x="757" y="481113"/>
                    </a:cubicBezTo>
                    <a:cubicBezTo>
                      <a:pt x="1749" y="430252"/>
                      <a:pt x="10431" y="379816"/>
                      <a:pt x="26461" y="331545"/>
                    </a:cubicBezTo>
                    <a:close/>
                  </a:path>
                </a:pathLst>
              </a:custGeom>
              <a:solidFill>
                <a:srgbClr val="280E0E"/>
              </a:solidFill>
              <a:ln w="20234" cap="flat">
                <a:noFill/>
                <a:prstDash val="solid"/>
                <a:miter/>
              </a:ln>
            </p:spPr>
            <p:txBody>
              <a:bodyPr rtlCol="0" anchor="ctr"/>
              <a:lstStyle/>
              <a:p>
                <a:endParaRPr lang="en-US"/>
              </a:p>
            </p:txBody>
          </p:sp>
        </p:grpSp>
        <p:sp>
          <p:nvSpPr>
            <p:cNvPr id="217" name="Freeform: Shape 216">
              <a:extLst>
                <a:ext uri="{FF2B5EF4-FFF2-40B4-BE49-F238E27FC236}">
                  <a16:creationId xmlns="" xmlns:a16="http://schemas.microsoft.com/office/drawing/2014/main" id="{AA4FC674-94B2-4443-8B20-7A3E546D05D7}"/>
                </a:ext>
              </a:extLst>
            </p:cNvPr>
            <p:cNvSpPr/>
            <p:nvPr/>
          </p:nvSpPr>
          <p:spPr>
            <a:xfrm>
              <a:off x="6077988" y="6451784"/>
              <a:ext cx="134547" cy="192125"/>
            </a:xfrm>
            <a:custGeom>
              <a:avLst/>
              <a:gdLst>
                <a:gd name="connsiteX0" fmla="*/ 2306 w 134547"/>
                <a:gd name="connsiteY0" fmla="*/ 852 h 192125"/>
                <a:gd name="connsiteX1" fmla="*/ 27402 w 134547"/>
                <a:gd name="connsiteY1" fmla="*/ 115407 h 192125"/>
                <a:gd name="connsiteX2" fmla="*/ 66666 w 134547"/>
                <a:gd name="connsiteY2" fmla="*/ 163980 h 192125"/>
                <a:gd name="connsiteX3" fmla="*/ 91965 w 134547"/>
                <a:gd name="connsiteY3" fmla="*/ 184220 h 192125"/>
                <a:gd name="connsiteX4" fmla="*/ 122122 w 134547"/>
                <a:gd name="connsiteY4" fmla="*/ 191911 h 192125"/>
                <a:gd name="connsiteX5" fmla="*/ 133456 w 134547"/>
                <a:gd name="connsiteY5" fmla="*/ 177339 h 192125"/>
                <a:gd name="connsiteX6" fmla="*/ 118883 w 134547"/>
                <a:gd name="connsiteY6" fmla="*/ 157100 h 192125"/>
                <a:gd name="connsiteX7" fmla="*/ 96215 w 134547"/>
                <a:gd name="connsiteY7" fmla="*/ 136860 h 192125"/>
                <a:gd name="connsiteX8" fmla="*/ 60392 w 134547"/>
                <a:gd name="connsiteY8" fmla="*/ 96382 h 192125"/>
                <a:gd name="connsiteX9" fmla="*/ 31450 w 134547"/>
                <a:gd name="connsiteY9" fmla="*/ 50035 h 192125"/>
                <a:gd name="connsiteX10" fmla="*/ 6151 w 134547"/>
                <a:gd name="connsiteY10" fmla="*/ 852 h 192125"/>
                <a:gd name="connsiteX11" fmla="*/ 2306 w 134547"/>
                <a:gd name="connsiteY11" fmla="*/ 852 h 19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47" h="192125">
                  <a:moveTo>
                    <a:pt x="2306" y="852"/>
                  </a:moveTo>
                  <a:cubicBezTo>
                    <a:pt x="-3260" y="40805"/>
                    <a:pt x="5645" y="81425"/>
                    <a:pt x="27402" y="115407"/>
                  </a:cubicBezTo>
                  <a:cubicBezTo>
                    <a:pt x="38534" y="133076"/>
                    <a:pt x="51709" y="149389"/>
                    <a:pt x="66666" y="163980"/>
                  </a:cubicBezTo>
                  <a:cubicBezTo>
                    <a:pt x="74114" y="171874"/>
                    <a:pt x="82635" y="178674"/>
                    <a:pt x="91965" y="184220"/>
                  </a:cubicBezTo>
                  <a:cubicBezTo>
                    <a:pt x="101538" y="188410"/>
                    <a:pt x="111719" y="191000"/>
                    <a:pt x="122122" y="191911"/>
                  </a:cubicBezTo>
                  <a:cubicBezTo>
                    <a:pt x="129408" y="191911"/>
                    <a:pt x="139325" y="185232"/>
                    <a:pt x="133456" y="177339"/>
                  </a:cubicBezTo>
                  <a:cubicBezTo>
                    <a:pt x="127586" y="169445"/>
                    <a:pt x="123741" y="163779"/>
                    <a:pt x="118883" y="157100"/>
                  </a:cubicBezTo>
                  <a:cubicBezTo>
                    <a:pt x="112043" y="149590"/>
                    <a:pt x="104433" y="142811"/>
                    <a:pt x="96215" y="136860"/>
                  </a:cubicBezTo>
                  <a:cubicBezTo>
                    <a:pt x="82858" y="124696"/>
                    <a:pt x="70856" y="111116"/>
                    <a:pt x="60392" y="96382"/>
                  </a:cubicBezTo>
                  <a:cubicBezTo>
                    <a:pt x="49868" y="81405"/>
                    <a:pt x="41367" y="65415"/>
                    <a:pt x="31450" y="50035"/>
                  </a:cubicBezTo>
                  <a:cubicBezTo>
                    <a:pt x="21856" y="34267"/>
                    <a:pt x="13417" y="17834"/>
                    <a:pt x="6151" y="852"/>
                  </a:cubicBezTo>
                  <a:cubicBezTo>
                    <a:pt x="6151" y="-766"/>
                    <a:pt x="2710" y="-362"/>
                    <a:pt x="2306" y="852"/>
                  </a:cubicBezTo>
                  <a:close/>
                </a:path>
              </a:pathLst>
            </a:custGeom>
            <a:solidFill>
              <a:srgbClr val="280E0E"/>
            </a:solidFill>
            <a:ln w="20234" cap="flat">
              <a:noFill/>
              <a:prstDash val="solid"/>
              <a:miter/>
            </a:ln>
          </p:spPr>
          <p:txBody>
            <a:bodyPr rtlCol="0" anchor="ctr"/>
            <a:lstStyle/>
            <a:p>
              <a:endParaRPr lang="en-US"/>
            </a:p>
          </p:txBody>
        </p:sp>
        <p:sp>
          <p:nvSpPr>
            <p:cNvPr id="218" name="Freeform: Shape 217">
              <a:extLst>
                <a:ext uri="{FF2B5EF4-FFF2-40B4-BE49-F238E27FC236}">
                  <a16:creationId xmlns="" xmlns:a16="http://schemas.microsoft.com/office/drawing/2014/main" id="{CEF3204D-5DE0-4659-9B25-035765EA5B7C}"/>
                </a:ext>
              </a:extLst>
            </p:cNvPr>
            <p:cNvSpPr/>
            <p:nvPr/>
          </p:nvSpPr>
          <p:spPr>
            <a:xfrm>
              <a:off x="6062180" y="6384596"/>
              <a:ext cx="40138" cy="49029"/>
            </a:xfrm>
            <a:custGeom>
              <a:avLst/>
              <a:gdLst>
                <a:gd name="connsiteX0" fmla="*/ 3946 w 40138"/>
                <a:gd name="connsiteY0" fmla="*/ 8942 h 49029"/>
                <a:gd name="connsiteX1" fmla="*/ 1922 w 40138"/>
                <a:gd name="connsiteY1" fmla="*/ 13396 h 49029"/>
                <a:gd name="connsiteX2" fmla="*/ 1922 w 40138"/>
                <a:gd name="connsiteY2" fmla="*/ 13396 h 49029"/>
                <a:gd name="connsiteX3" fmla="*/ 1922 w 40138"/>
                <a:gd name="connsiteY3" fmla="*/ 15217 h 49029"/>
                <a:gd name="connsiteX4" fmla="*/ 708 w 40138"/>
                <a:gd name="connsiteY4" fmla="*/ 23919 h 49029"/>
                <a:gd name="connsiteX5" fmla="*/ 708 w 40138"/>
                <a:gd name="connsiteY5" fmla="*/ 18657 h 49029"/>
                <a:gd name="connsiteX6" fmla="*/ 708 w 40138"/>
                <a:gd name="connsiteY6" fmla="*/ 21896 h 49029"/>
                <a:gd name="connsiteX7" fmla="*/ 708 w 40138"/>
                <a:gd name="connsiteY7" fmla="*/ 23515 h 49029"/>
                <a:gd name="connsiteX8" fmla="*/ 708 w 40138"/>
                <a:gd name="connsiteY8" fmla="*/ 23515 h 49029"/>
                <a:gd name="connsiteX9" fmla="*/ 708 w 40138"/>
                <a:gd name="connsiteY9" fmla="*/ 28979 h 49029"/>
                <a:gd name="connsiteX10" fmla="*/ 2529 w 40138"/>
                <a:gd name="connsiteY10" fmla="*/ 37075 h 49029"/>
                <a:gd name="connsiteX11" fmla="*/ 5363 w 40138"/>
                <a:gd name="connsiteY11" fmla="*/ 41730 h 49029"/>
                <a:gd name="connsiteX12" fmla="*/ 8804 w 40138"/>
                <a:gd name="connsiteY12" fmla="*/ 45171 h 49029"/>
                <a:gd name="connsiteX13" fmla="*/ 15685 w 40138"/>
                <a:gd name="connsiteY13" fmla="*/ 48814 h 49029"/>
                <a:gd name="connsiteX14" fmla="*/ 20745 w 40138"/>
                <a:gd name="connsiteY14" fmla="*/ 48814 h 49029"/>
                <a:gd name="connsiteX15" fmla="*/ 26210 w 40138"/>
                <a:gd name="connsiteY15" fmla="*/ 48814 h 49029"/>
                <a:gd name="connsiteX16" fmla="*/ 30864 w 40138"/>
                <a:gd name="connsiteY16" fmla="*/ 46790 h 49029"/>
                <a:gd name="connsiteX17" fmla="*/ 34912 w 40138"/>
                <a:gd name="connsiteY17" fmla="*/ 43755 h 49029"/>
                <a:gd name="connsiteX18" fmla="*/ 36734 w 40138"/>
                <a:gd name="connsiteY18" fmla="*/ 41326 h 49029"/>
                <a:gd name="connsiteX19" fmla="*/ 38353 w 40138"/>
                <a:gd name="connsiteY19" fmla="*/ 39301 h 49029"/>
                <a:gd name="connsiteX20" fmla="*/ 39365 w 40138"/>
                <a:gd name="connsiteY20" fmla="*/ 36670 h 49029"/>
                <a:gd name="connsiteX21" fmla="*/ 40782 w 40138"/>
                <a:gd name="connsiteY21" fmla="*/ 31610 h 49029"/>
                <a:gd name="connsiteX22" fmla="*/ 40782 w 40138"/>
                <a:gd name="connsiteY22" fmla="*/ 28170 h 49029"/>
                <a:gd name="connsiteX23" fmla="*/ 39770 w 40138"/>
                <a:gd name="connsiteY23" fmla="*/ 20074 h 49029"/>
                <a:gd name="connsiteX24" fmla="*/ 39770 w 40138"/>
                <a:gd name="connsiteY24" fmla="*/ 16836 h 49029"/>
                <a:gd name="connsiteX25" fmla="*/ 37544 w 40138"/>
                <a:gd name="connsiteY25" fmla="*/ 11168 h 49029"/>
                <a:gd name="connsiteX26" fmla="*/ 37544 w 40138"/>
                <a:gd name="connsiteY26" fmla="*/ 9550 h 49029"/>
                <a:gd name="connsiteX27" fmla="*/ 34103 w 40138"/>
                <a:gd name="connsiteY27" fmla="*/ 5097 h 49029"/>
                <a:gd name="connsiteX28" fmla="*/ 34103 w 40138"/>
                <a:gd name="connsiteY28" fmla="*/ 5097 h 49029"/>
                <a:gd name="connsiteX29" fmla="*/ 30257 w 40138"/>
                <a:gd name="connsiteY29" fmla="*/ 2263 h 49029"/>
                <a:gd name="connsiteX30" fmla="*/ 23983 w 40138"/>
                <a:gd name="connsiteY30" fmla="*/ 240 h 49029"/>
                <a:gd name="connsiteX31" fmla="*/ 17507 w 40138"/>
                <a:gd name="connsiteY31" fmla="*/ 240 h 49029"/>
                <a:gd name="connsiteX32" fmla="*/ 13459 w 40138"/>
                <a:gd name="connsiteY32" fmla="*/ 1859 h 49029"/>
                <a:gd name="connsiteX33" fmla="*/ 7387 w 40138"/>
                <a:gd name="connsiteY33" fmla="*/ 7931 h 4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138" h="49029">
                  <a:moveTo>
                    <a:pt x="3946" y="8942"/>
                  </a:moveTo>
                  <a:cubicBezTo>
                    <a:pt x="3198" y="10379"/>
                    <a:pt x="2509" y="11878"/>
                    <a:pt x="1922" y="13396"/>
                  </a:cubicBezTo>
                  <a:lnTo>
                    <a:pt x="1922" y="13396"/>
                  </a:lnTo>
                  <a:cubicBezTo>
                    <a:pt x="1922" y="13396"/>
                    <a:pt x="1922" y="14610"/>
                    <a:pt x="1922" y="15217"/>
                  </a:cubicBezTo>
                  <a:cubicBezTo>
                    <a:pt x="1315" y="18091"/>
                    <a:pt x="911" y="20985"/>
                    <a:pt x="708" y="23919"/>
                  </a:cubicBezTo>
                  <a:lnTo>
                    <a:pt x="708" y="18657"/>
                  </a:lnTo>
                  <a:lnTo>
                    <a:pt x="708" y="21896"/>
                  </a:lnTo>
                  <a:cubicBezTo>
                    <a:pt x="789" y="22422"/>
                    <a:pt x="789" y="22989"/>
                    <a:pt x="708" y="23515"/>
                  </a:cubicBezTo>
                  <a:lnTo>
                    <a:pt x="708" y="23515"/>
                  </a:lnTo>
                  <a:lnTo>
                    <a:pt x="708" y="28979"/>
                  </a:lnTo>
                  <a:cubicBezTo>
                    <a:pt x="567" y="31793"/>
                    <a:pt x="1194" y="34586"/>
                    <a:pt x="2529" y="37075"/>
                  </a:cubicBezTo>
                  <a:cubicBezTo>
                    <a:pt x="3198" y="38775"/>
                    <a:pt x="4149" y="40354"/>
                    <a:pt x="5363" y="41730"/>
                  </a:cubicBezTo>
                  <a:cubicBezTo>
                    <a:pt x="6193" y="43168"/>
                    <a:pt x="7367" y="44341"/>
                    <a:pt x="8804" y="45171"/>
                  </a:cubicBezTo>
                  <a:cubicBezTo>
                    <a:pt x="10747" y="46972"/>
                    <a:pt x="13115" y="48228"/>
                    <a:pt x="15685" y="48814"/>
                  </a:cubicBezTo>
                  <a:lnTo>
                    <a:pt x="20745" y="48814"/>
                  </a:lnTo>
                  <a:lnTo>
                    <a:pt x="26210" y="48814"/>
                  </a:lnTo>
                  <a:lnTo>
                    <a:pt x="30864" y="46790"/>
                  </a:lnTo>
                  <a:lnTo>
                    <a:pt x="34912" y="43755"/>
                  </a:lnTo>
                  <a:cubicBezTo>
                    <a:pt x="35560" y="42985"/>
                    <a:pt x="36167" y="42176"/>
                    <a:pt x="36734" y="41326"/>
                  </a:cubicBezTo>
                  <a:lnTo>
                    <a:pt x="38353" y="39301"/>
                  </a:lnTo>
                  <a:cubicBezTo>
                    <a:pt x="38818" y="38471"/>
                    <a:pt x="39162" y="37582"/>
                    <a:pt x="39365" y="36670"/>
                  </a:cubicBezTo>
                  <a:cubicBezTo>
                    <a:pt x="40316" y="35152"/>
                    <a:pt x="40822" y="33392"/>
                    <a:pt x="40782" y="31610"/>
                  </a:cubicBezTo>
                  <a:cubicBezTo>
                    <a:pt x="40842" y="30456"/>
                    <a:pt x="40842" y="29324"/>
                    <a:pt x="40782" y="28170"/>
                  </a:cubicBezTo>
                  <a:cubicBezTo>
                    <a:pt x="40782" y="25336"/>
                    <a:pt x="40782" y="22705"/>
                    <a:pt x="39770" y="20074"/>
                  </a:cubicBezTo>
                  <a:cubicBezTo>
                    <a:pt x="39891" y="19002"/>
                    <a:pt x="39891" y="17908"/>
                    <a:pt x="39770" y="16836"/>
                  </a:cubicBezTo>
                  <a:cubicBezTo>
                    <a:pt x="39143" y="14893"/>
                    <a:pt x="38414" y="13010"/>
                    <a:pt x="37544" y="11168"/>
                  </a:cubicBezTo>
                  <a:lnTo>
                    <a:pt x="37544" y="9550"/>
                  </a:lnTo>
                  <a:cubicBezTo>
                    <a:pt x="36531" y="7972"/>
                    <a:pt x="35378" y="6473"/>
                    <a:pt x="34103" y="5097"/>
                  </a:cubicBezTo>
                  <a:lnTo>
                    <a:pt x="34103" y="5097"/>
                  </a:lnTo>
                  <a:cubicBezTo>
                    <a:pt x="32909" y="4044"/>
                    <a:pt x="31613" y="3093"/>
                    <a:pt x="30257" y="2263"/>
                  </a:cubicBezTo>
                  <a:cubicBezTo>
                    <a:pt x="28355" y="1090"/>
                    <a:pt x="26210" y="382"/>
                    <a:pt x="23983" y="240"/>
                  </a:cubicBezTo>
                  <a:cubicBezTo>
                    <a:pt x="21858" y="-367"/>
                    <a:pt x="19632" y="-367"/>
                    <a:pt x="17507" y="240"/>
                  </a:cubicBezTo>
                  <a:lnTo>
                    <a:pt x="13459" y="1859"/>
                  </a:lnTo>
                  <a:cubicBezTo>
                    <a:pt x="10868" y="3235"/>
                    <a:pt x="8763" y="5340"/>
                    <a:pt x="7387" y="7931"/>
                  </a:cubicBezTo>
                  <a:close/>
                </a:path>
              </a:pathLst>
            </a:custGeom>
            <a:solidFill>
              <a:srgbClr val="280E0E"/>
            </a:solidFill>
            <a:ln w="20234" cap="flat">
              <a:noFill/>
              <a:prstDash val="solid"/>
              <a:miter/>
            </a:ln>
          </p:spPr>
          <p:txBody>
            <a:bodyPr rtlCol="0" anchor="ctr"/>
            <a:lstStyle/>
            <a:p>
              <a:endParaRPr lang="en-US"/>
            </a:p>
          </p:txBody>
        </p:sp>
      </p:grpSp>
      <p:sp>
        <p:nvSpPr>
          <p:cNvPr id="219" name="Freeform: Shape 218">
            <a:extLst>
              <a:ext uri="{FF2B5EF4-FFF2-40B4-BE49-F238E27FC236}">
                <a16:creationId xmlns="" xmlns:a16="http://schemas.microsoft.com/office/drawing/2014/main" id="{8B7183D1-0BDD-4D82-A42F-32BF9EBE054D}"/>
              </a:ext>
            </a:extLst>
          </p:cNvPr>
          <p:cNvSpPr/>
          <p:nvPr/>
        </p:nvSpPr>
        <p:spPr>
          <a:xfrm>
            <a:off x="1531130" y="1656021"/>
            <a:ext cx="544788" cy="268099"/>
          </a:xfrm>
          <a:custGeom>
            <a:avLst/>
            <a:gdLst>
              <a:gd name="connsiteX0" fmla="*/ 139649 w 544788"/>
              <a:gd name="connsiteY0" fmla="*/ 184506 h 268099"/>
              <a:gd name="connsiteX1" fmla="*/ 408426 w 544788"/>
              <a:gd name="connsiteY1" fmla="*/ 150707 h 268099"/>
              <a:gd name="connsiteX2" fmla="*/ 464084 w 544788"/>
              <a:gd name="connsiteY2" fmla="*/ 120956 h 268099"/>
              <a:gd name="connsiteX3" fmla="*/ 369566 w 544788"/>
              <a:gd name="connsiteY3" fmla="*/ 74202 h 268099"/>
              <a:gd name="connsiteX4" fmla="*/ 261894 w 544788"/>
              <a:gd name="connsiteY4" fmla="*/ 83917 h 268099"/>
              <a:gd name="connsiteX5" fmla="*/ 89253 w 544788"/>
              <a:gd name="connsiteY5" fmla="*/ 115288 h 268099"/>
              <a:gd name="connsiteX6" fmla="*/ 1820 w 544788"/>
              <a:gd name="connsiteY6" fmla="*/ 169731 h 268099"/>
              <a:gd name="connsiteX7" fmla="*/ 22059 w 544788"/>
              <a:gd name="connsiteY7" fmla="*/ 228426 h 268099"/>
              <a:gd name="connsiteX8" fmla="*/ 80551 w 544788"/>
              <a:gd name="connsiteY8" fmla="*/ 256153 h 268099"/>
              <a:gd name="connsiteX9" fmla="*/ 417938 w 544788"/>
              <a:gd name="connsiteY9" fmla="*/ 227616 h 268099"/>
              <a:gd name="connsiteX10" fmla="*/ 543624 w 544788"/>
              <a:gd name="connsiteY10" fmla="*/ 142206 h 268099"/>
              <a:gd name="connsiteX11" fmla="*/ 498288 w 544788"/>
              <a:gd name="connsiteY11" fmla="*/ 37368 h 268099"/>
              <a:gd name="connsiteX12" fmla="*/ 382722 w 544788"/>
              <a:gd name="connsiteY12" fmla="*/ 3163 h 268099"/>
              <a:gd name="connsiteX13" fmla="*/ 154424 w 544788"/>
              <a:gd name="connsiteY13" fmla="*/ 15104 h 26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4788" h="268099">
                <a:moveTo>
                  <a:pt x="139649" y="184506"/>
                </a:moveTo>
                <a:lnTo>
                  <a:pt x="408426" y="150707"/>
                </a:lnTo>
                <a:cubicBezTo>
                  <a:pt x="430486" y="147873"/>
                  <a:pt x="456797" y="142004"/>
                  <a:pt x="464084" y="120956"/>
                </a:cubicBezTo>
                <a:cubicBezTo>
                  <a:pt x="440303" y="93086"/>
                  <a:pt x="406138" y="76186"/>
                  <a:pt x="369566" y="74202"/>
                </a:cubicBezTo>
                <a:cubicBezTo>
                  <a:pt x="333399" y="72381"/>
                  <a:pt x="297150" y="75640"/>
                  <a:pt x="261894" y="83917"/>
                </a:cubicBezTo>
                <a:lnTo>
                  <a:pt x="89253" y="115288"/>
                </a:lnTo>
                <a:cubicBezTo>
                  <a:pt x="53430" y="121765"/>
                  <a:pt x="10725" y="134515"/>
                  <a:pt x="1820" y="169731"/>
                </a:cubicBezTo>
                <a:cubicBezTo>
                  <a:pt x="-2390" y="191509"/>
                  <a:pt x="5322" y="213873"/>
                  <a:pt x="22059" y="228426"/>
                </a:cubicBezTo>
                <a:cubicBezTo>
                  <a:pt x="39040" y="242228"/>
                  <a:pt x="59117" y="251741"/>
                  <a:pt x="80551" y="256153"/>
                </a:cubicBezTo>
                <a:cubicBezTo>
                  <a:pt x="191057" y="284488"/>
                  <a:pt x="307230" y="256153"/>
                  <a:pt x="417938" y="227616"/>
                </a:cubicBezTo>
                <a:cubicBezTo>
                  <a:pt x="469346" y="214461"/>
                  <a:pt x="529253" y="193412"/>
                  <a:pt x="543624" y="142206"/>
                </a:cubicBezTo>
                <a:cubicBezTo>
                  <a:pt x="551557" y="101262"/>
                  <a:pt x="533565" y="59630"/>
                  <a:pt x="498288" y="37368"/>
                </a:cubicBezTo>
                <a:cubicBezTo>
                  <a:pt x="463335" y="16258"/>
                  <a:pt x="423545" y="4479"/>
                  <a:pt x="382722" y="3163"/>
                </a:cubicBezTo>
                <a:cubicBezTo>
                  <a:pt x="306441" y="-3900"/>
                  <a:pt x="229552" y="127"/>
                  <a:pt x="154424" y="15104"/>
                </a:cubicBezTo>
              </a:path>
            </a:pathLst>
          </a:custGeom>
          <a:noFill/>
          <a:ln w="20234" cap="rnd">
            <a:solidFill>
              <a:srgbClr val="190B0B"/>
            </a:solidFill>
            <a:prstDash val="solid"/>
            <a:round/>
          </a:ln>
        </p:spPr>
        <p:txBody>
          <a:bodyPr rtlCol="0" anchor="ctr"/>
          <a:lstStyle/>
          <a:p>
            <a:endParaRPr lang="en-US"/>
          </a:p>
        </p:txBody>
      </p:sp>
      <p:sp>
        <p:nvSpPr>
          <p:cNvPr id="220" name="Freeform: Shape 219">
            <a:extLst>
              <a:ext uri="{FF2B5EF4-FFF2-40B4-BE49-F238E27FC236}">
                <a16:creationId xmlns="" xmlns:a16="http://schemas.microsoft.com/office/drawing/2014/main" id="{8033956F-32BD-44FD-BB4D-09A9A16EB7D4}"/>
              </a:ext>
            </a:extLst>
          </p:cNvPr>
          <p:cNvSpPr/>
          <p:nvPr/>
        </p:nvSpPr>
        <p:spPr>
          <a:xfrm>
            <a:off x="5979959" y="5091624"/>
            <a:ext cx="378415" cy="186832"/>
          </a:xfrm>
          <a:custGeom>
            <a:avLst/>
            <a:gdLst>
              <a:gd name="connsiteX0" fmla="*/ 97096 w 378415"/>
              <a:gd name="connsiteY0" fmla="*/ 128244 h 186832"/>
              <a:gd name="connsiteX1" fmla="*/ 283499 w 378415"/>
              <a:gd name="connsiteY1" fmla="*/ 104766 h 186832"/>
              <a:gd name="connsiteX2" fmla="*/ 322156 w 378415"/>
              <a:gd name="connsiteY2" fmla="*/ 84527 h 186832"/>
              <a:gd name="connsiteX3" fmla="*/ 256581 w 378415"/>
              <a:gd name="connsiteY3" fmla="*/ 52144 h 186832"/>
              <a:gd name="connsiteX4" fmla="*/ 181696 w 378415"/>
              <a:gd name="connsiteY4" fmla="*/ 58823 h 186832"/>
              <a:gd name="connsiteX5" fmla="*/ 62082 w 378415"/>
              <a:gd name="connsiteY5" fmla="*/ 80681 h 186832"/>
              <a:gd name="connsiteX6" fmla="*/ 1365 w 378415"/>
              <a:gd name="connsiteY6" fmla="*/ 118528 h 186832"/>
              <a:gd name="connsiteX7" fmla="*/ 15937 w 378415"/>
              <a:gd name="connsiteY7" fmla="*/ 159007 h 186832"/>
              <a:gd name="connsiteX8" fmla="*/ 56415 w 378415"/>
              <a:gd name="connsiteY8" fmla="*/ 178234 h 186832"/>
              <a:gd name="connsiteX9" fmla="*/ 290583 w 378415"/>
              <a:gd name="connsiteY9" fmla="*/ 157995 h 186832"/>
              <a:gd name="connsiteX10" fmla="*/ 377814 w 378415"/>
              <a:gd name="connsiteY10" fmla="*/ 98694 h 186832"/>
              <a:gd name="connsiteX11" fmla="*/ 346443 w 378415"/>
              <a:gd name="connsiteY11" fmla="*/ 25833 h 186832"/>
              <a:gd name="connsiteX12" fmla="*/ 265486 w 378415"/>
              <a:gd name="connsiteY12" fmla="*/ 2153 h 186832"/>
              <a:gd name="connsiteX13" fmla="*/ 107013 w 378415"/>
              <a:gd name="connsiteY13" fmla="*/ 10451 h 18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8415" h="186832">
                <a:moveTo>
                  <a:pt x="97096" y="128244"/>
                </a:moveTo>
                <a:lnTo>
                  <a:pt x="283499" y="104766"/>
                </a:lnTo>
                <a:cubicBezTo>
                  <a:pt x="298881" y="102742"/>
                  <a:pt x="317096" y="98694"/>
                  <a:pt x="322156" y="84527"/>
                </a:cubicBezTo>
                <a:cubicBezTo>
                  <a:pt x="305580" y="65300"/>
                  <a:pt x="281920" y="53602"/>
                  <a:pt x="256581" y="52144"/>
                </a:cubicBezTo>
                <a:cubicBezTo>
                  <a:pt x="231424" y="51031"/>
                  <a:pt x="206246" y="53277"/>
                  <a:pt x="181696" y="58823"/>
                </a:cubicBezTo>
                <a:lnTo>
                  <a:pt x="62082" y="80681"/>
                </a:lnTo>
                <a:cubicBezTo>
                  <a:pt x="37188" y="85337"/>
                  <a:pt x="7436" y="94039"/>
                  <a:pt x="1365" y="118528"/>
                </a:cubicBezTo>
                <a:cubicBezTo>
                  <a:pt x="-1348" y="133647"/>
                  <a:pt x="4218" y="149070"/>
                  <a:pt x="15937" y="159007"/>
                </a:cubicBezTo>
                <a:cubicBezTo>
                  <a:pt x="27675" y="168581"/>
                  <a:pt x="41559" y="175178"/>
                  <a:pt x="56415" y="178234"/>
                </a:cubicBezTo>
                <a:cubicBezTo>
                  <a:pt x="133324" y="198474"/>
                  <a:pt x="213876" y="178234"/>
                  <a:pt x="290583" y="157995"/>
                </a:cubicBezTo>
                <a:cubicBezTo>
                  <a:pt x="326406" y="148685"/>
                  <a:pt x="367897" y="134113"/>
                  <a:pt x="377814" y="98694"/>
                </a:cubicBezTo>
                <a:cubicBezTo>
                  <a:pt x="383319" y="70258"/>
                  <a:pt x="370892" y="41357"/>
                  <a:pt x="346443" y="25833"/>
                </a:cubicBezTo>
                <a:cubicBezTo>
                  <a:pt x="321994" y="11018"/>
                  <a:pt x="294084" y="2841"/>
                  <a:pt x="265486" y="2153"/>
                </a:cubicBezTo>
                <a:cubicBezTo>
                  <a:pt x="212540" y="-2785"/>
                  <a:pt x="159149" y="8"/>
                  <a:pt x="107013" y="10451"/>
                </a:cubicBezTo>
              </a:path>
            </a:pathLst>
          </a:custGeom>
          <a:noFill/>
          <a:ln w="20234" cap="rnd">
            <a:solidFill>
              <a:srgbClr val="190B0B"/>
            </a:solidFill>
            <a:prstDash val="solid"/>
            <a:round/>
          </a:ln>
        </p:spPr>
        <p:txBody>
          <a:bodyPr rtlCol="0" anchor="ctr"/>
          <a:lstStyle/>
          <a:p>
            <a:endParaRPr lang="en-US"/>
          </a:p>
        </p:txBody>
      </p:sp>
      <p:grpSp>
        <p:nvGrpSpPr>
          <p:cNvPr id="2" name="Group 1"/>
          <p:cNvGrpSpPr/>
          <p:nvPr/>
        </p:nvGrpSpPr>
        <p:grpSpPr>
          <a:xfrm>
            <a:off x="8114818" y="325387"/>
            <a:ext cx="2836417" cy="1911554"/>
            <a:chOff x="8114818" y="325387"/>
            <a:chExt cx="2836417" cy="1911554"/>
          </a:xfrm>
        </p:grpSpPr>
        <p:grpSp>
          <p:nvGrpSpPr>
            <p:cNvPr id="314" name="Group 313">
              <a:extLst>
                <a:ext uri="{FF2B5EF4-FFF2-40B4-BE49-F238E27FC236}">
                  <a16:creationId xmlns="" xmlns:a16="http://schemas.microsoft.com/office/drawing/2014/main" id="{0D2707DC-8DEE-4086-A6EE-B7598DDDB7C2}"/>
                </a:ext>
              </a:extLst>
            </p:cNvPr>
            <p:cNvGrpSpPr/>
            <p:nvPr/>
          </p:nvGrpSpPr>
          <p:grpSpPr>
            <a:xfrm>
              <a:off x="8114818" y="325387"/>
              <a:ext cx="2836417" cy="1911554"/>
              <a:chOff x="13929495" y="839483"/>
              <a:chExt cx="2836417" cy="1911554"/>
            </a:xfrm>
          </p:grpSpPr>
          <p:sp>
            <p:nvSpPr>
              <p:cNvPr id="313" name="Freeform: Shape 312">
                <a:extLst>
                  <a:ext uri="{FF2B5EF4-FFF2-40B4-BE49-F238E27FC236}">
                    <a16:creationId xmlns="" xmlns:a16="http://schemas.microsoft.com/office/drawing/2014/main" id="{682DBAB2-268E-4F21-AC4A-F84D71C90B99}"/>
                  </a:ext>
                </a:extLst>
              </p:cNvPr>
              <p:cNvSpPr/>
              <p:nvPr/>
            </p:nvSpPr>
            <p:spPr>
              <a:xfrm>
                <a:off x="13929495" y="839483"/>
                <a:ext cx="2836417" cy="1911554"/>
              </a:xfrm>
              <a:custGeom>
                <a:avLst/>
                <a:gdLst>
                  <a:gd name="connsiteX0" fmla="*/ 2302443 w 2836417"/>
                  <a:gd name="connsiteY0" fmla="*/ 86 h 1911554"/>
                  <a:gd name="connsiteX1" fmla="*/ 2667666 w 2836417"/>
                  <a:gd name="connsiteY1" fmla="*/ 120106 h 1911554"/>
                  <a:gd name="connsiteX2" fmla="*/ 2793163 w 2836417"/>
                  <a:gd name="connsiteY2" fmla="*/ 559989 h 1911554"/>
                  <a:gd name="connsiteX3" fmla="*/ 2833545 w 2836417"/>
                  <a:gd name="connsiteY3" fmla="*/ 1116603 h 1911554"/>
                  <a:gd name="connsiteX4" fmla="*/ 2722321 w 2836417"/>
                  <a:gd name="connsiteY4" fmla="*/ 1370197 h 1911554"/>
                  <a:gd name="connsiteX5" fmla="*/ 2499114 w 2836417"/>
                  <a:gd name="connsiteY5" fmla="*/ 1428359 h 1911554"/>
                  <a:gd name="connsiteX6" fmla="*/ 2452013 w 2836417"/>
                  <a:gd name="connsiteY6" fmla="*/ 1430621 h 1911554"/>
                  <a:gd name="connsiteX7" fmla="*/ 2456184 w 2836417"/>
                  <a:gd name="connsiteY7" fmla="*/ 1421727 h 1911554"/>
                  <a:gd name="connsiteX8" fmla="*/ 2421372 w 2836417"/>
                  <a:gd name="connsiteY8" fmla="*/ 1432093 h 1911554"/>
                  <a:gd name="connsiteX9" fmla="*/ 2452013 w 2836417"/>
                  <a:gd name="connsiteY9" fmla="*/ 1430621 h 1911554"/>
                  <a:gd name="connsiteX10" fmla="*/ 2342236 w 2836417"/>
                  <a:gd name="connsiteY10" fmla="*/ 1664718 h 1911554"/>
                  <a:gd name="connsiteX11" fmla="*/ 2209541 w 2836417"/>
                  <a:gd name="connsiteY11" fmla="*/ 1900521 h 1911554"/>
                  <a:gd name="connsiteX12" fmla="*/ 2137655 w 2836417"/>
                  <a:gd name="connsiteY12" fmla="*/ 1896765 h 1911554"/>
                  <a:gd name="connsiteX13" fmla="*/ 2100237 w 2836417"/>
                  <a:gd name="connsiteY13" fmla="*/ 1465675 h 1911554"/>
                  <a:gd name="connsiteX14" fmla="*/ 2144965 w 2836417"/>
                  <a:gd name="connsiteY14" fmla="*/ 1461239 h 1911554"/>
                  <a:gd name="connsiteX15" fmla="*/ 2098665 w 2836417"/>
                  <a:gd name="connsiteY15" fmla="*/ 1447567 h 1911554"/>
                  <a:gd name="connsiteX16" fmla="*/ 2100237 w 2836417"/>
                  <a:gd name="connsiteY16" fmla="*/ 1465675 h 1911554"/>
                  <a:gd name="connsiteX17" fmla="*/ 1919117 w 2836417"/>
                  <a:gd name="connsiteY17" fmla="*/ 1483635 h 1911554"/>
                  <a:gd name="connsiteX18" fmla="*/ 1236548 w 2836417"/>
                  <a:gd name="connsiteY18" fmla="*/ 1511417 h 1911554"/>
                  <a:gd name="connsiteX19" fmla="*/ 468945 w 2836417"/>
                  <a:gd name="connsiteY19" fmla="*/ 1534402 h 1911554"/>
                  <a:gd name="connsiteX20" fmla="*/ 461979 w 2836417"/>
                  <a:gd name="connsiteY20" fmla="*/ 1532975 h 1911554"/>
                  <a:gd name="connsiteX21" fmla="*/ 482358 w 2836417"/>
                  <a:gd name="connsiteY21" fmla="*/ 1530771 h 1911554"/>
                  <a:gd name="connsiteX22" fmla="*/ 478344 w 2836417"/>
                  <a:gd name="connsiteY22" fmla="*/ 1506158 h 1911554"/>
                  <a:gd name="connsiteX23" fmla="*/ 476275 w 2836417"/>
                  <a:gd name="connsiteY23" fmla="*/ 1505870 h 1911554"/>
                  <a:gd name="connsiteX24" fmla="*/ 655822 w 2836417"/>
                  <a:gd name="connsiteY24" fmla="*/ 1506165 h 1911554"/>
                  <a:gd name="connsiteX25" fmla="*/ 1217401 w 2836417"/>
                  <a:gd name="connsiteY25" fmla="*/ 1483623 h 1911554"/>
                  <a:gd name="connsiteX26" fmla="*/ 2125645 w 2836417"/>
                  <a:gd name="connsiteY26" fmla="*/ 1433896 h 1911554"/>
                  <a:gd name="connsiteX27" fmla="*/ 2171944 w 2836417"/>
                  <a:gd name="connsiteY27" fmla="*/ 1447567 h 1911554"/>
                  <a:gd name="connsiteX28" fmla="*/ 2201028 w 2836417"/>
                  <a:gd name="connsiteY28" fmla="*/ 1782638 h 1911554"/>
                  <a:gd name="connsiteX29" fmla="*/ 2139221 w 2836417"/>
                  <a:gd name="connsiteY29" fmla="*/ 1892408 h 1911554"/>
                  <a:gd name="connsiteX30" fmla="*/ 2210934 w 2836417"/>
                  <a:gd name="connsiteY30" fmla="*/ 1896765 h 1911554"/>
                  <a:gd name="connsiteX31" fmla="*/ 2201028 w 2836417"/>
                  <a:gd name="connsiteY31" fmla="*/ 1782638 h 1911554"/>
                  <a:gd name="connsiteX32" fmla="*/ 2271942 w 2836417"/>
                  <a:gd name="connsiteY32" fmla="*/ 1656692 h 1911554"/>
                  <a:gd name="connsiteX33" fmla="*/ 2385864 w 2836417"/>
                  <a:gd name="connsiteY33" fmla="*/ 1413765 h 1911554"/>
                  <a:gd name="connsiteX34" fmla="*/ 2420676 w 2836417"/>
                  <a:gd name="connsiteY34" fmla="*/ 1403249 h 1911554"/>
                  <a:gd name="connsiteX35" fmla="*/ 2658441 w 2836417"/>
                  <a:gd name="connsiteY35" fmla="*/ 1355324 h 1911554"/>
                  <a:gd name="connsiteX36" fmla="*/ 2755392 w 2836417"/>
                  <a:gd name="connsiteY36" fmla="*/ 1166030 h 1911554"/>
                  <a:gd name="connsiteX37" fmla="*/ 2759396 w 2836417"/>
                  <a:gd name="connsiteY37" fmla="*/ 937826 h 1911554"/>
                  <a:gd name="connsiteX38" fmla="*/ 2685595 w 2836417"/>
                  <a:gd name="connsiteY38" fmla="*/ 382864 h 1911554"/>
                  <a:gd name="connsiteX39" fmla="*/ 2457054 w 2836417"/>
                  <a:gd name="connsiteY39" fmla="*/ 44388 h 1911554"/>
                  <a:gd name="connsiteX40" fmla="*/ 2023820 w 2836417"/>
                  <a:gd name="connsiteY40" fmla="*/ 42886 h 1911554"/>
                  <a:gd name="connsiteX41" fmla="*/ 1018625 w 2836417"/>
                  <a:gd name="connsiteY41" fmla="*/ 111242 h 1911554"/>
                  <a:gd name="connsiteX42" fmla="*/ 633779 w 2836417"/>
                  <a:gd name="connsiteY42" fmla="*/ 138585 h 1911554"/>
                  <a:gd name="connsiteX43" fmla="*/ 212555 w 2836417"/>
                  <a:gd name="connsiteY43" fmla="*/ 231128 h 1911554"/>
                  <a:gd name="connsiteX44" fmla="*/ 79574 w 2836417"/>
                  <a:gd name="connsiteY44" fmla="*/ 521229 h 1911554"/>
                  <a:gd name="connsiteX45" fmla="*/ 87406 w 2836417"/>
                  <a:gd name="connsiteY45" fmla="*/ 913788 h 1911554"/>
                  <a:gd name="connsiteX46" fmla="*/ 419974 w 2836417"/>
                  <a:gd name="connsiteY46" fmla="*/ 1498033 h 1911554"/>
                  <a:gd name="connsiteX47" fmla="*/ 476275 w 2836417"/>
                  <a:gd name="connsiteY47" fmla="*/ 1505870 h 1911554"/>
                  <a:gd name="connsiteX48" fmla="*/ 468945 w 2836417"/>
                  <a:gd name="connsiteY48" fmla="*/ 1505858 h 1911554"/>
                  <a:gd name="connsiteX49" fmla="*/ 444394 w 2836417"/>
                  <a:gd name="connsiteY49" fmla="*/ 1529372 h 1911554"/>
                  <a:gd name="connsiteX50" fmla="*/ 461979 w 2836417"/>
                  <a:gd name="connsiteY50" fmla="*/ 1532975 h 1911554"/>
                  <a:gd name="connsiteX51" fmla="*/ 458501 w 2836417"/>
                  <a:gd name="connsiteY51" fmla="*/ 1533351 h 1911554"/>
                  <a:gd name="connsiteX52" fmla="*/ 16564 w 2836417"/>
                  <a:gd name="connsiteY52" fmla="*/ 955854 h 1911554"/>
                  <a:gd name="connsiteX53" fmla="*/ 8383 w 2836417"/>
                  <a:gd name="connsiteY53" fmla="*/ 455877 h 1911554"/>
                  <a:gd name="connsiteX54" fmla="*/ 186620 w 2836417"/>
                  <a:gd name="connsiteY54" fmla="*/ 193720 h 1911554"/>
                  <a:gd name="connsiteX55" fmla="*/ 626991 w 2836417"/>
                  <a:gd name="connsiteY55" fmla="*/ 110190 h 1911554"/>
                  <a:gd name="connsiteX56" fmla="*/ 1109310 w 2836417"/>
                  <a:gd name="connsiteY56" fmla="*/ 76688 h 1911554"/>
                  <a:gd name="connsiteX57" fmla="*/ 2171074 w 2836417"/>
                  <a:gd name="connsiteY57" fmla="*/ 5628 h 1911554"/>
                  <a:gd name="connsiteX58" fmla="*/ 2302443 w 2836417"/>
                  <a:gd name="connsiteY58" fmla="*/ 86 h 19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36417" h="1911554">
                    <a:moveTo>
                      <a:pt x="2302443" y="86"/>
                    </a:moveTo>
                    <a:cubicBezTo>
                      <a:pt x="2441171" y="-1443"/>
                      <a:pt x="2592212" y="16445"/>
                      <a:pt x="2667666" y="120106"/>
                    </a:cubicBezTo>
                    <a:cubicBezTo>
                      <a:pt x="2755915" y="241645"/>
                      <a:pt x="2770884" y="422075"/>
                      <a:pt x="2793163" y="559989"/>
                    </a:cubicBezTo>
                    <a:cubicBezTo>
                      <a:pt x="2822579" y="743123"/>
                      <a:pt x="2844511" y="931516"/>
                      <a:pt x="2833545" y="1116603"/>
                    </a:cubicBezTo>
                    <a:cubicBezTo>
                      <a:pt x="2827975" y="1208396"/>
                      <a:pt x="2815791" y="1312207"/>
                      <a:pt x="2722321" y="1370197"/>
                    </a:cubicBezTo>
                    <a:cubicBezTo>
                      <a:pt x="2658224" y="1409972"/>
                      <a:pt x="2577972" y="1422873"/>
                      <a:pt x="2499114" y="1428359"/>
                    </a:cubicBezTo>
                    <a:lnTo>
                      <a:pt x="2452013" y="1430621"/>
                    </a:lnTo>
                    <a:lnTo>
                      <a:pt x="2456184" y="1421727"/>
                    </a:lnTo>
                    <a:lnTo>
                      <a:pt x="2421372" y="1432093"/>
                    </a:lnTo>
                    <a:lnTo>
                      <a:pt x="2452013" y="1430621"/>
                    </a:lnTo>
                    <a:lnTo>
                      <a:pt x="2342236" y="1664718"/>
                    </a:lnTo>
                    <a:cubicBezTo>
                      <a:pt x="2301105" y="1744564"/>
                      <a:pt x="2256850" y="1823211"/>
                      <a:pt x="2209541" y="1900521"/>
                    </a:cubicBezTo>
                    <a:cubicBezTo>
                      <a:pt x="2200664" y="1914943"/>
                      <a:pt x="2139395" y="1916746"/>
                      <a:pt x="2137655" y="1896765"/>
                    </a:cubicBezTo>
                    <a:lnTo>
                      <a:pt x="2100237" y="1465675"/>
                    </a:lnTo>
                    <a:lnTo>
                      <a:pt x="2144965" y="1461239"/>
                    </a:lnTo>
                    <a:lnTo>
                      <a:pt x="2098665" y="1447567"/>
                    </a:lnTo>
                    <a:lnTo>
                      <a:pt x="2100237" y="1465675"/>
                    </a:lnTo>
                    <a:lnTo>
                      <a:pt x="1919117" y="1483635"/>
                    </a:lnTo>
                    <a:cubicBezTo>
                      <a:pt x="1692084" y="1500459"/>
                      <a:pt x="1462260" y="1502854"/>
                      <a:pt x="1236548" y="1511417"/>
                    </a:cubicBezTo>
                    <a:cubicBezTo>
                      <a:pt x="982247" y="1520881"/>
                      <a:pt x="723594" y="1540261"/>
                      <a:pt x="468945" y="1534402"/>
                    </a:cubicBezTo>
                    <a:lnTo>
                      <a:pt x="461979" y="1532975"/>
                    </a:lnTo>
                    <a:lnTo>
                      <a:pt x="482358" y="1530771"/>
                    </a:lnTo>
                    <a:cubicBezTo>
                      <a:pt x="504127" y="1524299"/>
                      <a:pt x="515419" y="1508637"/>
                      <a:pt x="478344" y="1506158"/>
                    </a:cubicBezTo>
                    <a:lnTo>
                      <a:pt x="476275" y="1505870"/>
                    </a:lnTo>
                    <a:lnTo>
                      <a:pt x="655822" y="1506165"/>
                    </a:lnTo>
                    <a:cubicBezTo>
                      <a:pt x="843162" y="1502919"/>
                      <a:pt x="1031505" y="1490609"/>
                      <a:pt x="1217401" y="1483623"/>
                    </a:cubicBezTo>
                    <a:cubicBezTo>
                      <a:pt x="1518350" y="1472506"/>
                      <a:pt x="1827306" y="1472206"/>
                      <a:pt x="2125645" y="1433896"/>
                    </a:cubicBezTo>
                    <a:cubicBezTo>
                      <a:pt x="2137132" y="1432544"/>
                      <a:pt x="2170726" y="1432544"/>
                      <a:pt x="2171944" y="1447567"/>
                    </a:cubicBezTo>
                    <a:lnTo>
                      <a:pt x="2201028" y="1782638"/>
                    </a:lnTo>
                    <a:lnTo>
                      <a:pt x="2139221" y="1892408"/>
                    </a:lnTo>
                    <a:lnTo>
                      <a:pt x="2210934" y="1896765"/>
                    </a:lnTo>
                    <a:lnTo>
                      <a:pt x="2201028" y="1782638"/>
                    </a:lnTo>
                    <a:lnTo>
                      <a:pt x="2271942" y="1656692"/>
                    </a:lnTo>
                    <a:cubicBezTo>
                      <a:pt x="2313072" y="1576873"/>
                      <a:pt x="2351070" y="1495853"/>
                      <a:pt x="2385864" y="1413765"/>
                    </a:cubicBezTo>
                    <a:cubicBezTo>
                      <a:pt x="2389345" y="1404300"/>
                      <a:pt x="2412147" y="1403249"/>
                      <a:pt x="2420676" y="1403249"/>
                    </a:cubicBezTo>
                    <a:cubicBezTo>
                      <a:pt x="2499699" y="1400394"/>
                      <a:pt x="2591776" y="1397089"/>
                      <a:pt x="2658441" y="1355324"/>
                    </a:cubicBezTo>
                    <a:cubicBezTo>
                      <a:pt x="2729632" y="1310705"/>
                      <a:pt x="2747038" y="1237541"/>
                      <a:pt x="2755392" y="1166030"/>
                    </a:cubicBezTo>
                    <a:cubicBezTo>
                      <a:pt x="2762912" y="1090132"/>
                      <a:pt x="2764252" y="1013874"/>
                      <a:pt x="2759396" y="937826"/>
                    </a:cubicBezTo>
                    <a:cubicBezTo>
                      <a:pt x="2751093" y="751493"/>
                      <a:pt x="2726429" y="565973"/>
                      <a:pt x="2685595" y="382864"/>
                    </a:cubicBezTo>
                    <a:cubicBezTo>
                      <a:pt x="2654090" y="243447"/>
                      <a:pt x="2631984" y="96970"/>
                      <a:pt x="2457054" y="44388"/>
                    </a:cubicBezTo>
                    <a:cubicBezTo>
                      <a:pt x="2327206" y="5328"/>
                      <a:pt x="2160631" y="34022"/>
                      <a:pt x="2023820" y="42886"/>
                    </a:cubicBezTo>
                    <a:cubicBezTo>
                      <a:pt x="1688807" y="65020"/>
                      <a:pt x="1353742" y="87806"/>
                      <a:pt x="1018625" y="111242"/>
                    </a:cubicBezTo>
                    <a:cubicBezTo>
                      <a:pt x="889938" y="119756"/>
                      <a:pt x="761656" y="128869"/>
                      <a:pt x="633779" y="138585"/>
                    </a:cubicBezTo>
                    <a:cubicBezTo>
                      <a:pt x="492791" y="149101"/>
                      <a:pt x="327086" y="151505"/>
                      <a:pt x="212555" y="231128"/>
                    </a:cubicBezTo>
                    <a:cubicBezTo>
                      <a:pt x="104812" y="305794"/>
                      <a:pt x="83229" y="408554"/>
                      <a:pt x="79574" y="521229"/>
                    </a:cubicBezTo>
                    <a:cubicBezTo>
                      <a:pt x="74816" y="652732"/>
                      <a:pt x="77427" y="783586"/>
                      <a:pt x="87406" y="913788"/>
                    </a:cubicBezTo>
                    <a:cubicBezTo>
                      <a:pt x="102419" y="1119843"/>
                      <a:pt x="144051" y="1439453"/>
                      <a:pt x="419974" y="1498033"/>
                    </a:cubicBezTo>
                    <a:lnTo>
                      <a:pt x="476275" y="1505870"/>
                    </a:lnTo>
                    <a:lnTo>
                      <a:pt x="468945" y="1505858"/>
                    </a:lnTo>
                    <a:cubicBezTo>
                      <a:pt x="436309" y="1505182"/>
                      <a:pt x="428052" y="1520985"/>
                      <a:pt x="444394" y="1529372"/>
                    </a:cubicBezTo>
                    <a:lnTo>
                      <a:pt x="461979" y="1532975"/>
                    </a:lnTo>
                    <a:lnTo>
                      <a:pt x="458501" y="1533351"/>
                    </a:lnTo>
                    <a:cubicBezTo>
                      <a:pt x="119259" y="1509163"/>
                      <a:pt x="38147" y="1197429"/>
                      <a:pt x="16564" y="955854"/>
                    </a:cubicBezTo>
                    <a:cubicBezTo>
                      <a:pt x="1943" y="791198"/>
                      <a:pt x="-7804" y="621134"/>
                      <a:pt x="8383" y="455877"/>
                    </a:cubicBezTo>
                    <a:cubicBezTo>
                      <a:pt x="18827" y="347860"/>
                      <a:pt x="76789" y="250809"/>
                      <a:pt x="186620" y="193720"/>
                    </a:cubicBezTo>
                    <a:cubicBezTo>
                      <a:pt x="316295" y="126115"/>
                      <a:pt x="479737" y="121007"/>
                      <a:pt x="626991" y="110190"/>
                    </a:cubicBezTo>
                    <a:cubicBezTo>
                      <a:pt x="787939" y="98672"/>
                      <a:pt x="948711" y="87505"/>
                      <a:pt x="1109310" y="76688"/>
                    </a:cubicBezTo>
                    <a:cubicBezTo>
                      <a:pt x="1463522" y="52050"/>
                      <a:pt x="1817211" y="26360"/>
                      <a:pt x="2171074" y="5628"/>
                    </a:cubicBezTo>
                    <a:cubicBezTo>
                      <a:pt x="2211325" y="3262"/>
                      <a:pt x="2256200" y="595"/>
                      <a:pt x="2302443" y="86"/>
                    </a:cubicBezTo>
                    <a:close/>
                  </a:path>
                </a:pathLst>
              </a:custGeom>
              <a:solidFill>
                <a:srgbClr val="FFC000"/>
              </a:solidFill>
              <a:ln w="17355" cap="flat">
                <a:solidFill>
                  <a:srgbClr val="EB871E"/>
                </a:solidFill>
                <a:prstDash val="solid"/>
                <a:miter/>
              </a:ln>
            </p:spPr>
            <p:txBody>
              <a:bodyPr rtlCol="0" anchor="ctr"/>
              <a:lstStyle/>
              <a:p>
                <a:endParaRPr lang="en-US" dirty="0"/>
              </a:p>
            </p:txBody>
          </p:sp>
          <p:sp>
            <p:nvSpPr>
              <p:cNvPr id="311" name="Freeform: Shape 310">
                <a:extLst>
                  <a:ext uri="{FF2B5EF4-FFF2-40B4-BE49-F238E27FC236}">
                    <a16:creationId xmlns="" xmlns:a16="http://schemas.microsoft.com/office/drawing/2014/main" id="{7B9930F0-083C-4892-A8F6-92F3A8EDB5CC}"/>
                  </a:ext>
                </a:extLst>
              </p:cNvPr>
              <p:cNvSpPr/>
              <p:nvPr/>
            </p:nvSpPr>
            <p:spPr>
              <a:xfrm>
                <a:off x="13996764" y="852225"/>
                <a:ext cx="2684982" cy="1758234"/>
              </a:xfrm>
              <a:custGeom>
                <a:avLst/>
                <a:gdLst>
                  <a:gd name="connsiteX0" fmla="*/ 2165779 w 2684982"/>
                  <a:gd name="connsiteY0" fmla="*/ 1262 h 1758234"/>
                  <a:gd name="connsiteX1" fmla="*/ 2379785 w 2684982"/>
                  <a:gd name="connsiteY1" fmla="*/ 19984 h 1758234"/>
                  <a:gd name="connsiteX2" fmla="*/ 2608326 w 2684982"/>
                  <a:gd name="connsiteY2" fmla="*/ 358460 h 1758234"/>
                  <a:gd name="connsiteX3" fmla="*/ 2682127 w 2684982"/>
                  <a:gd name="connsiteY3" fmla="*/ 913422 h 1758234"/>
                  <a:gd name="connsiteX4" fmla="*/ 2678123 w 2684982"/>
                  <a:gd name="connsiteY4" fmla="*/ 1141626 h 1758234"/>
                  <a:gd name="connsiteX5" fmla="*/ 2581172 w 2684982"/>
                  <a:gd name="connsiteY5" fmla="*/ 1330920 h 1758234"/>
                  <a:gd name="connsiteX6" fmla="*/ 2343407 w 2684982"/>
                  <a:gd name="connsiteY6" fmla="*/ 1378845 h 1758234"/>
                  <a:gd name="connsiteX7" fmla="*/ 2308595 w 2684982"/>
                  <a:gd name="connsiteY7" fmla="*/ 1389361 h 1758234"/>
                  <a:gd name="connsiteX8" fmla="*/ 2194673 w 2684982"/>
                  <a:gd name="connsiteY8" fmla="*/ 1632288 h 1758234"/>
                  <a:gd name="connsiteX9" fmla="*/ 2123759 w 2684982"/>
                  <a:gd name="connsiteY9" fmla="*/ 1758234 h 1758234"/>
                  <a:gd name="connsiteX10" fmla="*/ 2094675 w 2684982"/>
                  <a:gd name="connsiteY10" fmla="*/ 1423163 h 1758234"/>
                  <a:gd name="connsiteX11" fmla="*/ 2048376 w 2684982"/>
                  <a:gd name="connsiteY11" fmla="*/ 1409492 h 1758234"/>
                  <a:gd name="connsiteX12" fmla="*/ 1140132 w 2684982"/>
                  <a:gd name="connsiteY12" fmla="*/ 1459219 h 1758234"/>
                  <a:gd name="connsiteX13" fmla="*/ 578553 w 2684982"/>
                  <a:gd name="connsiteY13" fmla="*/ 1481761 h 1758234"/>
                  <a:gd name="connsiteX14" fmla="*/ 399006 w 2684982"/>
                  <a:gd name="connsiteY14" fmla="*/ 1481466 h 1758234"/>
                  <a:gd name="connsiteX15" fmla="*/ 342705 w 2684982"/>
                  <a:gd name="connsiteY15" fmla="*/ 1473629 h 1758234"/>
                  <a:gd name="connsiteX16" fmla="*/ 10137 w 2684982"/>
                  <a:gd name="connsiteY16" fmla="*/ 889384 h 1758234"/>
                  <a:gd name="connsiteX17" fmla="*/ 2305 w 2684982"/>
                  <a:gd name="connsiteY17" fmla="*/ 496825 h 1758234"/>
                  <a:gd name="connsiteX18" fmla="*/ 135286 w 2684982"/>
                  <a:gd name="connsiteY18" fmla="*/ 206724 h 1758234"/>
                  <a:gd name="connsiteX19" fmla="*/ 556510 w 2684982"/>
                  <a:gd name="connsiteY19" fmla="*/ 114181 h 1758234"/>
                  <a:gd name="connsiteX20" fmla="*/ 941356 w 2684982"/>
                  <a:gd name="connsiteY20" fmla="*/ 86838 h 1758234"/>
                  <a:gd name="connsiteX21" fmla="*/ 1946551 w 2684982"/>
                  <a:gd name="connsiteY21" fmla="*/ 18482 h 1758234"/>
                  <a:gd name="connsiteX22" fmla="*/ 2165779 w 2684982"/>
                  <a:gd name="connsiteY22" fmla="*/ 1262 h 175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84982" h="1758234">
                    <a:moveTo>
                      <a:pt x="2165779" y="1262"/>
                    </a:moveTo>
                    <a:cubicBezTo>
                      <a:pt x="2240755" y="-2137"/>
                      <a:pt x="2314861" y="454"/>
                      <a:pt x="2379785" y="19984"/>
                    </a:cubicBezTo>
                    <a:cubicBezTo>
                      <a:pt x="2554715" y="72566"/>
                      <a:pt x="2576821" y="219043"/>
                      <a:pt x="2608326" y="358460"/>
                    </a:cubicBezTo>
                    <a:cubicBezTo>
                      <a:pt x="2649160" y="541569"/>
                      <a:pt x="2673824" y="727089"/>
                      <a:pt x="2682127" y="913422"/>
                    </a:cubicBezTo>
                    <a:cubicBezTo>
                      <a:pt x="2686983" y="989470"/>
                      <a:pt x="2685643" y="1065728"/>
                      <a:pt x="2678123" y="1141626"/>
                    </a:cubicBezTo>
                    <a:cubicBezTo>
                      <a:pt x="2669769" y="1213137"/>
                      <a:pt x="2652363" y="1286301"/>
                      <a:pt x="2581172" y="1330920"/>
                    </a:cubicBezTo>
                    <a:cubicBezTo>
                      <a:pt x="2514507" y="1372685"/>
                      <a:pt x="2422430" y="1375990"/>
                      <a:pt x="2343407" y="1378845"/>
                    </a:cubicBezTo>
                    <a:cubicBezTo>
                      <a:pt x="2334878" y="1378845"/>
                      <a:pt x="2312076" y="1379896"/>
                      <a:pt x="2308595" y="1389361"/>
                    </a:cubicBezTo>
                    <a:cubicBezTo>
                      <a:pt x="2273801" y="1471449"/>
                      <a:pt x="2235803" y="1552469"/>
                      <a:pt x="2194673" y="1632288"/>
                    </a:cubicBezTo>
                    <a:lnTo>
                      <a:pt x="2123759" y="1758234"/>
                    </a:lnTo>
                    <a:lnTo>
                      <a:pt x="2094675" y="1423163"/>
                    </a:lnTo>
                    <a:cubicBezTo>
                      <a:pt x="2093457" y="1408140"/>
                      <a:pt x="2059863" y="1408140"/>
                      <a:pt x="2048376" y="1409492"/>
                    </a:cubicBezTo>
                    <a:cubicBezTo>
                      <a:pt x="1750037" y="1447802"/>
                      <a:pt x="1441081" y="1448102"/>
                      <a:pt x="1140132" y="1459219"/>
                    </a:cubicBezTo>
                    <a:cubicBezTo>
                      <a:pt x="954236" y="1466205"/>
                      <a:pt x="765893" y="1478515"/>
                      <a:pt x="578553" y="1481761"/>
                    </a:cubicBezTo>
                    <a:lnTo>
                      <a:pt x="399006" y="1481466"/>
                    </a:lnTo>
                    <a:lnTo>
                      <a:pt x="342705" y="1473629"/>
                    </a:lnTo>
                    <a:cubicBezTo>
                      <a:pt x="66782" y="1415049"/>
                      <a:pt x="25150" y="1095439"/>
                      <a:pt x="10137" y="889384"/>
                    </a:cubicBezTo>
                    <a:cubicBezTo>
                      <a:pt x="158" y="759182"/>
                      <a:pt x="-2453" y="628328"/>
                      <a:pt x="2305" y="496825"/>
                    </a:cubicBezTo>
                    <a:cubicBezTo>
                      <a:pt x="5960" y="384150"/>
                      <a:pt x="27543" y="281390"/>
                      <a:pt x="135286" y="206724"/>
                    </a:cubicBezTo>
                    <a:cubicBezTo>
                      <a:pt x="249817" y="127101"/>
                      <a:pt x="415522" y="124697"/>
                      <a:pt x="556510" y="114181"/>
                    </a:cubicBezTo>
                    <a:cubicBezTo>
                      <a:pt x="684387" y="104465"/>
                      <a:pt x="812669" y="95352"/>
                      <a:pt x="941356" y="86838"/>
                    </a:cubicBezTo>
                    <a:cubicBezTo>
                      <a:pt x="1276473" y="63402"/>
                      <a:pt x="1611538" y="40616"/>
                      <a:pt x="1946551" y="18482"/>
                    </a:cubicBezTo>
                    <a:cubicBezTo>
                      <a:pt x="2014957" y="14050"/>
                      <a:pt x="2090803" y="4661"/>
                      <a:pt x="2165779" y="1262"/>
                    </a:cubicBezTo>
                    <a:close/>
                  </a:path>
                </a:pathLst>
              </a:custGeom>
              <a:solidFill>
                <a:schemeClr val="bg1"/>
              </a:solidFill>
              <a:ln w="17355" cap="flat">
                <a:solidFill>
                  <a:srgbClr val="EB871E"/>
                </a:solidFill>
                <a:prstDash val="solid"/>
                <a:miter/>
              </a:ln>
            </p:spPr>
            <p:txBody>
              <a:bodyPr rtlCol="0" anchor="ctr"/>
              <a:lstStyle/>
              <a:p>
                <a:endParaRPr lang="en-US" dirty="0"/>
              </a:p>
            </p:txBody>
          </p:sp>
          <p:sp>
            <p:nvSpPr>
              <p:cNvPr id="310" name="Freeform: Shape 309">
                <a:extLst>
                  <a:ext uri="{FF2B5EF4-FFF2-40B4-BE49-F238E27FC236}">
                    <a16:creationId xmlns="" xmlns:a16="http://schemas.microsoft.com/office/drawing/2014/main" id="{91163D79-AACC-4650-A48F-3210E922B8AD}"/>
                  </a:ext>
                </a:extLst>
              </p:cNvPr>
              <p:cNvSpPr/>
              <p:nvPr/>
            </p:nvSpPr>
            <p:spPr>
              <a:xfrm>
                <a:off x="16350866" y="2261210"/>
                <a:ext cx="34812" cy="10366"/>
              </a:xfrm>
              <a:custGeom>
                <a:avLst/>
                <a:gdLst>
                  <a:gd name="connsiteX0" fmla="*/ 34812 w 34812"/>
                  <a:gd name="connsiteY0" fmla="*/ 0 h 10366"/>
                  <a:gd name="connsiteX1" fmla="*/ 30641 w 34812"/>
                  <a:gd name="connsiteY1" fmla="*/ 8894 h 10366"/>
                  <a:gd name="connsiteX2" fmla="*/ 0 w 34812"/>
                  <a:gd name="connsiteY2" fmla="*/ 10366 h 10366"/>
                  <a:gd name="connsiteX3" fmla="*/ 34812 w 34812"/>
                  <a:gd name="connsiteY3" fmla="*/ 0 h 10366"/>
                </a:gdLst>
                <a:ahLst/>
                <a:cxnLst>
                  <a:cxn ang="0">
                    <a:pos x="connsiteX0" y="connsiteY0"/>
                  </a:cxn>
                  <a:cxn ang="0">
                    <a:pos x="connsiteX1" y="connsiteY1"/>
                  </a:cxn>
                  <a:cxn ang="0">
                    <a:pos x="connsiteX2" y="connsiteY2"/>
                  </a:cxn>
                  <a:cxn ang="0">
                    <a:pos x="connsiteX3" y="connsiteY3"/>
                  </a:cxn>
                </a:cxnLst>
                <a:rect l="l" t="t" r="r" b="b"/>
                <a:pathLst>
                  <a:path w="34812" h="10366">
                    <a:moveTo>
                      <a:pt x="34812" y="0"/>
                    </a:moveTo>
                    <a:lnTo>
                      <a:pt x="30641" y="8894"/>
                    </a:lnTo>
                    <a:lnTo>
                      <a:pt x="0" y="10366"/>
                    </a:lnTo>
                    <a:lnTo>
                      <a:pt x="34812" y="0"/>
                    </a:lnTo>
                    <a:close/>
                  </a:path>
                </a:pathLst>
              </a:custGeom>
              <a:solidFill>
                <a:schemeClr val="accent1"/>
              </a:solidFill>
              <a:ln w="17355" cap="flat">
                <a:solidFill>
                  <a:srgbClr val="EB871E"/>
                </a:solidFill>
                <a:prstDash val="solid"/>
                <a:miter/>
              </a:ln>
            </p:spPr>
            <p:txBody>
              <a:bodyPr rtlCol="0" anchor="ctr"/>
              <a:lstStyle/>
              <a:p>
                <a:endParaRPr lang="en-US"/>
              </a:p>
            </p:txBody>
          </p:sp>
          <p:sp>
            <p:nvSpPr>
              <p:cNvPr id="309" name="Freeform: Shape 308">
                <a:extLst>
                  <a:ext uri="{FF2B5EF4-FFF2-40B4-BE49-F238E27FC236}">
                    <a16:creationId xmlns="" xmlns:a16="http://schemas.microsoft.com/office/drawing/2014/main" id="{EA123CD5-27DD-455F-877A-B027D7125310}"/>
                  </a:ext>
                </a:extLst>
              </p:cNvPr>
              <p:cNvSpPr/>
              <p:nvPr/>
            </p:nvSpPr>
            <p:spPr>
              <a:xfrm>
                <a:off x="16028159" y="2287050"/>
                <a:ext cx="46300" cy="18108"/>
              </a:xfrm>
              <a:custGeom>
                <a:avLst/>
                <a:gdLst>
                  <a:gd name="connsiteX0" fmla="*/ 0 w 46300"/>
                  <a:gd name="connsiteY0" fmla="*/ 0 h 18108"/>
                  <a:gd name="connsiteX1" fmla="*/ 46300 w 46300"/>
                  <a:gd name="connsiteY1" fmla="*/ 13672 h 18108"/>
                  <a:gd name="connsiteX2" fmla="*/ 1572 w 46300"/>
                  <a:gd name="connsiteY2" fmla="*/ 18108 h 18108"/>
                  <a:gd name="connsiteX3" fmla="*/ 0 w 46300"/>
                  <a:gd name="connsiteY3" fmla="*/ 0 h 18108"/>
                </a:gdLst>
                <a:ahLst/>
                <a:cxnLst>
                  <a:cxn ang="0">
                    <a:pos x="connsiteX0" y="connsiteY0"/>
                  </a:cxn>
                  <a:cxn ang="0">
                    <a:pos x="connsiteX1" y="connsiteY1"/>
                  </a:cxn>
                  <a:cxn ang="0">
                    <a:pos x="connsiteX2" y="connsiteY2"/>
                  </a:cxn>
                  <a:cxn ang="0">
                    <a:pos x="connsiteX3" y="connsiteY3"/>
                  </a:cxn>
                </a:cxnLst>
                <a:rect l="l" t="t" r="r" b="b"/>
                <a:pathLst>
                  <a:path w="46300" h="18108">
                    <a:moveTo>
                      <a:pt x="0" y="0"/>
                    </a:moveTo>
                    <a:lnTo>
                      <a:pt x="46300" y="13672"/>
                    </a:lnTo>
                    <a:lnTo>
                      <a:pt x="1572" y="18108"/>
                    </a:lnTo>
                    <a:lnTo>
                      <a:pt x="0" y="0"/>
                    </a:lnTo>
                    <a:close/>
                  </a:path>
                </a:pathLst>
              </a:custGeom>
              <a:solidFill>
                <a:schemeClr val="accent1"/>
              </a:solidFill>
              <a:ln w="17355" cap="flat">
                <a:solidFill>
                  <a:srgbClr val="EB871E"/>
                </a:solidFill>
                <a:prstDash val="solid"/>
                <a:miter/>
              </a:ln>
            </p:spPr>
            <p:txBody>
              <a:bodyPr rtlCol="0" anchor="ctr"/>
              <a:lstStyle/>
              <a:p>
                <a:endParaRPr lang="en-US"/>
              </a:p>
            </p:txBody>
          </p:sp>
          <p:sp>
            <p:nvSpPr>
              <p:cNvPr id="308" name="Freeform: Shape 307">
                <a:extLst>
                  <a:ext uri="{FF2B5EF4-FFF2-40B4-BE49-F238E27FC236}">
                    <a16:creationId xmlns="" xmlns:a16="http://schemas.microsoft.com/office/drawing/2014/main" id="{6D0CA89E-9273-47A3-A1DD-B00F87528D58}"/>
                  </a:ext>
                </a:extLst>
              </p:cNvPr>
              <p:cNvSpPr/>
              <p:nvPr/>
            </p:nvSpPr>
            <p:spPr>
              <a:xfrm>
                <a:off x="14365738" y="2345319"/>
                <a:ext cx="66257" cy="27139"/>
              </a:xfrm>
              <a:custGeom>
                <a:avLst/>
                <a:gdLst>
                  <a:gd name="connsiteX0" fmla="*/ 32702 w 66257"/>
                  <a:gd name="connsiteY0" fmla="*/ 22 h 27139"/>
                  <a:gd name="connsiteX1" fmla="*/ 40032 w 66257"/>
                  <a:gd name="connsiteY1" fmla="*/ 34 h 27139"/>
                  <a:gd name="connsiteX2" fmla="*/ 42101 w 66257"/>
                  <a:gd name="connsiteY2" fmla="*/ 322 h 27139"/>
                  <a:gd name="connsiteX3" fmla="*/ 46115 w 66257"/>
                  <a:gd name="connsiteY3" fmla="*/ 24935 h 27139"/>
                  <a:gd name="connsiteX4" fmla="*/ 25736 w 66257"/>
                  <a:gd name="connsiteY4" fmla="*/ 27139 h 27139"/>
                  <a:gd name="connsiteX5" fmla="*/ 8151 w 66257"/>
                  <a:gd name="connsiteY5" fmla="*/ 23536 h 27139"/>
                  <a:gd name="connsiteX6" fmla="*/ 32702 w 66257"/>
                  <a:gd name="connsiteY6" fmla="*/ 22 h 2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57" h="27139">
                    <a:moveTo>
                      <a:pt x="32702" y="22"/>
                    </a:moveTo>
                    <a:lnTo>
                      <a:pt x="40032" y="34"/>
                    </a:lnTo>
                    <a:lnTo>
                      <a:pt x="42101" y="322"/>
                    </a:lnTo>
                    <a:cubicBezTo>
                      <a:pt x="79176" y="2801"/>
                      <a:pt x="67884" y="18463"/>
                      <a:pt x="46115" y="24935"/>
                    </a:cubicBezTo>
                    <a:lnTo>
                      <a:pt x="25736" y="27139"/>
                    </a:lnTo>
                    <a:lnTo>
                      <a:pt x="8151" y="23536"/>
                    </a:lnTo>
                    <a:cubicBezTo>
                      <a:pt x="-8191" y="15149"/>
                      <a:pt x="66" y="-654"/>
                      <a:pt x="32702" y="22"/>
                    </a:cubicBezTo>
                    <a:close/>
                  </a:path>
                </a:pathLst>
              </a:custGeom>
              <a:solidFill>
                <a:schemeClr val="accent1"/>
              </a:solidFill>
              <a:ln w="17355" cap="flat">
                <a:solidFill>
                  <a:srgbClr val="EB871E"/>
                </a:solidFill>
                <a:prstDash val="solid"/>
                <a:miter/>
              </a:ln>
            </p:spPr>
            <p:txBody>
              <a:bodyPr rtlCol="0" anchor="ctr"/>
              <a:lstStyle/>
              <a:p>
                <a:endParaRPr lang="en-US"/>
              </a:p>
            </p:txBody>
          </p:sp>
          <p:sp>
            <p:nvSpPr>
              <p:cNvPr id="307" name="Freeform: Shape 306">
                <a:extLst>
                  <a:ext uri="{FF2B5EF4-FFF2-40B4-BE49-F238E27FC236}">
                    <a16:creationId xmlns="" xmlns:a16="http://schemas.microsoft.com/office/drawing/2014/main" id="{DB80F53E-264B-4B35-AE9C-D639A40D3DA2}"/>
                  </a:ext>
                </a:extLst>
              </p:cNvPr>
              <p:cNvSpPr/>
              <p:nvPr/>
            </p:nvSpPr>
            <p:spPr>
              <a:xfrm>
                <a:off x="16068716" y="2622121"/>
                <a:ext cx="71713" cy="114127"/>
              </a:xfrm>
              <a:custGeom>
                <a:avLst/>
                <a:gdLst>
                  <a:gd name="connsiteX0" fmla="*/ 61807 w 71713"/>
                  <a:gd name="connsiteY0" fmla="*/ 0 h 114127"/>
                  <a:gd name="connsiteX1" fmla="*/ 71713 w 71713"/>
                  <a:gd name="connsiteY1" fmla="*/ 114127 h 114127"/>
                  <a:gd name="connsiteX2" fmla="*/ 0 w 71713"/>
                  <a:gd name="connsiteY2" fmla="*/ 109770 h 114127"/>
                  <a:gd name="connsiteX3" fmla="*/ 61807 w 71713"/>
                  <a:gd name="connsiteY3" fmla="*/ 0 h 114127"/>
                </a:gdLst>
                <a:ahLst/>
                <a:cxnLst>
                  <a:cxn ang="0">
                    <a:pos x="connsiteX0" y="connsiteY0"/>
                  </a:cxn>
                  <a:cxn ang="0">
                    <a:pos x="connsiteX1" y="connsiteY1"/>
                  </a:cxn>
                  <a:cxn ang="0">
                    <a:pos x="connsiteX2" y="connsiteY2"/>
                  </a:cxn>
                  <a:cxn ang="0">
                    <a:pos x="connsiteX3" y="connsiteY3"/>
                  </a:cxn>
                </a:cxnLst>
                <a:rect l="l" t="t" r="r" b="b"/>
                <a:pathLst>
                  <a:path w="71713" h="114127">
                    <a:moveTo>
                      <a:pt x="61807" y="0"/>
                    </a:moveTo>
                    <a:lnTo>
                      <a:pt x="71713" y="114127"/>
                    </a:lnTo>
                    <a:lnTo>
                      <a:pt x="0" y="109770"/>
                    </a:lnTo>
                    <a:lnTo>
                      <a:pt x="61807" y="0"/>
                    </a:lnTo>
                    <a:close/>
                  </a:path>
                </a:pathLst>
              </a:custGeom>
              <a:solidFill>
                <a:schemeClr val="accent1"/>
              </a:solidFill>
              <a:ln w="17355" cap="flat">
                <a:solidFill>
                  <a:srgbClr val="EB871E"/>
                </a:solidFill>
                <a:prstDash val="solid"/>
                <a:miter/>
              </a:ln>
            </p:spPr>
            <p:txBody>
              <a:bodyPr rtlCol="0" anchor="ctr"/>
              <a:lstStyle/>
              <a:p>
                <a:endParaRPr lang="en-US"/>
              </a:p>
            </p:txBody>
          </p:sp>
        </p:grpSp>
        <p:sp>
          <p:nvSpPr>
            <p:cNvPr id="315" name="TextBox 314">
              <a:extLst>
                <a:ext uri="{FF2B5EF4-FFF2-40B4-BE49-F238E27FC236}">
                  <a16:creationId xmlns="" xmlns:a16="http://schemas.microsoft.com/office/drawing/2014/main" id="{1C65FAC2-4034-4044-8B5B-E11348915260}"/>
                </a:ext>
              </a:extLst>
            </p:cNvPr>
            <p:cNvSpPr txBox="1"/>
            <p:nvPr/>
          </p:nvSpPr>
          <p:spPr>
            <a:xfrm rot="21277947">
              <a:off x="8809340" y="404433"/>
              <a:ext cx="1546423" cy="1323439"/>
            </a:xfrm>
            <a:prstGeom prst="rect">
              <a:avLst/>
            </a:prstGeom>
            <a:noFill/>
          </p:spPr>
          <p:txBody>
            <a:bodyPr wrap="square" rtlCol="0">
              <a:spAutoFit/>
            </a:bodyPr>
            <a:lstStyle/>
            <a:p>
              <a:pPr algn="ctr"/>
              <a:r>
                <a:rPr lang="en-US" sz="8000" dirty="0" smtClean="0">
                  <a:solidFill>
                    <a:srgbClr val="FFC000"/>
                  </a:solidFill>
                  <a:latin typeface="2005_iannnnnMTV" panose="02000000000000000000" pitchFamily="2" charset="0"/>
                  <a:cs typeface="2005_iannnnnMTV" panose="02000000000000000000" pitchFamily="2" charset="0"/>
                </a:rPr>
                <a:t>Hello</a:t>
              </a:r>
              <a:endParaRPr lang="en-US" sz="8000" dirty="0">
                <a:solidFill>
                  <a:srgbClr val="FFC000"/>
                </a:solidFill>
                <a:latin typeface="2005_iannnnnMTV" panose="02000000000000000000" pitchFamily="2" charset="0"/>
                <a:cs typeface="2005_iannnnnMTV" panose="02000000000000000000" pitchFamily="2" charset="0"/>
              </a:endParaRPr>
            </a:p>
          </p:txBody>
        </p:sp>
      </p:grpSp>
      <p:sp>
        <p:nvSpPr>
          <p:cNvPr id="318" name="TextBox 317">
            <a:extLst>
              <a:ext uri="{FF2B5EF4-FFF2-40B4-BE49-F238E27FC236}">
                <a16:creationId xmlns="" xmlns:a16="http://schemas.microsoft.com/office/drawing/2014/main" id="{CDEABF63-54B4-4C14-B574-B3839B9A6979}"/>
              </a:ext>
            </a:extLst>
          </p:cNvPr>
          <p:cNvSpPr txBox="1"/>
          <p:nvPr/>
        </p:nvSpPr>
        <p:spPr>
          <a:xfrm rot="21426396">
            <a:off x="1665380" y="3627123"/>
            <a:ext cx="5109536" cy="1107996"/>
          </a:xfrm>
          <a:prstGeom prst="rect">
            <a:avLst/>
          </a:prstGeom>
          <a:noFill/>
        </p:spPr>
        <p:txBody>
          <a:bodyPr wrap="square" rtlCol="0">
            <a:spAutoFit/>
          </a:bodyPr>
          <a:lstStyle/>
          <a:p>
            <a:pPr algn="ctr"/>
            <a:r>
              <a:rPr lang="en-US" sz="6600" b="1" smtClean="0">
                <a:solidFill>
                  <a:schemeClr val="bg1"/>
                </a:solidFill>
                <a:latin typeface="iCiel La Chic Pro" panose="02000506090000020004" pitchFamily="50" charset="0"/>
                <a:cs typeface="2005_iannnnnMTV" panose="02000000000000000000" pitchFamily="2" charset="0"/>
              </a:rPr>
              <a:t>4B</a:t>
            </a:r>
            <a:endParaRPr lang="en-US" sz="6600" b="1" dirty="0">
              <a:solidFill>
                <a:schemeClr val="bg1"/>
              </a:solidFill>
              <a:latin typeface="iCiel La Chic Pro" panose="02000506090000020004" pitchFamily="50" charset="0"/>
              <a:cs typeface="2005_iannnnnMTV" panose="02000000000000000000" pitchFamily="2" charset="0"/>
            </a:endParaRPr>
          </a:p>
        </p:txBody>
      </p:sp>
      <p:pic>
        <p:nvPicPr>
          <p:cNvPr id="1028" name="Picture 4" descr="Download Back To School Logo - Back To School Sale Png PNG Image with No  Background - PNGkey.com">
            <a:extLst>
              <a:ext uri="{FF2B5EF4-FFF2-40B4-BE49-F238E27FC236}">
                <a16:creationId xmlns="" xmlns:a16="http://schemas.microsoft.com/office/drawing/2014/main" id="{F20B984F-9280-4F25-A1C5-213E4DAF49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4054" y="1999843"/>
            <a:ext cx="4520885" cy="18140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 Banner Free Burke Ashley Math Teacher - Cute Owl Clip Art - Full  Size PNG Image - PNGkit">
            <a:extLst>
              <a:ext uri="{FF2B5EF4-FFF2-40B4-BE49-F238E27FC236}">
                <a16:creationId xmlns="" xmlns:a16="http://schemas.microsoft.com/office/drawing/2014/main" id="{0123CA85-4B42-4B6F-AB7A-8B67005263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6861" y="2115737"/>
            <a:ext cx="4382831" cy="389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20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578B7704-B9D8-4387-87D9-D2C6A18F8882}"/>
              </a:ext>
            </a:extLst>
          </p:cNvPr>
          <p:cNvSpPr/>
          <p:nvPr/>
        </p:nvSpPr>
        <p:spPr>
          <a:xfrm>
            <a:off x="-36899" y="1953533"/>
            <a:ext cx="4982190" cy="4921348"/>
          </a:xfrm>
          <a:custGeom>
            <a:avLst/>
            <a:gdLst>
              <a:gd name="connsiteX0" fmla="*/ 4908413 w 4982190"/>
              <a:gd name="connsiteY0" fmla="*/ 4921361 h 4921348"/>
              <a:gd name="connsiteX1" fmla="*/ 3314780 w 4982190"/>
              <a:gd name="connsiteY1" fmla="*/ 2647778 h 4921348"/>
              <a:gd name="connsiteX2" fmla="*/ 1806142 w 4982190"/>
              <a:gd name="connsiteY2" fmla="*/ 1245381 h 4921348"/>
              <a:gd name="connsiteX3" fmla="*/ 24 w 4982190"/>
              <a:gd name="connsiteY3" fmla="*/ 34221 h 4921348"/>
              <a:gd name="connsiteX4" fmla="*/ 24 w 4982190"/>
              <a:gd name="connsiteY4" fmla="*/ 4921361 h 492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190" h="4921348">
                <a:moveTo>
                  <a:pt x="4908413" y="4921361"/>
                </a:moveTo>
                <a:cubicBezTo>
                  <a:pt x="4908413" y="4921361"/>
                  <a:pt x="5503369" y="3051499"/>
                  <a:pt x="3314780" y="2647778"/>
                </a:cubicBezTo>
                <a:cubicBezTo>
                  <a:pt x="3314780" y="2647778"/>
                  <a:pt x="2124868" y="2732772"/>
                  <a:pt x="1806142" y="1245381"/>
                </a:cubicBezTo>
                <a:cubicBezTo>
                  <a:pt x="1806142" y="1245381"/>
                  <a:pt x="1508663" y="-242009"/>
                  <a:pt x="24" y="34221"/>
                </a:cubicBezTo>
                <a:lnTo>
                  <a:pt x="24" y="4921361"/>
                </a:lnTo>
                <a:close/>
              </a:path>
            </a:pathLst>
          </a:custGeom>
          <a:solidFill>
            <a:srgbClr val="FFC000"/>
          </a:solidFill>
          <a:ln w="21241"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1AD1ED3E-6B50-4ACC-AF9F-5447918180AA}"/>
              </a:ext>
            </a:extLst>
          </p:cNvPr>
          <p:cNvSpPr/>
          <p:nvPr/>
        </p:nvSpPr>
        <p:spPr>
          <a:xfrm>
            <a:off x="6996332" y="-9611"/>
            <a:ext cx="5205866" cy="3827528"/>
          </a:xfrm>
          <a:custGeom>
            <a:avLst/>
            <a:gdLst>
              <a:gd name="connsiteX0" fmla="*/ 5205891 w 5205866"/>
              <a:gd name="connsiteY0" fmla="*/ 3824730 h 3827528"/>
              <a:gd name="connsiteX1" fmla="*/ 4228463 w 5205866"/>
              <a:gd name="connsiteY1" fmla="*/ 3144781 h 3827528"/>
              <a:gd name="connsiteX2" fmla="*/ 2294856 w 5205866"/>
              <a:gd name="connsiteY2" fmla="*/ 1721135 h 3827528"/>
              <a:gd name="connsiteX3" fmla="*/ 24 w 5205866"/>
              <a:gd name="connsiteY3" fmla="*/ 12 h 3827528"/>
              <a:gd name="connsiteX4" fmla="*/ 5205891 w 5205866"/>
              <a:gd name="connsiteY4" fmla="*/ 12 h 382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866" h="3827528">
                <a:moveTo>
                  <a:pt x="5205891" y="3824730"/>
                </a:moveTo>
                <a:cubicBezTo>
                  <a:pt x="5205891" y="3824730"/>
                  <a:pt x="4589687" y="3909724"/>
                  <a:pt x="4228463" y="3144781"/>
                </a:cubicBezTo>
                <a:cubicBezTo>
                  <a:pt x="3867240" y="2379837"/>
                  <a:pt x="3697252" y="1912371"/>
                  <a:pt x="2294856" y="1721135"/>
                </a:cubicBezTo>
                <a:cubicBezTo>
                  <a:pt x="892459" y="1529899"/>
                  <a:pt x="361248" y="892446"/>
                  <a:pt x="24" y="12"/>
                </a:cubicBezTo>
                <a:lnTo>
                  <a:pt x="5205891" y="12"/>
                </a:lnTo>
                <a:close/>
              </a:path>
            </a:pathLst>
          </a:custGeom>
          <a:solidFill>
            <a:srgbClr val="FFC000"/>
          </a:solidFill>
          <a:ln w="21241"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83C66858-8130-4CBD-B48C-DE23E121F60B}"/>
              </a:ext>
            </a:extLst>
          </p:cNvPr>
          <p:cNvSpPr/>
          <p:nvPr/>
        </p:nvSpPr>
        <p:spPr>
          <a:xfrm>
            <a:off x="9870806" y="1313227"/>
            <a:ext cx="230275" cy="328519"/>
          </a:xfrm>
          <a:custGeom>
            <a:avLst/>
            <a:gdLst>
              <a:gd name="connsiteX0" fmla="*/ 57834 w 230275"/>
              <a:gd name="connsiteY0" fmla="*/ 88282 h 328519"/>
              <a:gd name="connsiteX1" fmla="*/ 137516 w 230275"/>
              <a:gd name="connsiteY1" fmla="*/ 246158 h 328519"/>
              <a:gd name="connsiteX2" fmla="*/ 168114 w 230275"/>
              <a:gd name="connsiteY2" fmla="*/ 273993 h 328519"/>
              <a:gd name="connsiteX3" fmla="*/ 176188 w 230275"/>
              <a:gd name="connsiteY3" fmla="*/ 205573 h 328519"/>
              <a:gd name="connsiteX4" fmla="*/ 146653 w 230275"/>
              <a:gd name="connsiteY4" fmla="*/ 141828 h 328519"/>
              <a:gd name="connsiteX5" fmla="*/ 89494 w 230275"/>
              <a:gd name="connsiteY5" fmla="*/ 42598 h 328519"/>
              <a:gd name="connsiteX6" fmla="*/ 36799 w 230275"/>
              <a:gd name="connsiteY6" fmla="*/ 101 h 328519"/>
              <a:gd name="connsiteX7" fmla="*/ 5351 w 230275"/>
              <a:gd name="connsiteY7" fmla="*/ 25812 h 328519"/>
              <a:gd name="connsiteX8" fmla="*/ 889 w 230275"/>
              <a:gd name="connsiteY8" fmla="*/ 68308 h 328519"/>
              <a:gd name="connsiteX9" fmla="*/ 92469 w 230275"/>
              <a:gd name="connsiteY9" fmla="*/ 269744 h 328519"/>
              <a:gd name="connsiteX10" fmla="*/ 172576 w 230275"/>
              <a:gd name="connsiteY10" fmla="*/ 328389 h 328519"/>
              <a:gd name="connsiteX11" fmla="*/ 227184 w 230275"/>
              <a:gd name="connsiteY11" fmla="*/ 277606 h 328519"/>
              <a:gd name="connsiteX12" fmla="*/ 222934 w 230275"/>
              <a:gd name="connsiteY12" fmla="*/ 198986 h 328519"/>
              <a:gd name="connsiteX13" fmla="*/ 165564 w 230275"/>
              <a:gd name="connsiteY13" fmla="*/ 61084 h 3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275" h="328519">
                <a:moveTo>
                  <a:pt x="57834" y="88282"/>
                </a:moveTo>
                <a:lnTo>
                  <a:pt x="137516" y="246158"/>
                </a:lnTo>
                <a:cubicBezTo>
                  <a:pt x="144103" y="259119"/>
                  <a:pt x="153452" y="273993"/>
                  <a:pt x="168114" y="273993"/>
                </a:cubicBezTo>
                <a:cubicBezTo>
                  <a:pt x="179970" y="253225"/>
                  <a:pt x="182882" y="228532"/>
                  <a:pt x="176188" y="205573"/>
                </a:cubicBezTo>
                <a:cubicBezTo>
                  <a:pt x="169155" y="183135"/>
                  <a:pt x="159211" y="161706"/>
                  <a:pt x="146653" y="141828"/>
                </a:cubicBezTo>
                <a:lnTo>
                  <a:pt x="89494" y="42598"/>
                </a:lnTo>
                <a:cubicBezTo>
                  <a:pt x="77595" y="21349"/>
                  <a:pt x="60384" y="-1599"/>
                  <a:pt x="36799" y="101"/>
                </a:cubicBezTo>
                <a:cubicBezTo>
                  <a:pt x="22498" y="2472"/>
                  <a:pt x="10514" y="12261"/>
                  <a:pt x="5351" y="25812"/>
                </a:cubicBezTo>
                <a:cubicBezTo>
                  <a:pt x="400" y="39398"/>
                  <a:pt x="-1130" y="53991"/>
                  <a:pt x="889" y="68308"/>
                </a:cubicBezTo>
                <a:cubicBezTo>
                  <a:pt x="7688" y="142678"/>
                  <a:pt x="50610" y="207911"/>
                  <a:pt x="92469" y="269744"/>
                </a:cubicBezTo>
                <a:cubicBezTo>
                  <a:pt x="111806" y="298641"/>
                  <a:pt x="137941" y="330939"/>
                  <a:pt x="172576" y="328389"/>
                </a:cubicBezTo>
                <a:cubicBezTo>
                  <a:pt x="199455" y="324218"/>
                  <a:pt x="221086" y="304107"/>
                  <a:pt x="227184" y="277606"/>
                </a:cubicBezTo>
                <a:cubicBezTo>
                  <a:pt x="232475" y="251464"/>
                  <a:pt x="231009" y="224406"/>
                  <a:pt x="222934" y="198986"/>
                </a:cubicBezTo>
                <a:cubicBezTo>
                  <a:pt x="210589" y="150480"/>
                  <a:pt x="191275" y="104027"/>
                  <a:pt x="165564" y="61084"/>
                </a:cubicBezTo>
              </a:path>
            </a:pathLst>
          </a:custGeom>
          <a:noFill/>
          <a:ln w="21241" cap="rnd">
            <a:solidFill>
              <a:srgbClr val="EE5B30"/>
            </a:solidFill>
            <a:prstDash val="solid"/>
            <a:round/>
          </a:ln>
        </p:spPr>
        <p:txBody>
          <a:bodyPr rtlCol="0" anchor="ctr"/>
          <a:lstStyle/>
          <a:p>
            <a:endParaRPr lang="en-US"/>
          </a:p>
        </p:txBody>
      </p:sp>
      <p:sp>
        <p:nvSpPr>
          <p:cNvPr id="8" name="Freeform: Shape 7">
            <a:extLst>
              <a:ext uri="{FF2B5EF4-FFF2-40B4-BE49-F238E27FC236}">
                <a16:creationId xmlns="" xmlns:a16="http://schemas.microsoft.com/office/drawing/2014/main" id="{9C40B98A-2565-481E-9E0F-3B4D750AE1E3}"/>
              </a:ext>
            </a:extLst>
          </p:cNvPr>
          <p:cNvSpPr/>
          <p:nvPr/>
        </p:nvSpPr>
        <p:spPr>
          <a:xfrm>
            <a:off x="1860147" y="4436747"/>
            <a:ext cx="230275" cy="328519"/>
          </a:xfrm>
          <a:custGeom>
            <a:avLst/>
            <a:gdLst>
              <a:gd name="connsiteX0" fmla="*/ 57834 w 230275"/>
              <a:gd name="connsiteY0" fmla="*/ 88282 h 328519"/>
              <a:gd name="connsiteX1" fmla="*/ 137516 w 230275"/>
              <a:gd name="connsiteY1" fmla="*/ 246158 h 328519"/>
              <a:gd name="connsiteX2" fmla="*/ 168114 w 230275"/>
              <a:gd name="connsiteY2" fmla="*/ 273993 h 328519"/>
              <a:gd name="connsiteX3" fmla="*/ 176188 w 230275"/>
              <a:gd name="connsiteY3" fmla="*/ 205573 h 328519"/>
              <a:gd name="connsiteX4" fmla="*/ 146653 w 230275"/>
              <a:gd name="connsiteY4" fmla="*/ 141828 h 328519"/>
              <a:gd name="connsiteX5" fmla="*/ 89494 w 230275"/>
              <a:gd name="connsiteY5" fmla="*/ 42598 h 328519"/>
              <a:gd name="connsiteX6" fmla="*/ 36798 w 230275"/>
              <a:gd name="connsiteY6" fmla="*/ 101 h 328519"/>
              <a:gd name="connsiteX7" fmla="*/ 5350 w 230275"/>
              <a:gd name="connsiteY7" fmla="*/ 25812 h 328519"/>
              <a:gd name="connsiteX8" fmla="*/ 888 w 230275"/>
              <a:gd name="connsiteY8" fmla="*/ 68309 h 328519"/>
              <a:gd name="connsiteX9" fmla="*/ 92469 w 230275"/>
              <a:gd name="connsiteY9" fmla="*/ 269744 h 328519"/>
              <a:gd name="connsiteX10" fmla="*/ 172576 w 230275"/>
              <a:gd name="connsiteY10" fmla="*/ 328390 h 328519"/>
              <a:gd name="connsiteX11" fmla="*/ 227184 w 230275"/>
              <a:gd name="connsiteY11" fmla="*/ 277606 h 328519"/>
              <a:gd name="connsiteX12" fmla="*/ 222934 w 230275"/>
              <a:gd name="connsiteY12" fmla="*/ 198986 h 328519"/>
              <a:gd name="connsiteX13" fmla="*/ 165564 w 230275"/>
              <a:gd name="connsiteY13" fmla="*/ 61084 h 32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275" h="328519">
                <a:moveTo>
                  <a:pt x="57834" y="88282"/>
                </a:moveTo>
                <a:lnTo>
                  <a:pt x="137516" y="246158"/>
                </a:lnTo>
                <a:cubicBezTo>
                  <a:pt x="144103" y="259119"/>
                  <a:pt x="153452" y="273993"/>
                  <a:pt x="168114" y="273993"/>
                </a:cubicBezTo>
                <a:cubicBezTo>
                  <a:pt x="179972" y="253234"/>
                  <a:pt x="182885" y="228522"/>
                  <a:pt x="176188" y="205573"/>
                </a:cubicBezTo>
                <a:cubicBezTo>
                  <a:pt x="169146" y="183135"/>
                  <a:pt x="159219" y="161717"/>
                  <a:pt x="146653" y="141828"/>
                </a:cubicBezTo>
                <a:lnTo>
                  <a:pt x="89494" y="42598"/>
                </a:lnTo>
                <a:cubicBezTo>
                  <a:pt x="77595" y="21349"/>
                  <a:pt x="60384" y="-1599"/>
                  <a:pt x="36798" y="101"/>
                </a:cubicBezTo>
                <a:cubicBezTo>
                  <a:pt x="22492" y="2481"/>
                  <a:pt x="10518" y="12255"/>
                  <a:pt x="5350" y="25812"/>
                </a:cubicBezTo>
                <a:cubicBezTo>
                  <a:pt x="402" y="39389"/>
                  <a:pt x="-1130" y="53987"/>
                  <a:pt x="888" y="68309"/>
                </a:cubicBezTo>
                <a:cubicBezTo>
                  <a:pt x="7688" y="142678"/>
                  <a:pt x="50610" y="207911"/>
                  <a:pt x="92469" y="269744"/>
                </a:cubicBezTo>
                <a:cubicBezTo>
                  <a:pt x="111805" y="298642"/>
                  <a:pt x="137941" y="330939"/>
                  <a:pt x="172576" y="328390"/>
                </a:cubicBezTo>
                <a:cubicBezTo>
                  <a:pt x="199449" y="324225"/>
                  <a:pt x="221075" y="304102"/>
                  <a:pt x="227184" y="277606"/>
                </a:cubicBezTo>
                <a:cubicBezTo>
                  <a:pt x="232475" y="251470"/>
                  <a:pt x="231009" y="224399"/>
                  <a:pt x="222934" y="198986"/>
                </a:cubicBezTo>
                <a:cubicBezTo>
                  <a:pt x="210598" y="150476"/>
                  <a:pt x="191272" y="104027"/>
                  <a:pt x="165564" y="61084"/>
                </a:cubicBezTo>
              </a:path>
            </a:pathLst>
          </a:custGeom>
          <a:noFill/>
          <a:ln w="21241" cap="rnd">
            <a:solidFill>
              <a:srgbClr val="EE5B30"/>
            </a:solidFill>
            <a:prstDash val="solid"/>
            <a:round/>
          </a:ln>
        </p:spPr>
        <p:txBody>
          <a:bodyPr rtlCol="0" anchor="ctr"/>
          <a:lstStyle/>
          <a:p>
            <a:endParaRPr lang="en-US"/>
          </a:p>
        </p:txBody>
      </p:sp>
      <p:grpSp>
        <p:nvGrpSpPr>
          <p:cNvPr id="129" name="Group 128">
            <a:extLst>
              <a:ext uri="{FF2B5EF4-FFF2-40B4-BE49-F238E27FC236}">
                <a16:creationId xmlns="" xmlns:a16="http://schemas.microsoft.com/office/drawing/2014/main" id="{641D4A45-2921-46D0-A4D7-6AA545F2B089}"/>
              </a:ext>
            </a:extLst>
          </p:cNvPr>
          <p:cNvGrpSpPr/>
          <p:nvPr/>
        </p:nvGrpSpPr>
        <p:grpSpPr>
          <a:xfrm>
            <a:off x="8135504" y="335463"/>
            <a:ext cx="1185234" cy="770467"/>
            <a:chOff x="8135504" y="335463"/>
            <a:chExt cx="1185234" cy="770467"/>
          </a:xfrm>
        </p:grpSpPr>
        <p:sp>
          <p:nvSpPr>
            <p:cNvPr id="9" name="Freeform: Shape 8">
              <a:extLst>
                <a:ext uri="{FF2B5EF4-FFF2-40B4-BE49-F238E27FC236}">
                  <a16:creationId xmlns="" xmlns:a16="http://schemas.microsoft.com/office/drawing/2014/main" id="{5AB022F3-AEF6-4522-AABD-E91D7492E88C}"/>
                </a:ext>
              </a:extLst>
            </p:cNvPr>
            <p:cNvSpPr/>
            <p:nvPr/>
          </p:nvSpPr>
          <p:spPr>
            <a:xfrm>
              <a:off x="8281749" y="371053"/>
              <a:ext cx="1038989" cy="687405"/>
            </a:xfrm>
            <a:custGeom>
              <a:avLst/>
              <a:gdLst>
                <a:gd name="connsiteX0" fmla="*/ 1038336 w 1038989"/>
                <a:gd name="connsiteY0" fmla="*/ 317571 h 687405"/>
                <a:gd name="connsiteX1" fmla="*/ 868349 w 1038989"/>
                <a:gd name="connsiteY1" fmla="*/ 112948 h 687405"/>
                <a:gd name="connsiteX2" fmla="*/ 622717 w 1038989"/>
                <a:gd name="connsiteY2" fmla="*/ 13080 h 687405"/>
                <a:gd name="connsiteX3" fmla="*/ 32010 w 1038989"/>
                <a:gd name="connsiteY3" fmla="*/ 266149 h 687405"/>
                <a:gd name="connsiteX4" fmla="*/ 138 w 1038989"/>
                <a:gd name="connsiteY4" fmla="*/ 414888 h 687405"/>
                <a:gd name="connsiteX5" fmla="*/ 43697 w 1038989"/>
                <a:gd name="connsiteY5" fmla="*/ 659033 h 687405"/>
                <a:gd name="connsiteX6" fmla="*/ 109992 w 1038989"/>
                <a:gd name="connsiteY6" fmla="*/ 683044 h 687405"/>
                <a:gd name="connsiteX7" fmla="*/ 227284 w 1038989"/>
                <a:gd name="connsiteY7" fmla="*/ 655208 h 687405"/>
                <a:gd name="connsiteX8" fmla="*/ 1034724 w 1038989"/>
                <a:gd name="connsiteY8" fmla="*/ 329257 h 687405"/>
                <a:gd name="connsiteX9" fmla="*/ 1038761 w 1038989"/>
                <a:gd name="connsiteY9" fmla="*/ 323945 h 687405"/>
                <a:gd name="connsiteX10" fmla="*/ 1038336 w 1038989"/>
                <a:gd name="connsiteY10" fmla="*/ 317571 h 687405"/>
                <a:gd name="connsiteX11" fmla="*/ 804603 w 1038989"/>
                <a:gd name="connsiteY11" fmla="*/ 317571 h 687405"/>
                <a:gd name="connsiteX12" fmla="*/ 802054 w 1038989"/>
                <a:gd name="connsiteY12" fmla="*/ 320970 h 687405"/>
                <a:gd name="connsiteX13" fmla="*/ 275517 w 1038989"/>
                <a:gd name="connsiteY13" fmla="*/ 533455 h 687405"/>
                <a:gd name="connsiteX14" fmla="*/ 199448 w 1038989"/>
                <a:gd name="connsiteY14" fmla="*/ 551516 h 687405"/>
                <a:gd name="connsiteX15" fmla="*/ 155889 w 1038989"/>
                <a:gd name="connsiteY15" fmla="*/ 535792 h 687405"/>
                <a:gd name="connsiteX16" fmla="*/ 127628 w 1038989"/>
                <a:gd name="connsiteY16" fmla="*/ 376854 h 687405"/>
                <a:gd name="connsiteX17" fmla="*/ 148877 w 1038989"/>
                <a:gd name="connsiteY17" fmla="*/ 279961 h 687405"/>
                <a:gd name="connsiteX18" fmla="*/ 533686 w 1038989"/>
                <a:gd name="connsiteY18" fmla="*/ 115073 h 687405"/>
                <a:gd name="connsiteX19" fmla="*/ 693687 w 1038989"/>
                <a:gd name="connsiteY19" fmla="*/ 180306 h 687405"/>
                <a:gd name="connsiteX20" fmla="*/ 803966 w 1038989"/>
                <a:gd name="connsiteY20" fmla="*/ 313533 h 687405"/>
                <a:gd name="connsiteX21" fmla="*/ 804816 w 1038989"/>
                <a:gd name="connsiteY21" fmla="*/ 317358 h 68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8989" h="687405">
                  <a:moveTo>
                    <a:pt x="1038336" y="317571"/>
                  </a:moveTo>
                  <a:cubicBezTo>
                    <a:pt x="997115" y="235552"/>
                    <a:pt x="947818" y="163519"/>
                    <a:pt x="868349" y="112948"/>
                  </a:cubicBezTo>
                  <a:cubicBezTo>
                    <a:pt x="793215" y="65022"/>
                    <a:pt x="709985" y="31180"/>
                    <a:pt x="622717" y="13080"/>
                  </a:cubicBezTo>
                  <a:cubicBezTo>
                    <a:pt x="400246" y="-33029"/>
                    <a:pt x="128479" y="40916"/>
                    <a:pt x="32010" y="266149"/>
                  </a:cubicBezTo>
                  <a:cubicBezTo>
                    <a:pt x="12334" y="313346"/>
                    <a:pt x="1519" y="363771"/>
                    <a:pt x="138" y="414888"/>
                  </a:cubicBezTo>
                  <a:cubicBezTo>
                    <a:pt x="-1435" y="498335"/>
                    <a:pt x="13375" y="581279"/>
                    <a:pt x="43697" y="659033"/>
                  </a:cubicBezTo>
                  <a:cubicBezTo>
                    <a:pt x="56871" y="694518"/>
                    <a:pt x="74932" y="688993"/>
                    <a:pt x="109992" y="683044"/>
                  </a:cubicBezTo>
                  <a:cubicBezTo>
                    <a:pt x="149727" y="676032"/>
                    <a:pt x="188611" y="665620"/>
                    <a:pt x="227284" y="655208"/>
                  </a:cubicBezTo>
                  <a:cubicBezTo>
                    <a:pt x="333526" y="626098"/>
                    <a:pt x="893210" y="445274"/>
                    <a:pt x="1034724" y="329257"/>
                  </a:cubicBezTo>
                  <a:cubicBezTo>
                    <a:pt x="1036509" y="327876"/>
                    <a:pt x="1037911" y="326042"/>
                    <a:pt x="1038761" y="323945"/>
                  </a:cubicBezTo>
                  <a:cubicBezTo>
                    <a:pt x="1039208" y="321820"/>
                    <a:pt x="1039059" y="319617"/>
                    <a:pt x="1038336" y="317571"/>
                  </a:cubicBezTo>
                  <a:close/>
                  <a:moveTo>
                    <a:pt x="804603" y="317571"/>
                  </a:moveTo>
                  <a:cubicBezTo>
                    <a:pt x="804200" y="318979"/>
                    <a:pt x="803286" y="320190"/>
                    <a:pt x="802054" y="320970"/>
                  </a:cubicBezTo>
                  <a:cubicBezTo>
                    <a:pt x="709411" y="396615"/>
                    <a:pt x="345212" y="514331"/>
                    <a:pt x="275517" y="533455"/>
                  </a:cubicBezTo>
                  <a:cubicBezTo>
                    <a:pt x="250444" y="540042"/>
                    <a:pt x="224946" y="546841"/>
                    <a:pt x="199448" y="551516"/>
                  </a:cubicBezTo>
                  <a:cubicBezTo>
                    <a:pt x="173950" y="556191"/>
                    <a:pt x="164600" y="558953"/>
                    <a:pt x="155889" y="535792"/>
                  </a:cubicBezTo>
                  <a:cubicBezTo>
                    <a:pt x="136298" y="485136"/>
                    <a:pt x="126693" y="431163"/>
                    <a:pt x="127628" y="376854"/>
                  </a:cubicBezTo>
                  <a:cubicBezTo>
                    <a:pt x="128563" y="343509"/>
                    <a:pt x="135766" y="310639"/>
                    <a:pt x="148877" y="279961"/>
                  </a:cubicBezTo>
                  <a:cubicBezTo>
                    <a:pt x="212622" y="133347"/>
                    <a:pt x="388772" y="85113"/>
                    <a:pt x="533686" y="115073"/>
                  </a:cubicBezTo>
                  <a:cubicBezTo>
                    <a:pt x="590568" y="126840"/>
                    <a:pt x="644794" y="148951"/>
                    <a:pt x="693687" y="180306"/>
                  </a:cubicBezTo>
                  <a:cubicBezTo>
                    <a:pt x="742091" y="213619"/>
                    <a:pt x="780274" y="259749"/>
                    <a:pt x="803966" y="313533"/>
                  </a:cubicBezTo>
                  <a:cubicBezTo>
                    <a:pt x="804391" y="314596"/>
                    <a:pt x="805241" y="316083"/>
                    <a:pt x="804816" y="317358"/>
                  </a:cubicBezTo>
                  <a:close/>
                </a:path>
              </a:pathLst>
            </a:custGeom>
            <a:solidFill>
              <a:srgbClr val="000000">
                <a:alpha val="15000"/>
              </a:srgbClr>
            </a:solidFill>
            <a:ln w="21241"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E2671909-F306-43E9-8CFB-A666426E08EC}"/>
                </a:ext>
              </a:extLst>
            </p:cNvPr>
            <p:cNvSpPr/>
            <p:nvPr/>
          </p:nvSpPr>
          <p:spPr>
            <a:xfrm>
              <a:off x="8145539" y="346087"/>
              <a:ext cx="1060576" cy="708635"/>
            </a:xfrm>
            <a:custGeom>
              <a:avLst/>
              <a:gdLst>
                <a:gd name="connsiteX0" fmla="*/ 88114 w 1060576"/>
                <a:gd name="connsiteY0" fmla="*/ 708647 h 708635"/>
                <a:gd name="connsiteX1" fmla="*/ 44342 w 1060576"/>
                <a:gd name="connsiteY1" fmla="*/ 673375 h 708635"/>
                <a:gd name="connsiteX2" fmla="*/ 145 w 1060576"/>
                <a:gd name="connsiteY2" fmla="*/ 425193 h 708635"/>
                <a:gd name="connsiteX3" fmla="*/ 32868 w 1060576"/>
                <a:gd name="connsiteY3" fmla="*/ 272629 h 708635"/>
                <a:gd name="connsiteX4" fmla="*/ 504795 w 1060576"/>
                <a:gd name="connsiteY4" fmla="*/ 12 h 708635"/>
                <a:gd name="connsiteX5" fmla="*/ 635473 w 1060576"/>
                <a:gd name="connsiteY5" fmla="*/ 13186 h 708635"/>
                <a:gd name="connsiteX6" fmla="*/ 884718 w 1060576"/>
                <a:gd name="connsiteY6" fmla="*/ 114754 h 708635"/>
                <a:gd name="connsiteX7" fmla="*/ 1057892 w 1060576"/>
                <a:gd name="connsiteY7" fmla="*/ 323413 h 708635"/>
                <a:gd name="connsiteX8" fmla="*/ 1060442 w 1060576"/>
                <a:gd name="connsiteY8" fmla="*/ 336375 h 708635"/>
                <a:gd name="connsiteX9" fmla="*/ 1053005 w 1060576"/>
                <a:gd name="connsiteY9" fmla="*/ 347849 h 708635"/>
                <a:gd name="connsiteX10" fmla="*/ 240678 w 1060576"/>
                <a:gd name="connsiteY10" fmla="*/ 675925 h 708635"/>
                <a:gd name="connsiteX11" fmla="*/ 122536 w 1060576"/>
                <a:gd name="connsiteY11" fmla="*/ 704185 h 708635"/>
                <a:gd name="connsiteX12" fmla="*/ 117011 w 1060576"/>
                <a:gd name="connsiteY12" fmla="*/ 704185 h 708635"/>
                <a:gd name="connsiteX13" fmla="*/ 88114 w 1060576"/>
                <a:gd name="connsiteY13" fmla="*/ 708647 h 708635"/>
                <a:gd name="connsiteX14" fmla="*/ 459749 w 1060576"/>
                <a:gd name="connsiteY14" fmla="*/ 127503 h 708635"/>
                <a:gd name="connsiteX15" fmla="*/ 168433 w 1060576"/>
                <a:gd name="connsiteY15" fmla="*/ 294515 h 708635"/>
                <a:gd name="connsiteX16" fmla="*/ 148459 w 1060576"/>
                <a:gd name="connsiteY16" fmla="*/ 387584 h 708635"/>
                <a:gd name="connsiteX17" fmla="*/ 176082 w 1060576"/>
                <a:gd name="connsiteY17" fmla="*/ 542485 h 708635"/>
                <a:gd name="connsiteX18" fmla="*/ 188194 w 1060576"/>
                <a:gd name="connsiteY18" fmla="*/ 554171 h 708635"/>
                <a:gd name="connsiteX19" fmla="*/ 204130 w 1060576"/>
                <a:gd name="connsiteY19" fmla="*/ 552046 h 708635"/>
                <a:gd name="connsiteX20" fmla="*/ 207742 w 1060576"/>
                <a:gd name="connsiteY20" fmla="*/ 552046 h 708635"/>
                <a:gd name="connsiteX21" fmla="*/ 282962 w 1060576"/>
                <a:gd name="connsiteY21" fmla="*/ 534198 h 708635"/>
                <a:gd name="connsiteX22" fmla="*/ 802698 w 1060576"/>
                <a:gd name="connsiteY22" fmla="*/ 325963 h 708635"/>
                <a:gd name="connsiteX23" fmla="*/ 697944 w 1060576"/>
                <a:gd name="connsiteY23" fmla="*/ 200172 h 708635"/>
                <a:gd name="connsiteX24" fmla="*/ 541343 w 1060576"/>
                <a:gd name="connsiteY24" fmla="*/ 136427 h 708635"/>
                <a:gd name="connsiteX25" fmla="*/ 459749 w 1060576"/>
                <a:gd name="connsiteY25" fmla="*/ 127503 h 7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60576" h="708635">
                  <a:moveTo>
                    <a:pt x="88114" y="708647"/>
                  </a:moveTo>
                  <a:cubicBezTo>
                    <a:pt x="66865" y="708647"/>
                    <a:pt x="53691" y="698023"/>
                    <a:pt x="44342" y="673375"/>
                  </a:cubicBezTo>
                  <a:cubicBezTo>
                    <a:pt x="13532" y="594333"/>
                    <a:pt x="-1491" y="510015"/>
                    <a:pt x="145" y="425193"/>
                  </a:cubicBezTo>
                  <a:cubicBezTo>
                    <a:pt x="1548" y="372754"/>
                    <a:pt x="12639" y="321029"/>
                    <a:pt x="32868" y="272629"/>
                  </a:cubicBezTo>
                  <a:cubicBezTo>
                    <a:pt x="118924" y="71619"/>
                    <a:pt x="333108" y="12"/>
                    <a:pt x="504795" y="12"/>
                  </a:cubicBezTo>
                  <a:cubicBezTo>
                    <a:pt x="548695" y="-16"/>
                    <a:pt x="592467" y="4398"/>
                    <a:pt x="635473" y="13186"/>
                  </a:cubicBezTo>
                  <a:cubicBezTo>
                    <a:pt x="724079" y="31500"/>
                    <a:pt x="808563" y="65927"/>
                    <a:pt x="884718" y="114754"/>
                  </a:cubicBezTo>
                  <a:cubicBezTo>
                    <a:pt x="973749" y="171699"/>
                    <a:pt x="1023895" y="256056"/>
                    <a:pt x="1057892" y="323413"/>
                  </a:cubicBezTo>
                  <a:cubicBezTo>
                    <a:pt x="1060102" y="327353"/>
                    <a:pt x="1060994" y="331894"/>
                    <a:pt x="1060442" y="336375"/>
                  </a:cubicBezTo>
                  <a:cubicBezTo>
                    <a:pt x="1059295" y="340913"/>
                    <a:pt x="1056681" y="344949"/>
                    <a:pt x="1053005" y="347849"/>
                  </a:cubicBezTo>
                  <a:cubicBezTo>
                    <a:pt x="907666" y="466415"/>
                    <a:pt x="349257" y="645327"/>
                    <a:pt x="240678" y="675925"/>
                  </a:cubicBezTo>
                  <a:cubicBezTo>
                    <a:pt x="201155" y="686762"/>
                    <a:pt x="162483" y="697173"/>
                    <a:pt x="122536" y="704185"/>
                  </a:cubicBezTo>
                  <a:lnTo>
                    <a:pt x="117011" y="704185"/>
                  </a:lnTo>
                  <a:cubicBezTo>
                    <a:pt x="107514" y="706476"/>
                    <a:pt x="97845" y="707967"/>
                    <a:pt x="88114" y="708647"/>
                  </a:cubicBezTo>
                  <a:close/>
                  <a:moveTo>
                    <a:pt x="459749" y="127503"/>
                  </a:moveTo>
                  <a:cubicBezTo>
                    <a:pt x="353507" y="127503"/>
                    <a:pt x="221129" y="171487"/>
                    <a:pt x="168433" y="294515"/>
                  </a:cubicBezTo>
                  <a:cubicBezTo>
                    <a:pt x="156087" y="324038"/>
                    <a:pt x="149309" y="355594"/>
                    <a:pt x="148459" y="387584"/>
                  </a:cubicBezTo>
                  <a:cubicBezTo>
                    <a:pt x="147524" y="440520"/>
                    <a:pt x="156916" y="493131"/>
                    <a:pt x="176082" y="542485"/>
                  </a:cubicBezTo>
                  <a:cubicBezTo>
                    <a:pt x="180544" y="554171"/>
                    <a:pt x="183944" y="554171"/>
                    <a:pt x="188194" y="554171"/>
                  </a:cubicBezTo>
                  <a:cubicBezTo>
                    <a:pt x="193548" y="553838"/>
                    <a:pt x="198882" y="553128"/>
                    <a:pt x="204130" y="552046"/>
                  </a:cubicBezTo>
                  <a:lnTo>
                    <a:pt x="207742" y="552046"/>
                  </a:lnTo>
                  <a:cubicBezTo>
                    <a:pt x="232816" y="547584"/>
                    <a:pt x="258313" y="540785"/>
                    <a:pt x="282962" y="534198"/>
                  </a:cubicBezTo>
                  <a:cubicBezTo>
                    <a:pt x="349682" y="515924"/>
                    <a:pt x="707930" y="400545"/>
                    <a:pt x="802698" y="325963"/>
                  </a:cubicBezTo>
                  <a:cubicBezTo>
                    <a:pt x="780154" y="275116"/>
                    <a:pt x="743862" y="231556"/>
                    <a:pt x="697944" y="200172"/>
                  </a:cubicBezTo>
                  <a:cubicBezTo>
                    <a:pt x="650028" y="169615"/>
                    <a:pt x="596971" y="148016"/>
                    <a:pt x="541343" y="136427"/>
                  </a:cubicBezTo>
                  <a:cubicBezTo>
                    <a:pt x="514527" y="130671"/>
                    <a:pt x="487180" y="127679"/>
                    <a:pt x="459749" y="127503"/>
                  </a:cubicBezTo>
                  <a:close/>
                </a:path>
              </a:pathLst>
            </a:custGeom>
            <a:solidFill>
              <a:srgbClr val="63D1E1"/>
            </a:solidFill>
            <a:ln w="21241"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E51B579E-E15F-4910-BF14-B5831D279C33}"/>
                </a:ext>
              </a:extLst>
            </p:cNvPr>
            <p:cNvSpPr/>
            <p:nvPr/>
          </p:nvSpPr>
          <p:spPr>
            <a:xfrm>
              <a:off x="8135504" y="335463"/>
              <a:ext cx="1081025" cy="730096"/>
            </a:xfrm>
            <a:custGeom>
              <a:avLst/>
              <a:gdLst>
                <a:gd name="connsiteX0" fmla="*/ 514831 w 1081025"/>
                <a:gd name="connsiteY0" fmla="*/ 21260 h 730096"/>
                <a:gd name="connsiteX1" fmla="*/ 643384 w 1081025"/>
                <a:gd name="connsiteY1" fmla="*/ 34222 h 730096"/>
                <a:gd name="connsiteX2" fmla="*/ 889016 w 1081025"/>
                <a:gd name="connsiteY2" fmla="*/ 134302 h 730096"/>
                <a:gd name="connsiteX3" fmla="*/ 1059003 w 1081025"/>
                <a:gd name="connsiteY3" fmla="*/ 338924 h 730096"/>
                <a:gd name="connsiteX4" fmla="*/ 1060703 w 1081025"/>
                <a:gd name="connsiteY4" fmla="*/ 345299 h 730096"/>
                <a:gd name="connsiteX5" fmla="*/ 1056666 w 1081025"/>
                <a:gd name="connsiteY5" fmla="*/ 350399 h 730096"/>
                <a:gd name="connsiteX6" fmla="*/ 249225 w 1081025"/>
                <a:gd name="connsiteY6" fmla="*/ 676350 h 730096"/>
                <a:gd name="connsiteX7" fmla="*/ 131934 w 1081025"/>
                <a:gd name="connsiteY7" fmla="*/ 704185 h 730096"/>
                <a:gd name="connsiteX8" fmla="*/ 99424 w 1081025"/>
                <a:gd name="connsiteY8" fmla="*/ 708647 h 730096"/>
                <a:gd name="connsiteX9" fmla="*/ 65639 w 1081025"/>
                <a:gd name="connsiteY9" fmla="*/ 680174 h 730096"/>
                <a:gd name="connsiteX10" fmla="*/ 22079 w 1081025"/>
                <a:gd name="connsiteY10" fmla="*/ 436030 h 730096"/>
                <a:gd name="connsiteX11" fmla="*/ 53952 w 1081025"/>
                <a:gd name="connsiteY11" fmla="*/ 287291 h 730096"/>
                <a:gd name="connsiteX12" fmla="*/ 516105 w 1081025"/>
                <a:gd name="connsiteY12" fmla="*/ 21260 h 730096"/>
                <a:gd name="connsiteX13" fmla="*/ 199504 w 1081025"/>
                <a:gd name="connsiteY13" fmla="*/ 575420 h 730096"/>
                <a:gd name="connsiteX14" fmla="*/ 220752 w 1081025"/>
                <a:gd name="connsiteY14" fmla="*/ 572445 h 730096"/>
                <a:gd name="connsiteX15" fmla="*/ 296821 w 1081025"/>
                <a:gd name="connsiteY15" fmla="*/ 554384 h 730096"/>
                <a:gd name="connsiteX16" fmla="*/ 823358 w 1081025"/>
                <a:gd name="connsiteY16" fmla="*/ 341899 h 730096"/>
                <a:gd name="connsiteX17" fmla="*/ 825908 w 1081025"/>
                <a:gd name="connsiteY17" fmla="*/ 338712 h 730096"/>
                <a:gd name="connsiteX18" fmla="*/ 825908 w 1081025"/>
                <a:gd name="connsiteY18" fmla="*/ 334462 h 730096"/>
                <a:gd name="connsiteX19" fmla="*/ 715629 w 1081025"/>
                <a:gd name="connsiteY19" fmla="*/ 201235 h 730096"/>
                <a:gd name="connsiteX20" fmla="*/ 555415 w 1081025"/>
                <a:gd name="connsiteY20" fmla="*/ 136002 h 730096"/>
                <a:gd name="connsiteX21" fmla="*/ 471696 w 1081025"/>
                <a:gd name="connsiteY21" fmla="*/ 127503 h 730096"/>
                <a:gd name="connsiteX22" fmla="*/ 170606 w 1081025"/>
                <a:gd name="connsiteY22" fmla="*/ 300890 h 730096"/>
                <a:gd name="connsiteX23" fmla="*/ 149358 w 1081025"/>
                <a:gd name="connsiteY23" fmla="*/ 397783 h 730096"/>
                <a:gd name="connsiteX24" fmla="*/ 177618 w 1081025"/>
                <a:gd name="connsiteY24" fmla="*/ 556933 h 730096"/>
                <a:gd name="connsiteX25" fmla="*/ 198866 w 1081025"/>
                <a:gd name="connsiteY25" fmla="*/ 575420 h 730096"/>
                <a:gd name="connsiteX26" fmla="*/ 515468 w 1081025"/>
                <a:gd name="connsiteY26" fmla="*/ 12 h 730096"/>
                <a:gd name="connsiteX27" fmla="*/ 33766 w 1081025"/>
                <a:gd name="connsiteY27" fmla="*/ 279004 h 730096"/>
                <a:gd name="connsiteX28" fmla="*/ 193 w 1081025"/>
                <a:gd name="connsiteY28" fmla="*/ 435392 h 730096"/>
                <a:gd name="connsiteX29" fmla="*/ 44391 w 1081025"/>
                <a:gd name="connsiteY29" fmla="*/ 687611 h 730096"/>
                <a:gd name="connsiteX30" fmla="*/ 98149 w 1081025"/>
                <a:gd name="connsiteY30" fmla="*/ 730108 h 730096"/>
                <a:gd name="connsiteX31" fmla="*/ 128959 w 1081025"/>
                <a:gd name="connsiteY31" fmla="*/ 726283 h 730096"/>
                <a:gd name="connsiteX32" fmla="*/ 134484 w 1081025"/>
                <a:gd name="connsiteY32" fmla="*/ 726283 h 730096"/>
                <a:gd name="connsiteX33" fmla="*/ 253475 w 1081025"/>
                <a:gd name="connsiteY33" fmla="*/ 698023 h 730096"/>
                <a:gd name="connsiteX34" fmla="*/ 1069415 w 1081025"/>
                <a:gd name="connsiteY34" fmla="*/ 368035 h 730096"/>
                <a:gd name="connsiteX35" fmla="*/ 1080677 w 1081025"/>
                <a:gd name="connsiteY35" fmla="*/ 351036 h 730096"/>
                <a:gd name="connsiteX36" fmla="*/ 1080677 w 1081025"/>
                <a:gd name="connsiteY36" fmla="*/ 349761 h 730096"/>
                <a:gd name="connsiteX37" fmla="*/ 1077064 w 1081025"/>
                <a:gd name="connsiteY37" fmla="*/ 330213 h 730096"/>
                <a:gd name="connsiteX38" fmla="*/ 900277 w 1081025"/>
                <a:gd name="connsiteY38" fmla="*/ 117728 h 730096"/>
                <a:gd name="connsiteX39" fmla="*/ 647421 w 1081025"/>
                <a:gd name="connsiteY39" fmla="*/ 14673 h 730096"/>
                <a:gd name="connsiteX40" fmla="*/ 514618 w 1081025"/>
                <a:gd name="connsiteY40" fmla="*/ 1287 h 730096"/>
                <a:gd name="connsiteX41" fmla="*/ 198866 w 1081025"/>
                <a:gd name="connsiteY41" fmla="*/ 554171 h 730096"/>
                <a:gd name="connsiteX42" fmla="*/ 196741 w 1081025"/>
                <a:gd name="connsiteY42" fmla="*/ 549496 h 730096"/>
                <a:gd name="connsiteX43" fmla="*/ 169756 w 1081025"/>
                <a:gd name="connsiteY43" fmla="*/ 398633 h 730096"/>
                <a:gd name="connsiteX44" fmla="*/ 188880 w 1081025"/>
                <a:gd name="connsiteY44" fmla="*/ 309389 h 730096"/>
                <a:gd name="connsiteX45" fmla="*/ 470421 w 1081025"/>
                <a:gd name="connsiteY45" fmla="*/ 148751 h 730096"/>
                <a:gd name="connsiteX46" fmla="*/ 549890 w 1081025"/>
                <a:gd name="connsiteY46" fmla="*/ 156825 h 730096"/>
                <a:gd name="connsiteX47" fmla="*/ 702879 w 1081025"/>
                <a:gd name="connsiteY47" fmla="*/ 219083 h 730096"/>
                <a:gd name="connsiteX48" fmla="*/ 799772 w 1081025"/>
                <a:gd name="connsiteY48" fmla="*/ 332762 h 730096"/>
                <a:gd name="connsiteX49" fmla="*/ 289810 w 1081025"/>
                <a:gd name="connsiteY49" fmla="*/ 533985 h 730096"/>
                <a:gd name="connsiteX50" fmla="*/ 215440 w 1081025"/>
                <a:gd name="connsiteY50" fmla="*/ 551621 h 730096"/>
                <a:gd name="connsiteX51" fmla="*/ 211828 w 1081025"/>
                <a:gd name="connsiteY51" fmla="*/ 551621 h 730096"/>
                <a:gd name="connsiteX52" fmla="*/ 197804 w 1081025"/>
                <a:gd name="connsiteY52" fmla="*/ 553534 h 73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1025" h="730096">
                  <a:moveTo>
                    <a:pt x="514831" y="21260"/>
                  </a:moveTo>
                  <a:cubicBezTo>
                    <a:pt x="558008" y="21269"/>
                    <a:pt x="601078" y="25610"/>
                    <a:pt x="643384" y="34222"/>
                  </a:cubicBezTo>
                  <a:cubicBezTo>
                    <a:pt x="730693" y="52300"/>
                    <a:pt x="813945" y="86221"/>
                    <a:pt x="889016" y="134302"/>
                  </a:cubicBezTo>
                  <a:cubicBezTo>
                    <a:pt x="967847" y="184661"/>
                    <a:pt x="1016506" y="256906"/>
                    <a:pt x="1059003" y="338924"/>
                  </a:cubicBezTo>
                  <a:cubicBezTo>
                    <a:pt x="1060214" y="340826"/>
                    <a:pt x="1060809" y="343051"/>
                    <a:pt x="1060703" y="345299"/>
                  </a:cubicBezTo>
                  <a:cubicBezTo>
                    <a:pt x="1059917" y="347379"/>
                    <a:pt x="1058514" y="349162"/>
                    <a:pt x="1056666" y="350399"/>
                  </a:cubicBezTo>
                  <a:cubicBezTo>
                    <a:pt x="914514" y="466415"/>
                    <a:pt x="355467" y="647877"/>
                    <a:pt x="249225" y="676350"/>
                  </a:cubicBezTo>
                  <a:cubicBezTo>
                    <a:pt x="210553" y="686974"/>
                    <a:pt x="171668" y="697598"/>
                    <a:pt x="131934" y="704185"/>
                  </a:cubicBezTo>
                  <a:cubicBezTo>
                    <a:pt x="121246" y="706554"/>
                    <a:pt x="110366" y="708046"/>
                    <a:pt x="99424" y="708647"/>
                  </a:cubicBezTo>
                  <a:cubicBezTo>
                    <a:pt x="84125" y="708647"/>
                    <a:pt x="73925" y="702485"/>
                    <a:pt x="65639" y="680174"/>
                  </a:cubicBezTo>
                  <a:cubicBezTo>
                    <a:pt x="35275" y="602428"/>
                    <a:pt x="20486" y="519479"/>
                    <a:pt x="22079" y="436030"/>
                  </a:cubicBezTo>
                  <a:cubicBezTo>
                    <a:pt x="23482" y="384915"/>
                    <a:pt x="34297" y="334494"/>
                    <a:pt x="53952" y="287291"/>
                  </a:cubicBezTo>
                  <a:cubicBezTo>
                    <a:pt x="132359" y="104342"/>
                    <a:pt x="326782" y="21260"/>
                    <a:pt x="516105" y="21260"/>
                  </a:cubicBezTo>
                  <a:moveTo>
                    <a:pt x="199504" y="575420"/>
                  </a:moveTo>
                  <a:cubicBezTo>
                    <a:pt x="206643" y="574952"/>
                    <a:pt x="213761" y="573958"/>
                    <a:pt x="220752" y="572445"/>
                  </a:cubicBezTo>
                  <a:cubicBezTo>
                    <a:pt x="246251" y="567983"/>
                    <a:pt x="271748" y="561183"/>
                    <a:pt x="296821" y="554384"/>
                  </a:cubicBezTo>
                  <a:cubicBezTo>
                    <a:pt x="366729" y="535472"/>
                    <a:pt x="730715" y="417544"/>
                    <a:pt x="823358" y="341899"/>
                  </a:cubicBezTo>
                  <a:cubicBezTo>
                    <a:pt x="824548" y="341158"/>
                    <a:pt x="825440" y="340034"/>
                    <a:pt x="825908" y="338712"/>
                  </a:cubicBezTo>
                  <a:cubicBezTo>
                    <a:pt x="826439" y="337344"/>
                    <a:pt x="826439" y="335831"/>
                    <a:pt x="825908" y="334462"/>
                  </a:cubicBezTo>
                  <a:cubicBezTo>
                    <a:pt x="802024" y="280801"/>
                    <a:pt x="763884" y="234720"/>
                    <a:pt x="715629" y="201235"/>
                  </a:cubicBezTo>
                  <a:cubicBezTo>
                    <a:pt x="666587" y="170002"/>
                    <a:pt x="612319" y="147901"/>
                    <a:pt x="555415" y="136002"/>
                  </a:cubicBezTo>
                  <a:cubicBezTo>
                    <a:pt x="527856" y="130388"/>
                    <a:pt x="499808" y="127541"/>
                    <a:pt x="471696" y="127503"/>
                  </a:cubicBezTo>
                  <a:cubicBezTo>
                    <a:pt x="348243" y="127503"/>
                    <a:pt x="221602" y="181686"/>
                    <a:pt x="170606" y="300890"/>
                  </a:cubicBezTo>
                  <a:cubicBezTo>
                    <a:pt x="157623" y="331607"/>
                    <a:pt x="150420" y="364454"/>
                    <a:pt x="149358" y="397783"/>
                  </a:cubicBezTo>
                  <a:cubicBezTo>
                    <a:pt x="148401" y="452162"/>
                    <a:pt x="157984" y="506209"/>
                    <a:pt x="177618" y="556933"/>
                  </a:cubicBezTo>
                  <a:cubicBezTo>
                    <a:pt x="183143" y="571382"/>
                    <a:pt x="189730" y="575420"/>
                    <a:pt x="198866" y="575420"/>
                  </a:cubicBezTo>
                  <a:moveTo>
                    <a:pt x="515468" y="12"/>
                  </a:moveTo>
                  <a:cubicBezTo>
                    <a:pt x="340381" y="12"/>
                    <a:pt x="121947" y="73319"/>
                    <a:pt x="33766" y="279004"/>
                  </a:cubicBezTo>
                  <a:cubicBezTo>
                    <a:pt x="13049" y="328625"/>
                    <a:pt x="1660" y="381642"/>
                    <a:pt x="193" y="435392"/>
                  </a:cubicBezTo>
                  <a:cubicBezTo>
                    <a:pt x="-1761" y="521551"/>
                    <a:pt x="13261" y="607250"/>
                    <a:pt x="44391" y="687611"/>
                  </a:cubicBezTo>
                  <a:cubicBezTo>
                    <a:pt x="50361" y="712478"/>
                    <a:pt x="72566" y="730032"/>
                    <a:pt x="98149" y="730108"/>
                  </a:cubicBezTo>
                  <a:cubicBezTo>
                    <a:pt x="108518" y="729755"/>
                    <a:pt x="118824" y="728474"/>
                    <a:pt x="128959" y="726283"/>
                  </a:cubicBezTo>
                  <a:lnTo>
                    <a:pt x="134484" y="726283"/>
                  </a:lnTo>
                  <a:cubicBezTo>
                    <a:pt x="174643" y="719059"/>
                    <a:pt x="213741" y="708860"/>
                    <a:pt x="253475" y="698023"/>
                  </a:cubicBezTo>
                  <a:cubicBezTo>
                    <a:pt x="362480" y="668275"/>
                    <a:pt x="923013" y="487451"/>
                    <a:pt x="1069415" y="368035"/>
                  </a:cubicBezTo>
                  <a:cubicBezTo>
                    <a:pt x="1075025" y="363847"/>
                    <a:pt x="1079019" y="357838"/>
                    <a:pt x="1080677" y="351036"/>
                  </a:cubicBezTo>
                  <a:lnTo>
                    <a:pt x="1080677" y="349761"/>
                  </a:lnTo>
                  <a:cubicBezTo>
                    <a:pt x="1081760" y="343023"/>
                    <a:pt x="1080464" y="336122"/>
                    <a:pt x="1077064" y="330213"/>
                  </a:cubicBezTo>
                  <a:cubicBezTo>
                    <a:pt x="1042642" y="261793"/>
                    <a:pt x="992070" y="175736"/>
                    <a:pt x="900277" y="117728"/>
                  </a:cubicBezTo>
                  <a:cubicBezTo>
                    <a:pt x="823061" y="68105"/>
                    <a:pt x="737323" y="33168"/>
                    <a:pt x="647421" y="14673"/>
                  </a:cubicBezTo>
                  <a:cubicBezTo>
                    <a:pt x="603713" y="5711"/>
                    <a:pt x="559218" y="1225"/>
                    <a:pt x="514618" y="1287"/>
                  </a:cubicBezTo>
                  <a:close/>
                  <a:moveTo>
                    <a:pt x="198866" y="554171"/>
                  </a:moveTo>
                  <a:cubicBezTo>
                    <a:pt x="198059" y="552665"/>
                    <a:pt x="197337" y="551103"/>
                    <a:pt x="196741" y="549496"/>
                  </a:cubicBezTo>
                  <a:cubicBezTo>
                    <a:pt x="178001" y="501445"/>
                    <a:pt x="168842" y="450198"/>
                    <a:pt x="169756" y="398633"/>
                  </a:cubicBezTo>
                  <a:cubicBezTo>
                    <a:pt x="170394" y="367939"/>
                    <a:pt x="176896" y="337652"/>
                    <a:pt x="188880" y="309389"/>
                  </a:cubicBezTo>
                  <a:cubicBezTo>
                    <a:pt x="239664" y="191035"/>
                    <a:pt x="367579" y="148751"/>
                    <a:pt x="470421" y="148751"/>
                  </a:cubicBezTo>
                  <a:cubicBezTo>
                    <a:pt x="497110" y="148753"/>
                    <a:pt x="523734" y="151458"/>
                    <a:pt x="549890" y="156825"/>
                  </a:cubicBezTo>
                  <a:cubicBezTo>
                    <a:pt x="604244" y="168087"/>
                    <a:pt x="656090" y="189187"/>
                    <a:pt x="702879" y="219083"/>
                  </a:cubicBezTo>
                  <a:cubicBezTo>
                    <a:pt x="744760" y="247624"/>
                    <a:pt x="778226" y="286883"/>
                    <a:pt x="799772" y="332762"/>
                  </a:cubicBezTo>
                  <a:cubicBezTo>
                    <a:pt x="695018" y="406707"/>
                    <a:pt x="355680" y="516349"/>
                    <a:pt x="289810" y="533985"/>
                  </a:cubicBezTo>
                  <a:cubicBezTo>
                    <a:pt x="265586" y="540360"/>
                    <a:pt x="240301" y="547159"/>
                    <a:pt x="215440" y="551621"/>
                  </a:cubicBezTo>
                  <a:lnTo>
                    <a:pt x="211828" y="551621"/>
                  </a:lnTo>
                  <a:cubicBezTo>
                    <a:pt x="207217" y="552616"/>
                    <a:pt x="202521" y="553255"/>
                    <a:pt x="197804" y="553534"/>
                  </a:cubicBezTo>
                  <a:close/>
                </a:path>
              </a:pathLst>
            </a:custGeom>
            <a:solidFill>
              <a:srgbClr val="190B0B"/>
            </a:solidFill>
            <a:ln w="21241"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5C4E2E68-AA52-4D8F-85AB-EC4BD14436C6}"/>
                </a:ext>
              </a:extLst>
            </p:cNvPr>
            <p:cNvSpPr/>
            <p:nvPr/>
          </p:nvSpPr>
          <p:spPr>
            <a:xfrm>
              <a:off x="8255297" y="366911"/>
              <a:ext cx="939668" cy="674054"/>
            </a:xfrm>
            <a:custGeom>
              <a:avLst/>
              <a:gdLst>
                <a:gd name="connsiteX0" fmla="*/ 938573 w 939668"/>
                <a:gd name="connsiteY0" fmla="*/ 307477 h 674054"/>
                <a:gd name="connsiteX1" fmla="*/ 768585 w 939668"/>
                <a:gd name="connsiteY1" fmla="*/ 102854 h 674054"/>
                <a:gd name="connsiteX2" fmla="*/ 522953 w 939668"/>
                <a:gd name="connsiteY2" fmla="*/ 2774 h 674054"/>
                <a:gd name="connsiteX3" fmla="*/ 507867 w 939668"/>
                <a:gd name="connsiteY3" fmla="*/ 12 h 674054"/>
                <a:gd name="connsiteX4" fmla="*/ 695703 w 939668"/>
                <a:gd name="connsiteY4" fmla="*/ 85006 h 674054"/>
                <a:gd name="connsiteX5" fmla="*/ 865690 w 939668"/>
                <a:gd name="connsiteY5" fmla="*/ 289628 h 674054"/>
                <a:gd name="connsiteX6" fmla="*/ 867178 w 939668"/>
                <a:gd name="connsiteY6" fmla="*/ 296003 h 674054"/>
                <a:gd name="connsiteX7" fmla="*/ 863353 w 939668"/>
                <a:gd name="connsiteY7" fmla="*/ 301315 h 674054"/>
                <a:gd name="connsiteX8" fmla="*/ 62924 w 939668"/>
                <a:gd name="connsiteY8" fmla="*/ 658926 h 674054"/>
                <a:gd name="connsiteX9" fmla="*/ 10866 w 939668"/>
                <a:gd name="connsiteY9" fmla="*/ 672312 h 674054"/>
                <a:gd name="connsiteX10" fmla="*/ 128157 w 939668"/>
                <a:gd name="connsiteY10" fmla="*/ 644477 h 674054"/>
                <a:gd name="connsiteX11" fmla="*/ 935598 w 939668"/>
                <a:gd name="connsiteY11" fmla="*/ 318526 h 674054"/>
                <a:gd name="connsiteX12" fmla="*/ 939635 w 939668"/>
                <a:gd name="connsiteY12" fmla="*/ 313426 h 674054"/>
                <a:gd name="connsiteX13" fmla="*/ 938573 w 939668"/>
                <a:gd name="connsiteY13" fmla="*/ 307477 h 6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9668" h="674054">
                  <a:moveTo>
                    <a:pt x="938573" y="307477"/>
                  </a:moveTo>
                  <a:cubicBezTo>
                    <a:pt x="897351" y="225458"/>
                    <a:pt x="848054" y="153213"/>
                    <a:pt x="768585" y="102854"/>
                  </a:cubicBezTo>
                  <a:cubicBezTo>
                    <a:pt x="693514" y="54773"/>
                    <a:pt x="610263" y="20852"/>
                    <a:pt x="522953" y="2774"/>
                  </a:cubicBezTo>
                  <a:lnTo>
                    <a:pt x="507867" y="12"/>
                  </a:lnTo>
                  <a:cubicBezTo>
                    <a:pt x="574183" y="19340"/>
                    <a:pt x="637419" y="47955"/>
                    <a:pt x="695703" y="85006"/>
                  </a:cubicBezTo>
                  <a:cubicBezTo>
                    <a:pt x="774535" y="135577"/>
                    <a:pt x="823193" y="207609"/>
                    <a:pt x="865690" y="289628"/>
                  </a:cubicBezTo>
                  <a:cubicBezTo>
                    <a:pt x="866880" y="291532"/>
                    <a:pt x="867391" y="293772"/>
                    <a:pt x="867178" y="296003"/>
                  </a:cubicBezTo>
                  <a:cubicBezTo>
                    <a:pt x="866477" y="298125"/>
                    <a:pt x="865138" y="299980"/>
                    <a:pt x="863353" y="301315"/>
                  </a:cubicBezTo>
                  <a:cubicBezTo>
                    <a:pt x="721201" y="417331"/>
                    <a:pt x="170017" y="629816"/>
                    <a:pt x="62924" y="658926"/>
                  </a:cubicBezTo>
                  <a:cubicBezTo>
                    <a:pt x="27227" y="668700"/>
                    <a:pt x="-22069" y="678050"/>
                    <a:pt x="10866" y="672312"/>
                  </a:cubicBezTo>
                  <a:cubicBezTo>
                    <a:pt x="50601" y="665300"/>
                    <a:pt x="89485" y="655101"/>
                    <a:pt x="128157" y="644477"/>
                  </a:cubicBezTo>
                  <a:cubicBezTo>
                    <a:pt x="234399" y="615367"/>
                    <a:pt x="794083" y="434542"/>
                    <a:pt x="935598" y="318526"/>
                  </a:cubicBezTo>
                  <a:cubicBezTo>
                    <a:pt x="937447" y="317289"/>
                    <a:pt x="938849" y="315507"/>
                    <a:pt x="939635" y="313426"/>
                  </a:cubicBezTo>
                  <a:cubicBezTo>
                    <a:pt x="939848" y="311382"/>
                    <a:pt x="939465" y="309323"/>
                    <a:pt x="938573" y="307477"/>
                  </a:cubicBezTo>
                  <a:close/>
                </a:path>
              </a:pathLst>
            </a:custGeom>
            <a:solidFill>
              <a:srgbClr val="1EBAC6"/>
            </a:solidFill>
            <a:ln w="21241"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133C5756-66E4-4387-8E8E-335E81DA7A7F}"/>
                </a:ext>
              </a:extLst>
            </p:cNvPr>
            <p:cNvSpPr/>
            <p:nvPr/>
          </p:nvSpPr>
          <p:spPr>
            <a:xfrm>
              <a:off x="8200481" y="670338"/>
              <a:ext cx="1017799" cy="435592"/>
            </a:xfrm>
            <a:custGeom>
              <a:avLst/>
              <a:gdLst>
                <a:gd name="connsiteX0" fmla="*/ 998913 w 1017799"/>
                <a:gd name="connsiteY0" fmla="*/ 12 h 435592"/>
                <a:gd name="connsiteX1" fmla="*/ 1017824 w 1017799"/>
                <a:gd name="connsiteY1" fmla="*/ 73956 h 435592"/>
                <a:gd name="connsiteX2" fmla="*/ 1003163 w 1017799"/>
                <a:gd name="connsiteY2" fmla="*/ 87555 h 435592"/>
                <a:gd name="connsiteX3" fmla="*/ 939418 w 1017799"/>
                <a:gd name="connsiteY3" fmla="*/ 121765 h 435592"/>
                <a:gd name="connsiteX4" fmla="*/ 142176 w 1017799"/>
                <a:gd name="connsiteY4" fmla="*/ 426256 h 435592"/>
                <a:gd name="connsiteX5" fmla="*/ 99679 w 1017799"/>
                <a:gd name="connsiteY5" fmla="*/ 435605 h 435592"/>
                <a:gd name="connsiteX6" fmla="*/ 24 w 1017799"/>
                <a:gd name="connsiteY6" fmla="*/ 362510 h 43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799" h="435592">
                  <a:moveTo>
                    <a:pt x="998913" y="12"/>
                  </a:moveTo>
                  <a:cubicBezTo>
                    <a:pt x="1009346" y="23417"/>
                    <a:pt x="1015742" y="48418"/>
                    <a:pt x="1017824" y="73956"/>
                  </a:cubicBezTo>
                  <a:cubicBezTo>
                    <a:pt x="1014658" y="80057"/>
                    <a:pt x="1009474" y="84865"/>
                    <a:pt x="1003163" y="87555"/>
                  </a:cubicBezTo>
                  <a:cubicBezTo>
                    <a:pt x="981915" y="99030"/>
                    <a:pt x="960666" y="110716"/>
                    <a:pt x="939418" y="121765"/>
                  </a:cubicBezTo>
                  <a:cubicBezTo>
                    <a:pt x="688261" y="254993"/>
                    <a:pt x="412669" y="336162"/>
                    <a:pt x="142176" y="426256"/>
                  </a:cubicBezTo>
                  <a:cubicBezTo>
                    <a:pt x="128556" y="431438"/>
                    <a:pt x="114235" y="434589"/>
                    <a:pt x="99679" y="435605"/>
                  </a:cubicBezTo>
                  <a:cubicBezTo>
                    <a:pt x="54867" y="433272"/>
                    <a:pt x="15705" y="404555"/>
                    <a:pt x="24" y="362510"/>
                  </a:cubicBezTo>
                </a:path>
              </a:pathLst>
            </a:custGeom>
            <a:noFill/>
            <a:ln w="21241" cap="flat">
              <a:solidFill>
                <a:srgbClr val="190B0B"/>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1E69024F-3D1B-4B42-8174-E7C469A2D623}"/>
                </a:ext>
              </a:extLst>
            </p:cNvPr>
            <p:cNvSpPr/>
            <p:nvPr/>
          </p:nvSpPr>
          <p:spPr>
            <a:xfrm>
              <a:off x="8323935" y="1043461"/>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75" y="14178"/>
                    <a:pt x="13772" y="28342"/>
                    <a:pt x="21273" y="42509"/>
                  </a:cubicBezTo>
                </a:path>
              </a:pathLst>
            </a:custGeom>
            <a:noFill/>
            <a:ln w="21241" cap="rnd">
              <a:solidFill>
                <a:srgbClr val="190B0B"/>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C065A0AA-4D9E-40C3-8B95-EDA6E607FAF6}"/>
                </a:ext>
              </a:extLst>
            </p:cNvPr>
            <p:cNvSpPr/>
            <p:nvPr/>
          </p:nvSpPr>
          <p:spPr>
            <a:xfrm>
              <a:off x="8398729" y="1021575"/>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75" y="14178"/>
                    <a:pt x="13772" y="28342"/>
                    <a:pt x="21273" y="42509"/>
                  </a:cubicBezTo>
                </a:path>
              </a:pathLst>
            </a:custGeom>
            <a:noFill/>
            <a:ln w="21241" cap="rnd">
              <a:solidFill>
                <a:srgbClr val="190B0B"/>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E7103ABF-5F6E-434C-9A82-A94456B256C7}"/>
                </a:ext>
              </a:extLst>
            </p:cNvPr>
            <p:cNvSpPr/>
            <p:nvPr/>
          </p:nvSpPr>
          <p:spPr>
            <a:xfrm>
              <a:off x="8475011" y="999264"/>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548" y="14178"/>
                    <a:pt x="13624" y="28342"/>
                    <a:pt x="21273" y="42509"/>
                  </a:cubicBezTo>
                </a:path>
              </a:pathLst>
            </a:custGeom>
            <a:noFill/>
            <a:ln w="21241" cap="rnd">
              <a:solidFill>
                <a:srgbClr val="190B0B"/>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862BC92-A1CC-4B4F-9F69-C2C4DCB4E053}"/>
                </a:ext>
              </a:extLst>
            </p:cNvPr>
            <p:cNvSpPr/>
            <p:nvPr/>
          </p:nvSpPr>
          <p:spPr>
            <a:xfrm>
              <a:off x="8547468" y="974403"/>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75" y="14178"/>
                    <a:pt x="13772" y="28342"/>
                    <a:pt x="21273" y="42509"/>
                  </a:cubicBezTo>
                </a:path>
              </a:pathLst>
            </a:custGeom>
            <a:noFill/>
            <a:ln w="21241" cap="rnd">
              <a:solidFill>
                <a:srgbClr val="190B0B"/>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F4AD517C-AEA1-492A-AFF4-5BB8AE1E2AC0}"/>
                </a:ext>
              </a:extLst>
            </p:cNvPr>
            <p:cNvSpPr/>
            <p:nvPr/>
          </p:nvSpPr>
          <p:spPr>
            <a:xfrm>
              <a:off x="8621200" y="949968"/>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548" y="14178"/>
                    <a:pt x="13623" y="28342"/>
                    <a:pt x="21273" y="42509"/>
                  </a:cubicBezTo>
                </a:path>
              </a:pathLst>
            </a:custGeom>
            <a:noFill/>
            <a:ln w="21241" cap="rnd">
              <a:solidFill>
                <a:srgbClr val="190B0B"/>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59E1049F-188E-41B4-AA90-7124F426EC13}"/>
                </a:ext>
              </a:extLst>
            </p:cNvPr>
            <p:cNvSpPr/>
            <p:nvPr/>
          </p:nvSpPr>
          <p:spPr>
            <a:xfrm>
              <a:off x="8696207" y="922982"/>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11" y="14673"/>
                    <a:pt x="13624" y="29122"/>
                    <a:pt x="21273" y="42509"/>
                  </a:cubicBezTo>
                </a:path>
              </a:pathLst>
            </a:custGeom>
            <a:noFill/>
            <a:ln w="21241" cap="rnd">
              <a:solidFill>
                <a:srgbClr val="190B0B"/>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CD12050A-059E-4A05-B8FF-5F295F7B7527}"/>
                </a:ext>
              </a:extLst>
            </p:cNvPr>
            <p:cNvSpPr/>
            <p:nvPr/>
          </p:nvSpPr>
          <p:spPr>
            <a:xfrm>
              <a:off x="8765689" y="894934"/>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11" y="14673"/>
                    <a:pt x="13624" y="28910"/>
                    <a:pt x="21273" y="42509"/>
                  </a:cubicBezTo>
                </a:path>
              </a:pathLst>
            </a:custGeom>
            <a:noFill/>
            <a:ln w="21241" cap="rnd">
              <a:solidFill>
                <a:srgbClr val="190B0B"/>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D5432890-D2A8-4947-A28F-1F8D78DE955B}"/>
                </a:ext>
              </a:extLst>
            </p:cNvPr>
            <p:cNvSpPr/>
            <p:nvPr/>
          </p:nvSpPr>
          <p:spPr>
            <a:xfrm>
              <a:off x="8838359" y="865186"/>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548" y="14178"/>
                    <a:pt x="13623" y="28342"/>
                    <a:pt x="21273" y="42509"/>
                  </a:cubicBezTo>
                </a:path>
              </a:pathLst>
            </a:custGeom>
            <a:noFill/>
            <a:ln w="21241" cap="rnd">
              <a:solidFill>
                <a:srgbClr val="190B0B"/>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5625C671-1C61-42C4-A641-4E2F1443E3EC}"/>
                </a:ext>
              </a:extLst>
            </p:cNvPr>
            <p:cNvSpPr/>
            <p:nvPr/>
          </p:nvSpPr>
          <p:spPr>
            <a:xfrm>
              <a:off x="8908691" y="836076"/>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75" y="14178"/>
                    <a:pt x="13772" y="28342"/>
                    <a:pt x="21273" y="42509"/>
                  </a:cubicBezTo>
                </a:path>
              </a:pathLst>
            </a:custGeom>
            <a:noFill/>
            <a:ln w="21241" cap="rnd">
              <a:solidFill>
                <a:srgbClr val="190B0B"/>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99EDE6D4-09A2-4C75-8489-5BB66E2EF99A}"/>
                </a:ext>
              </a:extLst>
            </p:cNvPr>
            <p:cNvSpPr/>
            <p:nvPr/>
          </p:nvSpPr>
          <p:spPr>
            <a:xfrm>
              <a:off x="8984973" y="804203"/>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11" y="14673"/>
                    <a:pt x="13624" y="29122"/>
                    <a:pt x="21273" y="42509"/>
                  </a:cubicBezTo>
                </a:path>
              </a:pathLst>
            </a:custGeom>
            <a:noFill/>
            <a:ln w="21241" cap="rnd">
              <a:solidFill>
                <a:srgbClr val="190B0B"/>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4B428728-A280-4D05-A992-9C7E2C87FAF3}"/>
                </a:ext>
              </a:extLst>
            </p:cNvPr>
            <p:cNvSpPr/>
            <p:nvPr/>
          </p:nvSpPr>
          <p:spPr>
            <a:xfrm>
              <a:off x="9058493" y="775306"/>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611" y="14673"/>
                    <a:pt x="13624" y="29122"/>
                    <a:pt x="21273" y="42509"/>
                  </a:cubicBezTo>
                </a:path>
              </a:pathLst>
            </a:custGeom>
            <a:noFill/>
            <a:ln w="21241" cap="rnd">
              <a:solidFill>
                <a:srgbClr val="190B0B"/>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44DF3CF3-19E8-4D2C-9161-53A062A4CCFD}"/>
                </a:ext>
              </a:extLst>
            </p:cNvPr>
            <p:cNvSpPr/>
            <p:nvPr/>
          </p:nvSpPr>
          <p:spPr>
            <a:xfrm>
              <a:off x="9125638" y="736421"/>
              <a:ext cx="21248" cy="42496"/>
            </a:xfrm>
            <a:custGeom>
              <a:avLst/>
              <a:gdLst>
                <a:gd name="connsiteX0" fmla="*/ 24 w 21248"/>
                <a:gd name="connsiteY0" fmla="*/ 12 h 42496"/>
                <a:gd name="connsiteX1" fmla="*/ 21273 w 21248"/>
                <a:gd name="connsiteY1" fmla="*/ 42509 h 42496"/>
              </a:gdLst>
              <a:ahLst/>
              <a:cxnLst>
                <a:cxn ang="0">
                  <a:pos x="connsiteX0" y="connsiteY0"/>
                </a:cxn>
                <a:cxn ang="0">
                  <a:pos x="connsiteX1" y="connsiteY1"/>
                </a:cxn>
              </a:cxnLst>
              <a:rect l="l" t="t" r="r" b="b"/>
              <a:pathLst>
                <a:path w="21248" h="42496">
                  <a:moveTo>
                    <a:pt x="24" y="12"/>
                  </a:moveTo>
                  <a:cubicBezTo>
                    <a:pt x="6399" y="14178"/>
                    <a:pt x="13475" y="28342"/>
                    <a:pt x="21273" y="42509"/>
                  </a:cubicBezTo>
                </a:path>
              </a:pathLst>
            </a:custGeom>
            <a:noFill/>
            <a:ln w="21241" cap="rnd">
              <a:solidFill>
                <a:srgbClr val="190B0B"/>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903072F5-22A7-4D67-A0C7-A980A66D83C4}"/>
                </a:ext>
              </a:extLst>
            </p:cNvPr>
            <p:cNvSpPr/>
            <p:nvPr/>
          </p:nvSpPr>
          <p:spPr>
            <a:xfrm>
              <a:off x="8188057" y="669884"/>
              <a:ext cx="324539" cy="332916"/>
            </a:xfrm>
            <a:custGeom>
              <a:avLst/>
              <a:gdLst>
                <a:gd name="connsiteX0" fmla="*/ 51333 w 324539"/>
                <a:gd name="connsiteY0" fmla="*/ 151755 h 332916"/>
                <a:gd name="connsiteX1" fmla="*/ 67694 w 324539"/>
                <a:gd name="connsiteY1" fmla="*/ 221875 h 332916"/>
                <a:gd name="connsiteX2" fmla="*/ 110191 w 324539"/>
                <a:gd name="connsiteY2" fmla="*/ 269896 h 332916"/>
                <a:gd name="connsiteX3" fmla="*/ 158425 w 324539"/>
                <a:gd name="connsiteY3" fmla="*/ 271596 h 332916"/>
                <a:gd name="connsiteX4" fmla="*/ 323950 w 324539"/>
                <a:gd name="connsiteY4" fmla="*/ 241848 h 332916"/>
                <a:gd name="connsiteX5" fmla="*/ 306527 w 324539"/>
                <a:gd name="connsiteY5" fmla="*/ 277546 h 332916"/>
                <a:gd name="connsiteX6" fmla="*/ 265517 w 324539"/>
                <a:gd name="connsiteY6" fmla="*/ 288808 h 332916"/>
                <a:gd name="connsiteX7" fmla="*/ 95529 w 324539"/>
                <a:gd name="connsiteY7" fmla="*/ 331304 h 332916"/>
                <a:gd name="connsiteX8" fmla="*/ 65994 w 324539"/>
                <a:gd name="connsiteY8" fmla="*/ 329180 h 332916"/>
                <a:gd name="connsiteX9" fmla="*/ 51758 w 324539"/>
                <a:gd name="connsiteY9" fmla="*/ 311543 h 332916"/>
                <a:gd name="connsiteX10" fmla="*/ 337 w 324539"/>
                <a:gd name="connsiteY10" fmla="*/ 89072 h 332916"/>
                <a:gd name="connsiteX11" fmla="*/ 53245 w 324539"/>
                <a:gd name="connsiteY11" fmla="*/ 7691 h 332916"/>
                <a:gd name="connsiteX12" fmla="*/ 50483 w 324539"/>
                <a:gd name="connsiteY12" fmla="*/ 71436 h 332916"/>
                <a:gd name="connsiteX13" fmla="*/ 51333 w 324539"/>
                <a:gd name="connsiteY13" fmla="*/ 151755 h 3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539" h="332916">
                  <a:moveTo>
                    <a:pt x="51333" y="151755"/>
                  </a:moveTo>
                  <a:cubicBezTo>
                    <a:pt x="53649" y="175751"/>
                    <a:pt x="59153" y="199330"/>
                    <a:pt x="67694" y="221875"/>
                  </a:cubicBezTo>
                  <a:cubicBezTo>
                    <a:pt x="74579" y="243087"/>
                    <a:pt x="89962" y="260483"/>
                    <a:pt x="110191" y="269896"/>
                  </a:cubicBezTo>
                  <a:cubicBezTo>
                    <a:pt x="125872" y="274503"/>
                    <a:pt x="142467" y="275090"/>
                    <a:pt x="158425" y="271596"/>
                  </a:cubicBezTo>
                  <a:cubicBezTo>
                    <a:pt x="214096" y="264372"/>
                    <a:pt x="269278" y="254455"/>
                    <a:pt x="323950" y="241848"/>
                  </a:cubicBezTo>
                  <a:cubicBezTo>
                    <a:pt x="326777" y="256306"/>
                    <a:pt x="319658" y="270882"/>
                    <a:pt x="306527" y="277546"/>
                  </a:cubicBezTo>
                  <a:cubicBezTo>
                    <a:pt x="293735" y="283950"/>
                    <a:pt x="279796" y="287777"/>
                    <a:pt x="265517" y="288808"/>
                  </a:cubicBezTo>
                  <a:cubicBezTo>
                    <a:pt x="208146" y="298369"/>
                    <a:pt x="153325" y="320043"/>
                    <a:pt x="95529" y="331304"/>
                  </a:cubicBezTo>
                  <a:cubicBezTo>
                    <a:pt x="85734" y="334050"/>
                    <a:pt x="75301" y="333297"/>
                    <a:pt x="65994" y="329180"/>
                  </a:cubicBezTo>
                  <a:cubicBezTo>
                    <a:pt x="59747" y="324698"/>
                    <a:pt x="54818" y="318602"/>
                    <a:pt x="51758" y="311543"/>
                  </a:cubicBezTo>
                  <a:cubicBezTo>
                    <a:pt x="15168" y="243270"/>
                    <a:pt x="-2596" y="166480"/>
                    <a:pt x="337" y="89072"/>
                  </a:cubicBezTo>
                  <a:cubicBezTo>
                    <a:pt x="337" y="73773"/>
                    <a:pt x="17123" y="-28432"/>
                    <a:pt x="53245" y="7691"/>
                  </a:cubicBezTo>
                  <a:cubicBezTo>
                    <a:pt x="64719" y="19377"/>
                    <a:pt x="51758" y="55712"/>
                    <a:pt x="50483" y="71436"/>
                  </a:cubicBezTo>
                  <a:cubicBezTo>
                    <a:pt x="48422" y="98181"/>
                    <a:pt x="48698" y="125059"/>
                    <a:pt x="51333" y="151755"/>
                  </a:cubicBezTo>
                  <a:close/>
                </a:path>
              </a:pathLst>
            </a:custGeom>
            <a:solidFill>
              <a:srgbClr val="87F1F9"/>
            </a:solidFill>
            <a:ln w="21241" cap="flat">
              <a:noFill/>
              <a:prstDash val="solid"/>
              <a:miter/>
            </a:ln>
          </p:spPr>
          <p:txBody>
            <a:bodyPr rtlCol="0" anchor="ctr"/>
            <a:lstStyle/>
            <a:p>
              <a:endParaRPr lang="en-US"/>
            </a:p>
          </p:txBody>
        </p:sp>
      </p:grpSp>
      <p:grpSp>
        <p:nvGrpSpPr>
          <p:cNvPr id="126" name="Group 125">
            <a:extLst>
              <a:ext uri="{FF2B5EF4-FFF2-40B4-BE49-F238E27FC236}">
                <a16:creationId xmlns="" xmlns:a16="http://schemas.microsoft.com/office/drawing/2014/main" id="{9AD9727E-7023-41AB-ABA5-85C2B8436BEA}"/>
              </a:ext>
            </a:extLst>
          </p:cNvPr>
          <p:cNvGrpSpPr/>
          <p:nvPr/>
        </p:nvGrpSpPr>
        <p:grpSpPr>
          <a:xfrm>
            <a:off x="11346282" y="2617079"/>
            <a:ext cx="681892" cy="752873"/>
            <a:chOff x="11346282" y="2617079"/>
            <a:chExt cx="681892" cy="752873"/>
          </a:xfrm>
        </p:grpSpPr>
        <p:sp>
          <p:nvSpPr>
            <p:cNvPr id="27" name="Freeform: Shape 26">
              <a:extLst>
                <a:ext uri="{FF2B5EF4-FFF2-40B4-BE49-F238E27FC236}">
                  <a16:creationId xmlns="" xmlns:a16="http://schemas.microsoft.com/office/drawing/2014/main" id="{E86D8CB8-0D68-4643-A1C7-44F5F5F91479}"/>
                </a:ext>
              </a:extLst>
            </p:cNvPr>
            <p:cNvSpPr/>
            <p:nvPr/>
          </p:nvSpPr>
          <p:spPr>
            <a:xfrm>
              <a:off x="11534364" y="2678315"/>
              <a:ext cx="481698" cy="469377"/>
            </a:xfrm>
            <a:custGeom>
              <a:avLst/>
              <a:gdLst>
                <a:gd name="connsiteX0" fmla="*/ 42518 w 481698"/>
                <a:gd name="connsiteY0" fmla="*/ 460465 h 469377"/>
                <a:gd name="connsiteX1" fmla="*/ 8519 w 481698"/>
                <a:gd name="connsiteY1" fmla="*/ 234595 h 469377"/>
                <a:gd name="connsiteX2" fmla="*/ 3207 w 481698"/>
                <a:gd name="connsiteY2" fmla="*/ 122403 h 469377"/>
                <a:gd name="connsiteX3" fmla="*/ 1933 w 481698"/>
                <a:gd name="connsiteY3" fmla="*/ 103917 h 469377"/>
                <a:gd name="connsiteX4" fmla="*/ 10007 w 481698"/>
                <a:gd name="connsiteY4" fmla="*/ 21260 h 469377"/>
                <a:gd name="connsiteX5" fmla="*/ 191682 w 481698"/>
                <a:gd name="connsiteY5" fmla="*/ 12 h 469377"/>
                <a:gd name="connsiteX6" fmla="*/ 368468 w 481698"/>
                <a:gd name="connsiteY6" fmla="*/ 4262 h 469377"/>
                <a:gd name="connsiteX7" fmla="*/ 463875 w 481698"/>
                <a:gd name="connsiteY7" fmla="*/ 20835 h 469377"/>
                <a:gd name="connsiteX8" fmla="*/ 481723 w 481698"/>
                <a:gd name="connsiteY8" fmla="*/ 455153 h 469377"/>
                <a:gd name="connsiteX9" fmla="*/ 481723 w 481698"/>
                <a:gd name="connsiteY9" fmla="*/ 467903 h 469377"/>
                <a:gd name="connsiteX10" fmla="*/ 468974 w 481698"/>
                <a:gd name="connsiteY10" fmla="*/ 465990 h 469377"/>
                <a:gd name="connsiteX11" fmla="*/ 53779 w 481698"/>
                <a:gd name="connsiteY11" fmla="*/ 467903 h 469377"/>
                <a:gd name="connsiteX12" fmla="*/ 44005 w 481698"/>
                <a:gd name="connsiteY12" fmla="*/ 469390 h 46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98" h="469377">
                  <a:moveTo>
                    <a:pt x="42518" y="460465"/>
                  </a:moveTo>
                  <a:cubicBezTo>
                    <a:pt x="26093" y="386032"/>
                    <a:pt x="14725" y="310558"/>
                    <a:pt x="8519" y="234595"/>
                  </a:cubicBezTo>
                  <a:cubicBezTo>
                    <a:pt x="5546" y="197197"/>
                    <a:pt x="3633" y="159375"/>
                    <a:pt x="3207" y="122403"/>
                  </a:cubicBezTo>
                  <a:cubicBezTo>
                    <a:pt x="3207" y="117941"/>
                    <a:pt x="3207" y="111354"/>
                    <a:pt x="1933" y="103917"/>
                  </a:cubicBezTo>
                  <a:cubicBezTo>
                    <a:pt x="-829" y="67369"/>
                    <a:pt x="-2316" y="35709"/>
                    <a:pt x="10007" y="21260"/>
                  </a:cubicBezTo>
                  <a:cubicBezTo>
                    <a:pt x="15319" y="15098"/>
                    <a:pt x="27856" y="12"/>
                    <a:pt x="191682" y="12"/>
                  </a:cubicBezTo>
                  <a:cubicBezTo>
                    <a:pt x="244378" y="12"/>
                    <a:pt x="308973" y="1499"/>
                    <a:pt x="368468" y="4262"/>
                  </a:cubicBezTo>
                  <a:cubicBezTo>
                    <a:pt x="463237" y="8724"/>
                    <a:pt x="463237" y="9149"/>
                    <a:pt x="463875" y="20835"/>
                  </a:cubicBezTo>
                  <a:cubicBezTo>
                    <a:pt x="470249" y="165474"/>
                    <a:pt x="476198" y="310239"/>
                    <a:pt x="481723" y="455153"/>
                  </a:cubicBezTo>
                  <a:lnTo>
                    <a:pt x="481723" y="467903"/>
                  </a:lnTo>
                  <a:lnTo>
                    <a:pt x="468974" y="465990"/>
                  </a:lnTo>
                  <a:cubicBezTo>
                    <a:pt x="331283" y="445528"/>
                    <a:pt x="191278" y="446187"/>
                    <a:pt x="53779" y="467903"/>
                  </a:cubicBezTo>
                  <a:lnTo>
                    <a:pt x="44005" y="469390"/>
                  </a:lnTo>
                  <a:close/>
                </a:path>
              </a:pathLst>
            </a:custGeom>
            <a:solidFill>
              <a:srgbClr val="63D1E1"/>
            </a:solidFill>
            <a:ln w="21241"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8FEE1A82-A927-4C46-A2AB-FE4DA35FA99E}"/>
                </a:ext>
              </a:extLst>
            </p:cNvPr>
            <p:cNvSpPr/>
            <p:nvPr/>
          </p:nvSpPr>
          <p:spPr>
            <a:xfrm>
              <a:off x="11523680" y="2667691"/>
              <a:ext cx="504494" cy="492113"/>
            </a:xfrm>
            <a:custGeom>
              <a:avLst/>
              <a:gdLst>
                <a:gd name="connsiteX0" fmla="*/ 202367 w 504494"/>
                <a:gd name="connsiteY0" fmla="*/ 21260 h 492113"/>
                <a:gd name="connsiteX1" fmla="*/ 463935 w 504494"/>
                <a:gd name="connsiteY1" fmla="*/ 31885 h 492113"/>
                <a:gd name="connsiteX2" fmla="*/ 481783 w 504494"/>
                <a:gd name="connsiteY2" fmla="*/ 466203 h 492113"/>
                <a:gd name="connsiteX3" fmla="*/ 278861 w 504494"/>
                <a:gd name="connsiteY3" fmla="*/ 451116 h 492113"/>
                <a:gd name="connsiteX4" fmla="*/ 63614 w 504494"/>
                <a:gd name="connsiteY4" fmla="*/ 468115 h 492113"/>
                <a:gd name="connsiteX5" fmla="*/ 29828 w 504494"/>
                <a:gd name="connsiteY5" fmla="*/ 243732 h 492113"/>
                <a:gd name="connsiteX6" fmla="*/ 24516 w 504494"/>
                <a:gd name="connsiteY6" fmla="*/ 132177 h 492113"/>
                <a:gd name="connsiteX7" fmla="*/ 28766 w 504494"/>
                <a:gd name="connsiteY7" fmla="*/ 38047 h 492113"/>
                <a:gd name="connsiteX8" fmla="*/ 202367 w 504494"/>
                <a:gd name="connsiteY8" fmla="*/ 21260 h 492113"/>
                <a:gd name="connsiteX9" fmla="*/ 202367 w 504494"/>
                <a:gd name="connsiteY9" fmla="*/ 12 h 492113"/>
                <a:gd name="connsiteX10" fmla="*/ 12617 w 504494"/>
                <a:gd name="connsiteY10" fmla="*/ 24235 h 492113"/>
                <a:gd name="connsiteX11" fmla="*/ 2206 w 504494"/>
                <a:gd name="connsiteY11" fmla="*/ 114753 h 492113"/>
                <a:gd name="connsiteX12" fmla="*/ 3268 w 504494"/>
                <a:gd name="connsiteY12" fmla="*/ 132390 h 492113"/>
                <a:gd name="connsiteX13" fmla="*/ 8580 w 504494"/>
                <a:gd name="connsiteY13" fmla="*/ 245431 h 492113"/>
                <a:gd name="connsiteX14" fmla="*/ 42791 w 504494"/>
                <a:gd name="connsiteY14" fmla="*/ 472577 h 492113"/>
                <a:gd name="connsiteX15" fmla="*/ 47041 w 504494"/>
                <a:gd name="connsiteY15" fmla="*/ 492126 h 492113"/>
                <a:gd name="connsiteX16" fmla="*/ 66802 w 504494"/>
                <a:gd name="connsiteY16" fmla="*/ 488938 h 492113"/>
                <a:gd name="connsiteX17" fmla="*/ 279286 w 504494"/>
                <a:gd name="connsiteY17" fmla="*/ 472365 h 492113"/>
                <a:gd name="connsiteX18" fmla="*/ 479233 w 504494"/>
                <a:gd name="connsiteY18" fmla="*/ 487238 h 492113"/>
                <a:gd name="connsiteX19" fmla="*/ 504519 w 504494"/>
                <a:gd name="connsiteY19" fmla="*/ 491063 h 492113"/>
                <a:gd name="connsiteX20" fmla="*/ 504519 w 504494"/>
                <a:gd name="connsiteY20" fmla="*/ 465353 h 492113"/>
                <a:gd name="connsiteX21" fmla="*/ 486670 w 504494"/>
                <a:gd name="connsiteY21" fmla="*/ 31035 h 492113"/>
                <a:gd name="connsiteX22" fmla="*/ 444173 w 504494"/>
                <a:gd name="connsiteY22" fmla="*/ 7874 h 492113"/>
                <a:gd name="connsiteX23" fmla="*/ 382128 w 504494"/>
                <a:gd name="connsiteY23" fmla="*/ 4262 h 492113"/>
                <a:gd name="connsiteX24" fmla="*/ 204916 w 504494"/>
                <a:gd name="connsiteY24" fmla="*/ 12 h 49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494" h="492113">
                  <a:moveTo>
                    <a:pt x="202367" y="21260"/>
                  </a:moveTo>
                  <a:cubicBezTo>
                    <a:pt x="323694" y="21260"/>
                    <a:pt x="463722" y="29335"/>
                    <a:pt x="463935" y="31885"/>
                  </a:cubicBezTo>
                  <a:cubicBezTo>
                    <a:pt x="470309" y="176650"/>
                    <a:pt x="476258" y="321437"/>
                    <a:pt x="481783" y="466203"/>
                  </a:cubicBezTo>
                  <a:cubicBezTo>
                    <a:pt x="414596" y="456194"/>
                    <a:pt x="346770" y="451159"/>
                    <a:pt x="278861" y="451116"/>
                  </a:cubicBezTo>
                  <a:cubicBezTo>
                    <a:pt x="206765" y="451031"/>
                    <a:pt x="134796" y="456726"/>
                    <a:pt x="63614" y="468115"/>
                  </a:cubicBezTo>
                  <a:cubicBezTo>
                    <a:pt x="47168" y="394192"/>
                    <a:pt x="35885" y="319227"/>
                    <a:pt x="29828" y="243732"/>
                  </a:cubicBezTo>
                  <a:cubicBezTo>
                    <a:pt x="26854" y="206547"/>
                    <a:pt x="24942" y="169362"/>
                    <a:pt x="24516" y="132177"/>
                  </a:cubicBezTo>
                  <a:cubicBezTo>
                    <a:pt x="24516" y="111991"/>
                    <a:pt x="15168" y="54195"/>
                    <a:pt x="28766" y="38047"/>
                  </a:cubicBezTo>
                  <a:cubicBezTo>
                    <a:pt x="39816" y="25298"/>
                    <a:pt x="116522" y="21260"/>
                    <a:pt x="202367" y="21260"/>
                  </a:cubicBezTo>
                  <a:moveTo>
                    <a:pt x="202367" y="12"/>
                  </a:moveTo>
                  <a:cubicBezTo>
                    <a:pt x="33654" y="12"/>
                    <a:pt x="21117" y="14673"/>
                    <a:pt x="12617" y="24235"/>
                  </a:cubicBezTo>
                  <a:cubicBezTo>
                    <a:pt x="-2469" y="41871"/>
                    <a:pt x="-1194" y="74381"/>
                    <a:pt x="2206" y="114753"/>
                  </a:cubicBezTo>
                  <a:cubicBezTo>
                    <a:pt x="2206" y="121978"/>
                    <a:pt x="3268" y="128140"/>
                    <a:pt x="3268" y="132390"/>
                  </a:cubicBezTo>
                  <a:cubicBezTo>
                    <a:pt x="3268" y="169999"/>
                    <a:pt x="5606" y="208034"/>
                    <a:pt x="8580" y="245431"/>
                  </a:cubicBezTo>
                  <a:cubicBezTo>
                    <a:pt x="14743" y="321841"/>
                    <a:pt x="26174" y="397740"/>
                    <a:pt x="42791" y="472577"/>
                  </a:cubicBezTo>
                  <a:lnTo>
                    <a:pt x="47041" y="492126"/>
                  </a:lnTo>
                  <a:lnTo>
                    <a:pt x="66802" y="488938"/>
                  </a:lnTo>
                  <a:cubicBezTo>
                    <a:pt x="137091" y="477868"/>
                    <a:pt x="208125" y="472322"/>
                    <a:pt x="279286" y="472365"/>
                  </a:cubicBezTo>
                  <a:cubicBezTo>
                    <a:pt x="346218" y="472322"/>
                    <a:pt x="413044" y="477294"/>
                    <a:pt x="479233" y="487238"/>
                  </a:cubicBezTo>
                  <a:lnTo>
                    <a:pt x="504519" y="491063"/>
                  </a:lnTo>
                  <a:lnTo>
                    <a:pt x="504519" y="465353"/>
                  </a:lnTo>
                  <a:cubicBezTo>
                    <a:pt x="498994" y="320651"/>
                    <a:pt x="492832" y="174462"/>
                    <a:pt x="486670" y="31035"/>
                  </a:cubicBezTo>
                  <a:cubicBezTo>
                    <a:pt x="486670" y="11061"/>
                    <a:pt x="469671" y="9786"/>
                    <a:pt x="444173" y="7874"/>
                  </a:cubicBezTo>
                  <a:lnTo>
                    <a:pt x="382128" y="4262"/>
                  </a:lnTo>
                  <a:cubicBezTo>
                    <a:pt x="322420" y="1499"/>
                    <a:pt x="257825" y="12"/>
                    <a:pt x="204916" y="12"/>
                  </a:cubicBezTo>
                  <a:close/>
                </a:path>
              </a:pathLst>
            </a:custGeom>
            <a:solidFill>
              <a:srgbClr val="190B0B"/>
            </a:solidFill>
            <a:ln w="21241"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1EDC88DB-F9E2-411A-A904-97C37B02AEF7}"/>
                </a:ext>
              </a:extLst>
            </p:cNvPr>
            <p:cNvSpPr/>
            <p:nvPr/>
          </p:nvSpPr>
          <p:spPr>
            <a:xfrm>
              <a:off x="11472515" y="2617079"/>
              <a:ext cx="460678" cy="446895"/>
            </a:xfrm>
            <a:custGeom>
              <a:avLst/>
              <a:gdLst>
                <a:gd name="connsiteX0" fmla="*/ 42322 w 460678"/>
                <a:gd name="connsiteY0" fmla="*/ 446907 h 446895"/>
                <a:gd name="connsiteX1" fmla="*/ 460703 w 460678"/>
                <a:gd name="connsiteY1" fmla="*/ 444995 h 446895"/>
                <a:gd name="connsiteX2" fmla="*/ 442641 w 460678"/>
                <a:gd name="connsiteY2" fmla="*/ 10677 h 446895"/>
                <a:gd name="connsiteX3" fmla="*/ 7474 w 460678"/>
                <a:gd name="connsiteY3" fmla="*/ 17051 h 446895"/>
                <a:gd name="connsiteX4" fmla="*/ 3224 w 460678"/>
                <a:gd name="connsiteY4" fmla="*/ 110969 h 446895"/>
                <a:gd name="connsiteX5" fmla="*/ 8536 w 460678"/>
                <a:gd name="connsiteY5" fmla="*/ 222524 h 446895"/>
                <a:gd name="connsiteX6" fmla="*/ 42322 w 460678"/>
                <a:gd name="connsiteY6" fmla="*/ 446907 h 44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678" h="446895">
                  <a:moveTo>
                    <a:pt x="42322" y="446907"/>
                  </a:moveTo>
                  <a:cubicBezTo>
                    <a:pt x="180883" y="425021"/>
                    <a:pt x="321951" y="424384"/>
                    <a:pt x="460703" y="444995"/>
                  </a:cubicBezTo>
                  <a:cubicBezTo>
                    <a:pt x="455029" y="300229"/>
                    <a:pt x="449016" y="155442"/>
                    <a:pt x="442641" y="10677"/>
                  </a:cubicBezTo>
                  <a:cubicBezTo>
                    <a:pt x="442641" y="6215"/>
                    <a:pt x="34247" y="-14184"/>
                    <a:pt x="7474" y="17051"/>
                  </a:cubicBezTo>
                  <a:cubicBezTo>
                    <a:pt x="-6125" y="32988"/>
                    <a:pt x="3011" y="90783"/>
                    <a:pt x="3224" y="110969"/>
                  </a:cubicBezTo>
                  <a:cubicBezTo>
                    <a:pt x="3224" y="148154"/>
                    <a:pt x="5561" y="185339"/>
                    <a:pt x="8536" y="222524"/>
                  </a:cubicBezTo>
                  <a:cubicBezTo>
                    <a:pt x="14698" y="297998"/>
                    <a:pt x="25981" y="372963"/>
                    <a:pt x="42322" y="446907"/>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30" name="Freeform: Shape 29">
              <a:extLst>
                <a:ext uri="{FF2B5EF4-FFF2-40B4-BE49-F238E27FC236}">
                  <a16:creationId xmlns="" xmlns:a16="http://schemas.microsoft.com/office/drawing/2014/main" id="{2C1A01DF-1EC1-4164-961E-89C899238122}"/>
                </a:ext>
              </a:extLst>
            </p:cNvPr>
            <p:cNvSpPr/>
            <p:nvPr/>
          </p:nvSpPr>
          <p:spPr>
            <a:xfrm>
              <a:off x="11418370" y="2807878"/>
              <a:ext cx="563626" cy="562074"/>
            </a:xfrm>
            <a:custGeom>
              <a:avLst/>
              <a:gdLst>
                <a:gd name="connsiteX0" fmla="*/ 409669 w 563626"/>
                <a:gd name="connsiteY0" fmla="*/ 3252 h 562074"/>
                <a:gd name="connsiteX1" fmla="*/ 444091 w 563626"/>
                <a:gd name="connsiteY1" fmla="*/ 6015 h 562074"/>
                <a:gd name="connsiteX2" fmla="*/ 450891 w 563626"/>
                <a:gd name="connsiteY2" fmla="*/ 20251 h 562074"/>
                <a:gd name="connsiteX3" fmla="*/ 562869 w 563626"/>
                <a:gd name="connsiteY3" fmla="*/ 404848 h 562074"/>
                <a:gd name="connsiteX4" fmla="*/ 562869 w 563626"/>
                <a:gd name="connsiteY4" fmla="*/ 415472 h 562074"/>
                <a:gd name="connsiteX5" fmla="*/ 553946 w 563626"/>
                <a:gd name="connsiteY5" fmla="*/ 423546 h 562074"/>
                <a:gd name="connsiteX6" fmla="*/ 393733 w 563626"/>
                <a:gd name="connsiteY6" fmla="*/ 467955 h 562074"/>
                <a:gd name="connsiteX7" fmla="*/ 290890 w 563626"/>
                <a:gd name="connsiteY7" fmla="*/ 515552 h 562074"/>
                <a:gd name="connsiteX8" fmla="*/ 142151 w 563626"/>
                <a:gd name="connsiteY8" fmla="*/ 562086 h 562074"/>
                <a:gd name="connsiteX9" fmla="*/ 69481 w 563626"/>
                <a:gd name="connsiteY9" fmla="*/ 379562 h 562074"/>
                <a:gd name="connsiteX10" fmla="*/ 21885 w 563626"/>
                <a:gd name="connsiteY10" fmla="*/ 208300 h 562074"/>
                <a:gd name="connsiteX11" fmla="*/ 637 w 563626"/>
                <a:gd name="connsiteY11" fmla="*/ 131805 h 562074"/>
                <a:gd name="connsiteX12" fmla="*/ 65870 w 563626"/>
                <a:gd name="connsiteY12" fmla="*/ 103757 h 56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626" h="562074">
                  <a:moveTo>
                    <a:pt x="409669" y="3252"/>
                  </a:moveTo>
                  <a:cubicBezTo>
                    <a:pt x="421355" y="-148"/>
                    <a:pt x="435592" y="-2910"/>
                    <a:pt x="444091" y="6015"/>
                  </a:cubicBezTo>
                  <a:cubicBezTo>
                    <a:pt x="447449" y="10158"/>
                    <a:pt x="449764" y="15045"/>
                    <a:pt x="450891" y="20251"/>
                  </a:cubicBezTo>
                  <a:cubicBezTo>
                    <a:pt x="488139" y="147742"/>
                    <a:pt x="525473" y="275933"/>
                    <a:pt x="562869" y="404848"/>
                  </a:cubicBezTo>
                  <a:cubicBezTo>
                    <a:pt x="563911" y="408311"/>
                    <a:pt x="563911" y="412008"/>
                    <a:pt x="562869" y="415472"/>
                  </a:cubicBezTo>
                  <a:cubicBezTo>
                    <a:pt x="561001" y="419169"/>
                    <a:pt x="557813" y="422059"/>
                    <a:pt x="553946" y="423546"/>
                  </a:cubicBezTo>
                  <a:cubicBezTo>
                    <a:pt x="504225" y="448407"/>
                    <a:pt x="446003" y="449044"/>
                    <a:pt x="393733" y="467955"/>
                  </a:cubicBezTo>
                  <a:cubicBezTo>
                    <a:pt x="358247" y="480705"/>
                    <a:pt x="326163" y="501741"/>
                    <a:pt x="290890" y="515552"/>
                  </a:cubicBezTo>
                  <a:cubicBezTo>
                    <a:pt x="242444" y="534463"/>
                    <a:pt x="189110" y="539350"/>
                    <a:pt x="142151" y="562086"/>
                  </a:cubicBezTo>
                  <a:cubicBezTo>
                    <a:pt x="108111" y="505629"/>
                    <a:pt x="83570" y="443966"/>
                    <a:pt x="69481" y="379562"/>
                  </a:cubicBezTo>
                  <a:lnTo>
                    <a:pt x="21885" y="208300"/>
                  </a:lnTo>
                  <a:cubicBezTo>
                    <a:pt x="17422" y="191938"/>
                    <a:pt x="-3826" y="147742"/>
                    <a:pt x="637" y="131805"/>
                  </a:cubicBezTo>
                  <a:cubicBezTo>
                    <a:pt x="7224" y="112682"/>
                    <a:pt x="47384" y="109282"/>
                    <a:pt x="65870" y="103757"/>
                  </a:cubicBezTo>
                  <a:close/>
                </a:path>
              </a:pathLst>
            </a:custGeom>
            <a:solidFill>
              <a:srgbClr val="000000">
                <a:alpha val="15000"/>
              </a:srgbClr>
            </a:solidFill>
            <a:ln w="21241"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DB8496F7-BAE8-4598-980A-E01DD70C08B1}"/>
                </a:ext>
              </a:extLst>
            </p:cNvPr>
            <p:cNvSpPr/>
            <p:nvPr/>
          </p:nvSpPr>
          <p:spPr>
            <a:xfrm>
              <a:off x="11346282" y="2735606"/>
              <a:ext cx="563485" cy="562101"/>
            </a:xfrm>
            <a:custGeom>
              <a:avLst/>
              <a:gdLst>
                <a:gd name="connsiteX0" fmla="*/ 409724 w 563485"/>
                <a:gd name="connsiteY0" fmla="*/ 3279 h 562101"/>
                <a:gd name="connsiteX1" fmla="*/ 443934 w 563485"/>
                <a:gd name="connsiteY1" fmla="*/ 5829 h 562101"/>
                <a:gd name="connsiteX2" fmla="*/ 450733 w 563485"/>
                <a:gd name="connsiteY2" fmla="*/ 20065 h 562101"/>
                <a:gd name="connsiteX3" fmla="*/ 562713 w 563485"/>
                <a:gd name="connsiteY3" fmla="*/ 404662 h 562101"/>
                <a:gd name="connsiteX4" fmla="*/ 562713 w 563485"/>
                <a:gd name="connsiteY4" fmla="*/ 415286 h 562101"/>
                <a:gd name="connsiteX5" fmla="*/ 553789 w 563485"/>
                <a:gd name="connsiteY5" fmla="*/ 423361 h 562101"/>
                <a:gd name="connsiteX6" fmla="*/ 393575 w 563485"/>
                <a:gd name="connsiteY6" fmla="*/ 467770 h 562101"/>
                <a:gd name="connsiteX7" fmla="*/ 290733 w 563485"/>
                <a:gd name="connsiteY7" fmla="*/ 515366 h 562101"/>
                <a:gd name="connsiteX8" fmla="*/ 141994 w 563485"/>
                <a:gd name="connsiteY8" fmla="*/ 562113 h 562101"/>
                <a:gd name="connsiteX9" fmla="*/ 69324 w 563485"/>
                <a:gd name="connsiteY9" fmla="*/ 379377 h 562101"/>
                <a:gd name="connsiteX10" fmla="*/ 21940 w 563485"/>
                <a:gd name="connsiteY10" fmla="*/ 208114 h 562101"/>
                <a:gd name="connsiteX11" fmla="*/ 692 w 563485"/>
                <a:gd name="connsiteY11" fmla="*/ 131620 h 562101"/>
                <a:gd name="connsiteX12" fmla="*/ 65925 w 563485"/>
                <a:gd name="connsiteY12" fmla="*/ 103784 h 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485" h="562101">
                  <a:moveTo>
                    <a:pt x="409724" y="3279"/>
                  </a:moveTo>
                  <a:cubicBezTo>
                    <a:pt x="421198" y="-121"/>
                    <a:pt x="435647" y="-2883"/>
                    <a:pt x="443934" y="5829"/>
                  </a:cubicBezTo>
                  <a:cubicBezTo>
                    <a:pt x="447292" y="9972"/>
                    <a:pt x="449608" y="14860"/>
                    <a:pt x="450733" y="20065"/>
                  </a:cubicBezTo>
                  <a:cubicBezTo>
                    <a:pt x="488131" y="147556"/>
                    <a:pt x="525465" y="275748"/>
                    <a:pt x="562713" y="404662"/>
                  </a:cubicBezTo>
                  <a:cubicBezTo>
                    <a:pt x="563775" y="408126"/>
                    <a:pt x="563775" y="411823"/>
                    <a:pt x="562713" y="415286"/>
                  </a:cubicBezTo>
                  <a:cubicBezTo>
                    <a:pt x="561438" y="419323"/>
                    <a:pt x="557401" y="421448"/>
                    <a:pt x="553789" y="423361"/>
                  </a:cubicBezTo>
                  <a:cubicBezTo>
                    <a:pt x="504067" y="448221"/>
                    <a:pt x="445847" y="448859"/>
                    <a:pt x="393575" y="467770"/>
                  </a:cubicBezTo>
                  <a:cubicBezTo>
                    <a:pt x="358091" y="480519"/>
                    <a:pt x="326005" y="501555"/>
                    <a:pt x="290733" y="515366"/>
                  </a:cubicBezTo>
                  <a:cubicBezTo>
                    <a:pt x="242499" y="534278"/>
                    <a:pt x="189165" y="539165"/>
                    <a:pt x="141994" y="562113"/>
                  </a:cubicBezTo>
                  <a:cubicBezTo>
                    <a:pt x="108060" y="505528"/>
                    <a:pt x="83518" y="443823"/>
                    <a:pt x="69324" y="379377"/>
                  </a:cubicBezTo>
                  <a:cubicBezTo>
                    <a:pt x="53387" y="322218"/>
                    <a:pt x="37664" y="265272"/>
                    <a:pt x="21940" y="208114"/>
                  </a:cubicBezTo>
                  <a:cubicBezTo>
                    <a:pt x="17266" y="191965"/>
                    <a:pt x="-3982" y="147556"/>
                    <a:pt x="692" y="131620"/>
                  </a:cubicBezTo>
                  <a:cubicBezTo>
                    <a:pt x="5366" y="115683"/>
                    <a:pt x="47226" y="109096"/>
                    <a:pt x="65925" y="103784"/>
                  </a:cubicBezTo>
                  <a:close/>
                </a:path>
              </a:pathLst>
            </a:custGeom>
            <a:solidFill>
              <a:srgbClr val="FFE21A"/>
            </a:solidFill>
            <a:ln w="21241" cap="rnd">
              <a:solidFill>
                <a:srgbClr val="190B0B"/>
              </a:solidFill>
              <a:prstDash val="solid"/>
              <a:round/>
            </a:ln>
          </p:spPr>
          <p:txBody>
            <a:bodyPr rtlCol="0" anchor="ctr"/>
            <a:lstStyle/>
            <a:p>
              <a:endParaRPr lang="en-US"/>
            </a:p>
          </p:txBody>
        </p:sp>
        <p:sp>
          <p:nvSpPr>
            <p:cNvPr id="32" name="Freeform: Shape 31">
              <a:extLst>
                <a:ext uri="{FF2B5EF4-FFF2-40B4-BE49-F238E27FC236}">
                  <a16:creationId xmlns="" xmlns:a16="http://schemas.microsoft.com/office/drawing/2014/main" id="{2596D92C-7BD7-40A1-8BDF-4FED3C429EAE}"/>
                </a:ext>
              </a:extLst>
            </p:cNvPr>
            <p:cNvSpPr/>
            <p:nvPr/>
          </p:nvSpPr>
          <p:spPr>
            <a:xfrm>
              <a:off x="11418084" y="2797626"/>
              <a:ext cx="275427" cy="324823"/>
            </a:xfrm>
            <a:custGeom>
              <a:avLst/>
              <a:gdLst>
                <a:gd name="connsiteX0" fmla="*/ 107589 w 275427"/>
                <a:gd name="connsiteY0" fmla="*/ 171593 h 324823"/>
                <a:gd name="connsiteX1" fmla="*/ 275452 w 275427"/>
                <a:gd name="connsiteY1" fmla="*/ 6918 h 324823"/>
                <a:gd name="connsiteX2" fmla="*/ 242517 w 275427"/>
                <a:gd name="connsiteY2" fmla="*/ 3943 h 324823"/>
                <a:gd name="connsiteX3" fmla="*/ 88891 w 275427"/>
                <a:gd name="connsiteY3" fmla="*/ 61314 h 324823"/>
                <a:gd name="connsiteX4" fmla="*/ 15796 w 275427"/>
                <a:gd name="connsiteY4" fmla="*/ 102110 h 324823"/>
                <a:gd name="connsiteX5" fmla="*/ 71 w 275427"/>
                <a:gd name="connsiteY5" fmla="*/ 131646 h 324823"/>
                <a:gd name="connsiteX6" fmla="*/ 3897 w 275427"/>
                <a:gd name="connsiteY6" fmla="*/ 157569 h 324823"/>
                <a:gd name="connsiteX7" fmla="*/ 72955 w 275427"/>
                <a:gd name="connsiteY7" fmla="*/ 324794 h 324823"/>
                <a:gd name="connsiteX8" fmla="*/ 107589 w 275427"/>
                <a:gd name="connsiteY8" fmla="*/ 171593 h 32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427" h="324823">
                  <a:moveTo>
                    <a:pt x="107589" y="171593"/>
                  </a:moveTo>
                  <a:cubicBezTo>
                    <a:pt x="134149" y="96586"/>
                    <a:pt x="241666" y="79162"/>
                    <a:pt x="275452" y="6918"/>
                  </a:cubicBezTo>
                  <a:cubicBezTo>
                    <a:pt x="269077" y="-3282"/>
                    <a:pt x="254203" y="-307"/>
                    <a:pt x="242517" y="3943"/>
                  </a:cubicBezTo>
                  <a:lnTo>
                    <a:pt x="88891" y="61314"/>
                  </a:lnTo>
                  <a:cubicBezTo>
                    <a:pt x="61842" y="69409"/>
                    <a:pt x="36896" y="83327"/>
                    <a:pt x="15796" y="102110"/>
                  </a:cubicBezTo>
                  <a:cubicBezTo>
                    <a:pt x="7424" y="109930"/>
                    <a:pt x="1899" y="120320"/>
                    <a:pt x="71" y="131646"/>
                  </a:cubicBezTo>
                  <a:cubicBezTo>
                    <a:pt x="-246" y="140443"/>
                    <a:pt x="1049" y="149240"/>
                    <a:pt x="3897" y="157569"/>
                  </a:cubicBezTo>
                  <a:cubicBezTo>
                    <a:pt x="13458" y="192841"/>
                    <a:pt x="26421" y="327556"/>
                    <a:pt x="72955" y="324794"/>
                  </a:cubicBezTo>
                  <a:cubicBezTo>
                    <a:pt x="130750" y="322669"/>
                    <a:pt x="94840" y="207503"/>
                    <a:pt x="107589" y="171593"/>
                  </a:cubicBezTo>
                  <a:close/>
                </a:path>
              </a:pathLst>
            </a:custGeom>
            <a:solidFill>
              <a:srgbClr val="FFF0A4"/>
            </a:solidFill>
            <a:ln w="21241" cap="flat">
              <a:noFill/>
              <a:prstDash val="solid"/>
              <a:miter/>
            </a:ln>
          </p:spPr>
          <p:txBody>
            <a:bodyPr rtlCol="0" anchor="ctr"/>
            <a:lstStyle/>
            <a:p>
              <a:endParaRPr lang="en-US"/>
            </a:p>
          </p:txBody>
        </p:sp>
      </p:grpSp>
      <p:grpSp>
        <p:nvGrpSpPr>
          <p:cNvPr id="128" name="Group 127">
            <a:extLst>
              <a:ext uri="{FF2B5EF4-FFF2-40B4-BE49-F238E27FC236}">
                <a16:creationId xmlns="" xmlns:a16="http://schemas.microsoft.com/office/drawing/2014/main" id="{95D5411E-DCD3-403E-A5AB-51C29243E70B}"/>
              </a:ext>
            </a:extLst>
          </p:cNvPr>
          <p:cNvGrpSpPr/>
          <p:nvPr/>
        </p:nvGrpSpPr>
        <p:grpSpPr>
          <a:xfrm>
            <a:off x="10802717" y="1248933"/>
            <a:ext cx="509490" cy="223100"/>
            <a:chOff x="10802717" y="1248933"/>
            <a:chExt cx="509490" cy="223100"/>
          </a:xfrm>
        </p:grpSpPr>
        <p:sp>
          <p:nvSpPr>
            <p:cNvPr id="52" name="Freeform: Shape 51">
              <a:extLst>
                <a:ext uri="{FF2B5EF4-FFF2-40B4-BE49-F238E27FC236}">
                  <a16:creationId xmlns="" xmlns:a16="http://schemas.microsoft.com/office/drawing/2014/main" id="{B5741550-EE55-44EB-998C-4C85036677B6}"/>
                </a:ext>
              </a:extLst>
            </p:cNvPr>
            <p:cNvSpPr/>
            <p:nvPr/>
          </p:nvSpPr>
          <p:spPr>
            <a:xfrm>
              <a:off x="11224771" y="1309065"/>
              <a:ext cx="87436" cy="113776"/>
            </a:xfrm>
            <a:custGeom>
              <a:avLst/>
              <a:gdLst>
                <a:gd name="connsiteX0" fmla="*/ 24 w 87436"/>
                <a:gd name="connsiteY0" fmla="*/ 3201 h 113776"/>
                <a:gd name="connsiteX1" fmla="*/ 59307 w 87436"/>
                <a:gd name="connsiteY1" fmla="*/ 3201 h 113776"/>
                <a:gd name="connsiteX2" fmla="*/ 76731 w 87436"/>
                <a:gd name="connsiteY2" fmla="*/ 10850 h 113776"/>
                <a:gd name="connsiteX3" fmla="*/ 87355 w 87436"/>
                <a:gd name="connsiteY3" fmla="*/ 41235 h 113776"/>
                <a:gd name="connsiteX4" fmla="*/ 77369 w 87436"/>
                <a:gd name="connsiteY4" fmla="*/ 101156 h 113776"/>
                <a:gd name="connsiteX5" fmla="*/ 73332 w 87436"/>
                <a:gd name="connsiteY5" fmla="*/ 108593 h 113776"/>
                <a:gd name="connsiteX6" fmla="*/ 61645 w 87436"/>
                <a:gd name="connsiteY6" fmla="*/ 112843 h 113776"/>
                <a:gd name="connsiteX7" fmla="*/ 1512 w 87436"/>
                <a:gd name="connsiteY7" fmla="*/ 108168 h 1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6" h="113776">
                  <a:moveTo>
                    <a:pt x="24" y="3201"/>
                  </a:moveTo>
                  <a:cubicBezTo>
                    <a:pt x="19552" y="-1051"/>
                    <a:pt x="39780" y="-1051"/>
                    <a:pt x="59307" y="3201"/>
                  </a:cubicBezTo>
                  <a:cubicBezTo>
                    <a:pt x="65661" y="4276"/>
                    <a:pt x="71632" y="6904"/>
                    <a:pt x="76731" y="10850"/>
                  </a:cubicBezTo>
                  <a:cubicBezTo>
                    <a:pt x="84317" y="19082"/>
                    <a:pt x="88163" y="30076"/>
                    <a:pt x="87355" y="41235"/>
                  </a:cubicBezTo>
                  <a:cubicBezTo>
                    <a:pt x="87993" y="61670"/>
                    <a:pt x="84593" y="82030"/>
                    <a:pt x="77369" y="101156"/>
                  </a:cubicBezTo>
                  <a:cubicBezTo>
                    <a:pt x="76625" y="103921"/>
                    <a:pt x="75243" y="106468"/>
                    <a:pt x="73332" y="108593"/>
                  </a:cubicBezTo>
                  <a:cubicBezTo>
                    <a:pt x="69996" y="111217"/>
                    <a:pt x="65894" y="112707"/>
                    <a:pt x="61645" y="112843"/>
                  </a:cubicBezTo>
                  <a:cubicBezTo>
                    <a:pt x="41480" y="115018"/>
                    <a:pt x="21103" y="113433"/>
                    <a:pt x="1512" y="108168"/>
                  </a:cubicBezTo>
                </a:path>
              </a:pathLst>
            </a:custGeom>
            <a:solidFill>
              <a:srgbClr val="6B6B6B"/>
            </a:solidFill>
            <a:ln w="22515" cap="flat">
              <a:solidFill>
                <a:srgbClr val="190B0B"/>
              </a:solid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FE8B6767-6AA6-4B64-AA6D-27A84226BF41}"/>
                </a:ext>
              </a:extLst>
            </p:cNvPr>
            <p:cNvSpPr/>
            <p:nvPr/>
          </p:nvSpPr>
          <p:spPr>
            <a:xfrm>
              <a:off x="10811090" y="1260195"/>
              <a:ext cx="427806" cy="201226"/>
            </a:xfrm>
            <a:custGeom>
              <a:avLst/>
              <a:gdLst>
                <a:gd name="connsiteX0" fmla="*/ 52482 w 427806"/>
                <a:gd name="connsiteY0" fmla="*/ 201022 h 201226"/>
                <a:gd name="connsiteX1" fmla="*/ 11684 w 427806"/>
                <a:gd name="connsiteY1" fmla="*/ 187423 h 201226"/>
                <a:gd name="connsiteX2" fmla="*/ 423 w 427806"/>
                <a:gd name="connsiteY2" fmla="*/ 144926 h 201226"/>
                <a:gd name="connsiteX3" fmla="*/ 423 w 427806"/>
                <a:gd name="connsiteY3" fmla="*/ 89468 h 201226"/>
                <a:gd name="connsiteX4" fmla="*/ 6160 w 427806"/>
                <a:gd name="connsiteY4" fmla="*/ 57808 h 201226"/>
                <a:gd name="connsiteX5" fmla="*/ 48657 w 427806"/>
                <a:gd name="connsiteY5" fmla="*/ 17861 h 201226"/>
                <a:gd name="connsiteX6" fmla="*/ 161273 w 427806"/>
                <a:gd name="connsiteY6" fmla="*/ 12 h 201226"/>
                <a:gd name="connsiteX7" fmla="*/ 212483 w 427806"/>
                <a:gd name="connsiteY7" fmla="*/ 2349 h 201226"/>
                <a:gd name="connsiteX8" fmla="*/ 260929 w 427806"/>
                <a:gd name="connsiteY8" fmla="*/ 4899 h 201226"/>
                <a:gd name="connsiteX9" fmla="*/ 297051 w 427806"/>
                <a:gd name="connsiteY9" fmla="*/ 4899 h 201226"/>
                <a:gd name="connsiteX10" fmla="*/ 400744 w 427806"/>
                <a:gd name="connsiteY10" fmla="*/ 22960 h 201226"/>
                <a:gd name="connsiteX11" fmla="*/ 421992 w 427806"/>
                <a:gd name="connsiteY11" fmla="*/ 150451 h 201226"/>
                <a:gd name="connsiteX12" fmla="*/ 408180 w 427806"/>
                <a:gd name="connsiteY12" fmla="*/ 181899 h 201226"/>
                <a:gd name="connsiteX13" fmla="*/ 360158 w 427806"/>
                <a:gd name="connsiteY13" fmla="*/ 197622 h 201226"/>
                <a:gd name="connsiteX14" fmla="*/ 201433 w 427806"/>
                <a:gd name="connsiteY14" fmla="*/ 199747 h 201226"/>
                <a:gd name="connsiteX15" fmla="*/ 58643 w 427806"/>
                <a:gd name="connsiteY15" fmla="*/ 201235 h 2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806" h="201226">
                  <a:moveTo>
                    <a:pt x="52482" y="201022"/>
                  </a:moveTo>
                  <a:cubicBezTo>
                    <a:pt x="37587" y="202363"/>
                    <a:pt x="22797" y="197435"/>
                    <a:pt x="11684" y="187423"/>
                  </a:cubicBezTo>
                  <a:cubicBezTo>
                    <a:pt x="2697" y="175186"/>
                    <a:pt x="-1320" y="160006"/>
                    <a:pt x="423" y="144926"/>
                  </a:cubicBezTo>
                  <a:lnTo>
                    <a:pt x="423" y="89468"/>
                  </a:lnTo>
                  <a:cubicBezTo>
                    <a:pt x="-151" y="78612"/>
                    <a:pt x="1804" y="67769"/>
                    <a:pt x="6160" y="57808"/>
                  </a:cubicBezTo>
                  <a:cubicBezTo>
                    <a:pt x="13703" y="38852"/>
                    <a:pt x="29278" y="24222"/>
                    <a:pt x="48657" y="17861"/>
                  </a:cubicBezTo>
                  <a:cubicBezTo>
                    <a:pt x="85183" y="6673"/>
                    <a:pt x="123090" y="666"/>
                    <a:pt x="161273" y="12"/>
                  </a:cubicBezTo>
                  <a:cubicBezTo>
                    <a:pt x="176997" y="12"/>
                    <a:pt x="192721" y="1074"/>
                    <a:pt x="212483" y="2349"/>
                  </a:cubicBezTo>
                  <a:lnTo>
                    <a:pt x="260929" y="4899"/>
                  </a:lnTo>
                  <a:lnTo>
                    <a:pt x="297051" y="4899"/>
                  </a:lnTo>
                  <a:cubicBezTo>
                    <a:pt x="334449" y="4899"/>
                    <a:pt x="376308" y="6387"/>
                    <a:pt x="400744" y="22960"/>
                  </a:cubicBezTo>
                  <a:cubicBezTo>
                    <a:pt x="425179" y="39534"/>
                    <a:pt x="435166" y="84368"/>
                    <a:pt x="421992" y="150451"/>
                  </a:cubicBezTo>
                  <a:cubicBezTo>
                    <a:pt x="420483" y="162038"/>
                    <a:pt x="415702" y="172949"/>
                    <a:pt x="408180" y="181899"/>
                  </a:cubicBezTo>
                  <a:cubicBezTo>
                    <a:pt x="395027" y="193532"/>
                    <a:pt x="377646" y="199220"/>
                    <a:pt x="360158" y="197622"/>
                  </a:cubicBezTo>
                  <a:cubicBezTo>
                    <a:pt x="291526" y="199747"/>
                    <a:pt x="247755" y="199747"/>
                    <a:pt x="201433" y="199747"/>
                  </a:cubicBezTo>
                  <a:cubicBezTo>
                    <a:pt x="161061" y="199747"/>
                    <a:pt x="119202" y="199747"/>
                    <a:pt x="58643" y="201235"/>
                  </a:cubicBezTo>
                  <a:close/>
                </a:path>
              </a:pathLst>
            </a:custGeom>
            <a:solidFill>
              <a:srgbClr val="63D1E1"/>
            </a:solidFill>
            <a:ln w="21241"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D0D7FC2C-C0F9-4545-B4FF-C9399DA43712}"/>
                </a:ext>
              </a:extLst>
            </p:cNvPr>
            <p:cNvSpPr/>
            <p:nvPr/>
          </p:nvSpPr>
          <p:spPr>
            <a:xfrm>
              <a:off x="10802717" y="1248933"/>
              <a:ext cx="449513" cy="223100"/>
            </a:xfrm>
            <a:custGeom>
              <a:avLst/>
              <a:gdLst>
                <a:gd name="connsiteX0" fmla="*/ 169859 w 449513"/>
                <a:gd name="connsiteY0" fmla="*/ 21260 h 223100"/>
                <a:gd name="connsiteX1" fmla="*/ 269089 w 449513"/>
                <a:gd name="connsiteY1" fmla="*/ 26147 h 223100"/>
                <a:gd name="connsiteX2" fmla="*/ 305637 w 449513"/>
                <a:gd name="connsiteY2" fmla="*/ 26147 h 223100"/>
                <a:gd name="connsiteX3" fmla="*/ 403379 w 449513"/>
                <a:gd name="connsiteY3" fmla="*/ 42296 h 223100"/>
                <a:gd name="connsiteX4" fmla="*/ 420165 w 449513"/>
                <a:gd name="connsiteY4" fmla="*/ 158950 h 223100"/>
                <a:gd name="connsiteX5" fmla="*/ 409117 w 449513"/>
                <a:gd name="connsiteY5" fmla="*/ 185298 h 223100"/>
                <a:gd name="connsiteX6" fmla="*/ 368319 w 449513"/>
                <a:gd name="connsiteY6" fmla="*/ 197622 h 223100"/>
                <a:gd name="connsiteX7" fmla="*/ 67016 w 449513"/>
                <a:gd name="connsiteY7" fmla="*/ 201235 h 223100"/>
                <a:gd name="connsiteX8" fmla="*/ 60855 w 449513"/>
                <a:gd name="connsiteY8" fmla="*/ 201235 h 223100"/>
                <a:gd name="connsiteX9" fmla="*/ 27920 w 449513"/>
                <a:gd name="connsiteY9" fmla="*/ 191248 h 223100"/>
                <a:gd name="connsiteX10" fmla="*/ 19420 w 449513"/>
                <a:gd name="connsiteY10" fmla="*/ 155338 h 223100"/>
                <a:gd name="connsiteX11" fmla="*/ 19420 w 449513"/>
                <a:gd name="connsiteY11" fmla="*/ 99880 h 223100"/>
                <a:gd name="connsiteX12" fmla="*/ 24095 w 449513"/>
                <a:gd name="connsiteY12" fmla="*/ 72682 h 223100"/>
                <a:gd name="connsiteX13" fmla="*/ 60855 w 449513"/>
                <a:gd name="connsiteY13" fmla="*/ 38684 h 223100"/>
                <a:gd name="connsiteX14" fmla="*/ 170921 w 449513"/>
                <a:gd name="connsiteY14" fmla="*/ 21260 h 223100"/>
                <a:gd name="connsiteX15" fmla="*/ 170921 w 449513"/>
                <a:gd name="connsiteY15" fmla="*/ 12 h 223100"/>
                <a:gd name="connsiteX16" fmla="*/ 55543 w 449513"/>
                <a:gd name="connsiteY16" fmla="*/ 18073 h 223100"/>
                <a:gd name="connsiteX17" fmla="*/ 7521 w 449513"/>
                <a:gd name="connsiteY17" fmla="*/ 63545 h 223100"/>
                <a:gd name="connsiteX18" fmla="*/ 509 w 449513"/>
                <a:gd name="connsiteY18" fmla="*/ 99880 h 223100"/>
                <a:gd name="connsiteX19" fmla="*/ 509 w 449513"/>
                <a:gd name="connsiteY19" fmla="*/ 127715 h 223100"/>
                <a:gd name="connsiteX20" fmla="*/ 509 w 449513"/>
                <a:gd name="connsiteY20" fmla="*/ 155338 h 223100"/>
                <a:gd name="connsiteX21" fmla="*/ 14533 w 449513"/>
                <a:gd name="connsiteY21" fmla="*/ 205909 h 223100"/>
                <a:gd name="connsiteX22" fmla="*/ 63192 w 449513"/>
                <a:gd name="connsiteY22" fmla="*/ 222908 h 223100"/>
                <a:gd name="connsiteX23" fmla="*/ 69355 w 449513"/>
                <a:gd name="connsiteY23" fmla="*/ 222908 h 223100"/>
                <a:gd name="connsiteX24" fmla="*/ 211931 w 449513"/>
                <a:gd name="connsiteY24" fmla="*/ 221421 h 223100"/>
                <a:gd name="connsiteX25" fmla="*/ 370870 w 449513"/>
                <a:gd name="connsiteY25" fmla="*/ 219296 h 223100"/>
                <a:gd name="connsiteX26" fmla="*/ 426328 w 449513"/>
                <a:gd name="connsiteY26" fmla="*/ 200172 h 223100"/>
                <a:gd name="connsiteX27" fmla="*/ 442901 w 449513"/>
                <a:gd name="connsiteY27" fmla="*/ 163625 h 223100"/>
                <a:gd name="connsiteX28" fmla="*/ 417191 w 449513"/>
                <a:gd name="connsiteY28" fmla="*/ 25085 h 223100"/>
                <a:gd name="connsiteX29" fmla="*/ 307549 w 449513"/>
                <a:gd name="connsiteY29" fmla="*/ 5324 h 223100"/>
                <a:gd name="connsiteX30" fmla="*/ 271852 w 449513"/>
                <a:gd name="connsiteY30" fmla="*/ 5324 h 223100"/>
                <a:gd name="connsiteX31" fmla="*/ 223617 w 449513"/>
                <a:gd name="connsiteY31" fmla="*/ 2774 h 223100"/>
                <a:gd name="connsiteX32" fmla="*/ 171771 w 449513"/>
                <a:gd name="connsiteY32" fmla="*/ 437 h 22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9513" h="223100">
                  <a:moveTo>
                    <a:pt x="169859" y="21260"/>
                  </a:moveTo>
                  <a:cubicBezTo>
                    <a:pt x="196420" y="21260"/>
                    <a:pt x="224255" y="24235"/>
                    <a:pt x="269089" y="26147"/>
                  </a:cubicBezTo>
                  <a:lnTo>
                    <a:pt x="305637" y="26147"/>
                  </a:lnTo>
                  <a:cubicBezTo>
                    <a:pt x="340484" y="26147"/>
                    <a:pt x="381281" y="27210"/>
                    <a:pt x="403379" y="42296"/>
                  </a:cubicBezTo>
                  <a:cubicBezTo>
                    <a:pt x="435039" y="63545"/>
                    <a:pt x="427178" y="124740"/>
                    <a:pt x="420165" y="158950"/>
                  </a:cubicBezTo>
                  <a:cubicBezTo>
                    <a:pt x="419019" y="168591"/>
                    <a:pt x="415194" y="177717"/>
                    <a:pt x="409117" y="185298"/>
                  </a:cubicBezTo>
                  <a:cubicBezTo>
                    <a:pt x="397621" y="194512"/>
                    <a:pt x="383002" y="198927"/>
                    <a:pt x="368319" y="197622"/>
                  </a:cubicBezTo>
                  <a:cubicBezTo>
                    <a:pt x="239129" y="201447"/>
                    <a:pt x="196207" y="197622"/>
                    <a:pt x="67016" y="201235"/>
                  </a:cubicBezTo>
                  <a:lnTo>
                    <a:pt x="60855" y="201235"/>
                  </a:lnTo>
                  <a:cubicBezTo>
                    <a:pt x="48976" y="202567"/>
                    <a:pt x="37057" y="198957"/>
                    <a:pt x="27920" y="191248"/>
                  </a:cubicBezTo>
                  <a:cubicBezTo>
                    <a:pt x="20653" y="180785"/>
                    <a:pt x="17614" y="167953"/>
                    <a:pt x="19420" y="155338"/>
                  </a:cubicBezTo>
                  <a:cubicBezTo>
                    <a:pt x="19420" y="136852"/>
                    <a:pt x="19420" y="118366"/>
                    <a:pt x="19420" y="99880"/>
                  </a:cubicBezTo>
                  <a:cubicBezTo>
                    <a:pt x="18974" y="90581"/>
                    <a:pt x="20568" y="81298"/>
                    <a:pt x="24095" y="72682"/>
                  </a:cubicBezTo>
                  <a:cubicBezTo>
                    <a:pt x="31043" y="56705"/>
                    <a:pt x="44387" y="44372"/>
                    <a:pt x="60855" y="38684"/>
                  </a:cubicBezTo>
                  <a:cubicBezTo>
                    <a:pt x="96531" y="27718"/>
                    <a:pt x="133588" y="21853"/>
                    <a:pt x="170921" y="21260"/>
                  </a:cubicBezTo>
                  <a:moveTo>
                    <a:pt x="170921" y="12"/>
                  </a:moveTo>
                  <a:cubicBezTo>
                    <a:pt x="131803" y="617"/>
                    <a:pt x="92961" y="6697"/>
                    <a:pt x="55543" y="18073"/>
                  </a:cubicBezTo>
                  <a:cubicBezTo>
                    <a:pt x="33635" y="25459"/>
                    <a:pt x="16084" y="42082"/>
                    <a:pt x="7521" y="63545"/>
                  </a:cubicBezTo>
                  <a:cubicBezTo>
                    <a:pt x="2422" y="74955"/>
                    <a:pt x="20" y="87390"/>
                    <a:pt x="509" y="99880"/>
                  </a:cubicBezTo>
                  <a:lnTo>
                    <a:pt x="509" y="127715"/>
                  </a:lnTo>
                  <a:lnTo>
                    <a:pt x="509" y="155338"/>
                  </a:lnTo>
                  <a:cubicBezTo>
                    <a:pt x="-1637" y="173382"/>
                    <a:pt x="3399" y="191543"/>
                    <a:pt x="14533" y="205909"/>
                  </a:cubicBezTo>
                  <a:cubicBezTo>
                    <a:pt x="27644" y="218172"/>
                    <a:pt x="45301" y="224344"/>
                    <a:pt x="63192" y="222908"/>
                  </a:cubicBezTo>
                  <a:lnTo>
                    <a:pt x="69355" y="222908"/>
                  </a:lnTo>
                  <a:cubicBezTo>
                    <a:pt x="129912" y="221633"/>
                    <a:pt x="171560" y="221421"/>
                    <a:pt x="211931" y="221421"/>
                  </a:cubicBezTo>
                  <a:cubicBezTo>
                    <a:pt x="258252" y="221421"/>
                    <a:pt x="302237" y="221421"/>
                    <a:pt x="370870" y="219296"/>
                  </a:cubicBezTo>
                  <a:cubicBezTo>
                    <a:pt x="391161" y="220569"/>
                    <a:pt x="411135" y="213684"/>
                    <a:pt x="426328" y="200172"/>
                  </a:cubicBezTo>
                  <a:cubicBezTo>
                    <a:pt x="435295" y="189865"/>
                    <a:pt x="441053" y="177162"/>
                    <a:pt x="442901" y="163625"/>
                  </a:cubicBezTo>
                  <a:cubicBezTo>
                    <a:pt x="457139" y="93080"/>
                    <a:pt x="448426" y="46334"/>
                    <a:pt x="417191" y="25085"/>
                  </a:cubicBezTo>
                  <a:cubicBezTo>
                    <a:pt x="390418" y="7024"/>
                    <a:pt x="348347" y="5324"/>
                    <a:pt x="307549" y="5324"/>
                  </a:cubicBezTo>
                  <a:lnTo>
                    <a:pt x="271852" y="5324"/>
                  </a:lnTo>
                  <a:lnTo>
                    <a:pt x="223617" y="2774"/>
                  </a:lnTo>
                  <a:cubicBezTo>
                    <a:pt x="204494" y="1499"/>
                    <a:pt x="187707" y="437"/>
                    <a:pt x="171771" y="437"/>
                  </a:cubicBezTo>
                  <a:close/>
                </a:path>
              </a:pathLst>
            </a:custGeom>
            <a:solidFill>
              <a:srgbClr val="190B0B"/>
            </a:solidFill>
            <a:ln w="21241"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C3C03AF2-3B58-4D5F-B87D-3344C11AD6F6}"/>
                </a:ext>
              </a:extLst>
            </p:cNvPr>
            <p:cNvSpPr/>
            <p:nvPr/>
          </p:nvSpPr>
          <p:spPr>
            <a:xfrm>
              <a:off x="11269679" y="1327851"/>
              <a:ext cx="19994" cy="22890"/>
            </a:xfrm>
            <a:custGeom>
              <a:avLst/>
              <a:gdLst>
                <a:gd name="connsiteX0" fmla="*/ 163 w 19994"/>
                <a:gd name="connsiteY0" fmla="*/ 8638 h 22890"/>
                <a:gd name="connsiteX1" fmla="*/ 163 w 19994"/>
                <a:gd name="connsiteY1" fmla="*/ 20112 h 22890"/>
                <a:gd name="connsiteX2" fmla="*/ 163 w 19994"/>
                <a:gd name="connsiteY2" fmla="*/ 22024 h 22890"/>
                <a:gd name="connsiteX3" fmla="*/ 4200 w 19994"/>
                <a:gd name="connsiteY3" fmla="*/ 22024 h 22890"/>
                <a:gd name="connsiteX4" fmla="*/ 17587 w 19994"/>
                <a:gd name="connsiteY4" fmla="*/ 22024 h 22890"/>
                <a:gd name="connsiteX5" fmla="*/ 19924 w 19994"/>
                <a:gd name="connsiteY5" fmla="*/ 9912 h 22890"/>
                <a:gd name="connsiteX6" fmla="*/ 15887 w 19994"/>
                <a:gd name="connsiteY6" fmla="*/ 1201 h 22890"/>
                <a:gd name="connsiteX7" fmla="*/ 163 w 19994"/>
                <a:gd name="connsiteY7" fmla="*/ 8638 h 2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4" h="22890">
                  <a:moveTo>
                    <a:pt x="163" y="8638"/>
                  </a:moveTo>
                  <a:cubicBezTo>
                    <a:pt x="588" y="12450"/>
                    <a:pt x="588" y="16300"/>
                    <a:pt x="163" y="20112"/>
                  </a:cubicBezTo>
                  <a:cubicBezTo>
                    <a:pt x="57" y="20745"/>
                    <a:pt x="57" y="21391"/>
                    <a:pt x="163" y="22024"/>
                  </a:cubicBezTo>
                  <a:cubicBezTo>
                    <a:pt x="163" y="23299"/>
                    <a:pt x="2713" y="23086"/>
                    <a:pt x="4200" y="22024"/>
                  </a:cubicBezTo>
                  <a:cubicBezTo>
                    <a:pt x="8620" y="21170"/>
                    <a:pt x="13167" y="21170"/>
                    <a:pt x="17587" y="22024"/>
                  </a:cubicBezTo>
                  <a:cubicBezTo>
                    <a:pt x="17587" y="22024"/>
                    <a:pt x="19924" y="10975"/>
                    <a:pt x="19924" y="9912"/>
                  </a:cubicBezTo>
                  <a:cubicBezTo>
                    <a:pt x="20434" y="6462"/>
                    <a:pt x="18862" y="3034"/>
                    <a:pt x="15887" y="1201"/>
                  </a:cubicBezTo>
                  <a:cubicBezTo>
                    <a:pt x="9512" y="-924"/>
                    <a:pt x="-1324" y="-1137"/>
                    <a:pt x="163" y="8638"/>
                  </a:cubicBezTo>
                  <a:close/>
                </a:path>
              </a:pathLst>
            </a:custGeom>
            <a:solidFill>
              <a:srgbClr val="190B0B"/>
            </a:solidFill>
            <a:ln w="21241"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FA502FF3-FAA5-41CC-9146-02F36F552123}"/>
                </a:ext>
              </a:extLst>
            </p:cNvPr>
            <p:cNvSpPr/>
            <p:nvPr/>
          </p:nvSpPr>
          <p:spPr>
            <a:xfrm>
              <a:off x="11263517" y="1375936"/>
              <a:ext cx="20006" cy="22728"/>
            </a:xfrm>
            <a:custGeom>
              <a:avLst/>
              <a:gdLst>
                <a:gd name="connsiteX0" fmla="*/ 163 w 20006"/>
                <a:gd name="connsiteY0" fmla="*/ 8575 h 22728"/>
                <a:gd name="connsiteX1" fmla="*/ 163 w 20006"/>
                <a:gd name="connsiteY1" fmla="*/ 20261 h 22728"/>
                <a:gd name="connsiteX2" fmla="*/ 163 w 20006"/>
                <a:gd name="connsiteY2" fmla="*/ 22174 h 22728"/>
                <a:gd name="connsiteX3" fmla="*/ 4200 w 20006"/>
                <a:gd name="connsiteY3" fmla="*/ 22174 h 22728"/>
                <a:gd name="connsiteX4" fmla="*/ 17587 w 20006"/>
                <a:gd name="connsiteY4" fmla="*/ 22174 h 22728"/>
                <a:gd name="connsiteX5" fmla="*/ 19924 w 20006"/>
                <a:gd name="connsiteY5" fmla="*/ 9849 h 22728"/>
                <a:gd name="connsiteX6" fmla="*/ 15887 w 20006"/>
                <a:gd name="connsiteY6" fmla="*/ 1350 h 22728"/>
                <a:gd name="connsiteX7" fmla="*/ 163 w 20006"/>
                <a:gd name="connsiteY7" fmla="*/ 8575 h 2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6" h="22728">
                  <a:moveTo>
                    <a:pt x="163" y="8575"/>
                  </a:moveTo>
                  <a:cubicBezTo>
                    <a:pt x="587" y="12459"/>
                    <a:pt x="587" y="16377"/>
                    <a:pt x="163" y="20261"/>
                  </a:cubicBezTo>
                  <a:cubicBezTo>
                    <a:pt x="57" y="20894"/>
                    <a:pt x="57" y="21540"/>
                    <a:pt x="163" y="22174"/>
                  </a:cubicBezTo>
                  <a:cubicBezTo>
                    <a:pt x="163" y="23448"/>
                    <a:pt x="2713" y="22174"/>
                    <a:pt x="4200" y="22174"/>
                  </a:cubicBezTo>
                  <a:cubicBezTo>
                    <a:pt x="8598" y="21109"/>
                    <a:pt x="13188" y="21109"/>
                    <a:pt x="17587" y="22174"/>
                  </a:cubicBezTo>
                  <a:cubicBezTo>
                    <a:pt x="18649" y="22174"/>
                    <a:pt x="19924" y="10912"/>
                    <a:pt x="19924" y="9849"/>
                  </a:cubicBezTo>
                  <a:cubicBezTo>
                    <a:pt x="20476" y="6452"/>
                    <a:pt x="18862" y="3071"/>
                    <a:pt x="15887" y="1350"/>
                  </a:cubicBezTo>
                  <a:cubicBezTo>
                    <a:pt x="9512" y="-987"/>
                    <a:pt x="-1324" y="-1200"/>
                    <a:pt x="163" y="8575"/>
                  </a:cubicBezTo>
                  <a:close/>
                </a:path>
              </a:pathLst>
            </a:custGeom>
            <a:solidFill>
              <a:srgbClr val="190B0B"/>
            </a:solidFill>
            <a:ln w="21241" cap="flat">
              <a:noFill/>
              <a:prstDash val="solid"/>
              <a:miter/>
            </a:ln>
          </p:spPr>
          <p:txBody>
            <a:bodyPr rtlCol="0" anchor="ctr"/>
            <a:lstStyle/>
            <a:p>
              <a:endParaRPr lang="en-US"/>
            </a:p>
          </p:txBody>
        </p:sp>
      </p:grpSp>
      <p:grpSp>
        <p:nvGrpSpPr>
          <p:cNvPr id="125" name="Group 124">
            <a:extLst>
              <a:ext uri="{FF2B5EF4-FFF2-40B4-BE49-F238E27FC236}">
                <a16:creationId xmlns="" xmlns:a16="http://schemas.microsoft.com/office/drawing/2014/main" id="{D6339FC0-1AFC-4924-881D-012BF03BE257}"/>
              </a:ext>
            </a:extLst>
          </p:cNvPr>
          <p:cNvGrpSpPr/>
          <p:nvPr/>
        </p:nvGrpSpPr>
        <p:grpSpPr>
          <a:xfrm>
            <a:off x="3593299" y="4643761"/>
            <a:ext cx="1416694" cy="2645252"/>
            <a:chOff x="3593299" y="4643761"/>
            <a:chExt cx="1416694" cy="2645252"/>
          </a:xfrm>
        </p:grpSpPr>
        <p:sp>
          <p:nvSpPr>
            <p:cNvPr id="57" name="Freeform: Shape 56">
              <a:extLst>
                <a:ext uri="{FF2B5EF4-FFF2-40B4-BE49-F238E27FC236}">
                  <a16:creationId xmlns="" xmlns:a16="http://schemas.microsoft.com/office/drawing/2014/main" id="{364C0B98-6ECD-4A00-BE19-A2391702F8A8}"/>
                </a:ext>
              </a:extLst>
            </p:cNvPr>
            <p:cNvSpPr/>
            <p:nvPr/>
          </p:nvSpPr>
          <p:spPr>
            <a:xfrm>
              <a:off x="3727489" y="5792175"/>
              <a:ext cx="1279717" cy="1496838"/>
            </a:xfrm>
            <a:custGeom>
              <a:avLst/>
              <a:gdLst>
                <a:gd name="connsiteX0" fmla="*/ 1214356 w 1279717"/>
                <a:gd name="connsiteY0" fmla="*/ 113152 h 1496838"/>
                <a:gd name="connsiteX1" fmla="*/ 1123200 w 1279717"/>
                <a:gd name="connsiteY1" fmla="*/ 60456 h 1496838"/>
                <a:gd name="connsiteX2" fmla="*/ 1054568 w 1279717"/>
                <a:gd name="connsiteY2" fmla="*/ 39208 h 1496838"/>
                <a:gd name="connsiteX3" fmla="*/ 1012071 w 1279717"/>
                <a:gd name="connsiteY3" fmla="*/ 29433 h 1496838"/>
                <a:gd name="connsiteX4" fmla="*/ 893505 w 1279717"/>
                <a:gd name="connsiteY4" fmla="*/ 10522 h 1496838"/>
                <a:gd name="connsiteX5" fmla="*/ 889043 w 1279717"/>
                <a:gd name="connsiteY5" fmla="*/ 10522 h 1496838"/>
                <a:gd name="connsiteX6" fmla="*/ 603464 w 1279717"/>
                <a:gd name="connsiteY6" fmla="*/ 3510 h 1496838"/>
                <a:gd name="connsiteX7" fmla="*/ 463224 w 1279717"/>
                <a:gd name="connsiteY7" fmla="*/ 19446 h 1496838"/>
                <a:gd name="connsiteX8" fmla="*/ 388004 w 1279717"/>
                <a:gd name="connsiteY8" fmla="*/ 33258 h 1496838"/>
                <a:gd name="connsiteX9" fmla="*/ 138973 w 1279717"/>
                <a:gd name="connsiteY9" fmla="*/ 103378 h 1496838"/>
                <a:gd name="connsiteX10" fmla="*/ 23381 w 1279717"/>
                <a:gd name="connsiteY10" fmla="*/ 298014 h 1496838"/>
                <a:gd name="connsiteX11" fmla="*/ 59079 w 1279717"/>
                <a:gd name="connsiteY11" fmla="*/ 475650 h 1496838"/>
                <a:gd name="connsiteX12" fmla="*/ 91801 w 1279717"/>
                <a:gd name="connsiteY12" fmla="*/ 689410 h 1496838"/>
                <a:gd name="connsiteX13" fmla="*/ 164471 w 1279717"/>
                <a:gd name="connsiteY13" fmla="*/ 1162825 h 1496838"/>
                <a:gd name="connsiteX14" fmla="*/ 270713 w 1279717"/>
                <a:gd name="connsiteY14" fmla="*/ 1414194 h 1496838"/>
                <a:gd name="connsiteX15" fmla="*/ 420940 w 1279717"/>
                <a:gd name="connsiteY15" fmla="*/ 1473052 h 1496838"/>
                <a:gd name="connsiteX16" fmla="*/ 1109602 w 1279717"/>
                <a:gd name="connsiteY16" fmla="*/ 1424181 h 1496838"/>
                <a:gd name="connsiteX17" fmla="*/ 1208832 w 1279717"/>
                <a:gd name="connsiteY17" fmla="*/ 1371060 h 1496838"/>
                <a:gd name="connsiteX18" fmla="*/ 1266840 w 1279717"/>
                <a:gd name="connsiteY18" fmla="*/ 1156663 h 1496838"/>
                <a:gd name="connsiteX19" fmla="*/ 1266840 w 1279717"/>
                <a:gd name="connsiteY19" fmla="*/ 304175 h 1496838"/>
                <a:gd name="connsiteX20" fmla="*/ 1266840 w 1279717"/>
                <a:gd name="connsiteY20" fmla="*/ 304175 h 1496838"/>
                <a:gd name="connsiteX21" fmla="*/ 1214356 w 1279717"/>
                <a:gd name="connsiteY21" fmla="*/ 113152 h 14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9717" h="1496838">
                  <a:moveTo>
                    <a:pt x="1214356" y="113152"/>
                  </a:moveTo>
                  <a:cubicBezTo>
                    <a:pt x="1187180" y="90544"/>
                    <a:pt x="1156348" y="72717"/>
                    <a:pt x="1123200" y="60456"/>
                  </a:cubicBezTo>
                  <a:cubicBezTo>
                    <a:pt x="1100911" y="51617"/>
                    <a:pt x="1077963" y="44520"/>
                    <a:pt x="1054568" y="39208"/>
                  </a:cubicBezTo>
                  <a:cubicBezTo>
                    <a:pt x="1040544" y="35383"/>
                    <a:pt x="1026308" y="32408"/>
                    <a:pt x="1012071" y="29433"/>
                  </a:cubicBezTo>
                  <a:cubicBezTo>
                    <a:pt x="972698" y="21508"/>
                    <a:pt x="933176" y="15197"/>
                    <a:pt x="893505" y="10522"/>
                  </a:cubicBezTo>
                  <a:cubicBezTo>
                    <a:pt x="892017" y="10310"/>
                    <a:pt x="890530" y="10310"/>
                    <a:pt x="889043" y="10522"/>
                  </a:cubicBezTo>
                  <a:cubicBezTo>
                    <a:pt x="794253" y="-527"/>
                    <a:pt x="698678" y="-2864"/>
                    <a:pt x="603464" y="3510"/>
                  </a:cubicBezTo>
                  <a:cubicBezTo>
                    <a:pt x="556568" y="6634"/>
                    <a:pt x="509822" y="11946"/>
                    <a:pt x="463224" y="19446"/>
                  </a:cubicBezTo>
                  <a:cubicBezTo>
                    <a:pt x="437938" y="23272"/>
                    <a:pt x="413078" y="27946"/>
                    <a:pt x="388004" y="33258"/>
                  </a:cubicBezTo>
                  <a:cubicBezTo>
                    <a:pt x="303053" y="49109"/>
                    <a:pt x="219717" y="72567"/>
                    <a:pt x="138973" y="103378"/>
                  </a:cubicBezTo>
                  <a:cubicBezTo>
                    <a:pt x="36343" y="145875"/>
                    <a:pt x="-40576" y="209620"/>
                    <a:pt x="23381" y="298014"/>
                  </a:cubicBezTo>
                  <a:cubicBezTo>
                    <a:pt x="23381" y="351984"/>
                    <a:pt x="53129" y="437403"/>
                    <a:pt x="59079" y="475650"/>
                  </a:cubicBezTo>
                  <a:cubicBezTo>
                    <a:pt x="69915" y="546833"/>
                    <a:pt x="80327" y="618228"/>
                    <a:pt x="91801" y="689410"/>
                  </a:cubicBezTo>
                  <a:lnTo>
                    <a:pt x="164471" y="1162825"/>
                  </a:lnTo>
                  <a:cubicBezTo>
                    <a:pt x="178495" y="1254831"/>
                    <a:pt x="197619" y="1355548"/>
                    <a:pt x="270713" y="1414194"/>
                  </a:cubicBezTo>
                  <a:cubicBezTo>
                    <a:pt x="315229" y="1445812"/>
                    <a:pt x="366799" y="1466019"/>
                    <a:pt x="420940" y="1473052"/>
                  </a:cubicBezTo>
                  <a:cubicBezTo>
                    <a:pt x="650848" y="1516845"/>
                    <a:pt x="888193" y="1499995"/>
                    <a:pt x="1109602" y="1424181"/>
                  </a:cubicBezTo>
                  <a:cubicBezTo>
                    <a:pt x="1146191" y="1414003"/>
                    <a:pt x="1180061" y="1395856"/>
                    <a:pt x="1208832" y="1371060"/>
                  </a:cubicBezTo>
                  <a:cubicBezTo>
                    <a:pt x="1263440" y="1317939"/>
                    <a:pt x="1267052" y="1232732"/>
                    <a:pt x="1266840" y="1156663"/>
                  </a:cubicBezTo>
                  <a:cubicBezTo>
                    <a:pt x="1266840" y="872359"/>
                    <a:pt x="1266840" y="588203"/>
                    <a:pt x="1266840" y="304175"/>
                  </a:cubicBezTo>
                  <a:lnTo>
                    <a:pt x="1266840" y="304175"/>
                  </a:lnTo>
                  <a:cubicBezTo>
                    <a:pt x="1298287" y="239580"/>
                    <a:pt x="1268965" y="160536"/>
                    <a:pt x="1214356" y="113152"/>
                  </a:cubicBezTo>
                  <a:close/>
                </a:path>
              </a:pathLst>
            </a:custGeom>
            <a:solidFill>
              <a:srgbClr val="000000">
                <a:alpha val="15000"/>
              </a:srgbClr>
            </a:solidFill>
            <a:ln w="21241"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214A67FF-D726-4EC9-8AA7-6D16B07B31AC}"/>
                </a:ext>
              </a:extLst>
            </p:cNvPr>
            <p:cNvSpPr/>
            <p:nvPr/>
          </p:nvSpPr>
          <p:spPr>
            <a:xfrm>
              <a:off x="3617644" y="5946283"/>
              <a:ext cx="1241740" cy="1269848"/>
            </a:xfrm>
            <a:custGeom>
              <a:avLst/>
              <a:gdLst>
                <a:gd name="connsiteX0" fmla="*/ 139389 w 1241740"/>
                <a:gd name="connsiteY0" fmla="*/ 935835 h 1269848"/>
                <a:gd name="connsiteX1" fmla="*/ 245631 w 1241740"/>
                <a:gd name="connsiteY1" fmla="*/ 1187204 h 1269848"/>
                <a:gd name="connsiteX2" fmla="*/ 395857 w 1241740"/>
                <a:gd name="connsiteY2" fmla="*/ 1246062 h 1269848"/>
                <a:gd name="connsiteX3" fmla="*/ 1084519 w 1241740"/>
                <a:gd name="connsiteY3" fmla="*/ 1197191 h 1269848"/>
                <a:gd name="connsiteX4" fmla="*/ 1183749 w 1241740"/>
                <a:gd name="connsiteY4" fmla="*/ 1144070 h 1269848"/>
                <a:gd name="connsiteX5" fmla="*/ 1241757 w 1241740"/>
                <a:gd name="connsiteY5" fmla="*/ 929673 h 1269848"/>
                <a:gd name="connsiteX6" fmla="*/ 1241757 w 1241740"/>
                <a:gd name="connsiteY6" fmla="*/ 53812 h 1269848"/>
                <a:gd name="connsiteX7" fmla="*/ 376309 w 1241740"/>
                <a:gd name="connsiteY7" fmla="*/ 11315 h 1269848"/>
                <a:gd name="connsiteX8" fmla="*/ 4249 w 1241740"/>
                <a:gd name="connsiteY8" fmla="*/ 40214 h 1269848"/>
                <a:gd name="connsiteX9" fmla="*/ 35696 w 1241740"/>
                <a:gd name="connsiteY9" fmla="*/ 249085 h 1269848"/>
                <a:gd name="connsiteX10" fmla="*/ 68419 w 1241740"/>
                <a:gd name="connsiteY10" fmla="*/ 462845 h 12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40" h="1269848">
                  <a:moveTo>
                    <a:pt x="139389" y="935835"/>
                  </a:moveTo>
                  <a:cubicBezTo>
                    <a:pt x="153413" y="1027841"/>
                    <a:pt x="172536" y="1128559"/>
                    <a:pt x="245631" y="1187204"/>
                  </a:cubicBezTo>
                  <a:cubicBezTo>
                    <a:pt x="290146" y="1218822"/>
                    <a:pt x="341716" y="1239029"/>
                    <a:pt x="395857" y="1246062"/>
                  </a:cubicBezTo>
                  <a:cubicBezTo>
                    <a:pt x="625765" y="1289856"/>
                    <a:pt x="863110" y="1273006"/>
                    <a:pt x="1084519" y="1197191"/>
                  </a:cubicBezTo>
                  <a:cubicBezTo>
                    <a:pt x="1121109" y="1187013"/>
                    <a:pt x="1154979" y="1168867"/>
                    <a:pt x="1183749" y="1144070"/>
                  </a:cubicBezTo>
                  <a:cubicBezTo>
                    <a:pt x="1238358" y="1090949"/>
                    <a:pt x="1241970" y="1005743"/>
                    <a:pt x="1241757" y="929673"/>
                  </a:cubicBezTo>
                  <a:cubicBezTo>
                    <a:pt x="1241757" y="637720"/>
                    <a:pt x="1241757" y="345766"/>
                    <a:pt x="1241757" y="53812"/>
                  </a:cubicBezTo>
                  <a:cubicBezTo>
                    <a:pt x="953905" y="29589"/>
                    <a:pt x="665436" y="15417"/>
                    <a:pt x="376309" y="11315"/>
                  </a:cubicBezTo>
                  <a:cubicBezTo>
                    <a:pt x="304701" y="10253"/>
                    <a:pt x="31447" y="-27144"/>
                    <a:pt x="4249" y="40214"/>
                  </a:cubicBezTo>
                  <a:cubicBezTo>
                    <a:pt x="-13175" y="82711"/>
                    <a:pt x="28472" y="202127"/>
                    <a:pt x="35696" y="249085"/>
                  </a:cubicBezTo>
                  <a:cubicBezTo>
                    <a:pt x="46533" y="320268"/>
                    <a:pt x="56945" y="391663"/>
                    <a:pt x="68419" y="462845"/>
                  </a:cubicBezTo>
                  <a:close/>
                </a:path>
              </a:pathLst>
            </a:custGeom>
            <a:solidFill>
              <a:srgbClr val="40958A"/>
            </a:solidFill>
            <a:ln w="21241"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 xmlns:a16="http://schemas.microsoft.com/office/drawing/2014/main" id="{A49EFC92-83A6-49C5-9D45-E683EFF96261}"/>
                </a:ext>
              </a:extLst>
            </p:cNvPr>
            <p:cNvSpPr/>
            <p:nvPr/>
          </p:nvSpPr>
          <p:spPr>
            <a:xfrm>
              <a:off x="3593299" y="5718658"/>
              <a:ext cx="1278403" cy="438426"/>
            </a:xfrm>
            <a:custGeom>
              <a:avLst/>
              <a:gdLst>
                <a:gd name="connsiteX0" fmla="*/ 1264827 w 1278403"/>
                <a:gd name="connsiteY0" fmla="*/ 304173 h 438426"/>
                <a:gd name="connsiteX1" fmla="*/ 1043631 w 1278403"/>
                <a:gd name="connsiteY1" fmla="*/ 408290 h 438426"/>
                <a:gd name="connsiteX2" fmla="*/ 1026632 w 1278403"/>
                <a:gd name="connsiteY2" fmla="*/ 410203 h 438426"/>
                <a:gd name="connsiteX3" fmla="*/ 938239 w 1278403"/>
                <a:gd name="connsiteY3" fmla="*/ 418914 h 438426"/>
                <a:gd name="connsiteX4" fmla="*/ 923577 w 1278403"/>
                <a:gd name="connsiteY4" fmla="*/ 420189 h 438426"/>
                <a:gd name="connsiteX5" fmla="*/ 762089 w 1278403"/>
                <a:gd name="connsiteY5" fmla="*/ 432939 h 438426"/>
                <a:gd name="connsiteX6" fmla="*/ 669871 w 1278403"/>
                <a:gd name="connsiteY6" fmla="*/ 437401 h 438426"/>
                <a:gd name="connsiteX7" fmla="*/ 548543 w 1278403"/>
                <a:gd name="connsiteY7" fmla="*/ 437401 h 438426"/>
                <a:gd name="connsiteX8" fmla="*/ 548543 w 1278403"/>
                <a:gd name="connsiteY8" fmla="*/ 437401 h 438426"/>
                <a:gd name="connsiteX9" fmla="*/ 200705 w 1278403"/>
                <a:gd name="connsiteY9" fmla="*/ 394904 h 438426"/>
                <a:gd name="connsiteX10" fmla="*/ 185619 w 1278403"/>
                <a:gd name="connsiteY10" fmla="*/ 391079 h 438426"/>
                <a:gd name="connsiteX11" fmla="*/ 36880 w 1278403"/>
                <a:gd name="connsiteY11" fmla="*/ 314797 h 438426"/>
                <a:gd name="connsiteX12" fmla="*/ 139085 w 1278403"/>
                <a:gd name="connsiteY12" fmla="*/ 103588 h 438426"/>
                <a:gd name="connsiteX13" fmla="*/ 388117 w 1278403"/>
                <a:gd name="connsiteY13" fmla="*/ 33255 h 438426"/>
                <a:gd name="connsiteX14" fmla="*/ 463336 w 1278403"/>
                <a:gd name="connsiteY14" fmla="*/ 19444 h 438426"/>
                <a:gd name="connsiteX15" fmla="*/ 603576 w 1278403"/>
                <a:gd name="connsiteY15" fmla="*/ 3508 h 438426"/>
                <a:gd name="connsiteX16" fmla="*/ 889155 w 1278403"/>
                <a:gd name="connsiteY16" fmla="*/ 10732 h 438426"/>
                <a:gd name="connsiteX17" fmla="*/ 893617 w 1278403"/>
                <a:gd name="connsiteY17" fmla="*/ 10732 h 438426"/>
                <a:gd name="connsiteX18" fmla="*/ 1012183 w 1278403"/>
                <a:gd name="connsiteY18" fmla="*/ 29644 h 438426"/>
                <a:gd name="connsiteX19" fmla="*/ 1054680 w 1278403"/>
                <a:gd name="connsiteY19" fmla="*/ 39418 h 438426"/>
                <a:gd name="connsiteX20" fmla="*/ 1123313 w 1278403"/>
                <a:gd name="connsiteY20" fmla="*/ 60666 h 438426"/>
                <a:gd name="connsiteX21" fmla="*/ 1214468 w 1278403"/>
                <a:gd name="connsiteY21" fmla="*/ 115062 h 438426"/>
                <a:gd name="connsiteX22" fmla="*/ 1264827 w 1278403"/>
                <a:gd name="connsiteY22" fmla="*/ 304173 h 4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8403" h="438426">
                  <a:moveTo>
                    <a:pt x="1264827" y="304173"/>
                  </a:moveTo>
                  <a:cubicBezTo>
                    <a:pt x="1227005" y="377055"/>
                    <a:pt x="1130750" y="398516"/>
                    <a:pt x="1043631" y="408290"/>
                  </a:cubicBezTo>
                  <a:lnTo>
                    <a:pt x="1026632" y="410203"/>
                  </a:lnTo>
                  <a:lnTo>
                    <a:pt x="938239" y="418914"/>
                  </a:lnTo>
                  <a:lnTo>
                    <a:pt x="923577" y="420189"/>
                  </a:lnTo>
                  <a:cubicBezTo>
                    <a:pt x="870031" y="425289"/>
                    <a:pt x="816060" y="429964"/>
                    <a:pt x="762089" y="432939"/>
                  </a:cubicBezTo>
                  <a:cubicBezTo>
                    <a:pt x="731067" y="434639"/>
                    <a:pt x="700469" y="436338"/>
                    <a:pt x="669871" y="437401"/>
                  </a:cubicBezTo>
                  <a:cubicBezTo>
                    <a:pt x="629287" y="438676"/>
                    <a:pt x="589127" y="438888"/>
                    <a:pt x="548543" y="437401"/>
                  </a:cubicBezTo>
                  <a:lnTo>
                    <a:pt x="548543" y="437401"/>
                  </a:lnTo>
                  <a:cubicBezTo>
                    <a:pt x="431357" y="436508"/>
                    <a:pt x="314661" y="422251"/>
                    <a:pt x="200705" y="394904"/>
                  </a:cubicBezTo>
                  <a:lnTo>
                    <a:pt x="185619" y="391079"/>
                  </a:lnTo>
                  <a:cubicBezTo>
                    <a:pt x="130161" y="376630"/>
                    <a:pt x="73215" y="356232"/>
                    <a:pt x="36880" y="314797"/>
                  </a:cubicBezTo>
                  <a:cubicBezTo>
                    <a:pt x="-50026" y="216630"/>
                    <a:pt x="30081" y="148634"/>
                    <a:pt x="139085" y="103588"/>
                  </a:cubicBezTo>
                  <a:cubicBezTo>
                    <a:pt x="219787" y="72629"/>
                    <a:pt x="303144" y="49085"/>
                    <a:pt x="388117" y="33255"/>
                  </a:cubicBezTo>
                  <a:cubicBezTo>
                    <a:pt x="413190" y="27943"/>
                    <a:pt x="438051" y="23269"/>
                    <a:pt x="463336" y="19444"/>
                  </a:cubicBezTo>
                  <a:cubicBezTo>
                    <a:pt x="509807" y="12071"/>
                    <a:pt x="556553" y="6759"/>
                    <a:pt x="603576" y="3508"/>
                  </a:cubicBezTo>
                  <a:cubicBezTo>
                    <a:pt x="698790" y="-2909"/>
                    <a:pt x="794387" y="-487"/>
                    <a:pt x="889155" y="10732"/>
                  </a:cubicBezTo>
                  <a:cubicBezTo>
                    <a:pt x="890621" y="10414"/>
                    <a:pt x="892151" y="10414"/>
                    <a:pt x="893617" y="10732"/>
                  </a:cubicBezTo>
                  <a:cubicBezTo>
                    <a:pt x="933288" y="15407"/>
                    <a:pt x="972810" y="21718"/>
                    <a:pt x="1012183" y="29644"/>
                  </a:cubicBezTo>
                  <a:cubicBezTo>
                    <a:pt x="1026207" y="32618"/>
                    <a:pt x="1040444" y="35593"/>
                    <a:pt x="1054680" y="39418"/>
                  </a:cubicBezTo>
                  <a:cubicBezTo>
                    <a:pt x="1078032" y="44836"/>
                    <a:pt x="1100980" y="51933"/>
                    <a:pt x="1123313" y="60666"/>
                  </a:cubicBezTo>
                  <a:cubicBezTo>
                    <a:pt x="1156545" y="73542"/>
                    <a:pt x="1187355" y="91923"/>
                    <a:pt x="1214468" y="115062"/>
                  </a:cubicBezTo>
                  <a:cubicBezTo>
                    <a:pt x="1268015" y="162021"/>
                    <a:pt x="1297337" y="241065"/>
                    <a:pt x="1264827" y="304173"/>
                  </a:cubicBezTo>
                  <a:close/>
                </a:path>
              </a:pathLst>
            </a:custGeom>
            <a:solidFill>
              <a:srgbClr val="297267"/>
            </a:solidFill>
            <a:ln w="21241"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 xmlns:a16="http://schemas.microsoft.com/office/drawing/2014/main" id="{3D0AE80E-755A-4452-87FB-4CD2E0FD679F}"/>
                </a:ext>
              </a:extLst>
            </p:cNvPr>
            <p:cNvSpPr/>
            <p:nvPr/>
          </p:nvSpPr>
          <p:spPr>
            <a:xfrm>
              <a:off x="4042797" y="5020265"/>
              <a:ext cx="426033" cy="1138119"/>
            </a:xfrm>
            <a:custGeom>
              <a:avLst/>
              <a:gdLst>
                <a:gd name="connsiteX0" fmla="*/ 426058 w 426033"/>
                <a:gd name="connsiteY0" fmla="*/ 1121133 h 1138119"/>
                <a:gd name="connsiteX1" fmla="*/ 264357 w 426033"/>
                <a:gd name="connsiteY1" fmla="*/ 1133669 h 1138119"/>
                <a:gd name="connsiteX2" fmla="*/ 172352 w 426033"/>
                <a:gd name="connsiteY2" fmla="*/ 1138131 h 1138119"/>
                <a:gd name="connsiteX3" fmla="*/ 136229 w 426033"/>
                <a:gd name="connsiteY3" fmla="*/ 924159 h 1138119"/>
                <a:gd name="connsiteX4" fmla="*/ 105206 w 426033"/>
                <a:gd name="connsiteY4" fmla="*/ 705088 h 1138119"/>
                <a:gd name="connsiteX5" fmla="*/ 45073 w 426033"/>
                <a:gd name="connsiteY5" fmla="*/ 324529 h 1138119"/>
                <a:gd name="connsiteX6" fmla="*/ 13413 w 426033"/>
                <a:gd name="connsiteY6" fmla="*/ 177914 h 1138119"/>
                <a:gd name="connsiteX7" fmla="*/ 5339 w 426033"/>
                <a:gd name="connsiteY7" fmla="*/ 50424 h 1138119"/>
                <a:gd name="connsiteX8" fmla="*/ 244384 w 426033"/>
                <a:gd name="connsiteY8" fmla="*/ 277 h 1138119"/>
                <a:gd name="connsiteX9" fmla="*/ 260957 w 426033"/>
                <a:gd name="connsiteY9" fmla="*/ 3465 h 1138119"/>
                <a:gd name="connsiteX10" fmla="*/ 267544 w 426033"/>
                <a:gd name="connsiteY10" fmla="*/ 17276 h 1138119"/>
                <a:gd name="connsiteX11" fmla="*/ 390785 w 426033"/>
                <a:gd name="connsiteY11" fmla="*/ 711463 h 1138119"/>
                <a:gd name="connsiteX12" fmla="*/ 391848 w 426033"/>
                <a:gd name="connsiteY12" fmla="*/ 721874 h 1138119"/>
                <a:gd name="connsiteX13" fmla="*/ 426058 w 426033"/>
                <a:gd name="connsiteY13" fmla="*/ 1121133 h 113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033" h="1138119">
                  <a:moveTo>
                    <a:pt x="426058" y="1121133"/>
                  </a:moveTo>
                  <a:cubicBezTo>
                    <a:pt x="372299" y="1126019"/>
                    <a:pt x="318541" y="1130694"/>
                    <a:pt x="264357" y="1133669"/>
                  </a:cubicBezTo>
                  <a:cubicBezTo>
                    <a:pt x="233547" y="1135581"/>
                    <a:pt x="202737" y="1137069"/>
                    <a:pt x="172352" y="1138131"/>
                  </a:cubicBezTo>
                  <a:cubicBezTo>
                    <a:pt x="158753" y="1066949"/>
                    <a:pt x="147066" y="995554"/>
                    <a:pt x="136229" y="924159"/>
                  </a:cubicBezTo>
                  <a:cubicBezTo>
                    <a:pt x="125392" y="852765"/>
                    <a:pt x="114981" y="778182"/>
                    <a:pt x="105206" y="705088"/>
                  </a:cubicBezTo>
                  <a:cubicBezTo>
                    <a:pt x="87570" y="577597"/>
                    <a:pt x="69509" y="450107"/>
                    <a:pt x="45073" y="324529"/>
                  </a:cubicBezTo>
                  <a:cubicBezTo>
                    <a:pt x="35724" y="275232"/>
                    <a:pt x="25312" y="226361"/>
                    <a:pt x="13413" y="177914"/>
                  </a:cubicBezTo>
                  <a:cubicBezTo>
                    <a:pt x="6826" y="150929"/>
                    <a:pt x="-7835" y="75072"/>
                    <a:pt x="5339" y="50424"/>
                  </a:cubicBezTo>
                  <a:cubicBezTo>
                    <a:pt x="30625" y="5165"/>
                    <a:pt x="196575" y="2402"/>
                    <a:pt x="244384" y="277"/>
                  </a:cubicBezTo>
                  <a:cubicBezTo>
                    <a:pt x="250100" y="-551"/>
                    <a:pt x="255943" y="575"/>
                    <a:pt x="260957" y="3465"/>
                  </a:cubicBezTo>
                  <a:cubicBezTo>
                    <a:pt x="264506" y="7289"/>
                    <a:pt x="266822" y="12113"/>
                    <a:pt x="267544" y="17276"/>
                  </a:cubicBezTo>
                  <a:cubicBezTo>
                    <a:pt x="321431" y="246207"/>
                    <a:pt x="362589" y="477963"/>
                    <a:pt x="390785" y="711463"/>
                  </a:cubicBezTo>
                  <a:cubicBezTo>
                    <a:pt x="390785" y="714862"/>
                    <a:pt x="390785" y="718474"/>
                    <a:pt x="391848" y="721874"/>
                  </a:cubicBezTo>
                  <a:cubicBezTo>
                    <a:pt x="407572" y="854890"/>
                    <a:pt x="418982" y="987969"/>
                    <a:pt x="426058" y="1121133"/>
                  </a:cubicBezTo>
                  <a:close/>
                </a:path>
              </a:pathLst>
            </a:custGeom>
            <a:solidFill>
              <a:srgbClr val="332F29"/>
            </a:solidFill>
            <a:ln w="21241" cap="flat">
              <a:solidFill>
                <a:srgbClr val="190B0B"/>
              </a:solid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7A26A66A-D51A-4C51-8085-28E680820379}"/>
                </a:ext>
              </a:extLst>
            </p:cNvPr>
            <p:cNvSpPr/>
            <p:nvPr/>
          </p:nvSpPr>
          <p:spPr>
            <a:xfrm>
              <a:off x="4002640" y="4776632"/>
              <a:ext cx="320213" cy="247298"/>
            </a:xfrm>
            <a:custGeom>
              <a:avLst/>
              <a:gdLst>
                <a:gd name="connsiteX0" fmla="*/ 131552 w 320213"/>
                <a:gd name="connsiteY0" fmla="*/ 244123 h 247298"/>
                <a:gd name="connsiteX1" fmla="*/ 101380 w 320213"/>
                <a:gd name="connsiteY1" fmla="*/ 111958 h 247298"/>
                <a:gd name="connsiteX2" fmla="*/ 10011 w 320213"/>
                <a:gd name="connsiteY2" fmla="*/ 97296 h 247298"/>
                <a:gd name="connsiteX3" fmla="*/ 24 w 320213"/>
                <a:gd name="connsiteY3" fmla="*/ 79235 h 247298"/>
                <a:gd name="connsiteX4" fmla="*/ 24248 w 320213"/>
                <a:gd name="connsiteY4" fmla="*/ 52675 h 247298"/>
                <a:gd name="connsiteX5" fmla="*/ 272429 w 320213"/>
                <a:gd name="connsiteY5" fmla="*/ 1041 h 247298"/>
                <a:gd name="connsiteX6" fmla="*/ 302177 w 320213"/>
                <a:gd name="connsiteY6" fmla="*/ 2316 h 247298"/>
                <a:gd name="connsiteX7" fmla="*/ 320238 w 320213"/>
                <a:gd name="connsiteY7" fmla="*/ 23564 h 247298"/>
                <a:gd name="connsiteX8" fmla="*/ 303027 w 320213"/>
                <a:gd name="connsiteY8" fmla="*/ 48425 h 247298"/>
                <a:gd name="connsiteX9" fmla="*/ 202734 w 320213"/>
                <a:gd name="connsiteY9" fmla="*/ 90922 h 247298"/>
                <a:gd name="connsiteX10" fmla="*/ 217821 w 320213"/>
                <a:gd name="connsiteY10" fmla="*/ 247310 h 24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213" h="247298">
                  <a:moveTo>
                    <a:pt x="131552" y="244123"/>
                  </a:moveTo>
                  <a:cubicBezTo>
                    <a:pt x="121566" y="200139"/>
                    <a:pt x="110304" y="156155"/>
                    <a:pt x="101380" y="111958"/>
                  </a:cubicBezTo>
                  <a:cubicBezTo>
                    <a:pt x="69719" y="115995"/>
                    <a:pt x="33597" y="118545"/>
                    <a:pt x="10011" y="97296"/>
                  </a:cubicBezTo>
                  <a:cubicBezTo>
                    <a:pt x="4402" y="92856"/>
                    <a:pt x="811" y="86354"/>
                    <a:pt x="24" y="79235"/>
                  </a:cubicBezTo>
                  <a:cubicBezTo>
                    <a:pt x="24" y="66486"/>
                    <a:pt x="12561" y="57987"/>
                    <a:pt x="24248" y="52675"/>
                  </a:cubicBezTo>
                  <a:cubicBezTo>
                    <a:pt x="101380" y="17190"/>
                    <a:pt x="187861" y="8903"/>
                    <a:pt x="272429" y="1041"/>
                  </a:cubicBezTo>
                  <a:cubicBezTo>
                    <a:pt x="282331" y="-680"/>
                    <a:pt x="292467" y="-234"/>
                    <a:pt x="302177" y="2316"/>
                  </a:cubicBezTo>
                  <a:cubicBezTo>
                    <a:pt x="311973" y="5036"/>
                    <a:pt x="319134" y="13450"/>
                    <a:pt x="320238" y="23564"/>
                  </a:cubicBezTo>
                  <a:cubicBezTo>
                    <a:pt x="318730" y="34104"/>
                    <a:pt x="312355" y="43304"/>
                    <a:pt x="303027" y="48425"/>
                  </a:cubicBezTo>
                  <a:cubicBezTo>
                    <a:pt x="273258" y="70014"/>
                    <a:pt x="238963" y="84547"/>
                    <a:pt x="202734" y="90922"/>
                  </a:cubicBezTo>
                  <a:cubicBezTo>
                    <a:pt x="201481" y="143469"/>
                    <a:pt x="206538" y="195974"/>
                    <a:pt x="217821" y="247310"/>
                  </a:cubicBezTo>
                </a:path>
              </a:pathLst>
            </a:custGeom>
            <a:solidFill>
              <a:srgbClr val="4F4942"/>
            </a:solidFill>
            <a:ln w="21241" cap="flat">
              <a:solidFill>
                <a:srgbClr val="190B0B"/>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43CDCC98-39B5-4DCF-9533-19CA508EC719}"/>
                </a:ext>
              </a:extLst>
            </p:cNvPr>
            <p:cNvSpPr/>
            <p:nvPr/>
          </p:nvSpPr>
          <p:spPr>
            <a:xfrm>
              <a:off x="4075947" y="5222178"/>
              <a:ext cx="267305" cy="26135"/>
            </a:xfrm>
            <a:custGeom>
              <a:avLst/>
              <a:gdLst>
                <a:gd name="connsiteX0" fmla="*/ 24 w 267305"/>
                <a:gd name="connsiteY0" fmla="*/ 26147 h 26135"/>
                <a:gd name="connsiteX1" fmla="*/ 267330 w 267305"/>
                <a:gd name="connsiteY1" fmla="*/ 12 h 26135"/>
              </a:gdLst>
              <a:ahLst/>
              <a:cxnLst>
                <a:cxn ang="0">
                  <a:pos x="connsiteX0" y="connsiteY0"/>
                </a:cxn>
                <a:cxn ang="0">
                  <a:pos x="connsiteX1" y="connsiteY1"/>
                </a:cxn>
              </a:cxnLst>
              <a:rect l="l" t="t" r="r" b="b"/>
              <a:pathLst>
                <a:path w="267305" h="26135">
                  <a:moveTo>
                    <a:pt x="24" y="26147"/>
                  </a:moveTo>
                  <a:cubicBezTo>
                    <a:pt x="89417" y="20198"/>
                    <a:pt x="178512" y="11486"/>
                    <a:pt x="267330" y="12"/>
                  </a:cubicBezTo>
                </a:path>
              </a:pathLst>
            </a:custGeom>
            <a:noFill/>
            <a:ln w="21241"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 xmlns:a16="http://schemas.microsoft.com/office/drawing/2014/main" id="{F462E28C-5140-4576-A91E-AC3854D1B88F}"/>
                </a:ext>
              </a:extLst>
            </p:cNvPr>
            <p:cNvSpPr/>
            <p:nvPr/>
          </p:nvSpPr>
          <p:spPr>
            <a:xfrm>
              <a:off x="4329229" y="5069679"/>
              <a:ext cx="170847" cy="415876"/>
            </a:xfrm>
            <a:custGeom>
              <a:avLst/>
              <a:gdLst>
                <a:gd name="connsiteX0" fmla="*/ 24 w 170847"/>
                <a:gd name="connsiteY0" fmla="*/ 8446 h 415876"/>
                <a:gd name="connsiteX1" fmla="*/ 64832 w 170847"/>
                <a:gd name="connsiteY1" fmla="*/ 15458 h 415876"/>
                <a:gd name="connsiteX2" fmla="*/ 97342 w 170847"/>
                <a:gd name="connsiteY2" fmla="*/ 77929 h 415876"/>
                <a:gd name="connsiteX3" fmla="*/ 123053 w 170847"/>
                <a:gd name="connsiteY3" fmla="*/ 176309 h 415876"/>
                <a:gd name="connsiteX4" fmla="*/ 169587 w 170847"/>
                <a:gd name="connsiteY4" fmla="*/ 381782 h 415876"/>
                <a:gd name="connsiteX5" fmla="*/ 158538 w 170847"/>
                <a:gd name="connsiteY5" fmla="*/ 415567 h 415876"/>
                <a:gd name="connsiteX6" fmla="*/ 136015 w 170847"/>
                <a:gd name="connsiteY6" fmla="*/ 397930 h 415876"/>
                <a:gd name="connsiteX7" fmla="*/ 52508 w 170847"/>
                <a:gd name="connsiteY7" fmla="*/ 125313 h 415876"/>
                <a:gd name="connsiteX8" fmla="*/ 7887 w 170847"/>
                <a:gd name="connsiteY8" fmla="*/ 73679 h 41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47" h="415876">
                  <a:moveTo>
                    <a:pt x="24" y="8446"/>
                  </a:moveTo>
                  <a:cubicBezTo>
                    <a:pt x="20508" y="-5046"/>
                    <a:pt x="47706" y="-2093"/>
                    <a:pt x="64832" y="15458"/>
                  </a:cubicBezTo>
                  <a:cubicBezTo>
                    <a:pt x="81002" y="33031"/>
                    <a:pt x="92222" y="54598"/>
                    <a:pt x="97342" y="77929"/>
                  </a:cubicBezTo>
                  <a:cubicBezTo>
                    <a:pt x="107117" y="110226"/>
                    <a:pt x="115191" y="143374"/>
                    <a:pt x="123053" y="176309"/>
                  </a:cubicBezTo>
                  <a:cubicBezTo>
                    <a:pt x="139414" y="244517"/>
                    <a:pt x="155138" y="312937"/>
                    <a:pt x="169587" y="381782"/>
                  </a:cubicBezTo>
                  <a:cubicBezTo>
                    <a:pt x="172349" y="394743"/>
                    <a:pt x="171500" y="413229"/>
                    <a:pt x="158538" y="415567"/>
                  </a:cubicBezTo>
                  <a:cubicBezTo>
                    <a:pt x="145576" y="417904"/>
                    <a:pt x="140689" y="407067"/>
                    <a:pt x="136015" y="397930"/>
                  </a:cubicBezTo>
                  <a:cubicBezTo>
                    <a:pt x="93518" y="312937"/>
                    <a:pt x="85656" y="214556"/>
                    <a:pt x="52508" y="125313"/>
                  </a:cubicBezTo>
                  <a:cubicBezTo>
                    <a:pt x="44221" y="103002"/>
                    <a:pt x="31260" y="78566"/>
                    <a:pt x="7887" y="73679"/>
                  </a:cubicBezTo>
                </a:path>
              </a:pathLst>
            </a:custGeom>
            <a:solidFill>
              <a:srgbClr val="4F4942"/>
            </a:solidFill>
            <a:ln w="21241" cap="flat">
              <a:solidFill>
                <a:srgbClr val="190B0B"/>
              </a:solid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BB0CB999-BE6A-4B4B-930B-93290C705487}"/>
                </a:ext>
              </a:extLst>
            </p:cNvPr>
            <p:cNvSpPr/>
            <p:nvPr/>
          </p:nvSpPr>
          <p:spPr>
            <a:xfrm>
              <a:off x="4141025" y="5351243"/>
              <a:ext cx="170930" cy="758482"/>
            </a:xfrm>
            <a:custGeom>
              <a:avLst/>
              <a:gdLst>
                <a:gd name="connsiteX0" fmla="*/ 78161 w 170930"/>
                <a:gd name="connsiteY0" fmla="*/ 456767 h 758482"/>
                <a:gd name="connsiteX1" fmla="*/ 163155 w 170930"/>
                <a:gd name="connsiteY1" fmla="*/ 758494 h 758482"/>
                <a:gd name="connsiteX2" fmla="*/ 164218 w 170930"/>
                <a:gd name="connsiteY2" fmla="*/ 626755 h 758482"/>
                <a:gd name="connsiteX3" fmla="*/ 87935 w 170930"/>
                <a:gd name="connsiteY3" fmla="*/ 177562 h 758482"/>
                <a:gd name="connsiteX4" fmla="*/ 21640 w 170930"/>
                <a:gd name="connsiteY4" fmla="*/ 138 h 758482"/>
                <a:gd name="connsiteX5" fmla="*/ 27165 w 170930"/>
                <a:gd name="connsiteY5" fmla="*/ 183512 h 758482"/>
                <a:gd name="connsiteX6" fmla="*/ 78161 w 170930"/>
                <a:gd name="connsiteY6" fmla="*/ 456767 h 75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30" h="758482">
                  <a:moveTo>
                    <a:pt x="78161" y="456767"/>
                  </a:moveTo>
                  <a:cubicBezTo>
                    <a:pt x="96860" y="560034"/>
                    <a:pt x="116409" y="665001"/>
                    <a:pt x="163155" y="758494"/>
                  </a:cubicBezTo>
                  <a:cubicBezTo>
                    <a:pt x="173184" y="715190"/>
                    <a:pt x="173546" y="670207"/>
                    <a:pt x="164218" y="626755"/>
                  </a:cubicBezTo>
                  <a:cubicBezTo>
                    <a:pt x="142969" y="476315"/>
                    <a:pt x="121721" y="325664"/>
                    <a:pt x="87935" y="177562"/>
                  </a:cubicBezTo>
                  <a:cubicBezTo>
                    <a:pt x="80711" y="146115"/>
                    <a:pt x="59463" y="-4962"/>
                    <a:pt x="21640" y="138"/>
                  </a:cubicBezTo>
                  <a:cubicBezTo>
                    <a:pt x="-27443" y="6937"/>
                    <a:pt x="21640" y="153764"/>
                    <a:pt x="27165" y="183512"/>
                  </a:cubicBezTo>
                  <a:cubicBezTo>
                    <a:pt x="44440" y="274731"/>
                    <a:pt x="61439" y="365824"/>
                    <a:pt x="78161" y="456767"/>
                  </a:cubicBezTo>
                  <a:close/>
                </a:path>
              </a:pathLst>
            </a:custGeom>
            <a:solidFill>
              <a:srgbClr val="828181">
                <a:alpha val="23000"/>
              </a:srgbClr>
            </a:solidFill>
            <a:ln w="21241"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63891E4A-634E-48E6-898A-1D8B65DE47EF}"/>
                </a:ext>
              </a:extLst>
            </p:cNvPr>
            <p:cNvSpPr/>
            <p:nvPr/>
          </p:nvSpPr>
          <p:spPr>
            <a:xfrm>
              <a:off x="4356002" y="5305496"/>
              <a:ext cx="437382" cy="846088"/>
            </a:xfrm>
            <a:custGeom>
              <a:avLst/>
              <a:gdLst>
                <a:gd name="connsiteX0" fmla="*/ 175536 w 437382"/>
                <a:gd name="connsiteY0" fmla="*/ 832077 h 846088"/>
                <a:gd name="connsiteX1" fmla="*/ 263930 w 437382"/>
                <a:gd name="connsiteY1" fmla="*/ 823366 h 846088"/>
                <a:gd name="connsiteX2" fmla="*/ 280929 w 437382"/>
                <a:gd name="connsiteY2" fmla="*/ 821453 h 846088"/>
                <a:gd name="connsiteX3" fmla="*/ 301115 w 437382"/>
                <a:gd name="connsiteY3" fmla="*/ 731997 h 846088"/>
                <a:gd name="connsiteX4" fmla="*/ 346799 w 437382"/>
                <a:gd name="connsiteY4" fmla="*/ 536724 h 846088"/>
                <a:gd name="connsiteX5" fmla="*/ 359548 w 437382"/>
                <a:gd name="connsiteY5" fmla="*/ 475103 h 846088"/>
                <a:gd name="connsiteX6" fmla="*/ 420531 w 437382"/>
                <a:gd name="connsiteY6" fmla="*/ 138953 h 846088"/>
                <a:gd name="connsiteX7" fmla="*/ 435617 w 437382"/>
                <a:gd name="connsiteY7" fmla="*/ 41423 h 846088"/>
                <a:gd name="connsiteX8" fmla="*/ 424781 w 437382"/>
                <a:gd name="connsiteY8" fmla="*/ 28461 h 846088"/>
                <a:gd name="connsiteX9" fmla="*/ 356786 w 437382"/>
                <a:gd name="connsiteY9" fmla="*/ 1476 h 846088"/>
                <a:gd name="connsiteX10" fmla="*/ 266480 w 437382"/>
                <a:gd name="connsiteY10" fmla="*/ 61184 h 846088"/>
                <a:gd name="connsiteX11" fmla="*/ 130065 w 437382"/>
                <a:gd name="connsiteY11" fmla="*/ 424957 h 846088"/>
                <a:gd name="connsiteX12" fmla="*/ 127515 w 437382"/>
                <a:gd name="connsiteY12" fmla="*/ 432182 h 846088"/>
                <a:gd name="connsiteX13" fmla="*/ 127515 w 437382"/>
                <a:gd name="connsiteY13" fmla="*/ 434944 h 846088"/>
                <a:gd name="connsiteX14" fmla="*/ 24 w 437382"/>
                <a:gd name="connsiteY14" fmla="*/ 846101 h 846088"/>
                <a:gd name="connsiteX15" fmla="*/ 161512 w 437382"/>
                <a:gd name="connsiteY15" fmla="*/ 833352 h 84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82" h="846088">
                  <a:moveTo>
                    <a:pt x="175536" y="832077"/>
                  </a:moveTo>
                  <a:lnTo>
                    <a:pt x="263930" y="823366"/>
                  </a:lnTo>
                  <a:lnTo>
                    <a:pt x="280929" y="821453"/>
                  </a:lnTo>
                  <a:cubicBezTo>
                    <a:pt x="290491" y="780231"/>
                    <a:pt x="299202" y="740071"/>
                    <a:pt x="301115" y="731997"/>
                  </a:cubicBezTo>
                  <a:cubicBezTo>
                    <a:pt x="317263" y="668252"/>
                    <a:pt x="332350" y="602169"/>
                    <a:pt x="346799" y="536724"/>
                  </a:cubicBezTo>
                  <a:cubicBezTo>
                    <a:pt x="351261" y="515475"/>
                    <a:pt x="355298" y="495927"/>
                    <a:pt x="359548" y="475103"/>
                  </a:cubicBezTo>
                  <a:cubicBezTo>
                    <a:pt x="382921" y="363613"/>
                    <a:pt x="403256" y="251570"/>
                    <a:pt x="420531" y="138953"/>
                  </a:cubicBezTo>
                  <a:cubicBezTo>
                    <a:pt x="424143" y="116005"/>
                    <a:pt x="443267" y="62034"/>
                    <a:pt x="435617" y="41423"/>
                  </a:cubicBezTo>
                  <a:cubicBezTo>
                    <a:pt x="433216" y="36217"/>
                    <a:pt x="429477" y="31734"/>
                    <a:pt x="424781" y="28461"/>
                  </a:cubicBezTo>
                  <a:cubicBezTo>
                    <a:pt x="404276" y="14777"/>
                    <a:pt x="381094" y="5577"/>
                    <a:pt x="356786" y="1476"/>
                  </a:cubicBezTo>
                  <a:cubicBezTo>
                    <a:pt x="309402" y="-6811"/>
                    <a:pt x="285603" y="21024"/>
                    <a:pt x="266480" y="61184"/>
                  </a:cubicBezTo>
                  <a:cubicBezTo>
                    <a:pt x="214294" y="179814"/>
                    <a:pt x="168758" y="301270"/>
                    <a:pt x="130065" y="424957"/>
                  </a:cubicBezTo>
                  <a:cubicBezTo>
                    <a:pt x="129342" y="427401"/>
                    <a:pt x="128492" y="429823"/>
                    <a:pt x="127515" y="432182"/>
                  </a:cubicBezTo>
                  <a:lnTo>
                    <a:pt x="127515" y="434944"/>
                  </a:lnTo>
                  <a:cubicBezTo>
                    <a:pt x="81045" y="570934"/>
                    <a:pt x="38548" y="707986"/>
                    <a:pt x="24" y="846101"/>
                  </a:cubicBezTo>
                  <a:cubicBezTo>
                    <a:pt x="53995" y="843126"/>
                    <a:pt x="107967" y="838452"/>
                    <a:pt x="161512" y="833352"/>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66" name="Freeform: Shape 65">
              <a:extLst>
                <a:ext uri="{FF2B5EF4-FFF2-40B4-BE49-F238E27FC236}">
                  <a16:creationId xmlns="" xmlns:a16="http://schemas.microsoft.com/office/drawing/2014/main" id="{1D30F202-238A-4D26-B3D2-8774FB45AB1C}"/>
                </a:ext>
              </a:extLst>
            </p:cNvPr>
            <p:cNvSpPr/>
            <p:nvPr/>
          </p:nvSpPr>
          <p:spPr>
            <a:xfrm>
              <a:off x="4527476" y="5334088"/>
              <a:ext cx="256133" cy="786687"/>
            </a:xfrm>
            <a:custGeom>
              <a:avLst/>
              <a:gdLst>
                <a:gd name="connsiteX0" fmla="*/ 239282 w 256133"/>
                <a:gd name="connsiteY0" fmla="*/ 110786 h 786687"/>
                <a:gd name="connsiteX1" fmla="*/ 178299 w 256133"/>
                <a:gd name="connsiteY1" fmla="*/ 446936 h 786687"/>
                <a:gd name="connsiteX2" fmla="*/ 165337 w 256133"/>
                <a:gd name="connsiteY2" fmla="*/ 508769 h 786687"/>
                <a:gd name="connsiteX3" fmla="*/ 119866 w 256133"/>
                <a:gd name="connsiteY3" fmla="*/ 704042 h 786687"/>
                <a:gd name="connsiteX4" fmla="*/ 103292 w 256133"/>
                <a:gd name="connsiteY4" fmla="*/ 779687 h 786687"/>
                <a:gd name="connsiteX5" fmla="*/ 24 w 256133"/>
                <a:gd name="connsiteY5" fmla="*/ 786699 h 786687"/>
                <a:gd name="connsiteX6" fmla="*/ 57183 w 256133"/>
                <a:gd name="connsiteY6" fmla="*/ 608000 h 786687"/>
                <a:gd name="connsiteX7" fmla="*/ 109666 w 256133"/>
                <a:gd name="connsiteY7" fmla="*/ 425476 h 786687"/>
                <a:gd name="connsiteX8" fmla="*/ 163850 w 256133"/>
                <a:gd name="connsiteY8" fmla="*/ 173469 h 786687"/>
                <a:gd name="connsiteX9" fmla="*/ 184036 w 256133"/>
                <a:gd name="connsiteY9" fmla="*/ 27067 h 786687"/>
                <a:gd name="connsiteX10" fmla="*/ 243319 w 256133"/>
                <a:gd name="connsiteY10" fmla="*/ 507 h 786687"/>
                <a:gd name="connsiteX11" fmla="*/ 254368 w 256133"/>
                <a:gd name="connsiteY11" fmla="*/ 13256 h 786687"/>
                <a:gd name="connsiteX12" fmla="*/ 239282 w 256133"/>
                <a:gd name="connsiteY12" fmla="*/ 110786 h 78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133" h="786687">
                  <a:moveTo>
                    <a:pt x="239282" y="110786"/>
                  </a:moveTo>
                  <a:cubicBezTo>
                    <a:pt x="221858" y="223403"/>
                    <a:pt x="201523" y="335446"/>
                    <a:pt x="178299" y="446936"/>
                  </a:cubicBezTo>
                  <a:cubicBezTo>
                    <a:pt x="174049" y="468185"/>
                    <a:pt x="169800" y="488158"/>
                    <a:pt x="165337" y="508769"/>
                  </a:cubicBezTo>
                  <a:cubicBezTo>
                    <a:pt x="151165" y="573938"/>
                    <a:pt x="136015" y="639022"/>
                    <a:pt x="119866" y="704042"/>
                  </a:cubicBezTo>
                  <a:cubicBezTo>
                    <a:pt x="117953" y="711904"/>
                    <a:pt x="112641" y="738465"/>
                    <a:pt x="103292" y="779687"/>
                  </a:cubicBezTo>
                  <a:cubicBezTo>
                    <a:pt x="97555" y="779687"/>
                    <a:pt x="29560" y="783724"/>
                    <a:pt x="24" y="786699"/>
                  </a:cubicBezTo>
                  <a:cubicBezTo>
                    <a:pt x="21273" y="721466"/>
                    <a:pt x="36784" y="673445"/>
                    <a:pt x="57183" y="608000"/>
                  </a:cubicBezTo>
                  <a:cubicBezTo>
                    <a:pt x="75669" y="547441"/>
                    <a:pt x="93518" y="486883"/>
                    <a:pt x="109666" y="425476"/>
                  </a:cubicBezTo>
                  <a:cubicBezTo>
                    <a:pt x="130915" y="342394"/>
                    <a:pt x="150251" y="258675"/>
                    <a:pt x="163850" y="173469"/>
                  </a:cubicBezTo>
                  <a:cubicBezTo>
                    <a:pt x="169800" y="134797"/>
                    <a:pt x="161513" y="60852"/>
                    <a:pt x="184036" y="27067"/>
                  </a:cubicBezTo>
                  <a:cubicBezTo>
                    <a:pt x="197274" y="7837"/>
                    <a:pt x="220137" y="-2426"/>
                    <a:pt x="243319" y="507"/>
                  </a:cubicBezTo>
                  <a:cubicBezTo>
                    <a:pt x="248164" y="3588"/>
                    <a:pt x="252010" y="8029"/>
                    <a:pt x="254368" y="13256"/>
                  </a:cubicBezTo>
                  <a:cubicBezTo>
                    <a:pt x="262018" y="33867"/>
                    <a:pt x="242894" y="88050"/>
                    <a:pt x="239282" y="110786"/>
                  </a:cubicBezTo>
                  <a:close/>
                </a:path>
              </a:pathLst>
            </a:custGeom>
            <a:solidFill>
              <a:srgbClr val="D67A1E"/>
            </a:solidFill>
            <a:ln w="21241"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3E667068-CE61-483E-B136-D718B1B456EA}"/>
                </a:ext>
              </a:extLst>
            </p:cNvPr>
            <p:cNvSpPr/>
            <p:nvPr/>
          </p:nvSpPr>
          <p:spPr>
            <a:xfrm>
              <a:off x="4566349" y="4741751"/>
              <a:ext cx="443644" cy="699607"/>
            </a:xfrm>
            <a:custGeom>
              <a:avLst/>
              <a:gdLst>
                <a:gd name="connsiteX0" fmla="*/ 191060 w 443644"/>
                <a:gd name="connsiteY0" fmla="*/ 166387 h 699607"/>
                <a:gd name="connsiteX1" fmla="*/ 64844 w 443644"/>
                <a:gd name="connsiteY1" fmla="*/ 287716 h 699607"/>
                <a:gd name="connsiteX2" fmla="*/ 36 w 443644"/>
                <a:gd name="connsiteY2" fmla="*/ 447716 h 699607"/>
                <a:gd name="connsiteX3" fmla="*/ 9598 w 443644"/>
                <a:gd name="connsiteY3" fmla="*/ 528885 h 699607"/>
                <a:gd name="connsiteX4" fmla="*/ 38921 w 443644"/>
                <a:gd name="connsiteY4" fmla="*/ 610267 h 699607"/>
                <a:gd name="connsiteX5" fmla="*/ 291565 w 443644"/>
                <a:gd name="connsiteY5" fmla="*/ 682724 h 699607"/>
                <a:gd name="connsiteX6" fmla="*/ 443066 w 443644"/>
                <a:gd name="connsiteY6" fmla="*/ 454941 h 699607"/>
                <a:gd name="connsiteX7" fmla="*/ 435629 w 443644"/>
                <a:gd name="connsiteY7" fmla="*/ 323838 h 699607"/>
                <a:gd name="connsiteX8" fmla="*/ 414381 w 443644"/>
                <a:gd name="connsiteY8" fmla="*/ 159588 h 699607"/>
                <a:gd name="connsiteX9" fmla="*/ 393132 w 443644"/>
                <a:gd name="connsiteY9" fmla="*/ 12 h 699607"/>
                <a:gd name="connsiteX10" fmla="*/ 191060 w 443644"/>
                <a:gd name="connsiteY10" fmla="*/ 166387 h 6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644" h="699607">
                  <a:moveTo>
                    <a:pt x="191060" y="166387"/>
                  </a:moveTo>
                  <a:cubicBezTo>
                    <a:pt x="144929" y="202403"/>
                    <a:pt x="102645" y="243052"/>
                    <a:pt x="64844" y="287716"/>
                  </a:cubicBezTo>
                  <a:cubicBezTo>
                    <a:pt x="26937" y="332911"/>
                    <a:pt x="4265" y="388901"/>
                    <a:pt x="36" y="447716"/>
                  </a:cubicBezTo>
                  <a:cubicBezTo>
                    <a:pt x="-197" y="475063"/>
                    <a:pt x="3011" y="502346"/>
                    <a:pt x="9598" y="528885"/>
                  </a:cubicBezTo>
                  <a:cubicBezTo>
                    <a:pt x="15144" y="557358"/>
                    <a:pt x="25024" y="584811"/>
                    <a:pt x="38921" y="610267"/>
                  </a:cubicBezTo>
                  <a:cubicBezTo>
                    <a:pt x="87580" y="692711"/>
                    <a:pt x="203809" y="721184"/>
                    <a:pt x="291565" y="682724"/>
                  </a:cubicBezTo>
                  <a:cubicBezTo>
                    <a:pt x="379321" y="644264"/>
                    <a:pt x="435417" y="550346"/>
                    <a:pt x="443066" y="454941"/>
                  </a:cubicBezTo>
                  <a:cubicBezTo>
                    <a:pt x="444936" y="411105"/>
                    <a:pt x="442450" y="367185"/>
                    <a:pt x="435629" y="323838"/>
                  </a:cubicBezTo>
                  <a:cubicBezTo>
                    <a:pt x="428681" y="269017"/>
                    <a:pt x="421605" y="214260"/>
                    <a:pt x="414381" y="159588"/>
                  </a:cubicBezTo>
                  <a:cubicBezTo>
                    <a:pt x="408006" y="108804"/>
                    <a:pt x="408856" y="48033"/>
                    <a:pt x="393132" y="12"/>
                  </a:cubicBezTo>
                  <a:cubicBezTo>
                    <a:pt x="320888" y="41021"/>
                    <a:pt x="255230" y="112841"/>
                    <a:pt x="191060" y="166387"/>
                  </a:cubicBezTo>
                  <a:close/>
                </a:path>
              </a:pathLst>
            </a:custGeom>
            <a:solidFill>
              <a:srgbClr val="FFFFFF"/>
            </a:solidFill>
            <a:ln w="21241" cap="rnd">
              <a:solidFill>
                <a:srgbClr val="190B0B"/>
              </a:solidFill>
              <a:prstDash val="solid"/>
              <a:round/>
            </a:ln>
          </p:spPr>
          <p:txBody>
            <a:bodyPr rtlCol="0" anchor="ctr"/>
            <a:lstStyle/>
            <a:p>
              <a:endParaRPr lang="en-US"/>
            </a:p>
          </p:txBody>
        </p:sp>
        <p:sp>
          <p:nvSpPr>
            <p:cNvPr id="68" name="Freeform: Shape 67">
              <a:extLst>
                <a:ext uri="{FF2B5EF4-FFF2-40B4-BE49-F238E27FC236}">
                  <a16:creationId xmlns="" xmlns:a16="http://schemas.microsoft.com/office/drawing/2014/main" id="{ED2C233D-26AA-41D6-99FA-51122EAB1784}"/>
                </a:ext>
              </a:extLst>
            </p:cNvPr>
            <p:cNvSpPr/>
            <p:nvPr/>
          </p:nvSpPr>
          <p:spPr>
            <a:xfrm>
              <a:off x="3612307" y="4643761"/>
              <a:ext cx="330544" cy="589016"/>
            </a:xfrm>
            <a:custGeom>
              <a:avLst/>
              <a:gdLst>
                <a:gd name="connsiteX0" fmla="*/ 329588 w 330544"/>
                <a:gd name="connsiteY0" fmla="*/ 523609 h 589016"/>
                <a:gd name="connsiteX1" fmla="*/ 166612 w 330544"/>
                <a:gd name="connsiteY1" fmla="*/ 586079 h 589016"/>
                <a:gd name="connsiteX2" fmla="*/ 24 w 330544"/>
                <a:gd name="connsiteY2" fmla="*/ 547194 h 589016"/>
                <a:gd name="connsiteX3" fmla="*/ 42521 w 330544"/>
                <a:gd name="connsiteY3" fmla="*/ 279039 h 589016"/>
                <a:gd name="connsiteX4" fmla="*/ 59733 w 330544"/>
                <a:gd name="connsiteY4" fmla="*/ 185971 h 589016"/>
                <a:gd name="connsiteX5" fmla="*/ 87356 w 330544"/>
                <a:gd name="connsiteY5" fmla="*/ 47856 h 589016"/>
                <a:gd name="connsiteX6" fmla="*/ 123265 w 330544"/>
                <a:gd name="connsiteY6" fmla="*/ 11946 h 589016"/>
                <a:gd name="connsiteX7" fmla="*/ 170012 w 330544"/>
                <a:gd name="connsiteY7" fmla="*/ 108627 h 589016"/>
                <a:gd name="connsiteX8" fmla="*/ 196573 w 330544"/>
                <a:gd name="connsiteY8" fmla="*/ 169610 h 589016"/>
                <a:gd name="connsiteX9" fmla="*/ 329588 w 330544"/>
                <a:gd name="connsiteY9" fmla="*/ 523609 h 58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544" h="589016">
                  <a:moveTo>
                    <a:pt x="329588" y="523609"/>
                  </a:moveTo>
                  <a:cubicBezTo>
                    <a:pt x="279611" y="554355"/>
                    <a:pt x="224344" y="575540"/>
                    <a:pt x="166612" y="586079"/>
                  </a:cubicBezTo>
                  <a:cubicBezTo>
                    <a:pt x="108115" y="595662"/>
                    <a:pt x="48216" y="581681"/>
                    <a:pt x="24" y="547194"/>
                  </a:cubicBezTo>
                  <a:cubicBezTo>
                    <a:pt x="12773" y="457526"/>
                    <a:pt x="27222" y="367858"/>
                    <a:pt x="42521" y="279039"/>
                  </a:cubicBezTo>
                  <a:cubicBezTo>
                    <a:pt x="48046" y="247804"/>
                    <a:pt x="53783" y="217206"/>
                    <a:pt x="59733" y="185971"/>
                  </a:cubicBezTo>
                  <a:cubicBezTo>
                    <a:pt x="68232" y="139862"/>
                    <a:pt x="77794" y="93965"/>
                    <a:pt x="87356" y="47856"/>
                  </a:cubicBezTo>
                  <a:cubicBezTo>
                    <a:pt x="94155" y="13858"/>
                    <a:pt x="94155" y="-18014"/>
                    <a:pt x="123265" y="11946"/>
                  </a:cubicBezTo>
                  <a:cubicBezTo>
                    <a:pt x="143451" y="33195"/>
                    <a:pt x="157263" y="80791"/>
                    <a:pt x="170012" y="108627"/>
                  </a:cubicBezTo>
                  <a:cubicBezTo>
                    <a:pt x="173199" y="115851"/>
                    <a:pt x="183186" y="138587"/>
                    <a:pt x="196573" y="169610"/>
                  </a:cubicBezTo>
                  <a:cubicBezTo>
                    <a:pt x="245656" y="284564"/>
                    <a:pt x="341274" y="516809"/>
                    <a:pt x="329588" y="523609"/>
                  </a:cubicBezTo>
                  <a:close/>
                </a:path>
              </a:pathLst>
            </a:custGeom>
            <a:solidFill>
              <a:srgbClr val="FCC57C"/>
            </a:solidFill>
            <a:ln w="21241" cap="rnd">
              <a:solidFill>
                <a:srgbClr val="190B0B"/>
              </a:solidFill>
              <a:prstDash val="solid"/>
              <a:round/>
            </a:ln>
          </p:spPr>
          <p:txBody>
            <a:bodyPr rtlCol="0" anchor="ctr"/>
            <a:lstStyle/>
            <a:p>
              <a:endParaRPr lang="en-US"/>
            </a:p>
          </p:txBody>
        </p:sp>
        <p:sp>
          <p:nvSpPr>
            <p:cNvPr id="69" name="Freeform: Shape 68">
              <a:extLst>
                <a:ext uri="{FF2B5EF4-FFF2-40B4-BE49-F238E27FC236}">
                  <a16:creationId xmlns="" xmlns:a16="http://schemas.microsoft.com/office/drawing/2014/main" id="{508213F2-77E1-4E43-887E-6F959B0569D4}"/>
                </a:ext>
              </a:extLst>
            </p:cNvPr>
            <p:cNvSpPr/>
            <p:nvPr/>
          </p:nvSpPr>
          <p:spPr>
            <a:xfrm>
              <a:off x="3605806" y="5169916"/>
              <a:ext cx="535798" cy="986980"/>
            </a:xfrm>
            <a:custGeom>
              <a:avLst/>
              <a:gdLst>
                <a:gd name="connsiteX0" fmla="*/ 535823 w 535798"/>
                <a:gd name="connsiteY0" fmla="*/ 986992 h 986980"/>
                <a:gd name="connsiteX1" fmla="*/ 187986 w 535798"/>
                <a:gd name="connsiteY1" fmla="*/ 944496 h 986980"/>
                <a:gd name="connsiteX2" fmla="*/ 136565 w 535798"/>
                <a:gd name="connsiteY2" fmla="*/ 704813 h 986980"/>
                <a:gd name="connsiteX3" fmla="*/ 125729 w 535798"/>
                <a:gd name="connsiteY3" fmla="*/ 653180 h 986980"/>
                <a:gd name="connsiteX4" fmla="*/ 4400 w 535798"/>
                <a:gd name="connsiteY4" fmla="*/ 36975 h 986980"/>
                <a:gd name="connsiteX5" fmla="*/ 84719 w 535798"/>
                <a:gd name="connsiteY5" fmla="*/ 14027 h 986980"/>
                <a:gd name="connsiteX6" fmla="*/ 343312 w 535798"/>
                <a:gd name="connsiteY6" fmla="*/ 1065 h 986980"/>
                <a:gd name="connsiteX7" fmla="*/ 449555 w 535798"/>
                <a:gd name="connsiteY7" fmla="*/ 569674 h 986980"/>
                <a:gd name="connsiteX8" fmla="*/ 515425 w 535798"/>
                <a:gd name="connsiteY8" fmla="*/ 900724 h 986980"/>
                <a:gd name="connsiteX9" fmla="*/ 535823 w 535798"/>
                <a:gd name="connsiteY9" fmla="*/ 986992 h 9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98" h="986980">
                  <a:moveTo>
                    <a:pt x="535823" y="986992"/>
                  </a:moveTo>
                  <a:cubicBezTo>
                    <a:pt x="418638" y="986100"/>
                    <a:pt x="301942" y="971843"/>
                    <a:pt x="187986" y="944496"/>
                  </a:cubicBezTo>
                  <a:cubicBezTo>
                    <a:pt x="170563" y="864814"/>
                    <a:pt x="153351" y="784708"/>
                    <a:pt x="136565" y="704813"/>
                  </a:cubicBezTo>
                  <a:cubicBezTo>
                    <a:pt x="132953" y="688240"/>
                    <a:pt x="129128" y="671028"/>
                    <a:pt x="125729" y="653180"/>
                  </a:cubicBezTo>
                  <a:cubicBezTo>
                    <a:pt x="87269" y="466194"/>
                    <a:pt x="38398" y="208237"/>
                    <a:pt x="4400" y="36975"/>
                  </a:cubicBezTo>
                  <a:cubicBezTo>
                    <a:pt x="-9836" y="-34420"/>
                    <a:pt x="9075" y="20826"/>
                    <a:pt x="84719" y="14027"/>
                  </a:cubicBezTo>
                  <a:cubicBezTo>
                    <a:pt x="105967" y="12114"/>
                    <a:pt x="342675" y="-2122"/>
                    <a:pt x="343312" y="1065"/>
                  </a:cubicBezTo>
                  <a:cubicBezTo>
                    <a:pt x="381772" y="192301"/>
                    <a:pt x="414707" y="380987"/>
                    <a:pt x="449555" y="569674"/>
                  </a:cubicBezTo>
                  <a:cubicBezTo>
                    <a:pt x="470803" y="680165"/>
                    <a:pt x="492051" y="790232"/>
                    <a:pt x="515425" y="900724"/>
                  </a:cubicBezTo>
                  <a:cubicBezTo>
                    <a:pt x="522012" y="928985"/>
                    <a:pt x="530299" y="957882"/>
                    <a:pt x="535823" y="986992"/>
                  </a:cubicBezTo>
                  <a:close/>
                </a:path>
              </a:pathLst>
            </a:custGeom>
            <a:solidFill>
              <a:srgbClr val="FFE21A"/>
            </a:solidFill>
            <a:ln w="21241"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 xmlns:a16="http://schemas.microsoft.com/office/drawing/2014/main" id="{4F8AFEF6-4D40-4CB1-9A4B-D893ED387D02}"/>
                </a:ext>
              </a:extLst>
            </p:cNvPr>
            <p:cNvSpPr/>
            <p:nvPr/>
          </p:nvSpPr>
          <p:spPr>
            <a:xfrm>
              <a:off x="4199527" y="6258652"/>
              <a:ext cx="574074" cy="836605"/>
            </a:xfrm>
            <a:custGeom>
              <a:avLst/>
              <a:gdLst>
                <a:gd name="connsiteX0" fmla="*/ 420405 w 574074"/>
                <a:gd name="connsiteY0" fmla="*/ 299427 h 836605"/>
                <a:gd name="connsiteX1" fmla="*/ 380882 w 574074"/>
                <a:gd name="connsiteY1" fmla="*/ 548459 h 836605"/>
                <a:gd name="connsiteX2" fmla="*/ 70230 w 574074"/>
                <a:gd name="connsiteY2" fmla="*/ 721422 h 836605"/>
                <a:gd name="connsiteX3" fmla="*/ 1598 w 574074"/>
                <a:gd name="connsiteY3" fmla="*/ 796003 h 836605"/>
                <a:gd name="connsiteX4" fmla="*/ 79155 w 574074"/>
                <a:gd name="connsiteY4" fmla="*/ 834038 h 836605"/>
                <a:gd name="connsiteX5" fmla="*/ 315862 w 574074"/>
                <a:gd name="connsiteY5" fmla="*/ 817889 h 836605"/>
                <a:gd name="connsiteX6" fmla="*/ 509223 w 574074"/>
                <a:gd name="connsiteY6" fmla="*/ 688274 h 836605"/>
                <a:gd name="connsiteX7" fmla="*/ 562132 w 574074"/>
                <a:gd name="connsiteY7" fmla="*/ 512975 h 836605"/>
                <a:gd name="connsiteX8" fmla="*/ 568931 w 574074"/>
                <a:gd name="connsiteY8" fmla="*/ 93318 h 836605"/>
                <a:gd name="connsiteX9" fmla="*/ 430391 w 574074"/>
                <a:gd name="connsiteY9" fmla="*/ 32760 h 836605"/>
                <a:gd name="connsiteX10" fmla="*/ 420405 w 574074"/>
                <a:gd name="connsiteY10" fmla="*/ 299427 h 83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074" h="836605">
                  <a:moveTo>
                    <a:pt x="420405" y="299427"/>
                  </a:moveTo>
                  <a:cubicBezTo>
                    <a:pt x="428266" y="384421"/>
                    <a:pt x="426779" y="476215"/>
                    <a:pt x="380882" y="548459"/>
                  </a:cubicBezTo>
                  <a:cubicBezTo>
                    <a:pt x="315862" y="650664"/>
                    <a:pt x="185397" y="683812"/>
                    <a:pt x="70230" y="721422"/>
                  </a:cubicBezTo>
                  <a:cubicBezTo>
                    <a:pt x="34533" y="732895"/>
                    <a:pt x="-8814" y="759881"/>
                    <a:pt x="1598" y="796003"/>
                  </a:cubicBezTo>
                  <a:cubicBezTo>
                    <a:pt x="10097" y="825539"/>
                    <a:pt x="48344" y="832763"/>
                    <a:pt x="79155" y="834038"/>
                  </a:cubicBezTo>
                  <a:cubicBezTo>
                    <a:pt x="158411" y="840412"/>
                    <a:pt x="238199" y="834952"/>
                    <a:pt x="315862" y="817889"/>
                  </a:cubicBezTo>
                  <a:cubicBezTo>
                    <a:pt x="394226" y="800317"/>
                    <a:pt x="463199" y="754080"/>
                    <a:pt x="509223" y="688274"/>
                  </a:cubicBezTo>
                  <a:cubicBezTo>
                    <a:pt x="539714" y="634515"/>
                    <a:pt x="557797" y="574616"/>
                    <a:pt x="562132" y="512975"/>
                  </a:cubicBezTo>
                  <a:cubicBezTo>
                    <a:pt x="575348" y="373479"/>
                    <a:pt x="577622" y="233175"/>
                    <a:pt x="568931" y="93318"/>
                  </a:cubicBezTo>
                  <a:cubicBezTo>
                    <a:pt x="566169" y="13848"/>
                    <a:pt x="493924" y="-36510"/>
                    <a:pt x="430391" y="32760"/>
                  </a:cubicBezTo>
                  <a:cubicBezTo>
                    <a:pt x="374508" y="93530"/>
                    <a:pt x="413818" y="227183"/>
                    <a:pt x="420405" y="299427"/>
                  </a:cubicBezTo>
                  <a:close/>
                </a:path>
              </a:pathLst>
            </a:custGeom>
            <a:solidFill>
              <a:srgbClr val="297267">
                <a:alpha val="77000"/>
              </a:srgbClr>
            </a:solidFill>
            <a:ln w="21241"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678CCD28-82AF-4731-8C16-2D57281F42F1}"/>
                </a:ext>
              </a:extLst>
            </p:cNvPr>
            <p:cNvSpPr/>
            <p:nvPr/>
          </p:nvSpPr>
          <p:spPr>
            <a:xfrm>
              <a:off x="4743573" y="4771286"/>
              <a:ext cx="184436" cy="346136"/>
            </a:xfrm>
            <a:custGeom>
              <a:avLst/>
              <a:gdLst>
                <a:gd name="connsiteX0" fmla="*/ 184461 w 184436"/>
                <a:gd name="connsiteY0" fmla="*/ 12 h 346136"/>
                <a:gd name="connsiteX1" fmla="*/ 130915 w 184436"/>
                <a:gd name="connsiteY1" fmla="*/ 81606 h 346136"/>
                <a:gd name="connsiteX2" fmla="*/ 85018 w 184436"/>
                <a:gd name="connsiteY2" fmla="*/ 169999 h 346136"/>
                <a:gd name="connsiteX3" fmla="*/ 24 w 184436"/>
                <a:gd name="connsiteY3" fmla="*/ 346149 h 346136"/>
              </a:gdLst>
              <a:ahLst/>
              <a:cxnLst>
                <a:cxn ang="0">
                  <a:pos x="connsiteX0" y="connsiteY0"/>
                </a:cxn>
                <a:cxn ang="0">
                  <a:pos x="connsiteX1" y="connsiteY1"/>
                </a:cxn>
                <a:cxn ang="0">
                  <a:pos x="connsiteX2" y="connsiteY2"/>
                </a:cxn>
                <a:cxn ang="0">
                  <a:pos x="connsiteX3" y="connsiteY3"/>
                </a:cxn>
              </a:cxnLst>
              <a:rect l="l" t="t" r="r" b="b"/>
              <a:pathLst>
                <a:path w="184436" h="346136">
                  <a:moveTo>
                    <a:pt x="184461" y="12"/>
                  </a:moveTo>
                  <a:cubicBezTo>
                    <a:pt x="165975" y="26785"/>
                    <a:pt x="147489" y="53558"/>
                    <a:pt x="130915" y="81606"/>
                  </a:cubicBezTo>
                  <a:cubicBezTo>
                    <a:pt x="114341" y="109654"/>
                    <a:pt x="99680" y="140252"/>
                    <a:pt x="85018" y="169999"/>
                  </a:cubicBezTo>
                  <a:cubicBezTo>
                    <a:pt x="56694" y="228921"/>
                    <a:pt x="28349" y="287652"/>
                    <a:pt x="24" y="346149"/>
                  </a:cubicBezTo>
                </a:path>
              </a:pathLst>
            </a:custGeom>
            <a:noFill/>
            <a:ln w="21241" cap="rnd">
              <a:solidFill>
                <a:srgbClr val="190B0B"/>
              </a:solidFill>
              <a:prstDash val="solid"/>
              <a:round/>
            </a:ln>
          </p:spPr>
          <p:txBody>
            <a:bodyPr rtlCol="0" anchor="ctr"/>
            <a:lstStyle/>
            <a:p>
              <a:endParaRPr lang="en-US"/>
            </a:p>
          </p:txBody>
        </p:sp>
        <p:sp>
          <p:nvSpPr>
            <p:cNvPr id="72" name="Freeform: Shape 71">
              <a:extLst>
                <a:ext uri="{FF2B5EF4-FFF2-40B4-BE49-F238E27FC236}">
                  <a16:creationId xmlns="" xmlns:a16="http://schemas.microsoft.com/office/drawing/2014/main" id="{945FD35F-9155-4F7A-822F-7D63BBC7CF10}"/>
                </a:ext>
              </a:extLst>
            </p:cNvPr>
            <p:cNvSpPr/>
            <p:nvPr/>
          </p:nvSpPr>
          <p:spPr>
            <a:xfrm>
              <a:off x="4829629" y="4764912"/>
              <a:ext cx="126853" cy="389058"/>
            </a:xfrm>
            <a:custGeom>
              <a:avLst/>
              <a:gdLst>
                <a:gd name="connsiteX0" fmla="*/ 126878 w 126853"/>
                <a:gd name="connsiteY0" fmla="*/ 388858 h 389058"/>
                <a:gd name="connsiteX1" fmla="*/ 111366 w 126853"/>
                <a:gd name="connsiteY1" fmla="*/ 183174 h 389058"/>
                <a:gd name="connsiteX2" fmla="*/ 106904 w 126853"/>
                <a:gd name="connsiteY2" fmla="*/ 80331 h 389058"/>
                <a:gd name="connsiteX3" fmla="*/ 105204 w 126853"/>
                <a:gd name="connsiteY3" fmla="*/ 12 h 389058"/>
                <a:gd name="connsiteX4" fmla="*/ 69932 w 126853"/>
                <a:gd name="connsiteY4" fmla="*/ 91380 h 389058"/>
                <a:gd name="connsiteX5" fmla="*/ 41034 w 126853"/>
                <a:gd name="connsiteY5" fmla="*/ 188698 h 389058"/>
                <a:gd name="connsiteX6" fmla="*/ 24 w 126853"/>
                <a:gd name="connsiteY6" fmla="*/ 389071 h 38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53" h="389058">
                  <a:moveTo>
                    <a:pt x="126878" y="388858"/>
                  </a:moveTo>
                  <a:cubicBezTo>
                    <a:pt x="120291" y="320438"/>
                    <a:pt x="114979" y="251806"/>
                    <a:pt x="111366" y="183174"/>
                  </a:cubicBezTo>
                  <a:cubicBezTo>
                    <a:pt x="109454" y="148964"/>
                    <a:pt x="107967" y="114541"/>
                    <a:pt x="106904" y="80331"/>
                  </a:cubicBezTo>
                  <a:cubicBezTo>
                    <a:pt x="108583" y="53558"/>
                    <a:pt x="108009" y="26700"/>
                    <a:pt x="105204" y="12"/>
                  </a:cubicBezTo>
                  <a:cubicBezTo>
                    <a:pt x="89905" y="28974"/>
                    <a:pt x="78070" y="59635"/>
                    <a:pt x="69932" y="91380"/>
                  </a:cubicBezTo>
                  <a:cubicBezTo>
                    <a:pt x="59095" y="123465"/>
                    <a:pt x="48684" y="155126"/>
                    <a:pt x="41034" y="188698"/>
                  </a:cubicBezTo>
                  <a:cubicBezTo>
                    <a:pt x="24035" y="254781"/>
                    <a:pt x="11286" y="321713"/>
                    <a:pt x="24" y="389071"/>
                  </a:cubicBezTo>
                </a:path>
              </a:pathLst>
            </a:custGeom>
            <a:noFill/>
            <a:ln w="21241" cap="rnd">
              <a:solidFill>
                <a:srgbClr val="190B0B"/>
              </a:solidFill>
              <a:prstDash val="solid"/>
              <a:round/>
            </a:ln>
          </p:spPr>
          <p:txBody>
            <a:bodyPr rtlCol="0" anchor="ctr"/>
            <a:lstStyle/>
            <a:p>
              <a:endParaRPr lang="en-US"/>
            </a:p>
          </p:txBody>
        </p:sp>
        <p:sp>
          <p:nvSpPr>
            <p:cNvPr id="73" name="Freeform: Shape 72">
              <a:extLst>
                <a:ext uri="{FF2B5EF4-FFF2-40B4-BE49-F238E27FC236}">
                  <a16:creationId xmlns="" xmlns:a16="http://schemas.microsoft.com/office/drawing/2014/main" id="{FAFDA25E-7D54-4B06-ADE2-FAAC299828A3}"/>
                </a:ext>
              </a:extLst>
            </p:cNvPr>
            <p:cNvSpPr/>
            <p:nvPr/>
          </p:nvSpPr>
          <p:spPr>
            <a:xfrm>
              <a:off x="3672227" y="4644186"/>
              <a:ext cx="136839" cy="204408"/>
            </a:xfrm>
            <a:custGeom>
              <a:avLst/>
              <a:gdLst>
                <a:gd name="connsiteX0" fmla="*/ 136864 w 136839"/>
                <a:gd name="connsiteY0" fmla="*/ 169610 h 204408"/>
                <a:gd name="connsiteX1" fmla="*/ 130915 w 136839"/>
                <a:gd name="connsiteY1" fmla="*/ 173647 h 204408"/>
                <a:gd name="connsiteX2" fmla="*/ 78644 w 136839"/>
                <a:gd name="connsiteY2" fmla="*/ 200420 h 204408"/>
                <a:gd name="connsiteX3" fmla="*/ 24 w 136839"/>
                <a:gd name="connsiteY3" fmla="*/ 185971 h 204408"/>
                <a:gd name="connsiteX4" fmla="*/ 27648 w 136839"/>
                <a:gd name="connsiteY4" fmla="*/ 47856 h 204408"/>
                <a:gd name="connsiteX5" fmla="*/ 63557 w 136839"/>
                <a:gd name="connsiteY5" fmla="*/ 11946 h 204408"/>
                <a:gd name="connsiteX6" fmla="*/ 110304 w 136839"/>
                <a:gd name="connsiteY6" fmla="*/ 108627 h 204408"/>
                <a:gd name="connsiteX7" fmla="*/ 136864 w 136839"/>
                <a:gd name="connsiteY7" fmla="*/ 169610 h 20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39" h="204408">
                  <a:moveTo>
                    <a:pt x="136864" y="169610"/>
                  </a:moveTo>
                  <a:lnTo>
                    <a:pt x="130915" y="173647"/>
                  </a:lnTo>
                  <a:cubicBezTo>
                    <a:pt x="114766" y="184866"/>
                    <a:pt x="97172" y="193854"/>
                    <a:pt x="78644" y="200420"/>
                  </a:cubicBezTo>
                  <a:cubicBezTo>
                    <a:pt x="51658" y="209004"/>
                    <a:pt x="22187" y="203586"/>
                    <a:pt x="24" y="185971"/>
                  </a:cubicBezTo>
                  <a:cubicBezTo>
                    <a:pt x="8524" y="139862"/>
                    <a:pt x="18086" y="93965"/>
                    <a:pt x="27648" y="47856"/>
                  </a:cubicBezTo>
                  <a:cubicBezTo>
                    <a:pt x="34447" y="13858"/>
                    <a:pt x="34447" y="-18014"/>
                    <a:pt x="63557" y="11946"/>
                  </a:cubicBezTo>
                  <a:cubicBezTo>
                    <a:pt x="83743" y="33195"/>
                    <a:pt x="97555" y="80791"/>
                    <a:pt x="110304" y="108627"/>
                  </a:cubicBezTo>
                  <a:cubicBezTo>
                    <a:pt x="113704" y="115426"/>
                    <a:pt x="123691" y="138162"/>
                    <a:pt x="136864" y="169610"/>
                  </a:cubicBezTo>
                  <a:close/>
                </a:path>
              </a:pathLst>
            </a:custGeom>
            <a:solidFill>
              <a:srgbClr val="190B0B"/>
            </a:solidFill>
            <a:ln w="21241"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32E24D0C-98B2-4E92-BEA6-93530A5E62F8}"/>
                </a:ext>
              </a:extLst>
            </p:cNvPr>
            <p:cNvSpPr/>
            <p:nvPr/>
          </p:nvSpPr>
          <p:spPr>
            <a:xfrm>
              <a:off x="3707582" y="5273734"/>
              <a:ext cx="231362" cy="758221"/>
            </a:xfrm>
            <a:custGeom>
              <a:avLst/>
              <a:gdLst>
                <a:gd name="connsiteX0" fmla="*/ 119783 w 231362"/>
                <a:gd name="connsiteY0" fmla="*/ 563173 h 758221"/>
                <a:gd name="connsiteX1" fmla="*/ 219863 w 231362"/>
                <a:gd name="connsiteY1" fmla="*/ 758234 h 758221"/>
                <a:gd name="connsiteX2" fmla="*/ 230062 w 231362"/>
                <a:gd name="connsiteY2" fmla="*/ 703838 h 758221"/>
                <a:gd name="connsiteX3" fmla="*/ 165254 w 231362"/>
                <a:gd name="connsiteY3" fmla="*/ 346227 h 758221"/>
                <a:gd name="connsiteX4" fmla="*/ 55400 w 231362"/>
                <a:gd name="connsiteY4" fmla="*/ 15601 h 758221"/>
                <a:gd name="connsiteX5" fmla="*/ 22677 w 231362"/>
                <a:gd name="connsiteY5" fmla="*/ 178364 h 758221"/>
                <a:gd name="connsiteX6" fmla="*/ 119783 w 231362"/>
                <a:gd name="connsiteY6" fmla="*/ 563173 h 75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62" h="758221">
                  <a:moveTo>
                    <a:pt x="119783" y="563173"/>
                  </a:moveTo>
                  <a:cubicBezTo>
                    <a:pt x="139756" y="637755"/>
                    <a:pt x="165467" y="719562"/>
                    <a:pt x="219863" y="758234"/>
                  </a:cubicBezTo>
                  <a:cubicBezTo>
                    <a:pt x="233037" y="748460"/>
                    <a:pt x="232399" y="724024"/>
                    <a:pt x="230062" y="703838"/>
                  </a:cubicBezTo>
                  <a:cubicBezTo>
                    <a:pt x="216442" y="583317"/>
                    <a:pt x="194790" y="463858"/>
                    <a:pt x="165254" y="346227"/>
                  </a:cubicBezTo>
                  <a:cubicBezTo>
                    <a:pt x="148043" y="278020"/>
                    <a:pt x="107246" y="54911"/>
                    <a:pt x="55400" y="15601"/>
                  </a:cubicBezTo>
                  <a:cubicBezTo>
                    <a:pt x="-38093" y="-55581"/>
                    <a:pt x="12903" y="137780"/>
                    <a:pt x="22677" y="178364"/>
                  </a:cubicBezTo>
                  <a:cubicBezTo>
                    <a:pt x="53126" y="307130"/>
                    <a:pt x="85509" y="435406"/>
                    <a:pt x="119783" y="563173"/>
                  </a:cubicBezTo>
                  <a:close/>
                </a:path>
              </a:pathLst>
            </a:custGeom>
            <a:solidFill>
              <a:srgbClr val="FFF0A4"/>
            </a:solidFill>
            <a:ln w="21241"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7F6390B0-FFFD-407E-B406-3CF6B4A8972B}"/>
                </a:ext>
              </a:extLst>
            </p:cNvPr>
            <p:cNvSpPr/>
            <p:nvPr/>
          </p:nvSpPr>
          <p:spPr>
            <a:xfrm>
              <a:off x="3730205" y="6247803"/>
              <a:ext cx="698271" cy="212946"/>
            </a:xfrm>
            <a:custGeom>
              <a:avLst/>
              <a:gdLst>
                <a:gd name="connsiteX0" fmla="*/ 613284 w 698271"/>
                <a:gd name="connsiteY0" fmla="*/ 4724 h 212946"/>
                <a:gd name="connsiteX1" fmla="*/ 664918 w 698271"/>
                <a:gd name="connsiteY1" fmla="*/ 2599 h 212946"/>
                <a:gd name="connsiteX2" fmla="*/ 687654 w 698271"/>
                <a:gd name="connsiteY2" fmla="*/ 95455 h 212946"/>
                <a:gd name="connsiteX3" fmla="*/ 597348 w 698271"/>
                <a:gd name="connsiteY3" fmla="*/ 154526 h 212946"/>
                <a:gd name="connsiteX4" fmla="*/ 263323 w 698271"/>
                <a:gd name="connsiteY4" fmla="*/ 212959 h 212946"/>
                <a:gd name="connsiteX5" fmla="*/ 72087 w 698271"/>
                <a:gd name="connsiteY5" fmla="*/ 170462 h 212946"/>
                <a:gd name="connsiteX6" fmla="*/ 11529 w 698271"/>
                <a:gd name="connsiteY6" fmla="*/ 28097 h 212946"/>
                <a:gd name="connsiteX7" fmla="*/ 182791 w 698271"/>
                <a:gd name="connsiteY7" fmla="*/ 26822 h 212946"/>
                <a:gd name="connsiteX8" fmla="*/ 613284 w 698271"/>
                <a:gd name="connsiteY8" fmla="*/ 4724 h 2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71" h="212946">
                  <a:moveTo>
                    <a:pt x="613284" y="4724"/>
                  </a:moveTo>
                  <a:cubicBezTo>
                    <a:pt x="629964" y="-737"/>
                    <a:pt x="647834" y="-1459"/>
                    <a:pt x="664918" y="2599"/>
                  </a:cubicBezTo>
                  <a:cubicBezTo>
                    <a:pt x="699553" y="14498"/>
                    <a:pt x="707415" y="64432"/>
                    <a:pt x="687654" y="95455"/>
                  </a:cubicBezTo>
                  <a:cubicBezTo>
                    <a:pt x="665046" y="124735"/>
                    <a:pt x="633237" y="145559"/>
                    <a:pt x="597348" y="154526"/>
                  </a:cubicBezTo>
                  <a:cubicBezTo>
                    <a:pt x="489980" y="192241"/>
                    <a:pt x="377129" y="211981"/>
                    <a:pt x="263323" y="212959"/>
                  </a:cubicBezTo>
                  <a:cubicBezTo>
                    <a:pt x="197028" y="212959"/>
                    <a:pt x="127545" y="206372"/>
                    <a:pt x="72087" y="170462"/>
                  </a:cubicBezTo>
                  <a:cubicBezTo>
                    <a:pt x="32352" y="144539"/>
                    <a:pt x="-24593" y="76119"/>
                    <a:pt x="11529" y="28097"/>
                  </a:cubicBezTo>
                  <a:cubicBezTo>
                    <a:pt x="47651" y="-19925"/>
                    <a:pt x="136045" y="18748"/>
                    <a:pt x="182791" y="26822"/>
                  </a:cubicBezTo>
                  <a:cubicBezTo>
                    <a:pt x="325368" y="51258"/>
                    <a:pt x="473045" y="35959"/>
                    <a:pt x="613284" y="4724"/>
                  </a:cubicBezTo>
                  <a:close/>
                </a:path>
              </a:pathLst>
            </a:custGeom>
            <a:solidFill>
              <a:srgbClr val="50AD9F"/>
            </a:solidFill>
            <a:ln w="21241" cap="flat">
              <a:noFill/>
              <a:prstDash val="solid"/>
              <a:miter/>
            </a:ln>
          </p:spPr>
          <p:txBody>
            <a:bodyPr rtlCol="0" anchor="ctr"/>
            <a:lstStyle/>
            <a:p>
              <a:endParaRPr lang="en-US"/>
            </a:p>
          </p:txBody>
        </p:sp>
      </p:grpSp>
      <p:sp>
        <p:nvSpPr>
          <p:cNvPr id="76" name="Freeform: Shape 75">
            <a:extLst>
              <a:ext uri="{FF2B5EF4-FFF2-40B4-BE49-F238E27FC236}">
                <a16:creationId xmlns="" xmlns:a16="http://schemas.microsoft.com/office/drawing/2014/main" id="{0395D659-B054-4B0C-BC8E-074C16365349}"/>
              </a:ext>
            </a:extLst>
          </p:cNvPr>
          <p:cNvSpPr/>
          <p:nvPr/>
        </p:nvSpPr>
        <p:spPr>
          <a:xfrm>
            <a:off x="1129392" y="2609505"/>
            <a:ext cx="425620" cy="370178"/>
          </a:xfrm>
          <a:custGeom>
            <a:avLst/>
            <a:gdLst>
              <a:gd name="connsiteX0" fmla="*/ 409517 w 425620"/>
              <a:gd name="connsiteY0" fmla="*/ 129381 h 370178"/>
              <a:gd name="connsiteX1" fmla="*/ 291375 w 425620"/>
              <a:gd name="connsiteY1" fmla="*/ 273445 h 370178"/>
              <a:gd name="connsiteX2" fmla="*/ 212969 w 425620"/>
              <a:gd name="connsiteY2" fmla="*/ 337191 h 370178"/>
              <a:gd name="connsiteX3" fmla="*/ 182796 w 425620"/>
              <a:gd name="connsiteY3" fmla="*/ 358439 h 370178"/>
              <a:gd name="connsiteX4" fmla="*/ 61680 w 425620"/>
              <a:gd name="connsiteY4" fmla="*/ 356102 h 370178"/>
              <a:gd name="connsiteX5" fmla="*/ 4947 w 425620"/>
              <a:gd name="connsiteY5" fmla="*/ 313180 h 370178"/>
              <a:gd name="connsiteX6" fmla="*/ 8559 w 425620"/>
              <a:gd name="connsiteY6" fmla="*/ 244547 h 370178"/>
              <a:gd name="connsiteX7" fmla="*/ 75491 w 425620"/>
              <a:gd name="connsiteY7" fmla="*/ 142130 h 370178"/>
              <a:gd name="connsiteX8" fmla="*/ 93978 w 425620"/>
              <a:gd name="connsiteY8" fmla="*/ 120881 h 370178"/>
              <a:gd name="connsiteX9" fmla="*/ 169622 w 425620"/>
              <a:gd name="connsiteY9" fmla="*/ 49274 h 370178"/>
              <a:gd name="connsiteX10" fmla="*/ 326648 w 425620"/>
              <a:gd name="connsiteY10" fmla="*/ 403 h 370178"/>
              <a:gd name="connsiteX11" fmla="*/ 425028 w 425620"/>
              <a:gd name="connsiteY11" fmla="*/ 58836 h 370178"/>
              <a:gd name="connsiteX12" fmla="*/ 409517 w 425620"/>
              <a:gd name="connsiteY12" fmla="*/ 129381 h 3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620" h="370178">
                <a:moveTo>
                  <a:pt x="409517" y="129381"/>
                </a:moveTo>
                <a:cubicBezTo>
                  <a:pt x="379582" y="184435"/>
                  <a:pt x="339497" y="233307"/>
                  <a:pt x="291375" y="273445"/>
                </a:cubicBezTo>
                <a:cubicBezTo>
                  <a:pt x="266090" y="295969"/>
                  <a:pt x="239529" y="317004"/>
                  <a:pt x="212969" y="337191"/>
                </a:cubicBezTo>
                <a:cubicBezTo>
                  <a:pt x="203547" y="345137"/>
                  <a:pt x="193450" y="352234"/>
                  <a:pt x="182796" y="358439"/>
                </a:cubicBezTo>
                <a:cubicBezTo>
                  <a:pt x="143922" y="374885"/>
                  <a:pt x="99891" y="374035"/>
                  <a:pt x="61680" y="356102"/>
                </a:cubicBezTo>
                <a:cubicBezTo>
                  <a:pt x="38077" y="349366"/>
                  <a:pt x="17842" y="334067"/>
                  <a:pt x="4947" y="313180"/>
                </a:cubicBezTo>
                <a:cubicBezTo>
                  <a:pt x="-2694" y="290678"/>
                  <a:pt x="-1400" y="266115"/>
                  <a:pt x="8559" y="244547"/>
                </a:cubicBezTo>
                <a:cubicBezTo>
                  <a:pt x="24366" y="206576"/>
                  <a:pt x="47057" y="171856"/>
                  <a:pt x="75491" y="142130"/>
                </a:cubicBezTo>
                <a:lnTo>
                  <a:pt x="93978" y="120881"/>
                </a:lnTo>
                <a:cubicBezTo>
                  <a:pt x="117125" y="94916"/>
                  <a:pt x="142430" y="70969"/>
                  <a:pt x="169622" y="49274"/>
                </a:cubicBezTo>
                <a:cubicBezTo>
                  <a:pt x="214316" y="14491"/>
                  <a:pt x="270114" y="-2869"/>
                  <a:pt x="326648" y="403"/>
                </a:cubicBezTo>
                <a:cubicBezTo>
                  <a:pt x="363620" y="1890"/>
                  <a:pt x="416954" y="16552"/>
                  <a:pt x="425028" y="58836"/>
                </a:cubicBezTo>
                <a:cubicBezTo>
                  <a:pt x="427586" y="83399"/>
                  <a:pt x="422147" y="108154"/>
                  <a:pt x="409517" y="129381"/>
                </a:cubicBezTo>
                <a:close/>
              </a:path>
            </a:pathLst>
          </a:custGeom>
          <a:solidFill>
            <a:srgbClr val="000000">
              <a:alpha val="15000"/>
            </a:srgbClr>
          </a:solidFill>
          <a:ln w="21241" cap="flat">
            <a:no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7A120812-FE20-45A9-825B-8C66AB518716}"/>
              </a:ext>
            </a:extLst>
          </p:cNvPr>
          <p:cNvSpPr/>
          <p:nvPr/>
        </p:nvSpPr>
        <p:spPr>
          <a:xfrm>
            <a:off x="1064666" y="2662804"/>
            <a:ext cx="338228" cy="297053"/>
          </a:xfrm>
          <a:custGeom>
            <a:avLst/>
            <a:gdLst>
              <a:gd name="connsiteX0" fmla="*/ 116419 w 338228"/>
              <a:gd name="connsiteY0" fmla="*/ 24873 h 297053"/>
              <a:gd name="connsiteX1" fmla="*/ 145105 w 338228"/>
              <a:gd name="connsiteY1" fmla="*/ 35284 h 297053"/>
              <a:gd name="connsiteX2" fmla="*/ 261971 w 338228"/>
              <a:gd name="connsiteY2" fmla="*/ 77781 h 297053"/>
              <a:gd name="connsiteX3" fmla="*/ 264946 w 338228"/>
              <a:gd name="connsiteY3" fmla="*/ 77781 h 297053"/>
              <a:gd name="connsiteX4" fmla="*/ 266221 w 338228"/>
              <a:gd name="connsiteY4" fmla="*/ 78844 h 297053"/>
              <a:gd name="connsiteX5" fmla="*/ 291507 w 338228"/>
              <a:gd name="connsiteY5" fmla="*/ 101367 h 297053"/>
              <a:gd name="connsiteX6" fmla="*/ 294481 w 338228"/>
              <a:gd name="connsiteY6" fmla="*/ 103917 h 297053"/>
              <a:gd name="connsiteX7" fmla="*/ 298731 w 338228"/>
              <a:gd name="connsiteY7" fmla="*/ 107529 h 297053"/>
              <a:gd name="connsiteX8" fmla="*/ 305318 w 338228"/>
              <a:gd name="connsiteY8" fmla="*/ 139614 h 297053"/>
              <a:gd name="connsiteX9" fmla="*/ 310205 w 338228"/>
              <a:gd name="connsiteY9" fmla="*/ 162988 h 297053"/>
              <a:gd name="connsiteX10" fmla="*/ 312967 w 338228"/>
              <a:gd name="connsiteY10" fmla="*/ 174037 h 297053"/>
              <a:gd name="connsiteX11" fmla="*/ 312967 w 338228"/>
              <a:gd name="connsiteY11" fmla="*/ 175736 h 297053"/>
              <a:gd name="connsiteX12" fmla="*/ 312967 w 338228"/>
              <a:gd name="connsiteY12" fmla="*/ 175736 h 297053"/>
              <a:gd name="connsiteX13" fmla="*/ 234561 w 338228"/>
              <a:gd name="connsiteY13" fmla="*/ 239482 h 297053"/>
              <a:gd name="connsiteX14" fmla="*/ 204176 w 338228"/>
              <a:gd name="connsiteY14" fmla="*/ 260730 h 297053"/>
              <a:gd name="connsiteX15" fmla="*/ 152329 w 338228"/>
              <a:gd name="connsiteY15" fmla="*/ 272630 h 297053"/>
              <a:gd name="connsiteX16" fmla="*/ 83059 w 338228"/>
              <a:gd name="connsiteY16" fmla="*/ 258180 h 297053"/>
              <a:gd name="connsiteX17" fmla="*/ 27176 w 338228"/>
              <a:gd name="connsiteY17" fmla="*/ 217383 h 297053"/>
              <a:gd name="connsiteX18" fmla="*/ 30788 w 338228"/>
              <a:gd name="connsiteY18" fmla="*/ 148751 h 297053"/>
              <a:gd name="connsiteX19" fmla="*/ 97933 w 338228"/>
              <a:gd name="connsiteY19" fmla="*/ 46334 h 297053"/>
              <a:gd name="connsiteX20" fmla="*/ 116419 w 338228"/>
              <a:gd name="connsiteY20" fmla="*/ 25085 h 297053"/>
              <a:gd name="connsiteX21" fmla="*/ 109620 w 338228"/>
              <a:gd name="connsiteY21" fmla="*/ 12 h 297053"/>
              <a:gd name="connsiteX22" fmla="*/ 99846 w 338228"/>
              <a:gd name="connsiteY22" fmla="*/ 10636 h 297053"/>
              <a:gd name="connsiteX23" fmla="*/ 81359 w 338228"/>
              <a:gd name="connsiteY23" fmla="*/ 31885 h 297053"/>
              <a:gd name="connsiteX24" fmla="*/ 10390 w 338228"/>
              <a:gd name="connsiteY24" fmla="*/ 140889 h 297053"/>
              <a:gd name="connsiteX25" fmla="*/ 6990 w 338228"/>
              <a:gd name="connsiteY25" fmla="*/ 225883 h 297053"/>
              <a:gd name="connsiteX26" fmla="*/ 76260 w 338228"/>
              <a:gd name="connsiteY26" fmla="*/ 281129 h 297053"/>
              <a:gd name="connsiteX27" fmla="*/ 153179 w 338228"/>
              <a:gd name="connsiteY27" fmla="*/ 297065 h 297053"/>
              <a:gd name="connsiteX28" fmla="*/ 215862 w 338228"/>
              <a:gd name="connsiteY28" fmla="*/ 281129 h 297053"/>
              <a:gd name="connsiteX29" fmla="*/ 248160 w 338228"/>
              <a:gd name="connsiteY29" fmla="*/ 259880 h 297053"/>
              <a:gd name="connsiteX30" fmla="*/ 327841 w 338228"/>
              <a:gd name="connsiteY30" fmla="*/ 194435 h 297053"/>
              <a:gd name="connsiteX31" fmla="*/ 338253 w 338228"/>
              <a:gd name="connsiteY31" fmla="*/ 185086 h 297053"/>
              <a:gd name="connsiteX32" fmla="*/ 334003 w 338228"/>
              <a:gd name="connsiteY32" fmla="*/ 171912 h 297053"/>
              <a:gd name="connsiteX33" fmla="*/ 334003 w 338228"/>
              <a:gd name="connsiteY33" fmla="*/ 171912 h 297053"/>
              <a:gd name="connsiteX34" fmla="*/ 331029 w 338228"/>
              <a:gd name="connsiteY34" fmla="*/ 160438 h 297053"/>
              <a:gd name="connsiteX35" fmla="*/ 326354 w 338228"/>
              <a:gd name="connsiteY35" fmla="*/ 137914 h 297053"/>
              <a:gd name="connsiteX36" fmla="*/ 319767 w 338228"/>
              <a:gd name="connsiteY36" fmla="*/ 105829 h 297053"/>
              <a:gd name="connsiteX37" fmla="*/ 318280 w 338228"/>
              <a:gd name="connsiteY37" fmla="*/ 98817 h 297053"/>
              <a:gd name="connsiteX38" fmla="*/ 312967 w 338228"/>
              <a:gd name="connsiteY38" fmla="*/ 94142 h 297053"/>
              <a:gd name="connsiteX39" fmla="*/ 308718 w 338228"/>
              <a:gd name="connsiteY39" fmla="*/ 90530 h 297053"/>
              <a:gd name="connsiteX40" fmla="*/ 305743 w 338228"/>
              <a:gd name="connsiteY40" fmla="*/ 87768 h 297053"/>
              <a:gd name="connsiteX41" fmla="*/ 280457 w 338228"/>
              <a:gd name="connsiteY41" fmla="*/ 66519 h 297053"/>
              <a:gd name="connsiteX42" fmla="*/ 280457 w 338228"/>
              <a:gd name="connsiteY42" fmla="*/ 66519 h 297053"/>
              <a:gd name="connsiteX43" fmla="*/ 280457 w 338228"/>
              <a:gd name="connsiteY43" fmla="*/ 66519 h 297053"/>
              <a:gd name="connsiteX44" fmla="*/ 278970 w 338228"/>
              <a:gd name="connsiteY44" fmla="*/ 65457 h 297053"/>
              <a:gd name="connsiteX45" fmla="*/ 276420 w 338228"/>
              <a:gd name="connsiteY45" fmla="*/ 63332 h 297053"/>
              <a:gd name="connsiteX46" fmla="*/ 273020 w 338228"/>
              <a:gd name="connsiteY46" fmla="*/ 62057 h 297053"/>
              <a:gd name="connsiteX47" fmla="*/ 270258 w 338228"/>
              <a:gd name="connsiteY47" fmla="*/ 62057 h 297053"/>
              <a:gd name="connsiteX48" fmla="*/ 153392 w 338228"/>
              <a:gd name="connsiteY48" fmla="*/ 19561 h 297053"/>
              <a:gd name="connsiteX49" fmla="*/ 123644 w 338228"/>
              <a:gd name="connsiteY49" fmla="*/ 4899 h 297053"/>
              <a:gd name="connsiteX50" fmla="*/ 110257 w 338228"/>
              <a:gd name="connsiteY50" fmla="*/ 12 h 2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8228" h="297053">
                <a:moveTo>
                  <a:pt x="116419" y="24873"/>
                </a:moveTo>
                <a:lnTo>
                  <a:pt x="145105" y="35284"/>
                </a:lnTo>
                <a:lnTo>
                  <a:pt x="261971" y="77781"/>
                </a:lnTo>
                <a:lnTo>
                  <a:pt x="264946" y="77781"/>
                </a:lnTo>
                <a:lnTo>
                  <a:pt x="266221" y="78844"/>
                </a:lnTo>
                <a:lnTo>
                  <a:pt x="291507" y="101367"/>
                </a:lnTo>
                <a:lnTo>
                  <a:pt x="294481" y="103917"/>
                </a:lnTo>
                <a:lnTo>
                  <a:pt x="298731" y="107529"/>
                </a:lnTo>
                <a:lnTo>
                  <a:pt x="305318" y="139614"/>
                </a:lnTo>
                <a:lnTo>
                  <a:pt x="310205" y="162988"/>
                </a:lnTo>
                <a:lnTo>
                  <a:pt x="312967" y="174037"/>
                </a:lnTo>
                <a:lnTo>
                  <a:pt x="312967" y="175736"/>
                </a:lnTo>
                <a:lnTo>
                  <a:pt x="312967" y="175736"/>
                </a:lnTo>
                <a:cubicBezTo>
                  <a:pt x="287682" y="198260"/>
                  <a:pt x="260909" y="219508"/>
                  <a:pt x="234561" y="239482"/>
                </a:cubicBezTo>
                <a:cubicBezTo>
                  <a:pt x="225080" y="247450"/>
                  <a:pt x="214912" y="254568"/>
                  <a:pt x="204176" y="260730"/>
                </a:cubicBezTo>
                <a:cubicBezTo>
                  <a:pt x="188120" y="268869"/>
                  <a:pt x="170322" y="272948"/>
                  <a:pt x="152329" y="272630"/>
                </a:cubicBezTo>
                <a:cubicBezTo>
                  <a:pt x="128546" y="272120"/>
                  <a:pt x="105062" y="267211"/>
                  <a:pt x="83059" y="258180"/>
                </a:cubicBezTo>
                <a:cubicBezTo>
                  <a:pt x="60107" y="251806"/>
                  <a:pt x="40250" y="237293"/>
                  <a:pt x="27176" y="217383"/>
                </a:cubicBezTo>
                <a:cubicBezTo>
                  <a:pt x="19535" y="194881"/>
                  <a:pt x="20829" y="170318"/>
                  <a:pt x="30788" y="148751"/>
                </a:cubicBezTo>
                <a:cubicBezTo>
                  <a:pt x="46748" y="110801"/>
                  <a:pt x="69503" y="76103"/>
                  <a:pt x="97933" y="46334"/>
                </a:cubicBezTo>
                <a:cubicBezTo>
                  <a:pt x="103883" y="39534"/>
                  <a:pt x="110045" y="32522"/>
                  <a:pt x="116419" y="25085"/>
                </a:cubicBezTo>
                <a:moveTo>
                  <a:pt x="109620" y="12"/>
                </a:moveTo>
                <a:lnTo>
                  <a:pt x="99846" y="10636"/>
                </a:lnTo>
                <a:lnTo>
                  <a:pt x="81359" y="31885"/>
                </a:lnTo>
                <a:cubicBezTo>
                  <a:pt x="51231" y="63566"/>
                  <a:pt x="27176" y="100517"/>
                  <a:pt x="10390" y="140889"/>
                </a:cubicBezTo>
                <a:cubicBezTo>
                  <a:pt x="-2134" y="167598"/>
                  <a:pt x="-3360" y="198239"/>
                  <a:pt x="6990" y="225883"/>
                </a:cubicBezTo>
                <a:cubicBezTo>
                  <a:pt x="21541" y="252996"/>
                  <a:pt x="46580" y="272969"/>
                  <a:pt x="76260" y="281129"/>
                </a:cubicBezTo>
                <a:cubicBezTo>
                  <a:pt x="100677" y="291201"/>
                  <a:pt x="126767" y="296619"/>
                  <a:pt x="153179" y="297065"/>
                </a:cubicBezTo>
                <a:cubicBezTo>
                  <a:pt x="175071" y="297044"/>
                  <a:pt x="196613" y="291562"/>
                  <a:pt x="215862" y="281129"/>
                </a:cubicBezTo>
                <a:cubicBezTo>
                  <a:pt x="227224" y="274988"/>
                  <a:pt x="238031" y="267891"/>
                  <a:pt x="248160" y="259880"/>
                </a:cubicBezTo>
                <a:cubicBezTo>
                  <a:pt x="275783" y="238632"/>
                  <a:pt x="302343" y="217383"/>
                  <a:pt x="327841" y="194435"/>
                </a:cubicBezTo>
                <a:lnTo>
                  <a:pt x="338253" y="185086"/>
                </a:lnTo>
                <a:lnTo>
                  <a:pt x="334003" y="171912"/>
                </a:lnTo>
                <a:lnTo>
                  <a:pt x="334003" y="171912"/>
                </a:lnTo>
                <a:lnTo>
                  <a:pt x="331029" y="160438"/>
                </a:lnTo>
                <a:lnTo>
                  <a:pt x="326354" y="137914"/>
                </a:lnTo>
                <a:lnTo>
                  <a:pt x="319767" y="105829"/>
                </a:lnTo>
                <a:lnTo>
                  <a:pt x="318280" y="98817"/>
                </a:lnTo>
                <a:lnTo>
                  <a:pt x="312967" y="94142"/>
                </a:lnTo>
                <a:lnTo>
                  <a:pt x="308718" y="90530"/>
                </a:lnTo>
                <a:lnTo>
                  <a:pt x="305743" y="87768"/>
                </a:lnTo>
                <a:lnTo>
                  <a:pt x="280457" y="66519"/>
                </a:lnTo>
                <a:lnTo>
                  <a:pt x="280457" y="66519"/>
                </a:lnTo>
                <a:lnTo>
                  <a:pt x="280457" y="66519"/>
                </a:lnTo>
                <a:lnTo>
                  <a:pt x="278970" y="65457"/>
                </a:lnTo>
                <a:lnTo>
                  <a:pt x="276420" y="63332"/>
                </a:lnTo>
                <a:lnTo>
                  <a:pt x="273020" y="62057"/>
                </a:lnTo>
                <a:lnTo>
                  <a:pt x="270258" y="62057"/>
                </a:lnTo>
                <a:lnTo>
                  <a:pt x="153392" y="19561"/>
                </a:lnTo>
                <a:lnTo>
                  <a:pt x="123644" y="4899"/>
                </a:lnTo>
                <a:lnTo>
                  <a:pt x="110257" y="12"/>
                </a:lnTo>
                <a:close/>
              </a:path>
            </a:pathLst>
          </a:custGeom>
          <a:solidFill>
            <a:srgbClr val="190B0B"/>
          </a:solidFill>
          <a:ln w="21241" cap="flat">
            <a:noFill/>
            <a:prstDash val="solid"/>
            <a:miter/>
          </a:ln>
        </p:spPr>
        <p:txBody>
          <a:bodyPr rtlCol="0" anchor="ctr"/>
          <a:lstStyle/>
          <a:p>
            <a:endParaRPr lang="en-US"/>
          </a:p>
        </p:txBody>
      </p:sp>
      <p:grpSp>
        <p:nvGrpSpPr>
          <p:cNvPr id="123" name="Group 122">
            <a:extLst>
              <a:ext uri="{FF2B5EF4-FFF2-40B4-BE49-F238E27FC236}">
                <a16:creationId xmlns="" xmlns:a16="http://schemas.microsoft.com/office/drawing/2014/main" id="{B20D186D-6AF8-4417-A57F-879A3FB30393}"/>
              </a:ext>
            </a:extLst>
          </p:cNvPr>
          <p:cNvGrpSpPr/>
          <p:nvPr/>
        </p:nvGrpSpPr>
        <p:grpSpPr>
          <a:xfrm>
            <a:off x="1075043" y="2567049"/>
            <a:ext cx="437466" cy="381334"/>
            <a:chOff x="1075043" y="2567049"/>
            <a:chExt cx="437466" cy="381334"/>
          </a:xfrm>
        </p:grpSpPr>
        <p:sp>
          <p:nvSpPr>
            <p:cNvPr id="77" name="Freeform: Shape 76">
              <a:extLst>
                <a:ext uri="{FF2B5EF4-FFF2-40B4-BE49-F238E27FC236}">
                  <a16:creationId xmlns="" xmlns:a16="http://schemas.microsoft.com/office/drawing/2014/main" id="{A8B0214B-C420-4A36-B9B6-71C4DB9478F7}"/>
                </a:ext>
              </a:extLst>
            </p:cNvPr>
            <p:cNvSpPr/>
            <p:nvPr/>
          </p:nvSpPr>
          <p:spPr>
            <a:xfrm>
              <a:off x="1086895" y="2567049"/>
              <a:ext cx="425614" cy="370036"/>
            </a:xfrm>
            <a:custGeom>
              <a:avLst/>
              <a:gdLst>
                <a:gd name="connsiteX0" fmla="*/ 409517 w 425614"/>
                <a:gd name="connsiteY0" fmla="*/ 129552 h 370036"/>
                <a:gd name="connsiteX1" fmla="*/ 291588 w 425614"/>
                <a:gd name="connsiteY1" fmla="*/ 273404 h 370036"/>
                <a:gd name="connsiteX2" fmla="*/ 213181 w 425614"/>
                <a:gd name="connsiteY2" fmla="*/ 337149 h 370036"/>
                <a:gd name="connsiteX3" fmla="*/ 182796 w 425614"/>
                <a:gd name="connsiteY3" fmla="*/ 358398 h 370036"/>
                <a:gd name="connsiteX4" fmla="*/ 61680 w 425614"/>
                <a:gd name="connsiteY4" fmla="*/ 355848 h 370036"/>
                <a:gd name="connsiteX5" fmla="*/ 4947 w 425614"/>
                <a:gd name="connsiteY5" fmla="*/ 313139 h 370036"/>
                <a:gd name="connsiteX6" fmla="*/ 8559 w 425614"/>
                <a:gd name="connsiteY6" fmla="*/ 244506 h 370036"/>
                <a:gd name="connsiteX7" fmla="*/ 75704 w 425614"/>
                <a:gd name="connsiteY7" fmla="*/ 142089 h 370036"/>
                <a:gd name="connsiteX8" fmla="*/ 94190 w 425614"/>
                <a:gd name="connsiteY8" fmla="*/ 120840 h 370036"/>
                <a:gd name="connsiteX9" fmla="*/ 169622 w 425614"/>
                <a:gd name="connsiteY9" fmla="*/ 49233 h 370036"/>
                <a:gd name="connsiteX10" fmla="*/ 326860 w 425614"/>
                <a:gd name="connsiteY10" fmla="*/ 362 h 370036"/>
                <a:gd name="connsiteX11" fmla="*/ 425028 w 425614"/>
                <a:gd name="connsiteY11" fmla="*/ 59007 h 370036"/>
                <a:gd name="connsiteX12" fmla="*/ 409517 w 425614"/>
                <a:gd name="connsiteY12" fmla="*/ 129552 h 37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614" h="370036">
                  <a:moveTo>
                    <a:pt x="409517" y="129552"/>
                  </a:moveTo>
                  <a:cubicBezTo>
                    <a:pt x="379709" y="184564"/>
                    <a:pt x="339686" y="233393"/>
                    <a:pt x="291588" y="273404"/>
                  </a:cubicBezTo>
                  <a:cubicBezTo>
                    <a:pt x="266302" y="295927"/>
                    <a:pt x="239529" y="317176"/>
                    <a:pt x="213181" y="337149"/>
                  </a:cubicBezTo>
                  <a:cubicBezTo>
                    <a:pt x="203700" y="345118"/>
                    <a:pt x="193533" y="352236"/>
                    <a:pt x="182796" y="358398"/>
                  </a:cubicBezTo>
                  <a:cubicBezTo>
                    <a:pt x="143890" y="374780"/>
                    <a:pt x="99861" y="373845"/>
                    <a:pt x="61680" y="355848"/>
                  </a:cubicBezTo>
                  <a:cubicBezTo>
                    <a:pt x="38111" y="349176"/>
                    <a:pt x="17880" y="333941"/>
                    <a:pt x="4947" y="313139"/>
                  </a:cubicBezTo>
                  <a:cubicBezTo>
                    <a:pt x="-2694" y="290636"/>
                    <a:pt x="-1400" y="266073"/>
                    <a:pt x="8559" y="244506"/>
                  </a:cubicBezTo>
                  <a:cubicBezTo>
                    <a:pt x="24518" y="206556"/>
                    <a:pt x="47273" y="171858"/>
                    <a:pt x="75704" y="142089"/>
                  </a:cubicBezTo>
                  <a:cubicBezTo>
                    <a:pt x="81653" y="135289"/>
                    <a:pt x="87815" y="128277"/>
                    <a:pt x="94190" y="120840"/>
                  </a:cubicBezTo>
                  <a:cubicBezTo>
                    <a:pt x="117327" y="94938"/>
                    <a:pt x="142556" y="70991"/>
                    <a:pt x="169622" y="49233"/>
                  </a:cubicBezTo>
                  <a:cubicBezTo>
                    <a:pt x="214488" y="14641"/>
                    <a:pt x="270286" y="-2719"/>
                    <a:pt x="326860" y="362"/>
                  </a:cubicBezTo>
                  <a:cubicBezTo>
                    <a:pt x="363620" y="2061"/>
                    <a:pt x="417166" y="16723"/>
                    <a:pt x="425028" y="59007"/>
                  </a:cubicBezTo>
                  <a:cubicBezTo>
                    <a:pt x="427571" y="83570"/>
                    <a:pt x="422132" y="108325"/>
                    <a:pt x="409517" y="129552"/>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78" name="Freeform: Shape 77">
              <a:extLst>
                <a:ext uri="{FF2B5EF4-FFF2-40B4-BE49-F238E27FC236}">
                  <a16:creationId xmlns="" xmlns:a16="http://schemas.microsoft.com/office/drawing/2014/main" id="{853DE047-F417-46C3-B55D-356D92591533}"/>
                </a:ext>
              </a:extLst>
            </p:cNvPr>
            <p:cNvSpPr/>
            <p:nvPr/>
          </p:nvSpPr>
          <p:spPr>
            <a:xfrm>
              <a:off x="1183398" y="2690640"/>
              <a:ext cx="194635" cy="148951"/>
            </a:xfrm>
            <a:custGeom>
              <a:avLst/>
              <a:gdLst>
                <a:gd name="connsiteX0" fmla="*/ 24 w 194635"/>
                <a:gd name="connsiteY0" fmla="*/ 12 h 148951"/>
                <a:gd name="connsiteX1" fmla="*/ 141114 w 194635"/>
                <a:gd name="connsiteY1" fmla="*/ 48883 h 148951"/>
                <a:gd name="connsiteX2" fmla="*/ 174474 w 194635"/>
                <a:gd name="connsiteY2" fmla="*/ 74806 h 148951"/>
                <a:gd name="connsiteX3" fmla="*/ 183186 w 194635"/>
                <a:gd name="connsiteY3" fmla="*/ 98392 h 148951"/>
                <a:gd name="connsiteX4" fmla="*/ 194660 w 194635"/>
                <a:gd name="connsiteY4" fmla="*/ 148963 h 148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35" h="148951">
                  <a:moveTo>
                    <a:pt x="24" y="12"/>
                  </a:moveTo>
                  <a:cubicBezTo>
                    <a:pt x="48422" y="12039"/>
                    <a:pt x="95642" y="28400"/>
                    <a:pt x="141114" y="48883"/>
                  </a:cubicBezTo>
                  <a:cubicBezTo>
                    <a:pt x="154413" y="54280"/>
                    <a:pt x="165960" y="63247"/>
                    <a:pt x="174474" y="74806"/>
                  </a:cubicBezTo>
                  <a:cubicBezTo>
                    <a:pt x="178618" y="82158"/>
                    <a:pt x="181558" y="90105"/>
                    <a:pt x="183186" y="98392"/>
                  </a:cubicBezTo>
                  <a:cubicBezTo>
                    <a:pt x="187436" y="115178"/>
                    <a:pt x="191260" y="132177"/>
                    <a:pt x="194660" y="148963"/>
                  </a:cubicBezTo>
                </a:path>
              </a:pathLst>
            </a:custGeom>
            <a:noFill/>
            <a:ln w="21241"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 xmlns:a16="http://schemas.microsoft.com/office/drawing/2014/main" id="{E2B46121-74BF-4975-9455-7F3B2074953F}"/>
                </a:ext>
              </a:extLst>
            </p:cNvPr>
            <p:cNvSpPr/>
            <p:nvPr/>
          </p:nvSpPr>
          <p:spPr>
            <a:xfrm>
              <a:off x="1075043" y="2674916"/>
              <a:ext cx="314464" cy="273467"/>
            </a:xfrm>
            <a:custGeom>
              <a:avLst/>
              <a:gdLst>
                <a:gd name="connsiteX0" fmla="*/ 142801 w 314464"/>
                <a:gd name="connsiteY0" fmla="*/ 273480 h 273467"/>
                <a:gd name="connsiteX1" fmla="*/ 69707 w 314464"/>
                <a:gd name="connsiteY1" fmla="*/ 258393 h 273467"/>
                <a:gd name="connsiteX2" fmla="*/ 5961 w 314464"/>
                <a:gd name="connsiteY2" fmla="*/ 208672 h 273467"/>
                <a:gd name="connsiteX3" fmla="*/ 9574 w 314464"/>
                <a:gd name="connsiteY3" fmla="*/ 131965 h 273467"/>
                <a:gd name="connsiteX4" fmla="*/ 78419 w 314464"/>
                <a:gd name="connsiteY4" fmla="*/ 25723 h 273467"/>
                <a:gd name="connsiteX5" fmla="*/ 101579 w 314464"/>
                <a:gd name="connsiteY5" fmla="*/ 12 h 273467"/>
                <a:gd name="connsiteX6" fmla="*/ 108591 w 314464"/>
                <a:gd name="connsiteY6" fmla="*/ 2137 h 273467"/>
                <a:gd name="connsiteX7" fmla="*/ 259880 w 314464"/>
                <a:gd name="connsiteY7" fmla="*/ 56533 h 273467"/>
                <a:gd name="connsiteX8" fmla="*/ 262855 w 314464"/>
                <a:gd name="connsiteY8" fmla="*/ 59083 h 273467"/>
                <a:gd name="connsiteX9" fmla="*/ 298127 w 314464"/>
                <a:gd name="connsiteY9" fmla="*/ 90105 h 273467"/>
                <a:gd name="connsiteX10" fmla="*/ 310239 w 314464"/>
                <a:gd name="connsiteY10" fmla="*/ 148964 h 273467"/>
                <a:gd name="connsiteX11" fmla="*/ 314489 w 314464"/>
                <a:gd name="connsiteY11" fmla="*/ 165962 h 273467"/>
                <a:gd name="connsiteX12" fmla="*/ 310452 w 314464"/>
                <a:gd name="connsiteY12" fmla="*/ 172549 h 273467"/>
                <a:gd name="connsiteX13" fmla="*/ 231407 w 314464"/>
                <a:gd name="connsiteY13" fmla="*/ 237570 h 273467"/>
                <a:gd name="connsiteX14" fmla="*/ 199535 w 314464"/>
                <a:gd name="connsiteY14" fmla="*/ 258818 h 273467"/>
                <a:gd name="connsiteX15" fmla="*/ 142801 w 314464"/>
                <a:gd name="connsiteY15" fmla="*/ 273480 h 27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464" h="273467">
                  <a:moveTo>
                    <a:pt x="142801" y="273480"/>
                  </a:moveTo>
                  <a:cubicBezTo>
                    <a:pt x="117717" y="272970"/>
                    <a:pt x="92940" y="267870"/>
                    <a:pt x="69707" y="258393"/>
                  </a:cubicBezTo>
                  <a:cubicBezTo>
                    <a:pt x="42606" y="251126"/>
                    <a:pt x="19607" y="233192"/>
                    <a:pt x="5961" y="208672"/>
                  </a:cubicBezTo>
                  <a:cubicBezTo>
                    <a:pt x="-3059" y="183641"/>
                    <a:pt x="-1758" y="156039"/>
                    <a:pt x="9574" y="131965"/>
                  </a:cubicBezTo>
                  <a:cubicBezTo>
                    <a:pt x="25918" y="92677"/>
                    <a:pt x="49242" y="56682"/>
                    <a:pt x="78419" y="25723"/>
                  </a:cubicBezTo>
                  <a:lnTo>
                    <a:pt x="101579" y="12"/>
                  </a:lnTo>
                  <a:lnTo>
                    <a:pt x="108591" y="2137"/>
                  </a:lnTo>
                  <a:lnTo>
                    <a:pt x="259880" y="56533"/>
                  </a:lnTo>
                  <a:lnTo>
                    <a:pt x="262855" y="59083"/>
                  </a:lnTo>
                  <a:lnTo>
                    <a:pt x="298127" y="90105"/>
                  </a:lnTo>
                  <a:lnTo>
                    <a:pt x="310239" y="148964"/>
                  </a:lnTo>
                  <a:lnTo>
                    <a:pt x="314489" y="165962"/>
                  </a:lnTo>
                  <a:lnTo>
                    <a:pt x="310452" y="172549"/>
                  </a:lnTo>
                  <a:cubicBezTo>
                    <a:pt x="285166" y="195285"/>
                    <a:pt x="258605" y="216108"/>
                    <a:pt x="231407" y="237570"/>
                  </a:cubicBezTo>
                  <a:cubicBezTo>
                    <a:pt x="221414" y="245559"/>
                    <a:pt x="210750" y="252656"/>
                    <a:pt x="199535" y="258818"/>
                  </a:cubicBezTo>
                  <a:cubicBezTo>
                    <a:pt x="182115" y="268295"/>
                    <a:pt x="162630" y="273331"/>
                    <a:pt x="142801" y="273480"/>
                  </a:cubicBezTo>
                  <a:close/>
                </a:path>
              </a:pathLst>
            </a:custGeom>
            <a:solidFill>
              <a:srgbClr val="63D1E1"/>
            </a:solidFill>
            <a:ln w="21241" cap="flat">
              <a:no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6744D80E-4BC6-42C2-9587-6E866628A897}"/>
                </a:ext>
              </a:extLst>
            </p:cNvPr>
            <p:cNvSpPr/>
            <p:nvPr/>
          </p:nvSpPr>
          <p:spPr>
            <a:xfrm>
              <a:off x="1135376" y="2634544"/>
              <a:ext cx="325951" cy="255227"/>
            </a:xfrm>
            <a:custGeom>
              <a:avLst/>
              <a:gdLst>
                <a:gd name="connsiteX0" fmla="*/ 325976 w 325951"/>
                <a:gd name="connsiteY0" fmla="*/ 12 h 255227"/>
                <a:gd name="connsiteX1" fmla="*/ 307914 w 325951"/>
                <a:gd name="connsiteY1" fmla="*/ 29760 h 255227"/>
                <a:gd name="connsiteX2" fmla="*/ 211021 w 325951"/>
                <a:gd name="connsiteY2" fmla="*/ 140676 h 255227"/>
                <a:gd name="connsiteX3" fmla="*/ 49321 w 325951"/>
                <a:gd name="connsiteY3" fmla="*/ 255206 h 255227"/>
                <a:gd name="connsiteX4" fmla="*/ 24 w 325951"/>
                <a:gd name="connsiteY4" fmla="*/ 248619 h 25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51" h="255227">
                  <a:moveTo>
                    <a:pt x="325976" y="12"/>
                  </a:moveTo>
                  <a:cubicBezTo>
                    <a:pt x="321161" y="10615"/>
                    <a:pt x="315098" y="20602"/>
                    <a:pt x="307914" y="29760"/>
                  </a:cubicBezTo>
                  <a:cubicBezTo>
                    <a:pt x="278517" y="69176"/>
                    <a:pt x="246122" y="106254"/>
                    <a:pt x="211021" y="140676"/>
                  </a:cubicBezTo>
                  <a:cubicBezTo>
                    <a:pt x="168525" y="183173"/>
                    <a:pt x="113704" y="250744"/>
                    <a:pt x="49321" y="255206"/>
                  </a:cubicBezTo>
                  <a:cubicBezTo>
                    <a:pt x="32647" y="255546"/>
                    <a:pt x="16020" y="253336"/>
                    <a:pt x="24" y="248619"/>
                  </a:cubicBezTo>
                </a:path>
              </a:pathLst>
            </a:custGeom>
            <a:noFill/>
            <a:ln w="21241" cap="rnd">
              <a:solidFill>
                <a:srgbClr val="190B0B"/>
              </a:solidFill>
              <a:prstDash val="solid"/>
              <a:round/>
            </a:ln>
          </p:spPr>
          <p:txBody>
            <a:bodyPr rtlCol="0" anchor="ctr"/>
            <a:lstStyle/>
            <a:p>
              <a:endParaRPr lang="en-US"/>
            </a:p>
          </p:txBody>
        </p:sp>
      </p:grpSp>
      <p:grpSp>
        <p:nvGrpSpPr>
          <p:cNvPr id="124" name="Group 123">
            <a:extLst>
              <a:ext uri="{FF2B5EF4-FFF2-40B4-BE49-F238E27FC236}">
                <a16:creationId xmlns="" xmlns:a16="http://schemas.microsoft.com/office/drawing/2014/main" id="{3577434A-A677-4F93-9791-F5B23A854456}"/>
              </a:ext>
            </a:extLst>
          </p:cNvPr>
          <p:cNvGrpSpPr/>
          <p:nvPr/>
        </p:nvGrpSpPr>
        <p:grpSpPr>
          <a:xfrm>
            <a:off x="-34428" y="5405799"/>
            <a:ext cx="2513142" cy="2078966"/>
            <a:chOff x="-34428" y="5405799"/>
            <a:chExt cx="2513142" cy="2078966"/>
          </a:xfrm>
        </p:grpSpPr>
        <p:sp>
          <p:nvSpPr>
            <p:cNvPr id="33" name="Freeform: Shape 32">
              <a:extLst>
                <a:ext uri="{FF2B5EF4-FFF2-40B4-BE49-F238E27FC236}">
                  <a16:creationId xmlns="" xmlns:a16="http://schemas.microsoft.com/office/drawing/2014/main" id="{EC3B8799-EA17-4827-B9DD-B0DCE06961D0}"/>
                </a:ext>
              </a:extLst>
            </p:cNvPr>
            <p:cNvSpPr/>
            <p:nvPr/>
          </p:nvSpPr>
          <p:spPr>
            <a:xfrm>
              <a:off x="1189772" y="5525446"/>
              <a:ext cx="1277030" cy="1254667"/>
            </a:xfrm>
            <a:custGeom>
              <a:avLst/>
              <a:gdLst>
                <a:gd name="connsiteX0" fmla="*/ 249481 w 1277030"/>
                <a:gd name="connsiteY0" fmla="*/ 1254679 h 1254667"/>
                <a:gd name="connsiteX1" fmla="*/ 242894 w 1277030"/>
                <a:gd name="connsiteY1" fmla="*/ 1253192 h 1254667"/>
                <a:gd name="connsiteX2" fmla="*/ 233757 w 1277030"/>
                <a:gd name="connsiteY2" fmla="*/ 1247030 h 1254667"/>
                <a:gd name="connsiteX3" fmla="*/ 24 w 1277030"/>
                <a:gd name="connsiteY3" fmla="*/ 938290 h 1254667"/>
                <a:gd name="connsiteX4" fmla="*/ 980427 w 1277030"/>
                <a:gd name="connsiteY4" fmla="*/ 12921 h 1254667"/>
                <a:gd name="connsiteX5" fmla="*/ 1015487 w 1277030"/>
                <a:gd name="connsiteY5" fmla="*/ 171 h 1254667"/>
                <a:gd name="connsiteX6" fmla="*/ 1023137 w 1277030"/>
                <a:gd name="connsiteY6" fmla="*/ 171 h 1254667"/>
                <a:gd name="connsiteX7" fmla="*/ 1052672 w 1277030"/>
                <a:gd name="connsiteY7" fmla="*/ 19508 h 1254667"/>
                <a:gd name="connsiteX8" fmla="*/ 1262182 w 1277030"/>
                <a:gd name="connsiteY8" fmla="*/ 226680 h 1254667"/>
                <a:gd name="connsiteX9" fmla="*/ 1277056 w 1277030"/>
                <a:gd name="connsiteY9" fmla="*/ 251753 h 1254667"/>
                <a:gd name="connsiteX10" fmla="*/ 1262394 w 1277030"/>
                <a:gd name="connsiteY10" fmla="*/ 284050 h 1254667"/>
                <a:gd name="connsiteX11" fmla="*/ 383346 w 1277030"/>
                <a:gd name="connsiteY11" fmla="*/ 1145037 h 1254667"/>
                <a:gd name="connsiteX12" fmla="*/ 314076 w 1277030"/>
                <a:gd name="connsiteY12" fmla="*/ 1207082 h 1254667"/>
                <a:gd name="connsiteX13" fmla="*/ 305790 w 1277030"/>
                <a:gd name="connsiteY13" fmla="*/ 1214732 h 1254667"/>
                <a:gd name="connsiteX14" fmla="*/ 252881 w 1277030"/>
                <a:gd name="connsiteY14" fmla="*/ 1253404 h 1254667"/>
                <a:gd name="connsiteX15" fmla="*/ 1027599 w 1277030"/>
                <a:gd name="connsiteY15" fmla="*/ 151673 h 1254667"/>
                <a:gd name="connsiteX16" fmla="*/ 991902 w 1277030"/>
                <a:gd name="connsiteY16" fmla="*/ 178871 h 1254667"/>
                <a:gd name="connsiteX17" fmla="*/ 1001463 w 1277030"/>
                <a:gd name="connsiteY17" fmla="*/ 211806 h 1254667"/>
                <a:gd name="connsiteX18" fmla="*/ 1007413 w 1277030"/>
                <a:gd name="connsiteY18" fmla="*/ 214143 h 1254667"/>
                <a:gd name="connsiteX19" fmla="*/ 1007413 w 1277030"/>
                <a:gd name="connsiteY19" fmla="*/ 214143 h 1254667"/>
                <a:gd name="connsiteX20" fmla="*/ 1017824 w 1277030"/>
                <a:gd name="connsiteY20" fmla="*/ 210956 h 1254667"/>
                <a:gd name="connsiteX21" fmla="*/ 1040348 w 1277030"/>
                <a:gd name="connsiteY21" fmla="*/ 198419 h 1254667"/>
                <a:gd name="connsiteX22" fmla="*/ 1048635 w 1277030"/>
                <a:gd name="connsiteY22" fmla="*/ 181633 h 1254667"/>
                <a:gd name="connsiteX23" fmla="*/ 1027599 w 1277030"/>
                <a:gd name="connsiteY23" fmla="*/ 151673 h 12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7030" h="1254667">
                  <a:moveTo>
                    <a:pt x="249481" y="1254679"/>
                  </a:moveTo>
                  <a:cubicBezTo>
                    <a:pt x="247208" y="1254637"/>
                    <a:pt x="244964" y="1254127"/>
                    <a:pt x="242894" y="1253192"/>
                  </a:cubicBezTo>
                  <a:cubicBezTo>
                    <a:pt x="239422" y="1251853"/>
                    <a:pt x="236299" y="1249750"/>
                    <a:pt x="233757" y="1247030"/>
                  </a:cubicBezTo>
                  <a:cubicBezTo>
                    <a:pt x="185523" y="1203471"/>
                    <a:pt x="1299" y="999273"/>
                    <a:pt x="24" y="938290"/>
                  </a:cubicBezTo>
                  <a:cubicBezTo>
                    <a:pt x="24" y="898768"/>
                    <a:pt x="861224" y="85803"/>
                    <a:pt x="980427" y="12921"/>
                  </a:cubicBezTo>
                  <a:cubicBezTo>
                    <a:pt x="990690" y="5484"/>
                    <a:pt x="1002844" y="1064"/>
                    <a:pt x="1015487" y="171"/>
                  </a:cubicBezTo>
                  <a:cubicBezTo>
                    <a:pt x="1018037" y="-41"/>
                    <a:pt x="1020587" y="-41"/>
                    <a:pt x="1023137" y="171"/>
                  </a:cubicBezTo>
                  <a:cubicBezTo>
                    <a:pt x="1034696" y="3508"/>
                    <a:pt x="1045001" y="10243"/>
                    <a:pt x="1052672" y="19508"/>
                  </a:cubicBezTo>
                  <a:lnTo>
                    <a:pt x="1262182" y="226680"/>
                  </a:lnTo>
                  <a:cubicBezTo>
                    <a:pt x="1269937" y="233012"/>
                    <a:pt x="1275207" y="241894"/>
                    <a:pt x="1277056" y="251753"/>
                  </a:cubicBezTo>
                  <a:cubicBezTo>
                    <a:pt x="1276949" y="264098"/>
                    <a:pt x="1271616" y="275827"/>
                    <a:pt x="1262394" y="284050"/>
                  </a:cubicBezTo>
                  <a:cubicBezTo>
                    <a:pt x="1168263" y="386468"/>
                    <a:pt x="419894" y="1110827"/>
                    <a:pt x="383346" y="1145037"/>
                  </a:cubicBezTo>
                  <a:cubicBezTo>
                    <a:pt x="360398" y="1166286"/>
                    <a:pt x="337025" y="1187534"/>
                    <a:pt x="314076" y="1207082"/>
                  </a:cubicBezTo>
                  <a:cubicBezTo>
                    <a:pt x="312164" y="1208570"/>
                    <a:pt x="309402" y="1211332"/>
                    <a:pt x="305790" y="1214732"/>
                  </a:cubicBezTo>
                  <a:cubicBezTo>
                    <a:pt x="291593" y="1231773"/>
                    <a:pt x="273424" y="1245054"/>
                    <a:pt x="252881" y="1253404"/>
                  </a:cubicBezTo>
                  <a:close/>
                  <a:moveTo>
                    <a:pt x="1027599" y="151673"/>
                  </a:moveTo>
                  <a:cubicBezTo>
                    <a:pt x="1012576" y="155667"/>
                    <a:pt x="999742" y="165442"/>
                    <a:pt x="991902" y="178871"/>
                  </a:cubicBezTo>
                  <a:cubicBezTo>
                    <a:pt x="986717" y="190727"/>
                    <a:pt x="990733" y="204581"/>
                    <a:pt x="1001463" y="211806"/>
                  </a:cubicBezTo>
                  <a:cubicBezTo>
                    <a:pt x="1003269" y="212975"/>
                    <a:pt x="1005288" y="213761"/>
                    <a:pt x="1007413" y="214143"/>
                  </a:cubicBezTo>
                  <a:lnTo>
                    <a:pt x="1007413" y="214143"/>
                  </a:lnTo>
                  <a:cubicBezTo>
                    <a:pt x="1011067" y="213846"/>
                    <a:pt x="1014616" y="212762"/>
                    <a:pt x="1017824" y="210956"/>
                  </a:cubicBezTo>
                  <a:cubicBezTo>
                    <a:pt x="1026005" y="208151"/>
                    <a:pt x="1033633" y="203902"/>
                    <a:pt x="1040348" y="198419"/>
                  </a:cubicBezTo>
                  <a:cubicBezTo>
                    <a:pt x="1045554" y="194403"/>
                    <a:pt x="1048614" y="188220"/>
                    <a:pt x="1048635" y="181633"/>
                  </a:cubicBezTo>
                  <a:cubicBezTo>
                    <a:pt x="1046935" y="170796"/>
                    <a:pt x="1035673" y="151673"/>
                    <a:pt x="1027599" y="151673"/>
                  </a:cubicBezTo>
                  <a:close/>
                </a:path>
              </a:pathLst>
            </a:custGeom>
            <a:solidFill>
              <a:srgbClr val="63D1E1"/>
            </a:solidFill>
            <a:ln w="21241"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5E947463-B9E2-4ED1-AAB5-FB7CA46D4DA6}"/>
                </a:ext>
              </a:extLst>
            </p:cNvPr>
            <p:cNvSpPr/>
            <p:nvPr/>
          </p:nvSpPr>
          <p:spPr>
            <a:xfrm>
              <a:off x="1178936" y="5513919"/>
              <a:ext cx="1299778" cy="1277881"/>
            </a:xfrm>
            <a:custGeom>
              <a:avLst/>
              <a:gdLst>
                <a:gd name="connsiteX0" fmla="*/ 1026749 w 1299778"/>
                <a:gd name="connsiteY0" fmla="*/ 22323 h 1277881"/>
                <a:gd name="connsiteX1" fmla="*/ 1032061 w 1299778"/>
                <a:gd name="connsiteY1" fmla="*/ 22323 h 1277881"/>
                <a:gd name="connsiteX2" fmla="*/ 1055859 w 1299778"/>
                <a:gd name="connsiteY2" fmla="*/ 38472 h 1277881"/>
                <a:gd name="connsiteX3" fmla="*/ 1265581 w 1299778"/>
                <a:gd name="connsiteY3" fmla="*/ 245644 h 1277881"/>
                <a:gd name="connsiteX4" fmla="*/ 1277055 w 1299778"/>
                <a:gd name="connsiteY4" fmla="*/ 264130 h 1277881"/>
                <a:gd name="connsiteX5" fmla="*/ 1265369 w 1299778"/>
                <a:gd name="connsiteY5" fmla="*/ 287503 h 1277881"/>
                <a:gd name="connsiteX6" fmla="*/ 386746 w 1299778"/>
                <a:gd name="connsiteY6" fmla="*/ 1148490 h 1277881"/>
                <a:gd name="connsiteX7" fmla="*/ 317901 w 1299778"/>
                <a:gd name="connsiteY7" fmla="*/ 1210110 h 1277881"/>
                <a:gd name="connsiteX8" fmla="*/ 262230 w 1299778"/>
                <a:gd name="connsiteY8" fmla="*/ 1253882 h 1277881"/>
                <a:gd name="connsiteX9" fmla="*/ 260318 w 1299778"/>
                <a:gd name="connsiteY9" fmla="*/ 1253882 h 1277881"/>
                <a:gd name="connsiteX10" fmla="*/ 258193 w 1299778"/>
                <a:gd name="connsiteY10" fmla="*/ 1253882 h 1277881"/>
                <a:gd name="connsiteX11" fmla="*/ 252031 w 1299778"/>
                <a:gd name="connsiteY11" fmla="*/ 1249844 h 1277881"/>
                <a:gd name="connsiteX12" fmla="*/ 22548 w 1299778"/>
                <a:gd name="connsiteY12" fmla="*/ 949392 h 1277881"/>
                <a:gd name="connsiteX13" fmla="*/ 997638 w 1299778"/>
                <a:gd name="connsiteY13" fmla="*/ 33584 h 1277881"/>
                <a:gd name="connsiteX14" fmla="*/ 1026749 w 1299778"/>
                <a:gd name="connsiteY14" fmla="*/ 22747 h 1277881"/>
                <a:gd name="connsiteX15" fmla="*/ 1018887 w 1299778"/>
                <a:gd name="connsiteY15" fmla="*/ 236506 h 1277881"/>
                <a:gd name="connsiteX16" fmla="*/ 1033336 w 1299778"/>
                <a:gd name="connsiteY16" fmla="*/ 232470 h 1277881"/>
                <a:gd name="connsiteX17" fmla="*/ 1058834 w 1299778"/>
                <a:gd name="connsiteY17" fmla="*/ 218020 h 1277881"/>
                <a:gd name="connsiteX18" fmla="*/ 1070733 w 1299778"/>
                <a:gd name="connsiteY18" fmla="*/ 192097 h 1277881"/>
                <a:gd name="connsiteX19" fmla="*/ 1038435 w 1299778"/>
                <a:gd name="connsiteY19" fmla="*/ 151513 h 1277881"/>
                <a:gd name="connsiteX20" fmla="*/ 1038435 w 1299778"/>
                <a:gd name="connsiteY20" fmla="*/ 151513 h 1277881"/>
                <a:gd name="connsiteX21" fmla="*/ 992539 w 1299778"/>
                <a:gd name="connsiteY21" fmla="*/ 184873 h 1277881"/>
                <a:gd name="connsiteX22" fmla="*/ 1006563 w 1299778"/>
                <a:gd name="connsiteY22" fmla="*/ 232682 h 1277881"/>
                <a:gd name="connsiteX23" fmla="*/ 1017187 w 1299778"/>
                <a:gd name="connsiteY23" fmla="*/ 236506 h 1277881"/>
                <a:gd name="connsiteX24" fmla="*/ 1018887 w 1299778"/>
                <a:gd name="connsiteY24" fmla="*/ 236506 h 1277881"/>
                <a:gd name="connsiteX25" fmla="*/ 1026749 w 1299778"/>
                <a:gd name="connsiteY25" fmla="*/ 12 h 1277881"/>
                <a:gd name="connsiteX26" fmla="*/ 985739 w 1299778"/>
                <a:gd name="connsiteY26" fmla="*/ 14248 h 1277881"/>
                <a:gd name="connsiteX27" fmla="*/ 440717 w 1299778"/>
                <a:gd name="connsiteY27" fmla="*/ 497863 h 1277881"/>
                <a:gd name="connsiteX28" fmla="*/ 138777 w 1299778"/>
                <a:gd name="connsiteY28" fmla="*/ 791091 h 1277881"/>
                <a:gd name="connsiteX29" fmla="*/ 24 w 1299778"/>
                <a:gd name="connsiteY29" fmla="*/ 949392 h 1277881"/>
                <a:gd name="connsiteX30" fmla="*/ 236945 w 1299778"/>
                <a:gd name="connsiteY30" fmla="*/ 1266418 h 1277881"/>
                <a:gd name="connsiteX31" fmla="*/ 250331 w 1299778"/>
                <a:gd name="connsiteY31" fmla="*/ 1275980 h 1277881"/>
                <a:gd name="connsiteX32" fmla="*/ 260530 w 1299778"/>
                <a:gd name="connsiteY32" fmla="*/ 1277893 h 1277881"/>
                <a:gd name="connsiteX33" fmla="*/ 266905 w 1299778"/>
                <a:gd name="connsiteY33" fmla="*/ 1277893 h 1277881"/>
                <a:gd name="connsiteX34" fmla="*/ 325125 w 1299778"/>
                <a:gd name="connsiteY34" fmla="*/ 1235396 h 1277881"/>
                <a:gd name="connsiteX35" fmla="*/ 332775 w 1299778"/>
                <a:gd name="connsiteY35" fmla="*/ 1228171 h 1277881"/>
                <a:gd name="connsiteX36" fmla="*/ 402470 w 1299778"/>
                <a:gd name="connsiteY36" fmla="*/ 1165914 h 1277881"/>
                <a:gd name="connsiteX37" fmla="*/ 1282155 w 1299778"/>
                <a:gd name="connsiteY37" fmla="*/ 304289 h 1277881"/>
                <a:gd name="connsiteX38" fmla="*/ 1299791 w 1299778"/>
                <a:gd name="connsiteY38" fmla="*/ 263280 h 1277881"/>
                <a:gd name="connsiteX39" fmla="*/ 1281730 w 1299778"/>
                <a:gd name="connsiteY39" fmla="*/ 231194 h 1277881"/>
                <a:gd name="connsiteX40" fmla="*/ 1266644 w 1299778"/>
                <a:gd name="connsiteY40" fmla="*/ 216321 h 1277881"/>
                <a:gd name="connsiteX41" fmla="*/ 1072008 w 1299778"/>
                <a:gd name="connsiteY41" fmla="*/ 23810 h 1277881"/>
                <a:gd name="connsiteX42" fmla="*/ 1036948 w 1299778"/>
                <a:gd name="connsiteY42" fmla="*/ 2562 h 1277881"/>
                <a:gd name="connsiteX43" fmla="*/ 1026961 w 1299778"/>
                <a:gd name="connsiteY43" fmla="*/ 2562 h 1277881"/>
                <a:gd name="connsiteX44" fmla="*/ 1019099 w 1299778"/>
                <a:gd name="connsiteY44" fmla="*/ 213558 h 1277881"/>
                <a:gd name="connsiteX45" fmla="*/ 1019099 w 1299778"/>
                <a:gd name="connsiteY45" fmla="*/ 213558 h 1277881"/>
                <a:gd name="connsiteX46" fmla="*/ 1013575 w 1299778"/>
                <a:gd name="connsiteY46" fmla="*/ 195072 h 1277881"/>
                <a:gd name="connsiteX47" fmla="*/ 1038011 w 1299778"/>
                <a:gd name="connsiteY47" fmla="*/ 173824 h 1277881"/>
                <a:gd name="connsiteX48" fmla="*/ 1048847 w 1299778"/>
                <a:gd name="connsiteY48" fmla="*/ 192735 h 1277881"/>
                <a:gd name="connsiteX49" fmla="*/ 1044385 w 1299778"/>
                <a:gd name="connsiteY49" fmla="*/ 200385 h 1277881"/>
                <a:gd name="connsiteX50" fmla="*/ 1025262 w 1299778"/>
                <a:gd name="connsiteY50" fmla="*/ 211009 h 1277881"/>
                <a:gd name="connsiteX51" fmla="*/ 1019737 w 1299778"/>
                <a:gd name="connsiteY51" fmla="*/ 213134 h 1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99778" h="1277881">
                  <a:moveTo>
                    <a:pt x="1026749" y="22323"/>
                  </a:moveTo>
                  <a:cubicBezTo>
                    <a:pt x="1028513" y="22110"/>
                    <a:pt x="1030297" y="22110"/>
                    <a:pt x="1032061" y="22323"/>
                  </a:cubicBezTo>
                  <a:cubicBezTo>
                    <a:pt x="1041432" y="25191"/>
                    <a:pt x="1049719" y="30822"/>
                    <a:pt x="1055859" y="38472"/>
                  </a:cubicBezTo>
                  <a:lnTo>
                    <a:pt x="1265581" y="245644"/>
                  </a:lnTo>
                  <a:cubicBezTo>
                    <a:pt x="1271382" y="250318"/>
                    <a:pt x="1275441" y="256841"/>
                    <a:pt x="1277055" y="264130"/>
                  </a:cubicBezTo>
                  <a:cubicBezTo>
                    <a:pt x="1276482" y="273182"/>
                    <a:pt x="1272253" y="281617"/>
                    <a:pt x="1265369" y="287503"/>
                  </a:cubicBezTo>
                  <a:cubicBezTo>
                    <a:pt x="1173788" y="388433"/>
                    <a:pt x="433068" y="1105993"/>
                    <a:pt x="386746" y="1148490"/>
                  </a:cubicBezTo>
                  <a:cubicBezTo>
                    <a:pt x="365498" y="1169738"/>
                    <a:pt x="341274" y="1190987"/>
                    <a:pt x="317901" y="1210110"/>
                  </a:cubicBezTo>
                  <a:cubicBezTo>
                    <a:pt x="309402" y="1217334"/>
                    <a:pt x="278166" y="1251332"/>
                    <a:pt x="262230" y="1253882"/>
                  </a:cubicBezTo>
                  <a:lnTo>
                    <a:pt x="260318" y="1253882"/>
                  </a:lnTo>
                  <a:cubicBezTo>
                    <a:pt x="259627" y="1254116"/>
                    <a:pt x="258883" y="1254116"/>
                    <a:pt x="258193" y="1253882"/>
                  </a:cubicBezTo>
                  <a:cubicBezTo>
                    <a:pt x="255858" y="1253032"/>
                    <a:pt x="253752" y="1251651"/>
                    <a:pt x="252031" y="1249844"/>
                  </a:cubicBezTo>
                  <a:cubicBezTo>
                    <a:pt x="198060" y="1200761"/>
                    <a:pt x="23185" y="1002726"/>
                    <a:pt x="22548" y="949392"/>
                  </a:cubicBezTo>
                  <a:cubicBezTo>
                    <a:pt x="22548" y="922194"/>
                    <a:pt x="854424" y="120703"/>
                    <a:pt x="997638" y="33584"/>
                  </a:cubicBezTo>
                  <a:cubicBezTo>
                    <a:pt x="1006180" y="27401"/>
                    <a:pt x="1016252" y="23661"/>
                    <a:pt x="1026749" y="22747"/>
                  </a:cubicBezTo>
                  <a:moveTo>
                    <a:pt x="1018887" y="236506"/>
                  </a:moveTo>
                  <a:cubicBezTo>
                    <a:pt x="1023923" y="236188"/>
                    <a:pt x="1028852" y="234807"/>
                    <a:pt x="1033336" y="232470"/>
                  </a:cubicBezTo>
                  <a:cubicBezTo>
                    <a:pt x="1042600" y="229155"/>
                    <a:pt x="1051227" y="224268"/>
                    <a:pt x="1058834" y="218020"/>
                  </a:cubicBezTo>
                  <a:cubicBezTo>
                    <a:pt x="1066526" y="211625"/>
                    <a:pt x="1070903" y="202105"/>
                    <a:pt x="1070733" y="192097"/>
                  </a:cubicBezTo>
                  <a:cubicBezTo>
                    <a:pt x="1070733" y="178073"/>
                    <a:pt x="1055009" y="151513"/>
                    <a:pt x="1038435" y="151513"/>
                  </a:cubicBezTo>
                  <a:lnTo>
                    <a:pt x="1038435" y="151513"/>
                  </a:lnTo>
                  <a:cubicBezTo>
                    <a:pt x="1019036" y="155486"/>
                    <a:pt x="1002313" y="167662"/>
                    <a:pt x="992539" y="184873"/>
                  </a:cubicBezTo>
                  <a:cubicBezTo>
                    <a:pt x="984762" y="202084"/>
                    <a:pt x="990733" y="222397"/>
                    <a:pt x="1006563" y="232682"/>
                  </a:cubicBezTo>
                  <a:cubicBezTo>
                    <a:pt x="1009793" y="234701"/>
                    <a:pt x="1013405" y="236018"/>
                    <a:pt x="1017187" y="236506"/>
                  </a:cubicBezTo>
                  <a:lnTo>
                    <a:pt x="1018887" y="236506"/>
                  </a:lnTo>
                  <a:moveTo>
                    <a:pt x="1026749" y="12"/>
                  </a:moveTo>
                  <a:cubicBezTo>
                    <a:pt x="1012024" y="861"/>
                    <a:pt x="997830" y="5791"/>
                    <a:pt x="985739" y="14248"/>
                  </a:cubicBezTo>
                  <a:cubicBezTo>
                    <a:pt x="891609" y="72044"/>
                    <a:pt x="544834" y="398845"/>
                    <a:pt x="440717" y="497863"/>
                  </a:cubicBezTo>
                  <a:cubicBezTo>
                    <a:pt x="329588" y="604105"/>
                    <a:pt x="219521" y="710347"/>
                    <a:pt x="138777" y="791091"/>
                  </a:cubicBezTo>
                  <a:cubicBezTo>
                    <a:pt x="24" y="930056"/>
                    <a:pt x="24" y="937280"/>
                    <a:pt x="24" y="949392"/>
                  </a:cubicBezTo>
                  <a:cubicBezTo>
                    <a:pt x="24" y="1021424"/>
                    <a:pt x="204647" y="1237096"/>
                    <a:pt x="236945" y="1266418"/>
                  </a:cubicBezTo>
                  <a:cubicBezTo>
                    <a:pt x="240612" y="1270583"/>
                    <a:pt x="245193" y="1273855"/>
                    <a:pt x="250331" y="1275980"/>
                  </a:cubicBezTo>
                  <a:cubicBezTo>
                    <a:pt x="253576" y="1277277"/>
                    <a:pt x="257039" y="1277914"/>
                    <a:pt x="260530" y="1277893"/>
                  </a:cubicBezTo>
                  <a:lnTo>
                    <a:pt x="266905" y="1277893"/>
                  </a:lnTo>
                  <a:cubicBezTo>
                    <a:pt x="289632" y="1268947"/>
                    <a:pt x="309678" y="1254307"/>
                    <a:pt x="325125" y="1235396"/>
                  </a:cubicBezTo>
                  <a:lnTo>
                    <a:pt x="332775" y="1228171"/>
                  </a:lnTo>
                  <a:cubicBezTo>
                    <a:pt x="355723" y="1208622"/>
                    <a:pt x="379096" y="1187799"/>
                    <a:pt x="402470" y="1165914"/>
                  </a:cubicBezTo>
                  <a:cubicBezTo>
                    <a:pt x="439230" y="1131703"/>
                    <a:pt x="1188662" y="406919"/>
                    <a:pt x="1282155" y="304289"/>
                  </a:cubicBezTo>
                  <a:cubicBezTo>
                    <a:pt x="1293672" y="293814"/>
                    <a:pt x="1300110" y="278855"/>
                    <a:pt x="1299791" y="263280"/>
                  </a:cubicBezTo>
                  <a:cubicBezTo>
                    <a:pt x="1297794" y="250765"/>
                    <a:pt x="1291377" y="239397"/>
                    <a:pt x="1281730" y="231194"/>
                  </a:cubicBezTo>
                  <a:lnTo>
                    <a:pt x="1266644" y="216321"/>
                  </a:lnTo>
                  <a:lnTo>
                    <a:pt x="1072008" y="23810"/>
                  </a:lnTo>
                  <a:cubicBezTo>
                    <a:pt x="1062723" y="13356"/>
                    <a:pt x="1050505" y="5961"/>
                    <a:pt x="1036948" y="2562"/>
                  </a:cubicBezTo>
                  <a:cubicBezTo>
                    <a:pt x="1033633" y="2243"/>
                    <a:pt x="1030276" y="2243"/>
                    <a:pt x="1026961" y="2562"/>
                  </a:cubicBezTo>
                  <a:close/>
                  <a:moveTo>
                    <a:pt x="1019099" y="213558"/>
                  </a:moveTo>
                  <a:lnTo>
                    <a:pt x="1019099" y="213558"/>
                  </a:lnTo>
                  <a:cubicBezTo>
                    <a:pt x="1013192" y="209436"/>
                    <a:pt x="1010898" y="201766"/>
                    <a:pt x="1013575" y="195072"/>
                  </a:cubicBezTo>
                  <a:cubicBezTo>
                    <a:pt x="1019312" y="185638"/>
                    <a:pt x="1027854" y="178201"/>
                    <a:pt x="1038011" y="173824"/>
                  </a:cubicBezTo>
                  <a:cubicBezTo>
                    <a:pt x="1043386" y="178945"/>
                    <a:pt x="1047147" y="185510"/>
                    <a:pt x="1048847" y="192735"/>
                  </a:cubicBezTo>
                  <a:cubicBezTo>
                    <a:pt x="1048465" y="195795"/>
                    <a:pt x="1046850" y="198557"/>
                    <a:pt x="1044385" y="200385"/>
                  </a:cubicBezTo>
                  <a:cubicBezTo>
                    <a:pt x="1038690" y="205038"/>
                    <a:pt x="1032210" y="208629"/>
                    <a:pt x="1025262" y="211009"/>
                  </a:cubicBezTo>
                  <a:lnTo>
                    <a:pt x="1019737" y="213134"/>
                  </a:lnTo>
                  <a:close/>
                </a:path>
              </a:pathLst>
            </a:custGeom>
            <a:solidFill>
              <a:srgbClr val="190B0B"/>
            </a:solidFill>
            <a:ln w="21241"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4D93AC49-1D6D-4F6A-AA9D-EAE4FDE8521F}"/>
                </a:ext>
              </a:extLst>
            </p:cNvPr>
            <p:cNvSpPr/>
            <p:nvPr/>
          </p:nvSpPr>
          <p:spPr>
            <a:xfrm>
              <a:off x="1456015" y="6662397"/>
              <a:ext cx="39309" cy="43559"/>
            </a:xfrm>
            <a:custGeom>
              <a:avLst/>
              <a:gdLst>
                <a:gd name="connsiteX0" fmla="*/ 24 w 39309"/>
                <a:gd name="connsiteY0" fmla="*/ 12 h 43559"/>
                <a:gd name="connsiteX1" fmla="*/ 39334 w 39309"/>
                <a:gd name="connsiteY1" fmla="*/ 43571 h 43559"/>
              </a:gdLst>
              <a:ahLst/>
              <a:cxnLst>
                <a:cxn ang="0">
                  <a:pos x="connsiteX0" y="connsiteY0"/>
                </a:cxn>
                <a:cxn ang="0">
                  <a:pos x="connsiteX1" y="connsiteY1"/>
                </a:cxn>
              </a:cxnLst>
              <a:rect l="l" t="t" r="r" b="b"/>
              <a:pathLst>
                <a:path w="39309" h="43559">
                  <a:moveTo>
                    <a:pt x="24" y="12"/>
                  </a:moveTo>
                  <a:lnTo>
                    <a:pt x="39334" y="43571"/>
                  </a:lnTo>
                </a:path>
              </a:pathLst>
            </a:custGeom>
            <a:noFill/>
            <a:ln w="22515" cap="rnd">
              <a:solidFill>
                <a:srgbClr val="190B0B"/>
              </a:solidFill>
              <a:prstDash val="solid"/>
              <a:round/>
            </a:ln>
          </p:spPr>
          <p:txBody>
            <a:bodyPr rtlCol="0" anchor="ctr"/>
            <a:lstStyle/>
            <a:p>
              <a:endParaRPr lang="en-US"/>
            </a:p>
          </p:txBody>
        </p:sp>
        <p:sp>
          <p:nvSpPr>
            <p:cNvPr id="36" name="Freeform: Shape 35">
              <a:extLst>
                <a:ext uri="{FF2B5EF4-FFF2-40B4-BE49-F238E27FC236}">
                  <a16:creationId xmlns="" xmlns:a16="http://schemas.microsoft.com/office/drawing/2014/main" id="{DD9E1A57-631D-48B8-A072-0EC67666BD5E}"/>
                </a:ext>
              </a:extLst>
            </p:cNvPr>
            <p:cNvSpPr/>
            <p:nvPr/>
          </p:nvSpPr>
          <p:spPr>
            <a:xfrm>
              <a:off x="1450491" y="6560830"/>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37" name="Freeform: Shape 36">
              <a:extLst>
                <a:ext uri="{FF2B5EF4-FFF2-40B4-BE49-F238E27FC236}">
                  <a16:creationId xmlns="" xmlns:a16="http://schemas.microsoft.com/office/drawing/2014/main" id="{4A23E248-E583-4A85-8D53-D83CC000916C}"/>
                </a:ext>
              </a:extLst>
            </p:cNvPr>
            <p:cNvSpPr/>
            <p:nvPr/>
          </p:nvSpPr>
          <p:spPr>
            <a:xfrm>
              <a:off x="1567994" y="6560617"/>
              <a:ext cx="39309" cy="43771"/>
            </a:xfrm>
            <a:custGeom>
              <a:avLst/>
              <a:gdLst>
                <a:gd name="connsiteX0" fmla="*/ 24 w 39309"/>
                <a:gd name="connsiteY0" fmla="*/ 12 h 43771"/>
                <a:gd name="connsiteX1" fmla="*/ 39334 w 39309"/>
                <a:gd name="connsiteY1" fmla="*/ 43784 h 43771"/>
              </a:gdLst>
              <a:ahLst/>
              <a:cxnLst>
                <a:cxn ang="0">
                  <a:pos x="connsiteX0" y="connsiteY0"/>
                </a:cxn>
                <a:cxn ang="0">
                  <a:pos x="connsiteX1" y="connsiteY1"/>
                </a:cxn>
              </a:cxnLst>
              <a:rect l="l" t="t" r="r" b="b"/>
              <a:pathLst>
                <a:path w="39309" h="43771">
                  <a:moveTo>
                    <a:pt x="24" y="12"/>
                  </a:moveTo>
                  <a:lnTo>
                    <a:pt x="39334" y="43784"/>
                  </a:lnTo>
                </a:path>
              </a:pathLst>
            </a:custGeom>
            <a:noFill/>
            <a:ln w="22515" cap="rnd">
              <a:solidFill>
                <a:srgbClr val="190B0B"/>
              </a:solidFill>
              <a:prstDash val="solid"/>
              <a:round/>
            </a:ln>
          </p:spPr>
          <p:txBody>
            <a:bodyPr rtlCol="0" anchor="ctr"/>
            <a:lstStyle/>
            <a:p>
              <a:endParaRPr lang="en-US"/>
            </a:p>
          </p:txBody>
        </p:sp>
        <p:sp>
          <p:nvSpPr>
            <p:cNvPr id="38" name="Freeform: Shape 37">
              <a:extLst>
                <a:ext uri="{FF2B5EF4-FFF2-40B4-BE49-F238E27FC236}">
                  <a16:creationId xmlns="" xmlns:a16="http://schemas.microsoft.com/office/drawing/2014/main" id="{685C62F0-A763-433C-BB91-B1606CDA01E4}"/>
                </a:ext>
              </a:extLst>
            </p:cNvPr>
            <p:cNvSpPr/>
            <p:nvPr/>
          </p:nvSpPr>
          <p:spPr>
            <a:xfrm>
              <a:off x="1563320" y="6459049"/>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39" name="Freeform: Shape 38">
              <a:extLst>
                <a:ext uri="{FF2B5EF4-FFF2-40B4-BE49-F238E27FC236}">
                  <a16:creationId xmlns="" xmlns:a16="http://schemas.microsoft.com/office/drawing/2014/main" id="{5D5CA5BE-8AFD-4436-A09E-A800D87B1748}"/>
                </a:ext>
              </a:extLst>
            </p:cNvPr>
            <p:cNvSpPr/>
            <p:nvPr/>
          </p:nvSpPr>
          <p:spPr>
            <a:xfrm>
              <a:off x="1679974" y="6459049"/>
              <a:ext cx="39309" cy="43771"/>
            </a:xfrm>
            <a:custGeom>
              <a:avLst/>
              <a:gdLst>
                <a:gd name="connsiteX0" fmla="*/ 24 w 39309"/>
                <a:gd name="connsiteY0" fmla="*/ 12 h 43771"/>
                <a:gd name="connsiteX1" fmla="*/ 39334 w 39309"/>
                <a:gd name="connsiteY1" fmla="*/ 43784 h 43771"/>
              </a:gdLst>
              <a:ahLst/>
              <a:cxnLst>
                <a:cxn ang="0">
                  <a:pos x="connsiteX0" y="connsiteY0"/>
                </a:cxn>
                <a:cxn ang="0">
                  <a:pos x="connsiteX1" y="connsiteY1"/>
                </a:cxn>
              </a:cxnLst>
              <a:rect l="l" t="t" r="r" b="b"/>
              <a:pathLst>
                <a:path w="39309" h="43771">
                  <a:moveTo>
                    <a:pt x="24" y="12"/>
                  </a:moveTo>
                  <a:cubicBezTo>
                    <a:pt x="13198" y="14461"/>
                    <a:pt x="26372" y="29122"/>
                    <a:pt x="39334" y="43784"/>
                  </a:cubicBezTo>
                </a:path>
              </a:pathLst>
            </a:custGeom>
            <a:noFill/>
            <a:ln w="22515" cap="rnd">
              <a:solidFill>
                <a:srgbClr val="190B0B"/>
              </a:solidFill>
              <a:prstDash val="solid"/>
              <a:round/>
            </a:ln>
          </p:spPr>
          <p:txBody>
            <a:bodyPr rtlCol="0" anchor="ctr"/>
            <a:lstStyle/>
            <a:p>
              <a:endParaRPr lang="en-US"/>
            </a:p>
          </p:txBody>
        </p:sp>
        <p:sp>
          <p:nvSpPr>
            <p:cNvPr id="40" name="Freeform: Shape 39">
              <a:extLst>
                <a:ext uri="{FF2B5EF4-FFF2-40B4-BE49-F238E27FC236}">
                  <a16:creationId xmlns="" xmlns:a16="http://schemas.microsoft.com/office/drawing/2014/main" id="{F880B9A6-3033-4265-B1B8-D1C34ADFA90C}"/>
                </a:ext>
              </a:extLst>
            </p:cNvPr>
            <p:cNvSpPr/>
            <p:nvPr/>
          </p:nvSpPr>
          <p:spPr>
            <a:xfrm>
              <a:off x="1675511" y="6357482"/>
              <a:ext cx="87756" cy="104967"/>
            </a:xfrm>
            <a:custGeom>
              <a:avLst/>
              <a:gdLst>
                <a:gd name="connsiteX0" fmla="*/ 24 w 87756"/>
                <a:gd name="connsiteY0" fmla="*/ 12 h 104967"/>
                <a:gd name="connsiteX1" fmla="*/ 87781 w 87756"/>
                <a:gd name="connsiteY1" fmla="*/ 104979 h 104967"/>
              </a:gdLst>
              <a:ahLst/>
              <a:cxnLst>
                <a:cxn ang="0">
                  <a:pos x="connsiteX0" y="connsiteY0"/>
                </a:cxn>
                <a:cxn ang="0">
                  <a:pos x="connsiteX1" y="connsiteY1"/>
                </a:cxn>
              </a:cxnLst>
              <a:rect l="l" t="t" r="r" b="b"/>
              <a:pathLst>
                <a:path w="87756" h="104967">
                  <a:moveTo>
                    <a:pt x="24" y="12"/>
                  </a:moveTo>
                  <a:cubicBezTo>
                    <a:pt x="29347" y="34860"/>
                    <a:pt x="58600" y="69856"/>
                    <a:pt x="87781" y="104979"/>
                  </a:cubicBezTo>
                </a:path>
              </a:pathLst>
            </a:custGeom>
            <a:noFill/>
            <a:ln w="22515" cap="rnd">
              <a:solidFill>
                <a:srgbClr val="190B0B"/>
              </a:solidFill>
              <a:prstDash val="solid"/>
              <a:round/>
            </a:ln>
          </p:spPr>
          <p:txBody>
            <a:bodyPr rtlCol="0" anchor="ctr"/>
            <a:lstStyle/>
            <a:p>
              <a:endParaRPr lang="en-US"/>
            </a:p>
          </p:txBody>
        </p:sp>
        <p:sp>
          <p:nvSpPr>
            <p:cNvPr id="41" name="Freeform: Shape 40">
              <a:extLst>
                <a:ext uri="{FF2B5EF4-FFF2-40B4-BE49-F238E27FC236}">
                  <a16:creationId xmlns="" xmlns:a16="http://schemas.microsoft.com/office/drawing/2014/main" id="{EB405601-CD6C-49F0-A287-E09A6D446AB3}"/>
                </a:ext>
              </a:extLst>
            </p:cNvPr>
            <p:cNvSpPr/>
            <p:nvPr/>
          </p:nvSpPr>
          <p:spPr>
            <a:xfrm>
              <a:off x="1791953" y="6357270"/>
              <a:ext cx="39522" cy="43771"/>
            </a:xfrm>
            <a:custGeom>
              <a:avLst/>
              <a:gdLst>
                <a:gd name="connsiteX0" fmla="*/ 24 w 39522"/>
                <a:gd name="connsiteY0" fmla="*/ 12 h 43771"/>
                <a:gd name="connsiteX1" fmla="*/ 39547 w 39522"/>
                <a:gd name="connsiteY1" fmla="*/ 43784 h 43771"/>
              </a:gdLst>
              <a:ahLst/>
              <a:cxnLst>
                <a:cxn ang="0">
                  <a:pos x="connsiteX0" y="connsiteY0"/>
                </a:cxn>
                <a:cxn ang="0">
                  <a:pos x="connsiteX1" y="connsiteY1"/>
                </a:cxn>
              </a:cxnLst>
              <a:rect l="l" t="t" r="r" b="b"/>
              <a:pathLst>
                <a:path w="39522" h="43771">
                  <a:moveTo>
                    <a:pt x="24" y="12"/>
                  </a:moveTo>
                  <a:lnTo>
                    <a:pt x="39547" y="43784"/>
                  </a:lnTo>
                </a:path>
              </a:pathLst>
            </a:custGeom>
            <a:noFill/>
            <a:ln w="22515" cap="rnd">
              <a:solidFill>
                <a:srgbClr val="190B0B"/>
              </a:solidFill>
              <a:prstDash val="solid"/>
              <a:round/>
            </a:ln>
          </p:spPr>
          <p:txBody>
            <a:bodyPr rtlCol="0" anchor="ctr"/>
            <a:lstStyle/>
            <a:p>
              <a:endParaRPr lang="en-US"/>
            </a:p>
          </p:txBody>
        </p:sp>
        <p:sp>
          <p:nvSpPr>
            <p:cNvPr id="42" name="Freeform: Shape 41">
              <a:extLst>
                <a:ext uri="{FF2B5EF4-FFF2-40B4-BE49-F238E27FC236}">
                  <a16:creationId xmlns="" xmlns:a16="http://schemas.microsoft.com/office/drawing/2014/main" id="{48DE630D-9C5F-4527-A5EB-0C08EB5CC223}"/>
                </a:ext>
              </a:extLst>
            </p:cNvPr>
            <p:cNvSpPr/>
            <p:nvPr/>
          </p:nvSpPr>
          <p:spPr>
            <a:xfrm>
              <a:off x="1787491" y="6255702"/>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43" name="Freeform: Shape 42">
              <a:extLst>
                <a:ext uri="{FF2B5EF4-FFF2-40B4-BE49-F238E27FC236}">
                  <a16:creationId xmlns="" xmlns:a16="http://schemas.microsoft.com/office/drawing/2014/main" id="{8C546B89-F49F-4646-9201-C179CFB196CA}"/>
                </a:ext>
              </a:extLst>
            </p:cNvPr>
            <p:cNvSpPr/>
            <p:nvPr/>
          </p:nvSpPr>
          <p:spPr>
            <a:xfrm>
              <a:off x="1900320" y="6253577"/>
              <a:ext cx="38884" cy="43771"/>
            </a:xfrm>
            <a:custGeom>
              <a:avLst/>
              <a:gdLst>
                <a:gd name="connsiteX0" fmla="*/ 24 w 38884"/>
                <a:gd name="connsiteY0" fmla="*/ 12 h 43771"/>
                <a:gd name="connsiteX1" fmla="*/ 38909 w 38884"/>
                <a:gd name="connsiteY1" fmla="*/ 43784 h 43771"/>
              </a:gdLst>
              <a:ahLst/>
              <a:cxnLst>
                <a:cxn ang="0">
                  <a:pos x="connsiteX0" y="connsiteY0"/>
                </a:cxn>
                <a:cxn ang="0">
                  <a:pos x="connsiteX1" y="connsiteY1"/>
                </a:cxn>
              </a:cxnLst>
              <a:rect l="l" t="t" r="r" b="b"/>
              <a:pathLst>
                <a:path w="38884" h="43771">
                  <a:moveTo>
                    <a:pt x="24" y="12"/>
                  </a:moveTo>
                  <a:lnTo>
                    <a:pt x="38909" y="43784"/>
                  </a:lnTo>
                </a:path>
              </a:pathLst>
            </a:custGeom>
            <a:noFill/>
            <a:ln w="22515"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 xmlns:a16="http://schemas.microsoft.com/office/drawing/2014/main" id="{4D3B80B3-4474-48D1-A4F2-D6221275C8CF}"/>
                </a:ext>
              </a:extLst>
            </p:cNvPr>
            <p:cNvSpPr/>
            <p:nvPr/>
          </p:nvSpPr>
          <p:spPr>
            <a:xfrm>
              <a:off x="1892246" y="6150947"/>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7B97EC64-0CF4-4BA1-9218-F5E17685993F}"/>
                </a:ext>
              </a:extLst>
            </p:cNvPr>
            <p:cNvSpPr/>
            <p:nvPr/>
          </p:nvSpPr>
          <p:spPr>
            <a:xfrm>
              <a:off x="2002950" y="6146485"/>
              <a:ext cx="39522" cy="42496"/>
            </a:xfrm>
            <a:custGeom>
              <a:avLst/>
              <a:gdLst>
                <a:gd name="connsiteX0" fmla="*/ 24 w 39522"/>
                <a:gd name="connsiteY0" fmla="*/ 12 h 42496"/>
                <a:gd name="connsiteX1" fmla="*/ 39547 w 39522"/>
                <a:gd name="connsiteY1" fmla="*/ 42509 h 42496"/>
              </a:gdLst>
              <a:ahLst/>
              <a:cxnLst>
                <a:cxn ang="0">
                  <a:pos x="connsiteX0" y="connsiteY0"/>
                </a:cxn>
                <a:cxn ang="0">
                  <a:pos x="connsiteX1" y="connsiteY1"/>
                </a:cxn>
              </a:cxnLst>
              <a:rect l="l" t="t" r="r" b="b"/>
              <a:pathLst>
                <a:path w="39522" h="42496">
                  <a:moveTo>
                    <a:pt x="24" y="12"/>
                  </a:moveTo>
                  <a:lnTo>
                    <a:pt x="39547" y="42509"/>
                  </a:lnTo>
                </a:path>
              </a:pathLst>
            </a:custGeom>
            <a:noFill/>
            <a:ln w="22515" cap="rnd">
              <a:solidFill>
                <a:srgbClr val="190B0B"/>
              </a:solidFill>
              <a:prstDash val="solid"/>
              <a:round/>
            </a:ln>
          </p:spPr>
          <p:txBody>
            <a:bodyPr rtlCol="0" anchor="ctr"/>
            <a:lstStyle/>
            <a:p>
              <a:endParaRPr lang="en-US"/>
            </a:p>
          </p:txBody>
        </p:sp>
        <p:sp>
          <p:nvSpPr>
            <p:cNvPr id="46" name="Freeform: Shape 45">
              <a:extLst>
                <a:ext uri="{FF2B5EF4-FFF2-40B4-BE49-F238E27FC236}">
                  <a16:creationId xmlns="" xmlns:a16="http://schemas.microsoft.com/office/drawing/2014/main" id="{58161EFC-235B-42FF-A2DA-01CA8A1EED4A}"/>
                </a:ext>
              </a:extLst>
            </p:cNvPr>
            <p:cNvSpPr/>
            <p:nvPr/>
          </p:nvSpPr>
          <p:spPr>
            <a:xfrm>
              <a:off x="2000825" y="6040668"/>
              <a:ext cx="87968" cy="105180"/>
            </a:xfrm>
            <a:custGeom>
              <a:avLst/>
              <a:gdLst>
                <a:gd name="connsiteX0" fmla="*/ 24 w 87968"/>
                <a:gd name="connsiteY0" fmla="*/ 12 h 105180"/>
                <a:gd name="connsiteX1" fmla="*/ 87993 w 87968"/>
                <a:gd name="connsiteY1" fmla="*/ 105192 h 105180"/>
              </a:gdLst>
              <a:ahLst/>
              <a:cxnLst>
                <a:cxn ang="0">
                  <a:pos x="connsiteX0" y="connsiteY0"/>
                </a:cxn>
                <a:cxn ang="0">
                  <a:pos x="connsiteX1" y="connsiteY1"/>
                </a:cxn>
              </a:cxnLst>
              <a:rect l="l" t="t" r="r" b="b"/>
              <a:pathLst>
                <a:path w="87968" h="105180">
                  <a:moveTo>
                    <a:pt x="24" y="12"/>
                  </a:moveTo>
                  <a:lnTo>
                    <a:pt x="87993" y="105192"/>
                  </a:lnTo>
                </a:path>
              </a:pathLst>
            </a:custGeom>
            <a:noFill/>
            <a:ln w="22515"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 xmlns:a16="http://schemas.microsoft.com/office/drawing/2014/main" id="{8CB19402-0F80-4AEC-A392-49A49DFEC822}"/>
                </a:ext>
              </a:extLst>
            </p:cNvPr>
            <p:cNvSpPr/>
            <p:nvPr/>
          </p:nvSpPr>
          <p:spPr>
            <a:xfrm>
              <a:off x="2107705" y="6046193"/>
              <a:ext cx="39309" cy="43771"/>
            </a:xfrm>
            <a:custGeom>
              <a:avLst/>
              <a:gdLst>
                <a:gd name="connsiteX0" fmla="*/ 24 w 39309"/>
                <a:gd name="connsiteY0" fmla="*/ 12 h 43771"/>
                <a:gd name="connsiteX1" fmla="*/ 39334 w 39309"/>
                <a:gd name="connsiteY1" fmla="*/ 43784 h 43771"/>
              </a:gdLst>
              <a:ahLst/>
              <a:cxnLst>
                <a:cxn ang="0">
                  <a:pos x="connsiteX0" y="connsiteY0"/>
                </a:cxn>
                <a:cxn ang="0">
                  <a:pos x="connsiteX1" y="connsiteY1"/>
                </a:cxn>
              </a:cxnLst>
              <a:rect l="l" t="t" r="r" b="b"/>
              <a:pathLst>
                <a:path w="39309" h="43771">
                  <a:moveTo>
                    <a:pt x="24" y="12"/>
                  </a:moveTo>
                  <a:cubicBezTo>
                    <a:pt x="12986" y="14673"/>
                    <a:pt x="26160" y="29122"/>
                    <a:pt x="39334" y="43784"/>
                  </a:cubicBezTo>
                </a:path>
              </a:pathLst>
            </a:custGeom>
            <a:noFill/>
            <a:ln w="22515"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 xmlns:a16="http://schemas.microsoft.com/office/drawing/2014/main" id="{BF55F6DD-1524-4C48-A493-687021F6C66C}"/>
                </a:ext>
              </a:extLst>
            </p:cNvPr>
            <p:cNvSpPr/>
            <p:nvPr/>
          </p:nvSpPr>
          <p:spPr>
            <a:xfrm>
              <a:off x="2102605" y="5932513"/>
              <a:ext cx="87968" cy="106242"/>
            </a:xfrm>
            <a:custGeom>
              <a:avLst/>
              <a:gdLst>
                <a:gd name="connsiteX0" fmla="*/ 24 w 87968"/>
                <a:gd name="connsiteY0" fmla="*/ 12 h 106242"/>
                <a:gd name="connsiteX1" fmla="*/ 87993 w 87968"/>
                <a:gd name="connsiteY1" fmla="*/ 106254 h 106242"/>
              </a:gdLst>
              <a:ahLst/>
              <a:cxnLst>
                <a:cxn ang="0">
                  <a:pos x="connsiteX0" y="connsiteY0"/>
                </a:cxn>
                <a:cxn ang="0">
                  <a:pos x="connsiteX1" y="connsiteY1"/>
                </a:cxn>
              </a:cxnLst>
              <a:rect l="l" t="t" r="r" b="b"/>
              <a:pathLst>
                <a:path w="87968" h="106242">
                  <a:moveTo>
                    <a:pt x="24" y="12"/>
                  </a:moveTo>
                  <a:lnTo>
                    <a:pt x="87993" y="106254"/>
                  </a:lnTo>
                </a:path>
              </a:pathLst>
            </a:custGeom>
            <a:noFill/>
            <a:ln w="22515"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 xmlns:a16="http://schemas.microsoft.com/office/drawing/2014/main" id="{EF6D6313-6D2E-4192-A28D-3A8B63C689DF}"/>
                </a:ext>
              </a:extLst>
            </p:cNvPr>
            <p:cNvSpPr/>
            <p:nvPr/>
          </p:nvSpPr>
          <p:spPr>
            <a:xfrm>
              <a:off x="2219259" y="5932513"/>
              <a:ext cx="39309" cy="43771"/>
            </a:xfrm>
            <a:custGeom>
              <a:avLst/>
              <a:gdLst>
                <a:gd name="connsiteX0" fmla="*/ 24 w 39309"/>
                <a:gd name="connsiteY0" fmla="*/ 12 h 43771"/>
                <a:gd name="connsiteX1" fmla="*/ 39334 w 39309"/>
                <a:gd name="connsiteY1" fmla="*/ 43784 h 43771"/>
              </a:gdLst>
              <a:ahLst/>
              <a:cxnLst>
                <a:cxn ang="0">
                  <a:pos x="connsiteX0" y="connsiteY0"/>
                </a:cxn>
                <a:cxn ang="0">
                  <a:pos x="connsiteX1" y="connsiteY1"/>
                </a:cxn>
              </a:cxnLst>
              <a:rect l="l" t="t" r="r" b="b"/>
              <a:pathLst>
                <a:path w="39309" h="43771">
                  <a:moveTo>
                    <a:pt x="24" y="12"/>
                  </a:moveTo>
                  <a:lnTo>
                    <a:pt x="39334" y="43784"/>
                  </a:lnTo>
                </a:path>
              </a:pathLst>
            </a:custGeom>
            <a:noFill/>
            <a:ln w="22515"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 xmlns:a16="http://schemas.microsoft.com/office/drawing/2014/main" id="{4DF4559C-2AB9-4C48-A72B-52EF94C72631}"/>
                </a:ext>
              </a:extLst>
            </p:cNvPr>
            <p:cNvSpPr/>
            <p:nvPr/>
          </p:nvSpPr>
          <p:spPr>
            <a:xfrm>
              <a:off x="2215434" y="5830946"/>
              <a:ext cx="87968" cy="104967"/>
            </a:xfrm>
            <a:custGeom>
              <a:avLst/>
              <a:gdLst>
                <a:gd name="connsiteX0" fmla="*/ 24 w 87968"/>
                <a:gd name="connsiteY0" fmla="*/ 12 h 104967"/>
                <a:gd name="connsiteX1" fmla="*/ 87993 w 87968"/>
                <a:gd name="connsiteY1" fmla="*/ 104979 h 104967"/>
              </a:gdLst>
              <a:ahLst/>
              <a:cxnLst>
                <a:cxn ang="0">
                  <a:pos x="connsiteX0" y="connsiteY0"/>
                </a:cxn>
                <a:cxn ang="0">
                  <a:pos x="connsiteX1" y="connsiteY1"/>
                </a:cxn>
              </a:cxnLst>
              <a:rect l="l" t="t" r="r" b="b"/>
              <a:pathLst>
                <a:path w="87968" h="104967">
                  <a:moveTo>
                    <a:pt x="24" y="12"/>
                  </a:moveTo>
                  <a:lnTo>
                    <a:pt x="87993" y="104979"/>
                  </a:lnTo>
                </a:path>
              </a:pathLst>
            </a:custGeom>
            <a:noFill/>
            <a:ln w="22515"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 xmlns:a16="http://schemas.microsoft.com/office/drawing/2014/main" id="{F071026F-7C28-4E56-B1F2-FC2ACA6ACE95}"/>
                </a:ext>
              </a:extLst>
            </p:cNvPr>
            <p:cNvSpPr/>
            <p:nvPr/>
          </p:nvSpPr>
          <p:spPr>
            <a:xfrm>
              <a:off x="2331238" y="5830946"/>
              <a:ext cx="39309" cy="43559"/>
            </a:xfrm>
            <a:custGeom>
              <a:avLst/>
              <a:gdLst>
                <a:gd name="connsiteX0" fmla="*/ 24 w 39309"/>
                <a:gd name="connsiteY0" fmla="*/ 12 h 43559"/>
                <a:gd name="connsiteX1" fmla="*/ 39334 w 39309"/>
                <a:gd name="connsiteY1" fmla="*/ 43572 h 43559"/>
              </a:gdLst>
              <a:ahLst/>
              <a:cxnLst>
                <a:cxn ang="0">
                  <a:pos x="connsiteX0" y="connsiteY0"/>
                </a:cxn>
                <a:cxn ang="0">
                  <a:pos x="connsiteX1" y="connsiteY1"/>
                </a:cxn>
              </a:cxnLst>
              <a:rect l="l" t="t" r="r" b="b"/>
              <a:pathLst>
                <a:path w="39309" h="43559">
                  <a:moveTo>
                    <a:pt x="24" y="12"/>
                  </a:moveTo>
                  <a:lnTo>
                    <a:pt x="39334" y="43572"/>
                  </a:lnTo>
                </a:path>
              </a:pathLst>
            </a:custGeom>
            <a:noFill/>
            <a:ln w="22515" cap="rnd">
              <a:solidFill>
                <a:srgbClr val="190B0B"/>
              </a:solidFill>
              <a:prstDash val="solid"/>
              <a:round/>
            </a:ln>
          </p:spPr>
          <p:txBody>
            <a:bodyPr rtlCol="0" anchor="ctr"/>
            <a:lstStyle/>
            <a:p>
              <a:endParaRPr lang="en-US"/>
            </a:p>
          </p:txBody>
        </p:sp>
        <p:sp>
          <p:nvSpPr>
            <p:cNvPr id="82" name="Freeform: Shape 81">
              <a:extLst>
                <a:ext uri="{FF2B5EF4-FFF2-40B4-BE49-F238E27FC236}">
                  <a16:creationId xmlns="" xmlns:a16="http://schemas.microsoft.com/office/drawing/2014/main" id="{E6FCEF95-5967-40DF-B24D-EE66C33C5E2A}"/>
                </a:ext>
              </a:extLst>
            </p:cNvPr>
            <p:cNvSpPr/>
            <p:nvPr/>
          </p:nvSpPr>
          <p:spPr>
            <a:xfrm>
              <a:off x="177709" y="5580679"/>
              <a:ext cx="1635934" cy="1904086"/>
            </a:xfrm>
            <a:custGeom>
              <a:avLst/>
              <a:gdLst>
                <a:gd name="connsiteX0" fmla="*/ 1596420 w 1635934"/>
                <a:gd name="connsiteY0" fmla="*/ 307437 h 1904086"/>
                <a:gd name="connsiteX1" fmla="*/ 1635854 w 1635934"/>
                <a:gd name="connsiteY1" fmla="*/ 352782 h 1904086"/>
                <a:gd name="connsiteX2" fmla="*/ 1630204 w 1635934"/>
                <a:gd name="connsiteY2" fmla="*/ 371183 h 1904086"/>
                <a:gd name="connsiteX3" fmla="*/ 1235621 w 1635934"/>
                <a:gd name="connsiteY3" fmla="*/ 1867922 h 1904086"/>
                <a:gd name="connsiteX4" fmla="*/ 1212673 w 1635934"/>
                <a:gd name="connsiteY4" fmla="*/ 1902345 h 1904086"/>
                <a:gd name="connsiteX5" fmla="*/ 1187600 w 1635934"/>
                <a:gd name="connsiteY5" fmla="*/ 1902345 h 1904086"/>
                <a:gd name="connsiteX6" fmla="*/ 24 w 1635934"/>
                <a:gd name="connsiteY6" fmla="*/ 1647364 h 1904086"/>
                <a:gd name="connsiteX7" fmla="*/ 256918 w 1635934"/>
                <a:gd name="connsiteY7" fmla="*/ 497611 h 1904086"/>
                <a:gd name="connsiteX8" fmla="*/ 352111 w 1635934"/>
                <a:gd name="connsiteY8" fmla="*/ 151899 h 1904086"/>
                <a:gd name="connsiteX9" fmla="*/ 396520 w 1635934"/>
                <a:gd name="connsiteY9" fmla="*/ 10809 h 1904086"/>
                <a:gd name="connsiteX10" fmla="*/ 531448 w 1635934"/>
                <a:gd name="connsiteY10" fmla="*/ 24408 h 1904086"/>
                <a:gd name="connsiteX11" fmla="*/ 1211398 w 1635934"/>
                <a:gd name="connsiteY11" fmla="*/ 198008 h 1904086"/>
                <a:gd name="connsiteX12" fmla="*/ 1596420 w 1635934"/>
                <a:gd name="connsiteY12" fmla="*/ 307437 h 190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5934" h="1904086">
                  <a:moveTo>
                    <a:pt x="1596420" y="307437"/>
                  </a:moveTo>
                  <a:cubicBezTo>
                    <a:pt x="1619833" y="309073"/>
                    <a:pt x="1637489" y="329366"/>
                    <a:pt x="1635854" y="352782"/>
                  </a:cubicBezTo>
                  <a:cubicBezTo>
                    <a:pt x="1635402" y="359262"/>
                    <a:pt x="1633468" y="365573"/>
                    <a:pt x="1630204" y="371183"/>
                  </a:cubicBezTo>
                  <a:cubicBezTo>
                    <a:pt x="1508026" y="889007"/>
                    <a:pt x="1376286" y="1385795"/>
                    <a:pt x="1235621" y="1867922"/>
                  </a:cubicBezTo>
                  <a:cubicBezTo>
                    <a:pt x="1231584" y="1881734"/>
                    <a:pt x="1225847" y="1897245"/>
                    <a:pt x="1212673" y="1902345"/>
                  </a:cubicBezTo>
                  <a:cubicBezTo>
                    <a:pt x="1204479" y="1904683"/>
                    <a:pt x="1195793" y="1904683"/>
                    <a:pt x="1187600" y="1902345"/>
                  </a:cubicBezTo>
                  <a:cubicBezTo>
                    <a:pt x="789616" y="1827125"/>
                    <a:pt x="391208" y="1751906"/>
                    <a:pt x="24" y="1647364"/>
                  </a:cubicBezTo>
                  <a:cubicBezTo>
                    <a:pt x="47833" y="1257455"/>
                    <a:pt x="152588" y="876683"/>
                    <a:pt x="256918" y="497611"/>
                  </a:cubicBezTo>
                  <a:cubicBezTo>
                    <a:pt x="288508" y="382168"/>
                    <a:pt x="320238" y="266917"/>
                    <a:pt x="352111" y="151899"/>
                  </a:cubicBezTo>
                  <a:cubicBezTo>
                    <a:pt x="361248" y="117902"/>
                    <a:pt x="368047" y="33970"/>
                    <a:pt x="396520" y="10809"/>
                  </a:cubicBezTo>
                  <a:cubicBezTo>
                    <a:pt x="429455" y="-16389"/>
                    <a:pt x="493838" y="15271"/>
                    <a:pt x="531448" y="24408"/>
                  </a:cubicBezTo>
                  <a:cubicBezTo>
                    <a:pt x="758806" y="78655"/>
                    <a:pt x="985457" y="136536"/>
                    <a:pt x="1211398" y="198008"/>
                  </a:cubicBezTo>
                  <a:cubicBezTo>
                    <a:pt x="1340021" y="233429"/>
                    <a:pt x="1468362" y="269891"/>
                    <a:pt x="1596420" y="307437"/>
                  </a:cubicBezTo>
                  <a:close/>
                </a:path>
              </a:pathLst>
            </a:custGeom>
            <a:solidFill>
              <a:srgbClr val="000000">
                <a:alpha val="15000"/>
              </a:srgbClr>
            </a:solidFill>
            <a:ln w="21241"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1C3C5743-84E9-462E-8221-867AF3702FBA}"/>
                </a:ext>
              </a:extLst>
            </p:cNvPr>
            <p:cNvSpPr/>
            <p:nvPr/>
          </p:nvSpPr>
          <p:spPr>
            <a:xfrm>
              <a:off x="79754" y="5458925"/>
              <a:ext cx="1633920" cy="1904086"/>
            </a:xfrm>
            <a:custGeom>
              <a:avLst/>
              <a:gdLst>
                <a:gd name="connsiteX0" fmla="*/ 1596420 w 1633920"/>
                <a:gd name="connsiteY0" fmla="*/ 306800 h 1904086"/>
                <a:gd name="connsiteX1" fmla="*/ 1627867 w 1633920"/>
                <a:gd name="connsiteY1" fmla="*/ 324224 h 1904086"/>
                <a:gd name="connsiteX2" fmla="*/ 1630204 w 1633920"/>
                <a:gd name="connsiteY2" fmla="*/ 370120 h 1904086"/>
                <a:gd name="connsiteX3" fmla="*/ 1235621 w 1633920"/>
                <a:gd name="connsiteY3" fmla="*/ 1867922 h 1904086"/>
                <a:gd name="connsiteX4" fmla="*/ 1212673 w 1633920"/>
                <a:gd name="connsiteY4" fmla="*/ 1902345 h 1904086"/>
                <a:gd name="connsiteX5" fmla="*/ 1187600 w 1633920"/>
                <a:gd name="connsiteY5" fmla="*/ 1902345 h 1904086"/>
                <a:gd name="connsiteX6" fmla="*/ 24 w 1633920"/>
                <a:gd name="connsiteY6" fmla="*/ 1647364 h 1904086"/>
                <a:gd name="connsiteX7" fmla="*/ 256918 w 1633920"/>
                <a:gd name="connsiteY7" fmla="*/ 497611 h 1904086"/>
                <a:gd name="connsiteX8" fmla="*/ 352111 w 1633920"/>
                <a:gd name="connsiteY8" fmla="*/ 151899 h 1904086"/>
                <a:gd name="connsiteX9" fmla="*/ 396520 w 1633920"/>
                <a:gd name="connsiteY9" fmla="*/ 10809 h 1904086"/>
                <a:gd name="connsiteX10" fmla="*/ 531448 w 1633920"/>
                <a:gd name="connsiteY10" fmla="*/ 24409 h 1904086"/>
                <a:gd name="connsiteX11" fmla="*/ 1211398 w 1633920"/>
                <a:gd name="connsiteY11" fmla="*/ 198008 h 1904086"/>
                <a:gd name="connsiteX12" fmla="*/ 1596420 w 1633920"/>
                <a:gd name="connsiteY12" fmla="*/ 306800 h 190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920" h="1904086">
                  <a:moveTo>
                    <a:pt x="1596420" y="306800"/>
                  </a:moveTo>
                  <a:cubicBezTo>
                    <a:pt x="1608525" y="309010"/>
                    <a:pt x="1619570" y="315129"/>
                    <a:pt x="1627867" y="324224"/>
                  </a:cubicBezTo>
                  <a:cubicBezTo>
                    <a:pt x="1635060" y="338524"/>
                    <a:pt x="1635908" y="355183"/>
                    <a:pt x="1630204" y="370120"/>
                  </a:cubicBezTo>
                  <a:cubicBezTo>
                    <a:pt x="1511638" y="872710"/>
                    <a:pt x="1380110" y="1371984"/>
                    <a:pt x="1235621" y="1867922"/>
                  </a:cubicBezTo>
                  <a:cubicBezTo>
                    <a:pt x="1231584" y="1881734"/>
                    <a:pt x="1226059" y="1897245"/>
                    <a:pt x="1212673" y="1902345"/>
                  </a:cubicBezTo>
                  <a:cubicBezTo>
                    <a:pt x="1204479" y="1904683"/>
                    <a:pt x="1195793" y="1904683"/>
                    <a:pt x="1187600" y="1902345"/>
                  </a:cubicBezTo>
                  <a:cubicBezTo>
                    <a:pt x="789616" y="1827126"/>
                    <a:pt x="391208" y="1751906"/>
                    <a:pt x="24" y="1647364"/>
                  </a:cubicBezTo>
                  <a:cubicBezTo>
                    <a:pt x="47833" y="1257455"/>
                    <a:pt x="152588" y="876683"/>
                    <a:pt x="256918" y="497611"/>
                  </a:cubicBezTo>
                  <a:cubicBezTo>
                    <a:pt x="288648" y="382296"/>
                    <a:pt x="320381" y="267065"/>
                    <a:pt x="352111" y="151899"/>
                  </a:cubicBezTo>
                  <a:cubicBezTo>
                    <a:pt x="361460" y="117902"/>
                    <a:pt x="368047" y="33970"/>
                    <a:pt x="396520" y="10809"/>
                  </a:cubicBezTo>
                  <a:cubicBezTo>
                    <a:pt x="429455" y="-16389"/>
                    <a:pt x="493838" y="15271"/>
                    <a:pt x="531448" y="24409"/>
                  </a:cubicBezTo>
                  <a:cubicBezTo>
                    <a:pt x="758806" y="78655"/>
                    <a:pt x="985457" y="136536"/>
                    <a:pt x="1211398" y="198008"/>
                  </a:cubicBezTo>
                  <a:cubicBezTo>
                    <a:pt x="1339881" y="233004"/>
                    <a:pt x="1468221" y="269254"/>
                    <a:pt x="1596420" y="306800"/>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84" name="Freeform: Shape 83">
              <a:extLst>
                <a:ext uri="{FF2B5EF4-FFF2-40B4-BE49-F238E27FC236}">
                  <a16:creationId xmlns="" xmlns:a16="http://schemas.microsoft.com/office/drawing/2014/main" id="{6810353B-206B-4C21-A030-3BE16196CB91}"/>
                </a:ext>
              </a:extLst>
            </p:cNvPr>
            <p:cNvSpPr/>
            <p:nvPr/>
          </p:nvSpPr>
          <p:spPr>
            <a:xfrm>
              <a:off x="17071" y="5405799"/>
              <a:ext cx="1633920" cy="1903878"/>
            </a:xfrm>
            <a:custGeom>
              <a:avLst/>
              <a:gdLst>
                <a:gd name="connsiteX0" fmla="*/ 1596419 w 1633920"/>
                <a:gd name="connsiteY0" fmla="*/ 306805 h 1903878"/>
                <a:gd name="connsiteX1" fmla="*/ 1627867 w 1633920"/>
                <a:gd name="connsiteY1" fmla="*/ 324229 h 1903878"/>
                <a:gd name="connsiteX2" fmla="*/ 1630205 w 1633920"/>
                <a:gd name="connsiteY2" fmla="*/ 370125 h 1903878"/>
                <a:gd name="connsiteX3" fmla="*/ 1235621 w 1633920"/>
                <a:gd name="connsiteY3" fmla="*/ 1867928 h 1903878"/>
                <a:gd name="connsiteX4" fmla="*/ 1212673 w 1633920"/>
                <a:gd name="connsiteY4" fmla="*/ 1902138 h 1903878"/>
                <a:gd name="connsiteX5" fmla="*/ 1187600 w 1633920"/>
                <a:gd name="connsiteY5" fmla="*/ 1902138 h 1903878"/>
                <a:gd name="connsiteX6" fmla="*/ 24 w 1633920"/>
                <a:gd name="connsiteY6" fmla="*/ 1647157 h 1903878"/>
                <a:gd name="connsiteX7" fmla="*/ 256918 w 1633920"/>
                <a:gd name="connsiteY7" fmla="*/ 497403 h 1903878"/>
                <a:gd name="connsiteX8" fmla="*/ 352111 w 1633920"/>
                <a:gd name="connsiteY8" fmla="*/ 151904 h 1903878"/>
                <a:gd name="connsiteX9" fmla="*/ 396520 w 1633920"/>
                <a:gd name="connsiteY9" fmla="*/ 10814 h 1903878"/>
                <a:gd name="connsiteX10" fmla="*/ 531448 w 1633920"/>
                <a:gd name="connsiteY10" fmla="*/ 24201 h 1903878"/>
                <a:gd name="connsiteX11" fmla="*/ 1211398 w 1633920"/>
                <a:gd name="connsiteY11" fmla="*/ 198013 h 1903878"/>
                <a:gd name="connsiteX12" fmla="*/ 1596419 w 1633920"/>
                <a:gd name="connsiteY12" fmla="*/ 306805 h 190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3920" h="1903878">
                  <a:moveTo>
                    <a:pt x="1596419" y="306805"/>
                  </a:moveTo>
                  <a:cubicBezTo>
                    <a:pt x="1608535" y="308994"/>
                    <a:pt x="1619591" y="315114"/>
                    <a:pt x="1627867" y="324229"/>
                  </a:cubicBezTo>
                  <a:cubicBezTo>
                    <a:pt x="1635060" y="338529"/>
                    <a:pt x="1635907" y="355188"/>
                    <a:pt x="1630205" y="370125"/>
                  </a:cubicBezTo>
                  <a:cubicBezTo>
                    <a:pt x="1511638" y="872715"/>
                    <a:pt x="1380110" y="1371989"/>
                    <a:pt x="1235621" y="1867928"/>
                  </a:cubicBezTo>
                  <a:cubicBezTo>
                    <a:pt x="1231584" y="1881740"/>
                    <a:pt x="1225847" y="1897038"/>
                    <a:pt x="1212673" y="1902138"/>
                  </a:cubicBezTo>
                  <a:cubicBezTo>
                    <a:pt x="1204479" y="1904475"/>
                    <a:pt x="1195793" y="1904475"/>
                    <a:pt x="1187600" y="1902138"/>
                  </a:cubicBezTo>
                  <a:cubicBezTo>
                    <a:pt x="789616" y="1826918"/>
                    <a:pt x="391208" y="1751699"/>
                    <a:pt x="24" y="1647157"/>
                  </a:cubicBezTo>
                  <a:cubicBezTo>
                    <a:pt x="47833" y="1256610"/>
                    <a:pt x="152588" y="876688"/>
                    <a:pt x="256918" y="497403"/>
                  </a:cubicBezTo>
                  <a:cubicBezTo>
                    <a:pt x="288648" y="382237"/>
                    <a:pt x="320381" y="267070"/>
                    <a:pt x="352111" y="151904"/>
                  </a:cubicBezTo>
                  <a:cubicBezTo>
                    <a:pt x="361248" y="117907"/>
                    <a:pt x="368047" y="33975"/>
                    <a:pt x="396520" y="10814"/>
                  </a:cubicBezTo>
                  <a:cubicBezTo>
                    <a:pt x="429455" y="-16384"/>
                    <a:pt x="493838" y="15277"/>
                    <a:pt x="531448" y="24201"/>
                  </a:cubicBezTo>
                  <a:cubicBezTo>
                    <a:pt x="758099" y="78597"/>
                    <a:pt x="984747" y="136541"/>
                    <a:pt x="1211398" y="198013"/>
                  </a:cubicBezTo>
                  <a:cubicBezTo>
                    <a:pt x="1340021" y="233009"/>
                    <a:pt x="1468362" y="269259"/>
                    <a:pt x="1596419" y="306805"/>
                  </a:cubicBezTo>
                  <a:close/>
                </a:path>
              </a:pathLst>
            </a:custGeom>
            <a:solidFill>
              <a:srgbClr val="EB871E"/>
            </a:solidFill>
            <a:ln w="18692" cap="rnd">
              <a:solidFill>
                <a:srgbClr val="190B0B"/>
              </a:solidFill>
              <a:prstDash val="solid"/>
              <a:round/>
            </a:ln>
          </p:spPr>
          <p:txBody>
            <a:bodyPr rtlCol="0" anchor="ctr"/>
            <a:lstStyle/>
            <a:p>
              <a:endParaRPr lang="en-US"/>
            </a:p>
          </p:txBody>
        </p:sp>
        <p:sp>
          <p:nvSpPr>
            <p:cNvPr id="85" name="Freeform: Shape 84">
              <a:extLst>
                <a:ext uri="{FF2B5EF4-FFF2-40B4-BE49-F238E27FC236}">
                  <a16:creationId xmlns="" xmlns:a16="http://schemas.microsoft.com/office/drawing/2014/main" id="{EDF40BC3-629C-4E56-AACD-E5355ADEC9CC}"/>
                </a:ext>
              </a:extLst>
            </p:cNvPr>
            <p:cNvSpPr/>
            <p:nvPr/>
          </p:nvSpPr>
          <p:spPr>
            <a:xfrm>
              <a:off x="545813" y="5763084"/>
              <a:ext cx="798458" cy="430650"/>
            </a:xfrm>
            <a:custGeom>
              <a:avLst/>
              <a:gdLst>
                <a:gd name="connsiteX0" fmla="*/ 2069 w 798458"/>
                <a:gd name="connsiteY0" fmla="*/ 214488 h 430650"/>
                <a:gd name="connsiteX1" fmla="*/ 369 w 798458"/>
                <a:gd name="connsiteY1" fmla="*/ 229787 h 430650"/>
                <a:gd name="connsiteX2" fmla="*/ 23530 w 798458"/>
                <a:gd name="connsiteY2" fmla="*/ 247424 h 430650"/>
                <a:gd name="connsiteX3" fmla="*/ 231127 w 798458"/>
                <a:gd name="connsiteY3" fmla="*/ 313294 h 430650"/>
                <a:gd name="connsiteX4" fmla="*/ 702630 w 798458"/>
                <a:gd name="connsiteY4" fmla="*/ 430372 h 430650"/>
                <a:gd name="connsiteX5" fmla="*/ 723878 w 798458"/>
                <a:gd name="connsiteY5" fmla="*/ 426123 h 430650"/>
                <a:gd name="connsiteX6" fmla="*/ 734927 w 798458"/>
                <a:gd name="connsiteY6" fmla="*/ 404875 h 430650"/>
                <a:gd name="connsiteX7" fmla="*/ 797398 w 798458"/>
                <a:gd name="connsiteY7" fmla="*/ 197065 h 430650"/>
                <a:gd name="connsiteX8" fmla="*/ 781585 w 798458"/>
                <a:gd name="connsiteY8" fmla="*/ 167020 h 430650"/>
                <a:gd name="connsiteX9" fmla="*/ 780399 w 798458"/>
                <a:gd name="connsiteY9" fmla="*/ 166679 h 430650"/>
                <a:gd name="connsiteX10" fmla="*/ 191605 w 798458"/>
                <a:gd name="connsiteY10" fmla="*/ 15603 h 430650"/>
                <a:gd name="connsiteX11" fmla="*/ 66876 w 798458"/>
                <a:gd name="connsiteY11" fmla="*/ 36852 h 430650"/>
                <a:gd name="connsiteX12" fmla="*/ 2069 w 798458"/>
                <a:gd name="connsiteY12" fmla="*/ 214488 h 4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458" h="430650">
                  <a:moveTo>
                    <a:pt x="2069" y="214488"/>
                  </a:moveTo>
                  <a:cubicBezTo>
                    <a:pt x="161" y="219354"/>
                    <a:pt x="-426" y="224624"/>
                    <a:pt x="369" y="229787"/>
                  </a:cubicBezTo>
                  <a:cubicBezTo>
                    <a:pt x="2706" y="239774"/>
                    <a:pt x="13755" y="244236"/>
                    <a:pt x="23530" y="247424"/>
                  </a:cubicBezTo>
                  <a:lnTo>
                    <a:pt x="231127" y="313294"/>
                  </a:lnTo>
                  <a:cubicBezTo>
                    <a:pt x="297847" y="334542"/>
                    <a:pt x="609987" y="426972"/>
                    <a:pt x="702630" y="430372"/>
                  </a:cubicBezTo>
                  <a:cubicBezTo>
                    <a:pt x="709988" y="431350"/>
                    <a:pt x="717459" y="429841"/>
                    <a:pt x="723878" y="426123"/>
                  </a:cubicBezTo>
                  <a:cubicBezTo>
                    <a:pt x="729804" y="420450"/>
                    <a:pt x="733688" y="412991"/>
                    <a:pt x="734927" y="404875"/>
                  </a:cubicBezTo>
                  <a:cubicBezTo>
                    <a:pt x="758301" y="326255"/>
                    <a:pt x="775299" y="271222"/>
                    <a:pt x="797398" y="197065"/>
                  </a:cubicBezTo>
                  <a:cubicBezTo>
                    <a:pt x="801329" y="184401"/>
                    <a:pt x="794251" y="170950"/>
                    <a:pt x="781585" y="167020"/>
                  </a:cubicBezTo>
                  <a:cubicBezTo>
                    <a:pt x="781194" y="166892"/>
                    <a:pt x="780796" y="166785"/>
                    <a:pt x="780399" y="166679"/>
                  </a:cubicBezTo>
                  <a:lnTo>
                    <a:pt x="191605" y="15603"/>
                  </a:lnTo>
                  <a:cubicBezTo>
                    <a:pt x="138271" y="1792"/>
                    <a:pt x="93649" y="-19245"/>
                    <a:pt x="66876" y="36852"/>
                  </a:cubicBezTo>
                  <a:cubicBezTo>
                    <a:pt x="40883" y="94371"/>
                    <a:pt x="19220" y="153739"/>
                    <a:pt x="2069" y="214488"/>
                  </a:cubicBezTo>
                  <a:close/>
                </a:path>
              </a:pathLst>
            </a:custGeom>
            <a:solidFill>
              <a:srgbClr val="FFFFFF"/>
            </a:solidFill>
            <a:ln w="18692" cap="rnd">
              <a:solidFill>
                <a:srgbClr val="190B0B"/>
              </a:solidFill>
              <a:prstDash val="solid"/>
              <a:round/>
            </a:ln>
          </p:spPr>
          <p:txBody>
            <a:bodyPr rtlCol="0" anchor="ctr"/>
            <a:lstStyle/>
            <a:p>
              <a:endParaRPr lang="en-US"/>
            </a:p>
          </p:txBody>
        </p:sp>
        <p:sp>
          <p:nvSpPr>
            <p:cNvPr id="86" name="Freeform: Shape 85">
              <a:extLst>
                <a:ext uri="{FF2B5EF4-FFF2-40B4-BE49-F238E27FC236}">
                  <a16:creationId xmlns="" xmlns:a16="http://schemas.microsoft.com/office/drawing/2014/main" id="{768C9554-1032-4D8E-BEF2-4CC83D00D244}"/>
                </a:ext>
              </a:extLst>
            </p:cNvPr>
            <p:cNvSpPr/>
            <p:nvPr/>
          </p:nvSpPr>
          <p:spPr>
            <a:xfrm>
              <a:off x="454803" y="5509313"/>
              <a:ext cx="82716" cy="75431"/>
            </a:xfrm>
            <a:custGeom>
              <a:avLst/>
              <a:gdLst>
                <a:gd name="connsiteX0" fmla="*/ 39533 w 82716"/>
                <a:gd name="connsiteY0" fmla="*/ 2068 h 75431"/>
                <a:gd name="connsiteX1" fmla="*/ 4898 w 82716"/>
                <a:gd name="connsiteY1" fmla="*/ 61139 h 75431"/>
                <a:gd name="connsiteX2" fmla="*/ 64606 w 82716"/>
                <a:gd name="connsiteY2" fmla="*/ 67514 h 75431"/>
                <a:gd name="connsiteX3" fmla="*/ 76543 w 82716"/>
                <a:gd name="connsiteY3" fmla="*/ 13224 h 75431"/>
                <a:gd name="connsiteX4" fmla="*/ 73318 w 82716"/>
                <a:gd name="connsiteY4" fmla="*/ 8868 h 75431"/>
                <a:gd name="connsiteX5" fmla="*/ 39533 w 82716"/>
                <a:gd name="connsiteY5" fmla="*/ 2068 h 7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16" h="75431">
                  <a:moveTo>
                    <a:pt x="39533" y="2068"/>
                  </a:moveTo>
                  <a:cubicBezTo>
                    <a:pt x="13610" y="9505"/>
                    <a:pt x="-10613" y="38828"/>
                    <a:pt x="4898" y="61139"/>
                  </a:cubicBezTo>
                  <a:cubicBezTo>
                    <a:pt x="20624" y="77458"/>
                    <a:pt x="45788" y="80135"/>
                    <a:pt x="64606" y="67514"/>
                  </a:cubicBezTo>
                  <a:cubicBezTo>
                    <a:pt x="82895" y="55806"/>
                    <a:pt x="88241" y="31497"/>
                    <a:pt x="76543" y="13224"/>
                  </a:cubicBezTo>
                  <a:cubicBezTo>
                    <a:pt x="75568" y="11694"/>
                    <a:pt x="74491" y="10249"/>
                    <a:pt x="73318" y="8868"/>
                  </a:cubicBezTo>
                  <a:cubicBezTo>
                    <a:pt x="64260" y="369"/>
                    <a:pt x="51173" y="-2266"/>
                    <a:pt x="39533" y="2068"/>
                  </a:cubicBezTo>
                  <a:close/>
                </a:path>
              </a:pathLst>
            </a:custGeom>
            <a:solidFill>
              <a:srgbClr val="190B0B"/>
            </a:solidFill>
            <a:ln w="21241"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5677981E-4E97-4EFF-9E8B-0D051F4E891B}"/>
                </a:ext>
              </a:extLst>
            </p:cNvPr>
            <p:cNvSpPr/>
            <p:nvPr/>
          </p:nvSpPr>
          <p:spPr>
            <a:xfrm>
              <a:off x="415398" y="5650481"/>
              <a:ext cx="66167" cy="60401"/>
            </a:xfrm>
            <a:custGeom>
              <a:avLst/>
              <a:gdLst>
                <a:gd name="connsiteX0" fmla="*/ 31766 w 66167"/>
                <a:gd name="connsiteY0" fmla="*/ 1566 h 60401"/>
                <a:gd name="connsiteX1" fmla="*/ 3931 w 66167"/>
                <a:gd name="connsiteY1" fmla="*/ 48949 h 60401"/>
                <a:gd name="connsiteX2" fmla="*/ 51740 w 66167"/>
                <a:gd name="connsiteY2" fmla="*/ 54049 h 60401"/>
                <a:gd name="connsiteX3" fmla="*/ 61102 w 66167"/>
                <a:gd name="connsiteY3" fmla="*/ 10256 h 60401"/>
                <a:gd name="connsiteX4" fmla="*/ 58752 w 66167"/>
                <a:gd name="connsiteY4" fmla="*/ 7090 h 60401"/>
                <a:gd name="connsiteX5" fmla="*/ 31766 w 66167"/>
                <a:gd name="connsiteY5" fmla="*/ 1566 h 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67" h="60401">
                  <a:moveTo>
                    <a:pt x="31766" y="1566"/>
                  </a:moveTo>
                  <a:cubicBezTo>
                    <a:pt x="10518" y="7515"/>
                    <a:pt x="-8393" y="31101"/>
                    <a:pt x="3931" y="48949"/>
                  </a:cubicBezTo>
                  <a:cubicBezTo>
                    <a:pt x="16518" y="62017"/>
                    <a:pt x="36677" y="64185"/>
                    <a:pt x="51740" y="54049"/>
                  </a:cubicBezTo>
                  <a:cubicBezTo>
                    <a:pt x="66416" y="44551"/>
                    <a:pt x="70606" y="24938"/>
                    <a:pt x="61102" y="10256"/>
                  </a:cubicBezTo>
                  <a:cubicBezTo>
                    <a:pt x="60386" y="9151"/>
                    <a:pt x="59600" y="8088"/>
                    <a:pt x="58752" y="7090"/>
                  </a:cubicBezTo>
                  <a:cubicBezTo>
                    <a:pt x="51489" y="354"/>
                    <a:pt x="41088" y="-1771"/>
                    <a:pt x="31766" y="1566"/>
                  </a:cubicBezTo>
                  <a:close/>
                </a:path>
              </a:pathLst>
            </a:custGeom>
            <a:noFill/>
            <a:ln w="18692" cap="flat">
              <a:solidFill>
                <a:srgbClr val="190B0B"/>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243A6EC4-8056-4CFB-A02D-6FC2E1EC9E26}"/>
                </a:ext>
              </a:extLst>
            </p:cNvPr>
            <p:cNvSpPr/>
            <p:nvPr/>
          </p:nvSpPr>
          <p:spPr>
            <a:xfrm>
              <a:off x="365619" y="5799933"/>
              <a:ext cx="69769" cy="63561"/>
            </a:xfrm>
            <a:custGeom>
              <a:avLst/>
              <a:gdLst>
                <a:gd name="connsiteX0" fmla="*/ 33311 w 69769"/>
                <a:gd name="connsiteY0" fmla="*/ 1702 h 63561"/>
                <a:gd name="connsiteX1" fmla="*/ 4200 w 69769"/>
                <a:gd name="connsiteY1" fmla="*/ 51636 h 63561"/>
                <a:gd name="connsiteX2" fmla="*/ 54559 w 69769"/>
                <a:gd name="connsiteY2" fmla="*/ 56735 h 63561"/>
                <a:gd name="connsiteX3" fmla="*/ 64627 w 69769"/>
                <a:gd name="connsiteY3" fmla="*/ 11264 h 63561"/>
                <a:gd name="connsiteX4" fmla="*/ 61784 w 69769"/>
                <a:gd name="connsiteY4" fmla="*/ 7439 h 63561"/>
                <a:gd name="connsiteX5" fmla="*/ 33311 w 69769"/>
                <a:gd name="connsiteY5" fmla="*/ 1702 h 6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69" h="63561">
                  <a:moveTo>
                    <a:pt x="33311" y="1702"/>
                  </a:moveTo>
                  <a:cubicBezTo>
                    <a:pt x="12062" y="8077"/>
                    <a:pt x="-9186" y="32725"/>
                    <a:pt x="4200" y="51636"/>
                  </a:cubicBezTo>
                  <a:cubicBezTo>
                    <a:pt x="17515" y="65362"/>
                    <a:pt x="38765" y="67509"/>
                    <a:pt x="54559" y="56735"/>
                  </a:cubicBezTo>
                  <a:cubicBezTo>
                    <a:pt x="69896" y="46961"/>
                    <a:pt x="74405" y="26605"/>
                    <a:pt x="64627" y="11264"/>
                  </a:cubicBezTo>
                  <a:cubicBezTo>
                    <a:pt x="63772" y="9926"/>
                    <a:pt x="62823" y="8650"/>
                    <a:pt x="61784" y="7439"/>
                  </a:cubicBezTo>
                  <a:cubicBezTo>
                    <a:pt x="54121" y="342"/>
                    <a:pt x="43125" y="-1888"/>
                    <a:pt x="33311" y="1702"/>
                  </a:cubicBezTo>
                  <a:close/>
                </a:path>
              </a:pathLst>
            </a:custGeom>
            <a:solidFill>
              <a:srgbClr val="190B0B"/>
            </a:solidFill>
            <a:ln w="21241"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7441CEBA-4735-498B-9667-9FA11D138BA6}"/>
                </a:ext>
              </a:extLst>
            </p:cNvPr>
            <p:cNvSpPr/>
            <p:nvPr/>
          </p:nvSpPr>
          <p:spPr>
            <a:xfrm>
              <a:off x="312863" y="6001639"/>
              <a:ext cx="82716" cy="75520"/>
            </a:xfrm>
            <a:custGeom>
              <a:avLst/>
              <a:gdLst>
                <a:gd name="connsiteX0" fmla="*/ 39533 w 82716"/>
                <a:gd name="connsiteY0" fmla="*/ 2068 h 75520"/>
                <a:gd name="connsiteX1" fmla="*/ 4898 w 82716"/>
                <a:gd name="connsiteY1" fmla="*/ 61352 h 75520"/>
                <a:gd name="connsiteX2" fmla="*/ 64606 w 82716"/>
                <a:gd name="connsiteY2" fmla="*/ 67513 h 75520"/>
                <a:gd name="connsiteX3" fmla="*/ 76543 w 82716"/>
                <a:gd name="connsiteY3" fmla="*/ 13224 h 75520"/>
                <a:gd name="connsiteX4" fmla="*/ 73318 w 82716"/>
                <a:gd name="connsiteY4" fmla="*/ 8868 h 75520"/>
                <a:gd name="connsiteX5" fmla="*/ 39533 w 82716"/>
                <a:gd name="connsiteY5" fmla="*/ 2068 h 7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16" h="75520">
                  <a:moveTo>
                    <a:pt x="39533" y="2068"/>
                  </a:moveTo>
                  <a:cubicBezTo>
                    <a:pt x="13610" y="9506"/>
                    <a:pt x="-10613" y="39041"/>
                    <a:pt x="4898" y="61352"/>
                  </a:cubicBezTo>
                  <a:cubicBezTo>
                    <a:pt x="20679" y="77606"/>
                    <a:pt x="45839" y="80199"/>
                    <a:pt x="64606" y="67513"/>
                  </a:cubicBezTo>
                  <a:cubicBezTo>
                    <a:pt x="82895" y="55827"/>
                    <a:pt x="88241" y="31498"/>
                    <a:pt x="76543" y="13224"/>
                  </a:cubicBezTo>
                  <a:cubicBezTo>
                    <a:pt x="75568" y="11694"/>
                    <a:pt x="74491" y="10249"/>
                    <a:pt x="73318" y="8868"/>
                  </a:cubicBezTo>
                  <a:cubicBezTo>
                    <a:pt x="64260" y="369"/>
                    <a:pt x="51173" y="-2266"/>
                    <a:pt x="39533" y="2068"/>
                  </a:cubicBezTo>
                  <a:close/>
                </a:path>
              </a:pathLst>
            </a:custGeom>
            <a:solidFill>
              <a:srgbClr val="190B0B"/>
            </a:solidFill>
            <a:ln w="21241"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0C03A4B0-FCE0-4ADE-89F9-F9E9949CFB95}"/>
                </a:ext>
              </a:extLst>
            </p:cNvPr>
            <p:cNvSpPr/>
            <p:nvPr/>
          </p:nvSpPr>
          <p:spPr>
            <a:xfrm>
              <a:off x="255978" y="6214490"/>
              <a:ext cx="69769" cy="63561"/>
            </a:xfrm>
            <a:custGeom>
              <a:avLst/>
              <a:gdLst>
                <a:gd name="connsiteX0" fmla="*/ 33311 w 69769"/>
                <a:gd name="connsiteY0" fmla="*/ 1702 h 63561"/>
                <a:gd name="connsiteX1" fmla="*/ 4200 w 69769"/>
                <a:gd name="connsiteY1" fmla="*/ 51636 h 63561"/>
                <a:gd name="connsiteX2" fmla="*/ 54559 w 69769"/>
                <a:gd name="connsiteY2" fmla="*/ 56736 h 63561"/>
                <a:gd name="connsiteX3" fmla="*/ 64627 w 69769"/>
                <a:gd name="connsiteY3" fmla="*/ 11264 h 63561"/>
                <a:gd name="connsiteX4" fmla="*/ 61784 w 69769"/>
                <a:gd name="connsiteY4" fmla="*/ 7439 h 63561"/>
                <a:gd name="connsiteX5" fmla="*/ 33311 w 69769"/>
                <a:gd name="connsiteY5" fmla="*/ 1702 h 6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69" h="63561">
                  <a:moveTo>
                    <a:pt x="33311" y="1702"/>
                  </a:moveTo>
                  <a:cubicBezTo>
                    <a:pt x="12062" y="8077"/>
                    <a:pt x="-9186" y="32725"/>
                    <a:pt x="4200" y="51636"/>
                  </a:cubicBezTo>
                  <a:cubicBezTo>
                    <a:pt x="17512" y="65363"/>
                    <a:pt x="38765" y="67508"/>
                    <a:pt x="54559" y="56736"/>
                  </a:cubicBezTo>
                  <a:cubicBezTo>
                    <a:pt x="69896" y="46962"/>
                    <a:pt x="74405" y="26605"/>
                    <a:pt x="64627" y="11264"/>
                  </a:cubicBezTo>
                  <a:cubicBezTo>
                    <a:pt x="63772" y="9925"/>
                    <a:pt x="62823" y="8650"/>
                    <a:pt x="61784" y="7439"/>
                  </a:cubicBezTo>
                  <a:cubicBezTo>
                    <a:pt x="54121" y="342"/>
                    <a:pt x="43125" y="-1889"/>
                    <a:pt x="33311" y="1702"/>
                  </a:cubicBezTo>
                  <a:close/>
                </a:path>
              </a:pathLst>
            </a:custGeom>
            <a:solidFill>
              <a:srgbClr val="190B0B"/>
            </a:solidFill>
            <a:ln w="21241"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27BE4F19-F0DF-42E9-B01C-8DB35603A46A}"/>
                </a:ext>
              </a:extLst>
            </p:cNvPr>
            <p:cNvSpPr/>
            <p:nvPr/>
          </p:nvSpPr>
          <p:spPr>
            <a:xfrm>
              <a:off x="213936" y="6390419"/>
              <a:ext cx="66226" cy="60460"/>
            </a:xfrm>
            <a:custGeom>
              <a:avLst/>
              <a:gdLst>
                <a:gd name="connsiteX0" fmla="*/ 31580 w 66226"/>
                <a:gd name="connsiteY0" fmla="*/ 1710 h 60460"/>
                <a:gd name="connsiteX1" fmla="*/ 3957 w 66226"/>
                <a:gd name="connsiteY1" fmla="*/ 49094 h 60460"/>
                <a:gd name="connsiteX2" fmla="*/ 51554 w 66226"/>
                <a:gd name="connsiteY2" fmla="*/ 53981 h 60460"/>
                <a:gd name="connsiteX3" fmla="*/ 61413 w 66226"/>
                <a:gd name="connsiteY3" fmla="*/ 10613 h 60460"/>
                <a:gd name="connsiteX4" fmla="*/ 58778 w 66226"/>
                <a:gd name="connsiteY4" fmla="*/ 7022 h 60460"/>
                <a:gd name="connsiteX5" fmla="*/ 31580 w 66226"/>
                <a:gd name="connsiteY5" fmla="*/ 1710 h 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26" h="60460">
                  <a:moveTo>
                    <a:pt x="31580" y="1710"/>
                  </a:moveTo>
                  <a:cubicBezTo>
                    <a:pt x="10332" y="7659"/>
                    <a:pt x="-8367" y="31246"/>
                    <a:pt x="3957" y="49094"/>
                  </a:cubicBezTo>
                  <a:cubicBezTo>
                    <a:pt x="16487" y="62162"/>
                    <a:pt x="36631" y="64223"/>
                    <a:pt x="51554" y="53981"/>
                  </a:cubicBezTo>
                  <a:cubicBezTo>
                    <a:pt x="66251" y="44738"/>
                    <a:pt x="70664" y="25317"/>
                    <a:pt x="61413" y="10613"/>
                  </a:cubicBezTo>
                  <a:cubicBezTo>
                    <a:pt x="60620" y="9360"/>
                    <a:pt x="59741" y="8148"/>
                    <a:pt x="58778" y="7022"/>
                  </a:cubicBezTo>
                  <a:cubicBezTo>
                    <a:pt x="51452" y="244"/>
                    <a:pt x="40921" y="-1817"/>
                    <a:pt x="31580" y="1710"/>
                  </a:cubicBezTo>
                  <a:close/>
                </a:path>
              </a:pathLst>
            </a:custGeom>
            <a:noFill/>
            <a:ln w="18692" cap="flat">
              <a:solidFill>
                <a:srgbClr val="190B0B"/>
              </a:solid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34B25136-A5D7-4E55-9ADF-D204864D1374}"/>
                </a:ext>
              </a:extLst>
            </p:cNvPr>
            <p:cNvSpPr/>
            <p:nvPr/>
          </p:nvSpPr>
          <p:spPr>
            <a:xfrm>
              <a:off x="188651" y="6542864"/>
              <a:ext cx="66193" cy="60451"/>
            </a:xfrm>
            <a:custGeom>
              <a:avLst/>
              <a:gdLst>
                <a:gd name="connsiteX0" fmla="*/ 31580 w 66193"/>
                <a:gd name="connsiteY0" fmla="*/ 1616 h 60451"/>
                <a:gd name="connsiteX1" fmla="*/ 3957 w 66193"/>
                <a:gd name="connsiteY1" fmla="*/ 49000 h 60451"/>
                <a:gd name="connsiteX2" fmla="*/ 51766 w 66193"/>
                <a:gd name="connsiteY2" fmla="*/ 54100 h 60451"/>
                <a:gd name="connsiteX3" fmla="*/ 61128 w 66193"/>
                <a:gd name="connsiteY3" fmla="*/ 10307 h 60451"/>
                <a:gd name="connsiteX4" fmla="*/ 58778 w 66193"/>
                <a:gd name="connsiteY4" fmla="*/ 7140 h 60451"/>
                <a:gd name="connsiteX5" fmla="*/ 31580 w 66193"/>
                <a:gd name="connsiteY5" fmla="*/ 1616 h 6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3" h="60451">
                  <a:moveTo>
                    <a:pt x="31580" y="1616"/>
                  </a:moveTo>
                  <a:cubicBezTo>
                    <a:pt x="10332" y="7566"/>
                    <a:pt x="-8367" y="31151"/>
                    <a:pt x="3957" y="49000"/>
                  </a:cubicBezTo>
                  <a:cubicBezTo>
                    <a:pt x="16545" y="62068"/>
                    <a:pt x="36703" y="64235"/>
                    <a:pt x="51766" y="54100"/>
                  </a:cubicBezTo>
                  <a:cubicBezTo>
                    <a:pt x="66442" y="44601"/>
                    <a:pt x="70633" y="24989"/>
                    <a:pt x="61128" y="10307"/>
                  </a:cubicBezTo>
                  <a:cubicBezTo>
                    <a:pt x="60412" y="9202"/>
                    <a:pt x="59626" y="8139"/>
                    <a:pt x="58778" y="7140"/>
                  </a:cubicBezTo>
                  <a:cubicBezTo>
                    <a:pt x="51471" y="341"/>
                    <a:pt x="40963" y="-1805"/>
                    <a:pt x="31580" y="1616"/>
                  </a:cubicBezTo>
                  <a:close/>
                </a:path>
              </a:pathLst>
            </a:custGeom>
            <a:noFill/>
            <a:ln w="18692" cap="flat">
              <a:solidFill>
                <a:srgbClr val="190B0B"/>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B7B5CD7D-5E65-45C9-833E-D4E33A2B82FC}"/>
                </a:ext>
              </a:extLst>
            </p:cNvPr>
            <p:cNvSpPr/>
            <p:nvPr/>
          </p:nvSpPr>
          <p:spPr>
            <a:xfrm>
              <a:off x="142568" y="6760286"/>
              <a:ext cx="66167" cy="60481"/>
            </a:xfrm>
            <a:custGeom>
              <a:avLst/>
              <a:gdLst>
                <a:gd name="connsiteX0" fmla="*/ 31766 w 66167"/>
                <a:gd name="connsiteY0" fmla="*/ 1565 h 60481"/>
                <a:gd name="connsiteX1" fmla="*/ 3931 w 66167"/>
                <a:gd name="connsiteY1" fmla="*/ 49162 h 60481"/>
                <a:gd name="connsiteX2" fmla="*/ 51740 w 66167"/>
                <a:gd name="connsiteY2" fmla="*/ 54049 h 60481"/>
                <a:gd name="connsiteX3" fmla="*/ 61102 w 66167"/>
                <a:gd name="connsiteY3" fmla="*/ 10256 h 60481"/>
                <a:gd name="connsiteX4" fmla="*/ 58752 w 66167"/>
                <a:gd name="connsiteY4" fmla="*/ 7090 h 60481"/>
                <a:gd name="connsiteX5" fmla="*/ 31766 w 66167"/>
                <a:gd name="connsiteY5" fmla="*/ 1565 h 6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67" h="60481">
                  <a:moveTo>
                    <a:pt x="31766" y="1565"/>
                  </a:moveTo>
                  <a:cubicBezTo>
                    <a:pt x="10518" y="7728"/>
                    <a:pt x="-8393" y="31313"/>
                    <a:pt x="3931" y="49162"/>
                  </a:cubicBezTo>
                  <a:cubicBezTo>
                    <a:pt x="16573" y="62166"/>
                    <a:pt x="36728" y="64227"/>
                    <a:pt x="51740" y="54049"/>
                  </a:cubicBezTo>
                  <a:cubicBezTo>
                    <a:pt x="66416" y="44551"/>
                    <a:pt x="70606" y="24939"/>
                    <a:pt x="61102" y="10256"/>
                  </a:cubicBezTo>
                  <a:cubicBezTo>
                    <a:pt x="60386" y="9151"/>
                    <a:pt x="59600" y="8089"/>
                    <a:pt x="58752" y="7090"/>
                  </a:cubicBezTo>
                  <a:cubicBezTo>
                    <a:pt x="51489" y="354"/>
                    <a:pt x="41088" y="-1770"/>
                    <a:pt x="31766" y="1565"/>
                  </a:cubicBezTo>
                  <a:close/>
                </a:path>
              </a:pathLst>
            </a:custGeom>
            <a:noFill/>
            <a:ln w="18692" cap="flat">
              <a:solidFill>
                <a:srgbClr val="190B0B"/>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A7798ED3-C6E6-4438-B1F2-BDB37AC6D452}"/>
                </a:ext>
              </a:extLst>
            </p:cNvPr>
            <p:cNvSpPr/>
            <p:nvPr/>
          </p:nvSpPr>
          <p:spPr>
            <a:xfrm>
              <a:off x="291318" y="5473131"/>
              <a:ext cx="226245" cy="150882"/>
            </a:xfrm>
            <a:custGeom>
              <a:avLst/>
              <a:gdLst>
                <a:gd name="connsiteX0" fmla="*/ 26443 w 226245"/>
                <a:gd name="connsiteY0" fmla="*/ 139180 h 150882"/>
                <a:gd name="connsiteX1" fmla="*/ 307 w 226245"/>
                <a:gd name="connsiteY1" fmla="*/ 75435 h 150882"/>
                <a:gd name="connsiteX2" fmla="*/ 59590 w 226245"/>
                <a:gd name="connsiteY2" fmla="*/ 5528 h 150882"/>
                <a:gd name="connsiteX3" fmla="*/ 144584 w 226245"/>
                <a:gd name="connsiteY3" fmla="*/ 9352 h 150882"/>
                <a:gd name="connsiteX4" fmla="*/ 212154 w 226245"/>
                <a:gd name="connsiteY4" fmla="*/ 47174 h 150882"/>
                <a:gd name="connsiteX5" fmla="*/ 225028 w 226245"/>
                <a:gd name="connsiteY5" fmla="*/ 74330 h 150882"/>
                <a:gd name="connsiteX6" fmla="*/ 197877 w 226245"/>
                <a:gd name="connsiteY6" fmla="*/ 87207 h 150882"/>
                <a:gd name="connsiteX7" fmla="*/ 189206 w 226245"/>
                <a:gd name="connsiteY7" fmla="*/ 81384 h 150882"/>
                <a:gd name="connsiteX8" fmla="*/ 129922 w 226245"/>
                <a:gd name="connsiteY8" fmla="*/ 48025 h 150882"/>
                <a:gd name="connsiteX9" fmla="*/ 72339 w 226245"/>
                <a:gd name="connsiteY9" fmla="*/ 44625 h 150882"/>
                <a:gd name="connsiteX10" fmla="*/ 41104 w 226245"/>
                <a:gd name="connsiteY10" fmla="*/ 79472 h 150882"/>
                <a:gd name="connsiteX11" fmla="*/ 58740 w 226245"/>
                <a:gd name="connsiteY11" fmla="*/ 111982 h 150882"/>
                <a:gd name="connsiteX12" fmla="*/ 67877 w 226245"/>
                <a:gd name="connsiteY12" fmla="*/ 139605 h 150882"/>
                <a:gd name="connsiteX13" fmla="*/ 40254 w 226245"/>
                <a:gd name="connsiteY13" fmla="*/ 148955 h 150882"/>
                <a:gd name="connsiteX14" fmla="*/ 26443 w 226245"/>
                <a:gd name="connsiteY14" fmla="*/ 139180 h 15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245" h="150882">
                  <a:moveTo>
                    <a:pt x="26443" y="139180"/>
                  </a:moveTo>
                  <a:cubicBezTo>
                    <a:pt x="7939" y="123414"/>
                    <a:pt x="-1797" y="99658"/>
                    <a:pt x="307" y="75435"/>
                  </a:cubicBezTo>
                  <a:cubicBezTo>
                    <a:pt x="5079" y="42713"/>
                    <a:pt x="28089" y="15578"/>
                    <a:pt x="59590" y="5528"/>
                  </a:cubicBezTo>
                  <a:cubicBezTo>
                    <a:pt x="87523" y="-2972"/>
                    <a:pt x="117526" y="-1612"/>
                    <a:pt x="144584" y="9352"/>
                  </a:cubicBezTo>
                  <a:cubicBezTo>
                    <a:pt x="168531" y="19233"/>
                    <a:pt x="191214" y="31918"/>
                    <a:pt x="212154" y="47174"/>
                  </a:cubicBezTo>
                  <a:cubicBezTo>
                    <a:pt x="223207" y="51127"/>
                    <a:pt x="228972" y="63281"/>
                    <a:pt x="225028" y="74330"/>
                  </a:cubicBezTo>
                  <a:cubicBezTo>
                    <a:pt x="221087" y="85379"/>
                    <a:pt x="208930" y="91138"/>
                    <a:pt x="197877" y="87207"/>
                  </a:cubicBezTo>
                  <a:cubicBezTo>
                    <a:pt x="194547" y="86017"/>
                    <a:pt x="191566" y="84019"/>
                    <a:pt x="189206" y="81384"/>
                  </a:cubicBezTo>
                  <a:cubicBezTo>
                    <a:pt x="170734" y="68104"/>
                    <a:pt x="150852" y="56928"/>
                    <a:pt x="129922" y="48025"/>
                  </a:cubicBezTo>
                  <a:cubicBezTo>
                    <a:pt x="111679" y="40353"/>
                    <a:pt x="91359" y="39143"/>
                    <a:pt x="72339" y="44625"/>
                  </a:cubicBezTo>
                  <a:cubicBezTo>
                    <a:pt x="56265" y="49533"/>
                    <a:pt x="44236" y="62962"/>
                    <a:pt x="41104" y="79472"/>
                  </a:cubicBezTo>
                  <a:cubicBezTo>
                    <a:pt x="40167" y="92816"/>
                    <a:pt x="47045" y="105501"/>
                    <a:pt x="58740" y="111982"/>
                  </a:cubicBezTo>
                  <a:cubicBezTo>
                    <a:pt x="68602" y="117337"/>
                    <a:pt x="72601" y="129427"/>
                    <a:pt x="67877" y="139605"/>
                  </a:cubicBezTo>
                  <a:cubicBezTo>
                    <a:pt x="62599" y="149549"/>
                    <a:pt x="50485" y="153650"/>
                    <a:pt x="40254" y="148955"/>
                  </a:cubicBezTo>
                  <a:cubicBezTo>
                    <a:pt x="35273" y="146256"/>
                    <a:pt x="30635" y="142984"/>
                    <a:pt x="26443" y="139180"/>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02EC93A7-4339-4B8F-9F95-68A77F06D921}"/>
                </a:ext>
              </a:extLst>
            </p:cNvPr>
            <p:cNvSpPr/>
            <p:nvPr/>
          </p:nvSpPr>
          <p:spPr>
            <a:xfrm>
              <a:off x="250938" y="5613583"/>
              <a:ext cx="217364" cy="150957"/>
            </a:xfrm>
            <a:custGeom>
              <a:avLst/>
              <a:gdLst>
                <a:gd name="connsiteX0" fmla="*/ 26451 w 217364"/>
                <a:gd name="connsiteY0" fmla="*/ 139393 h 150957"/>
                <a:gd name="connsiteX1" fmla="*/ 316 w 217364"/>
                <a:gd name="connsiteY1" fmla="*/ 75648 h 150957"/>
                <a:gd name="connsiteX2" fmla="*/ 59386 w 217364"/>
                <a:gd name="connsiteY2" fmla="*/ 5528 h 150957"/>
                <a:gd name="connsiteX3" fmla="*/ 144380 w 217364"/>
                <a:gd name="connsiteY3" fmla="*/ 9352 h 150957"/>
                <a:gd name="connsiteX4" fmla="*/ 211950 w 217364"/>
                <a:gd name="connsiteY4" fmla="*/ 47174 h 150957"/>
                <a:gd name="connsiteX5" fmla="*/ 210337 w 217364"/>
                <a:gd name="connsiteY5" fmla="*/ 77178 h 150957"/>
                <a:gd name="connsiteX6" fmla="*/ 189002 w 217364"/>
                <a:gd name="connsiteY6" fmla="*/ 81385 h 150957"/>
                <a:gd name="connsiteX7" fmla="*/ 129719 w 217364"/>
                <a:gd name="connsiteY7" fmla="*/ 48025 h 150957"/>
                <a:gd name="connsiteX8" fmla="*/ 72135 w 217364"/>
                <a:gd name="connsiteY8" fmla="*/ 44625 h 150957"/>
                <a:gd name="connsiteX9" fmla="*/ 40688 w 217364"/>
                <a:gd name="connsiteY9" fmla="*/ 79685 h 150957"/>
                <a:gd name="connsiteX10" fmla="*/ 58536 w 217364"/>
                <a:gd name="connsiteY10" fmla="*/ 111983 h 150957"/>
                <a:gd name="connsiteX11" fmla="*/ 67673 w 217364"/>
                <a:gd name="connsiteY11" fmla="*/ 139605 h 150957"/>
                <a:gd name="connsiteX12" fmla="*/ 39838 w 217364"/>
                <a:gd name="connsiteY12" fmla="*/ 148955 h 150957"/>
                <a:gd name="connsiteX13" fmla="*/ 26451 w 217364"/>
                <a:gd name="connsiteY13" fmla="*/ 139393 h 15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364" h="150957">
                  <a:moveTo>
                    <a:pt x="26451" y="139393"/>
                  </a:moveTo>
                  <a:cubicBezTo>
                    <a:pt x="7918" y="123648"/>
                    <a:pt x="-1824" y="99871"/>
                    <a:pt x="316" y="75648"/>
                  </a:cubicBezTo>
                  <a:cubicBezTo>
                    <a:pt x="5024" y="42925"/>
                    <a:pt x="27937" y="15727"/>
                    <a:pt x="59386" y="5528"/>
                  </a:cubicBezTo>
                  <a:cubicBezTo>
                    <a:pt x="87320" y="-2972"/>
                    <a:pt x="117322" y="-1612"/>
                    <a:pt x="144380" y="9352"/>
                  </a:cubicBezTo>
                  <a:cubicBezTo>
                    <a:pt x="168263" y="19360"/>
                    <a:pt x="190931" y="32046"/>
                    <a:pt x="211950" y="47174"/>
                  </a:cubicBezTo>
                  <a:cubicBezTo>
                    <a:pt x="219791" y="55908"/>
                    <a:pt x="219068" y="69337"/>
                    <a:pt x="210337" y="77178"/>
                  </a:cubicBezTo>
                  <a:cubicBezTo>
                    <a:pt x="204534" y="82383"/>
                    <a:pt x="196345" y="83998"/>
                    <a:pt x="189002" y="81385"/>
                  </a:cubicBezTo>
                  <a:cubicBezTo>
                    <a:pt x="170475" y="68211"/>
                    <a:pt x="150602" y="57013"/>
                    <a:pt x="129719" y="48025"/>
                  </a:cubicBezTo>
                  <a:cubicBezTo>
                    <a:pt x="111447" y="40460"/>
                    <a:pt x="91168" y="39271"/>
                    <a:pt x="72135" y="44625"/>
                  </a:cubicBezTo>
                  <a:cubicBezTo>
                    <a:pt x="55946" y="49554"/>
                    <a:pt x="43830" y="63047"/>
                    <a:pt x="40688" y="79685"/>
                  </a:cubicBezTo>
                  <a:cubicBezTo>
                    <a:pt x="39768" y="93029"/>
                    <a:pt x="46754" y="105672"/>
                    <a:pt x="58536" y="111983"/>
                  </a:cubicBezTo>
                  <a:cubicBezTo>
                    <a:pt x="68398" y="117337"/>
                    <a:pt x="72397" y="129427"/>
                    <a:pt x="67673" y="139605"/>
                  </a:cubicBezTo>
                  <a:cubicBezTo>
                    <a:pt x="62387" y="149656"/>
                    <a:pt x="50124" y="153779"/>
                    <a:pt x="39838" y="148955"/>
                  </a:cubicBezTo>
                  <a:cubicBezTo>
                    <a:pt x="35040" y="146256"/>
                    <a:pt x="30550" y="143069"/>
                    <a:pt x="26451" y="139393"/>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7162597D-D589-4092-BF48-A79D3606CBF5}"/>
                </a:ext>
              </a:extLst>
            </p:cNvPr>
            <p:cNvSpPr/>
            <p:nvPr/>
          </p:nvSpPr>
          <p:spPr>
            <a:xfrm>
              <a:off x="200414" y="5764447"/>
              <a:ext cx="218350" cy="150581"/>
            </a:xfrm>
            <a:custGeom>
              <a:avLst/>
              <a:gdLst>
                <a:gd name="connsiteX0" fmla="*/ 26616 w 218350"/>
                <a:gd name="connsiteY0" fmla="*/ 139181 h 150581"/>
                <a:gd name="connsiteX1" fmla="*/ 268 w 218350"/>
                <a:gd name="connsiteY1" fmla="*/ 75435 h 150581"/>
                <a:gd name="connsiteX2" fmla="*/ 60188 w 218350"/>
                <a:gd name="connsiteY2" fmla="*/ 5528 h 150581"/>
                <a:gd name="connsiteX3" fmla="*/ 145182 w 218350"/>
                <a:gd name="connsiteY3" fmla="*/ 9352 h 150581"/>
                <a:gd name="connsiteX4" fmla="*/ 212752 w 218350"/>
                <a:gd name="connsiteY4" fmla="*/ 46962 h 150581"/>
                <a:gd name="connsiteX5" fmla="*/ 211526 w 218350"/>
                <a:gd name="connsiteY5" fmla="*/ 76986 h 150581"/>
                <a:gd name="connsiteX6" fmla="*/ 190016 w 218350"/>
                <a:gd name="connsiteY6" fmla="*/ 81385 h 150581"/>
                <a:gd name="connsiteX7" fmla="*/ 130308 w 218350"/>
                <a:gd name="connsiteY7" fmla="*/ 48025 h 150581"/>
                <a:gd name="connsiteX8" fmla="*/ 72725 w 218350"/>
                <a:gd name="connsiteY8" fmla="*/ 44412 h 150581"/>
                <a:gd name="connsiteX9" fmla="*/ 41277 w 218350"/>
                <a:gd name="connsiteY9" fmla="*/ 79473 h 150581"/>
                <a:gd name="connsiteX10" fmla="*/ 60188 w 218350"/>
                <a:gd name="connsiteY10" fmla="*/ 111770 h 150581"/>
                <a:gd name="connsiteX11" fmla="*/ 69325 w 218350"/>
                <a:gd name="connsiteY11" fmla="*/ 139393 h 150581"/>
                <a:gd name="connsiteX12" fmla="*/ 41490 w 218350"/>
                <a:gd name="connsiteY12" fmla="*/ 148530 h 150581"/>
                <a:gd name="connsiteX13" fmla="*/ 26616 w 218350"/>
                <a:gd name="connsiteY13" fmla="*/ 139181 h 1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350" h="150581">
                  <a:moveTo>
                    <a:pt x="26616" y="139181"/>
                  </a:moveTo>
                  <a:cubicBezTo>
                    <a:pt x="8121" y="123393"/>
                    <a:pt x="-1677" y="99680"/>
                    <a:pt x="268" y="75435"/>
                  </a:cubicBezTo>
                  <a:cubicBezTo>
                    <a:pt x="5242" y="42606"/>
                    <a:pt x="28498" y="15472"/>
                    <a:pt x="60188" y="5528"/>
                  </a:cubicBezTo>
                  <a:cubicBezTo>
                    <a:pt x="88121" y="-2972"/>
                    <a:pt x="118124" y="-1612"/>
                    <a:pt x="145182" y="9352"/>
                  </a:cubicBezTo>
                  <a:cubicBezTo>
                    <a:pt x="169103" y="19191"/>
                    <a:pt x="191782" y="31812"/>
                    <a:pt x="212752" y="46962"/>
                  </a:cubicBezTo>
                  <a:cubicBezTo>
                    <a:pt x="220705" y="55589"/>
                    <a:pt x="220155" y="69040"/>
                    <a:pt x="211526" y="76986"/>
                  </a:cubicBezTo>
                  <a:cubicBezTo>
                    <a:pt x="205727" y="82320"/>
                    <a:pt x="197447" y="84019"/>
                    <a:pt x="190016" y="81385"/>
                  </a:cubicBezTo>
                  <a:cubicBezTo>
                    <a:pt x="171405" y="68105"/>
                    <a:pt x="151380" y="56906"/>
                    <a:pt x="130308" y="48025"/>
                  </a:cubicBezTo>
                  <a:cubicBezTo>
                    <a:pt x="112085" y="40290"/>
                    <a:pt x="91770" y="39015"/>
                    <a:pt x="72725" y="44412"/>
                  </a:cubicBezTo>
                  <a:cubicBezTo>
                    <a:pt x="56536" y="49342"/>
                    <a:pt x="44420" y="62835"/>
                    <a:pt x="41277" y="79473"/>
                  </a:cubicBezTo>
                  <a:cubicBezTo>
                    <a:pt x="40610" y="93029"/>
                    <a:pt x="48032" y="105714"/>
                    <a:pt x="60188" y="111770"/>
                  </a:cubicBezTo>
                  <a:cubicBezTo>
                    <a:pt x="70050" y="117125"/>
                    <a:pt x="74049" y="129215"/>
                    <a:pt x="69325" y="139393"/>
                  </a:cubicBezTo>
                  <a:cubicBezTo>
                    <a:pt x="63964" y="149379"/>
                    <a:pt x="51721" y="153396"/>
                    <a:pt x="41490" y="148530"/>
                  </a:cubicBezTo>
                  <a:cubicBezTo>
                    <a:pt x="36180" y="146022"/>
                    <a:pt x="31186" y="142877"/>
                    <a:pt x="26616" y="139181"/>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32E071D9-9E69-43F4-83E8-D8FBFF8ED15A}"/>
                </a:ext>
              </a:extLst>
            </p:cNvPr>
            <p:cNvSpPr/>
            <p:nvPr/>
          </p:nvSpPr>
          <p:spPr>
            <a:xfrm>
              <a:off x="153629" y="5972257"/>
              <a:ext cx="222196" cy="148847"/>
            </a:xfrm>
            <a:custGeom>
              <a:avLst/>
              <a:gdLst>
                <a:gd name="connsiteX0" fmla="*/ 26442 w 222196"/>
                <a:gd name="connsiteY0" fmla="*/ 139181 h 148847"/>
                <a:gd name="connsiteX1" fmla="*/ 307 w 222196"/>
                <a:gd name="connsiteY1" fmla="*/ 75435 h 148847"/>
                <a:gd name="connsiteX2" fmla="*/ 59590 w 222196"/>
                <a:gd name="connsiteY2" fmla="*/ 5528 h 148847"/>
                <a:gd name="connsiteX3" fmla="*/ 144584 w 222196"/>
                <a:gd name="connsiteY3" fmla="*/ 9352 h 148847"/>
                <a:gd name="connsiteX4" fmla="*/ 213216 w 222196"/>
                <a:gd name="connsiteY4" fmla="*/ 46537 h 148847"/>
                <a:gd name="connsiteX5" fmla="*/ 218953 w 222196"/>
                <a:gd name="connsiteY5" fmla="*/ 75223 h 148847"/>
                <a:gd name="connsiteX6" fmla="*/ 190268 w 222196"/>
                <a:gd name="connsiteY6" fmla="*/ 80959 h 148847"/>
                <a:gd name="connsiteX7" fmla="*/ 131197 w 222196"/>
                <a:gd name="connsiteY7" fmla="*/ 47600 h 148847"/>
                <a:gd name="connsiteX8" fmla="*/ 73614 w 222196"/>
                <a:gd name="connsiteY8" fmla="*/ 43987 h 148847"/>
                <a:gd name="connsiteX9" fmla="*/ 42166 w 222196"/>
                <a:gd name="connsiteY9" fmla="*/ 79047 h 148847"/>
                <a:gd name="connsiteX10" fmla="*/ 60015 w 222196"/>
                <a:gd name="connsiteY10" fmla="*/ 111557 h 148847"/>
                <a:gd name="connsiteX11" fmla="*/ 62155 w 222196"/>
                <a:gd name="connsiteY11" fmla="*/ 141539 h 148847"/>
                <a:gd name="connsiteX12" fmla="*/ 41316 w 222196"/>
                <a:gd name="connsiteY12" fmla="*/ 148317 h 148847"/>
                <a:gd name="connsiteX13" fmla="*/ 26442 w 222196"/>
                <a:gd name="connsiteY13" fmla="*/ 139181 h 14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196" h="148847">
                  <a:moveTo>
                    <a:pt x="26442" y="139181"/>
                  </a:moveTo>
                  <a:cubicBezTo>
                    <a:pt x="7940" y="123414"/>
                    <a:pt x="-1796" y="99658"/>
                    <a:pt x="307" y="75435"/>
                  </a:cubicBezTo>
                  <a:cubicBezTo>
                    <a:pt x="5030" y="42691"/>
                    <a:pt x="28059" y="15536"/>
                    <a:pt x="59590" y="5528"/>
                  </a:cubicBezTo>
                  <a:cubicBezTo>
                    <a:pt x="87523" y="-2972"/>
                    <a:pt x="117526" y="-1612"/>
                    <a:pt x="144584" y="9352"/>
                  </a:cubicBezTo>
                  <a:cubicBezTo>
                    <a:pt x="168832" y="19021"/>
                    <a:pt x="191866" y="31514"/>
                    <a:pt x="213216" y="46537"/>
                  </a:cubicBezTo>
                  <a:cubicBezTo>
                    <a:pt x="222453" y="53060"/>
                    <a:pt x="224975" y="65661"/>
                    <a:pt x="218953" y="75223"/>
                  </a:cubicBezTo>
                  <a:cubicBezTo>
                    <a:pt x="212439" y="84466"/>
                    <a:pt x="199834" y="86973"/>
                    <a:pt x="190268" y="80959"/>
                  </a:cubicBezTo>
                  <a:cubicBezTo>
                    <a:pt x="171892" y="67658"/>
                    <a:pt x="152078" y="56460"/>
                    <a:pt x="131197" y="47600"/>
                  </a:cubicBezTo>
                  <a:cubicBezTo>
                    <a:pt x="112975" y="39865"/>
                    <a:pt x="92659" y="38590"/>
                    <a:pt x="73614" y="43987"/>
                  </a:cubicBezTo>
                  <a:cubicBezTo>
                    <a:pt x="57370" y="48832"/>
                    <a:pt x="45218" y="62367"/>
                    <a:pt x="42166" y="79047"/>
                  </a:cubicBezTo>
                  <a:cubicBezTo>
                    <a:pt x="41217" y="92455"/>
                    <a:pt x="48199" y="105162"/>
                    <a:pt x="60015" y="111557"/>
                  </a:cubicBezTo>
                  <a:cubicBezTo>
                    <a:pt x="68882" y="119249"/>
                    <a:pt x="69840" y="132657"/>
                    <a:pt x="62155" y="141539"/>
                  </a:cubicBezTo>
                  <a:cubicBezTo>
                    <a:pt x="57000" y="147467"/>
                    <a:pt x="48983" y="150081"/>
                    <a:pt x="41316" y="148317"/>
                  </a:cubicBezTo>
                  <a:cubicBezTo>
                    <a:pt x="35994" y="145916"/>
                    <a:pt x="30996" y="142835"/>
                    <a:pt x="26442" y="139181"/>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A2A99ACB-834E-457B-8BF7-EEB0567E7624}"/>
                </a:ext>
              </a:extLst>
            </p:cNvPr>
            <p:cNvSpPr/>
            <p:nvPr/>
          </p:nvSpPr>
          <p:spPr>
            <a:xfrm>
              <a:off x="93510" y="6159668"/>
              <a:ext cx="225937" cy="150706"/>
            </a:xfrm>
            <a:custGeom>
              <a:avLst/>
              <a:gdLst>
                <a:gd name="connsiteX0" fmla="*/ 26640 w 225937"/>
                <a:gd name="connsiteY0" fmla="*/ 139181 h 150706"/>
                <a:gd name="connsiteX1" fmla="*/ 292 w 225937"/>
                <a:gd name="connsiteY1" fmla="*/ 75435 h 150706"/>
                <a:gd name="connsiteX2" fmla="*/ 59576 w 225937"/>
                <a:gd name="connsiteY2" fmla="*/ 5528 h 150706"/>
                <a:gd name="connsiteX3" fmla="*/ 144569 w 225937"/>
                <a:gd name="connsiteY3" fmla="*/ 9352 h 150706"/>
                <a:gd name="connsiteX4" fmla="*/ 212139 w 225937"/>
                <a:gd name="connsiteY4" fmla="*/ 46962 h 150706"/>
                <a:gd name="connsiteX5" fmla="*/ 224614 w 225937"/>
                <a:gd name="connsiteY5" fmla="*/ 74309 h 150706"/>
                <a:gd name="connsiteX6" fmla="*/ 197278 w 225937"/>
                <a:gd name="connsiteY6" fmla="*/ 86782 h 150706"/>
                <a:gd name="connsiteX7" fmla="*/ 189191 w 225937"/>
                <a:gd name="connsiteY7" fmla="*/ 81385 h 150706"/>
                <a:gd name="connsiteX8" fmla="*/ 130120 w 225937"/>
                <a:gd name="connsiteY8" fmla="*/ 48025 h 150706"/>
                <a:gd name="connsiteX9" fmla="*/ 72537 w 225937"/>
                <a:gd name="connsiteY9" fmla="*/ 44625 h 150706"/>
                <a:gd name="connsiteX10" fmla="*/ 41089 w 225937"/>
                <a:gd name="connsiteY10" fmla="*/ 79472 h 150706"/>
                <a:gd name="connsiteX11" fmla="*/ 58938 w 225937"/>
                <a:gd name="connsiteY11" fmla="*/ 111982 h 150706"/>
                <a:gd name="connsiteX12" fmla="*/ 67862 w 225937"/>
                <a:gd name="connsiteY12" fmla="*/ 139605 h 150706"/>
                <a:gd name="connsiteX13" fmla="*/ 40239 w 225937"/>
                <a:gd name="connsiteY13" fmla="*/ 148742 h 150706"/>
                <a:gd name="connsiteX14" fmla="*/ 26640 w 225937"/>
                <a:gd name="connsiteY14" fmla="*/ 139181 h 1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937" h="150706">
                  <a:moveTo>
                    <a:pt x="26640" y="139181"/>
                  </a:moveTo>
                  <a:cubicBezTo>
                    <a:pt x="8059" y="123456"/>
                    <a:pt x="-1759" y="99701"/>
                    <a:pt x="292" y="75435"/>
                  </a:cubicBezTo>
                  <a:cubicBezTo>
                    <a:pt x="5064" y="42713"/>
                    <a:pt x="28075" y="15578"/>
                    <a:pt x="59576" y="5528"/>
                  </a:cubicBezTo>
                  <a:cubicBezTo>
                    <a:pt x="87509" y="-2972"/>
                    <a:pt x="117512" y="-1612"/>
                    <a:pt x="144569" y="9352"/>
                  </a:cubicBezTo>
                  <a:cubicBezTo>
                    <a:pt x="168470" y="19233"/>
                    <a:pt x="191144" y="31854"/>
                    <a:pt x="212139" y="46962"/>
                  </a:cubicBezTo>
                  <a:cubicBezTo>
                    <a:pt x="223133" y="51063"/>
                    <a:pt x="228719" y="63302"/>
                    <a:pt x="224614" y="74309"/>
                  </a:cubicBezTo>
                  <a:cubicBezTo>
                    <a:pt x="220511" y="85294"/>
                    <a:pt x="208272" y="90883"/>
                    <a:pt x="197278" y="86782"/>
                  </a:cubicBezTo>
                  <a:cubicBezTo>
                    <a:pt x="194201" y="85634"/>
                    <a:pt x="191435" y="83785"/>
                    <a:pt x="189191" y="81385"/>
                  </a:cubicBezTo>
                  <a:cubicBezTo>
                    <a:pt x="170815" y="68083"/>
                    <a:pt x="151001" y="56885"/>
                    <a:pt x="130120" y="48025"/>
                  </a:cubicBezTo>
                  <a:cubicBezTo>
                    <a:pt x="111908" y="40205"/>
                    <a:pt x="91542" y="39015"/>
                    <a:pt x="72537" y="44625"/>
                  </a:cubicBezTo>
                  <a:cubicBezTo>
                    <a:pt x="56326" y="49384"/>
                    <a:pt x="44168" y="62856"/>
                    <a:pt x="41089" y="79472"/>
                  </a:cubicBezTo>
                  <a:cubicBezTo>
                    <a:pt x="40139" y="92880"/>
                    <a:pt x="47121" y="105586"/>
                    <a:pt x="58938" y="111982"/>
                  </a:cubicBezTo>
                  <a:cubicBezTo>
                    <a:pt x="68719" y="117400"/>
                    <a:pt x="72621" y="129491"/>
                    <a:pt x="67862" y="139605"/>
                  </a:cubicBezTo>
                  <a:cubicBezTo>
                    <a:pt x="62511" y="149464"/>
                    <a:pt x="50415" y="153459"/>
                    <a:pt x="40239" y="148742"/>
                  </a:cubicBezTo>
                  <a:cubicBezTo>
                    <a:pt x="35254" y="146256"/>
                    <a:pt x="30669" y="143027"/>
                    <a:pt x="26640" y="139181"/>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AE45AA41-3562-4833-8F11-7C108A0C2F1E}"/>
                </a:ext>
              </a:extLst>
            </p:cNvPr>
            <p:cNvSpPr/>
            <p:nvPr/>
          </p:nvSpPr>
          <p:spPr>
            <a:xfrm>
              <a:off x="46976" y="6358425"/>
              <a:ext cx="221028" cy="151648"/>
            </a:xfrm>
            <a:custGeom>
              <a:avLst/>
              <a:gdLst>
                <a:gd name="connsiteX0" fmla="*/ 26640 w 221028"/>
                <a:gd name="connsiteY0" fmla="*/ 139309 h 151648"/>
                <a:gd name="connsiteX1" fmla="*/ 292 w 221028"/>
                <a:gd name="connsiteY1" fmla="*/ 75563 h 151648"/>
                <a:gd name="connsiteX2" fmla="*/ 59576 w 221028"/>
                <a:gd name="connsiteY2" fmla="*/ 5444 h 151648"/>
                <a:gd name="connsiteX3" fmla="*/ 144569 w 221028"/>
                <a:gd name="connsiteY3" fmla="*/ 9481 h 151648"/>
                <a:gd name="connsiteX4" fmla="*/ 212139 w 221028"/>
                <a:gd name="connsiteY4" fmla="*/ 47090 h 151648"/>
                <a:gd name="connsiteX5" fmla="*/ 217876 w 221028"/>
                <a:gd name="connsiteY5" fmla="*/ 75563 h 151648"/>
                <a:gd name="connsiteX6" fmla="*/ 189191 w 221028"/>
                <a:gd name="connsiteY6" fmla="*/ 81513 h 151648"/>
                <a:gd name="connsiteX7" fmla="*/ 130333 w 221028"/>
                <a:gd name="connsiteY7" fmla="*/ 49003 h 151648"/>
                <a:gd name="connsiteX8" fmla="*/ 72750 w 221028"/>
                <a:gd name="connsiteY8" fmla="*/ 45390 h 151648"/>
                <a:gd name="connsiteX9" fmla="*/ 41302 w 221028"/>
                <a:gd name="connsiteY9" fmla="*/ 80451 h 151648"/>
                <a:gd name="connsiteX10" fmla="*/ 59151 w 221028"/>
                <a:gd name="connsiteY10" fmla="*/ 112748 h 151648"/>
                <a:gd name="connsiteX11" fmla="*/ 68075 w 221028"/>
                <a:gd name="connsiteY11" fmla="*/ 140371 h 151648"/>
                <a:gd name="connsiteX12" fmla="*/ 40452 w 221028"/>
                <a:gd name="connsiteY12" fmla="*/ 149720 h 151648"/>
                <a:gd name="connsiteX13" fmla="*/ 26640 w 221028"/>
                <a:gd name="connsiteY13" fmla="*/ 139309 h 15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028" h="151648">
                  <a:moveTo>
                    <a:pt x="26640" y="139309"/>
                  </a:moveTo>
                  <a:cubicBezTo>
                    <a:pt x="8059" y="123585"/>
                    <a:pt x="-1759" y="99829"/>
                    <a:pt x="292" y="75563"/>
                  </a:cubicBezTo>
                  <a:cubicBezTo>
                    <a:pt x="4989" y="42756"/>
                    <a:pt x="28013" y="15536"/>
                    <a:pt x="59576" y="5444"/>
                  </a:cubicBezTo>
                  <a:cubicBezTo>
                    <a:pt x="87533" y="-2992"/>
                    <a:pt x="117536" y="-1569"/>
                    <a:pt x="144569" y="9481"/>
                  </a:cubicBezTo>
                  <a:cubicBezTo>
                    <a:pt x="168508" y="19276"/>
                    <a:pt x="191193" y="31919"/>
                    <a:pt x="212139" y="47090"/>
                  </a:cubicBezTo>
                  <a:cubicBezTo>
                    <a:pt x="221253" y="53592"/>
                    <a:pt x="223762" y="66044"/>
                    <a:pt x="217876" y="75563"/>
                  </a:cubicBezTo>
                  <a:cubicBezTo>
                    <a:pt x="211427" y="84870"/>
                    <a:pt x="198810" y="87484"/>
                    <a:pt x="189191" y="81513"/>
                  </a:cubicBezTo>
                  <a:cubicBezTo>
                    <a:pt x="170890" y="68445"/>
                    <a:pt x="151139" y="57545"/>
                    <a:pt x="130333" y="49003"/>
                  </a:cubicBezTo>
                  <a:cubicBezTo>
                    <a:pt x="112110" y="41268"/>
                    <a:pt x="91795" y="39993"/>
                    <a:pt x="72750" y="45390"/>
                  </a:cubicBezTo>
                  <a:cubicBezTo>
                    <a:pt x="56560" y="50320"/>
                    <a:pt x="44444" y="63813"/>
                    <a:pt x="41302" y="80451"/>
                  </a:cubicBezTo>
                  <a:cubicBezTo>
                    <a:pt x="40327" y="93794"/>
                    <a:pt x="47328" y="106459"/>
                    <a:pt x="59151" y="112748"/>
                  </a:cubicBezTo>
                  <a:cubicBezTo>
                    <a:pt x="68931" y="118166"/>
                    <a:pt x="72834" y="130257"/>
                    <a:pt x="68075" y="140371"/>
                  </a:cubicBezTo>
                  <a:cubicBezTo>
                    <a:pt x="62796" y="150315"/>
                    <a:pt x="50683" y="154416"/>
                    <a:pt x="40452" y="149720"/>
                  </a:cubicBezTo>
                  <a:cubicBezTo>
                    <a:pt x="35428" y="146852"/>
                    <a:pt x="30787" y="143346"/>
                    <a:pt x="26640" y="139309"/>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6F825119-5E96-4E7C-9DBB-81EE30B03E91}"/>
                </a:ext>
              </a:extLst>
            </p:cNvPr>
            <p:cNvSpPr/>
            <p:nvPr/>
          </p:nvSpPr>
          <p:spPr>
            <a:xfrm>
              <a:off x="5102" y="6527053"/>
              <a:ext cx="218710" cy="148787"/>
            </a:xfrm>
            <a:custGeom>
              <a:avLst/>
              <a:gdLst>
                <a:gd name="connsiteX0" fmla="*/ 26442 w 218710"/>
                <a:gd name="connsiteY0" fmla="*/ 139180 h 148787"/>
                <a:gd name="connsiteX1" fmla="*/ 307 w 218710"/>
                <a:gd name="connsiteY1" fmla="*/ 75435 h 148787"/>
                <a:gd name="connsiteX2" fmla="*/ 59378 w 218710"/>
                <a:gd name="connsiteY2" fmla="*/ 5528 h 148787"/>
                <a:gd name="connsiteX3" fmla="*/ 144371 w 218710"/>
                <a:gd name="connsiteY3" fmla="*/ 9353 h 148787"/>
                <a:gd name="connsiteX4" fmla="*/ 213004 w 218710"/>
                <a:gd name="connsiteY4" fmla="*/ 46538 h 148787"/>
                <a:gd name="connsiteX5" fmla="*/ 212003 w 218710"/>
                <a:gd name="connsiteY5" fmla="*/ 76561 h 148787"/>
                <a:gd name="connsiteX6" fmla="*/ 190055 w 218710"/>
                <a:gd name="connsiteY6" fmla="*/ 80960 h 148787"/>
                <a:gd name="connsiteX7" fmla="*/ 130772 w 218710"/>
                <a:gd name="connsiteY7" fmla="*/ 47600 h 148787"/>
                <a:gd name="connsiteX8" fmla="*/ 73189 w 218710"/>
                <a:gd name="connsiteY8" fmla="*/ 43988 h 148787"/>
                <a:gd name="connsiteX9" fmla="*/ 41954 w 218710"/>
                <a:gd name="connsiteY9" fmla="*/ 79048 h 148787"/>
                <a:gd name="connsiteX10" fmla="*/ 59590 w 218710"/>
                <a:gd name="connsiteY10" fmla="*/ 111558 h 148787"/>
                <a:gd name="connsiteX11" fmla="*/ 61592 w 218710"/>
                <a:gd name="connsiteY11" fmla="*/ 141539 h 148787"/>
                <a:gd name="connsiteX12" fmla="*/ 41104 w 218710"/>
                <a:gd name="connsiteY12" fmla="*/ 148317 h 148787"/>
                <a:gd name="connsiteX13" fmla="*/ 26442 w 218710"/>
                <a:gd name="connsiteY13" fmla="*/ 139180 h 1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710" h="148787">
                  <a:moveTo>
                    <a:pt x="26442" y="139180"/>
                  </a:moveTo>
                  <a:cubicBezTo>
                    <a:pt x="7940" y="123414"/>
                    <a:pt x="-1796" y="99659"/>
                    <a:pt x="307" y="75435"/>
                  </a:cubicBezTo>
                  <a:cubicBezTo>
                    <a:pt x="5091" y="42798"/>
                    <a:pt x="27989" y="15685"/>
                    <a:pt x="59378" y="5528"/>
                  </a:cubicBezTo>
                  <a:cubicBezTo>
                    <a:pt x="87311" y="-2972"/>
                    <a:pt x="117314" y="-1612"/>
                    <a:pt x="144371" y="9353"/>
                  </a:cubicBezTo>
                  <a:cubicBezTo>
                    <a:pt x="168619" y="19021"/>
                    <a:pt x="191653" y="31515"/>
                    <a:pt x="213004" y="46538"/>
                  </a:cubicBezTo>
                  <a:cubicBezTo>
                    <a:pt x="221021" y="55100"/>
                    <a:pt x="220572" y="68551"/>
                    <a:pt x="212003" y="76561"/>
                  </a:cubicBezTo>
                  <a:cubicBezTo>
                    <a:pt x="206113" y="82086"/>
                    <a:pt x="197611" y="83786"/>
                    <a:pt x="190055" y="80960"/>
                  </a:cubicBezTo>
                  <a:cubicBezTo>
                    <a:pt x="171605" y="67658"/>
                    <a:pt x="151720" y="56460"/>
                    <a:pt x="130772" y="47600"/>
                  </a:cubicBezTo>
                  <a:cubicBezTo>
                    <a:pt x="112549" y="39866"/>
                    <a:pt x="92235" y="38591"/>
                    <a:pt x="73189" y="43988"/>
                  </a:cubicBezTo>
                  <a:cubicBezTo>
                    <a:pt x="57082" y="48981"/>
                    <a:pt x="45059" y="62474"/>
                    <a:pt x="41954" y="79048"/>
                  </a:cubicBezTo>
                  <a:cubicBezTo>
                    <a:pt x="40852" y="92434"/>
                    <a:pt x="47775" y="105183"/>
                    <a:pt x="59590" y="111558"/>
                  </a:cubicBezTo>
                  <a:cubicBezTo>
                    <a:pt x="68422" y="119292"/>
                    <a:pt x="69318" y="132700"/>
                    <a:pt x="61592" y="141539"/>
                  </a:cubicBezTo>
                  <a:cubicBezTo>
                    <a:pt x="56503" y="147361"/>
                    <a:pt x="48657" y="149954"/>
                    <a:pt x="41104" y="148317"/>
                  </a:cubicBezTo>
                  <a:cubicBezTo>
                    <a:pt x="35809" y="145980"/>
                    <a:pt x="30873" y="142899"/>
                    <a:pt x="26442" y="139180"/>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BB1AD848-9904-4837-AE0A-646ED4074BE0}"/>
                </a:ext>
              </a:extLst>
            </p:cNvPr>
            <p:cNvSpPr/>
            <p:nvPr/>
          </p:nvSpPr>
          <p:spPr>
            <a:xfrm>
              <a:off x="-34428" y="6728148"/>
              <a:ext cx="217187" cy="149136"/>
            </a:xfrm>
            <a:custGeom>
              <a:avLst/>
              <a:gdLst>
                <a:gd name="connsiteX0" fmla="*/ 26451 w 217187"/>
                <a:gd name="connsiteY0" fmla="*/ 139309 h 149136"/>
                <a:gd name="connsiteX1" fmla="*/ 316 w 217187"/>
                <a:gd name="connsiteY1" fmla="*/ 75563 h 149136"/>
                <a:gd name="connsiteX2" fmla="*/ 59386 w 217187"/>
                <a:gd name="connsiteY2" fmla="*/ 5444 h 149136"/>
                <a:gd name="connsiteX3" fmla="*/ 144380 w 217187"/>
                <a:gd name="connsiteY3" fmla="*/ 9481 h 149136"/>
                <a:gd name="connsiteX4" fmla="*/ 211950 w 217187"/>
                <a:gd name="connsiteY4" fmla="*/ 47090 h 149136"/>
                <a:gd name="connsiteX5" fmla="*/ 209960 w 217187"/>
                <a:gd name="connsiteY5" fmla="*/ 77072 h 149136"/>
                <a:gd name="connsiteX6" fmla="*/ 188789 w 217187"/>
                <a:gd name="connsiteY6" fmla="*/ 81088 h 149136"/>
                <a:gd name="connsiteX7" fmla="*/ 129506 w 217187"/>
                <a:gd name="connsiteY7" fmla="*/ 47728 h 149136"/>
                <a:gd name="connsiteX8" fmla="*/ 71923 w 217187"/>
                <a:gd name="connsiteY8" fmla="*/ 44328 h 149136"/>
                <a:gd name="connsiteX9" fmla="*/ 40688 w 217187"/>
                <a:gd name="connsiteY9" fmla="*/ 79388 h 149136"/>
                <a:gd name="connsiteX10" fmla="*/ 58324 w 217187"/>
                <a:gd name="connsiteY10" fmla="*/ 111686 h 149136"/>
                <a:gd name="connsiteX11" fmla="*/ 60806 w 217187"/>
                <a:gd name="connsiteY11" fmla="*/ 141625 h 149136"/>
                <a:gd name="connsiteX12" fmla="*/ 40050 w 217187"/>
                <a:gd name="connsiteY12" fmla="*/ 148658 h 149136"/>
                <a:gd name="connsiteX13" fmla="*/ 26451 w 217187"/>
                <a:gd name="connsiteY13" fmla="*/ 139309 h 14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187" h="149136">
                  <a:moveTo>
                    <a:pt x="26451" y="139309"/>
                  </a:moveTo>
                  <a:cubicBezTo>
                    <a:pt x="7919" y="123564"/>
                    <a:pt x="-1824" y="99787"/>
                    <a:pt x="316" y="75563"/>
                  </a:cubicBezTo>
                  <a:cubicBezTo>
                    <a:pt x="5024" y="42840"/>
                    <a:pt x="27936" y="15642"/>
                    <a:pt x="59386" y="5444"/>
                  </a:cubicBezTo>
                  <a:cubicBezTo>
                    <a:pt x="87344" y="-2992"/>
                    <a:pt x="117347" y="-1569"/>
                    <a:pt x="144380" y="9481"/>
                  </a:cubicBezTo>
                  <a:cubicBezTo>
                    <a:pt x="168320" y="19276"/>
                    <a:pt x="191003" y="31919"/>
                    <a:pt x="211950" y="47090"/>
                  </a:cubicBezTo>
                  <a:cubicBezTo>
                    <a:pt x="219680" y="55930"/>
                    <a:pt x="218790" y="69337"/>
                    <a:pt x="209960" y="77072"/>
                  </a:cubicBezTo>
                  <a:cubicBezTo>
                    <a:pt x="204155" y="82150"/>
                    <a:pt x="196051" y="83701"/>
                    <a:pt x="188789" y="81088"/>
                  </a:cubicBezTo>
                  <a:cubicBezTo>
                    <a:pt x="170290" y="67871"/>
                    <a:pt x="150413" y="56673"/>
                    <a:pt x="129506" y="47728"/>
                  </a:cubicBezTo>
                  <a:cubicBezTo>
                    <a:pt x="111236" y="40164"/>
                    <a:pt x="90956" y="38974"/>
                    <a:pt x="71923" y="44328"/>
                  </a:cubicBezTo>
                  <a:cubicBezTo>
                    <a:pt x="55789" y="49279"/>
                    <a:pt x="43749" y="62793"/>
                    <a:pt x="40688" y="79388"/>
                  </a:cubicBezTo>
                  <a:cubicBezTo>
                    <a:pt x="39560" y="92711"/>
                    <a:pt x="46502" y="105439"/>
                    <a:pt x="58324" y="111686"/>
                  </a:cubicBezTo>
                  <a:cubicBezTo>
                    <a:pt x="67279" y="119271"/>
                    <a:pt x="68391" y="132679"/>
                    <a:pt x="60806" y="141625"/>
                  </a:cubicBezTo>
                  <a:cubicBezTo>
                    <a:pt x="55722" y="147638"/>
                    <a:pt x="47736" y="150337"/>
                    <a:pt x="40050" y="148658"/>
                  </a:cubicBezTo>
                  <a:cubicBezTo>
                    <a:pt x="35165" y="146087"/>
                    <a:pt x="30600" y="142942"/>
                    <a:pt x="26451" y="139309"/>
                  </a:cubicBezTo>
                  <a:close/>
                </a:path>
              </a:pathLst>
            </a:custGeom>
            <a:solidFill>
              <a:srgbClr val="51352E"/>
            </a:solidFill>
            <a:ln w="18692" cap="flat">
              <a:solidFill>
                <a:srgbClr val="190B0B"/>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534A1918-93E4-4E93-8460-2FF36C7940E5}"/>
                </a:ext>
              </a:extLst>
            </p:cNvPr>
            <p:cNvSpPr/>
            <p:nvPr/>
          </p:nvSpPr>
          <p:spPr>
            <a:xfrm>
              <a:off x="551194" y="5515977"/>
              <a:ext cx="966849" cy="351037"/>
            </a:xfrm>
            <a:custGeom>
              <a:avLst/>
              <a:gdLst>
                <a:gd name="connsiteX0" fmla="*/ 901446 w 966849"/>
                <a:gd name="connsiteY0" fmla="*/ 215325 h 351037"/>
                <a:gd name="connsiteX1" fmla="*/ 965191 w 966849"/>
                <a:gd name="connsiteY1" fmla="*/ 259310 h 351037"/>
                <a:gd name="connsiteX2" fmla="*/ 934806 w 966849"/>
                <a:gd name="connsiteY2" fmla="*/ 327730 h 351037"/>
                <a:gd name="connsiteX3" fmla="*/ 902296 w 966849"/>
                <a:gd name="connsiteY3" fmla="*/ 348978 h 351037"/>
                <a:gd name="connsiteX4" fmla="*/ 861712 w 966849"/>
                <a:gd name="connsiteY4" fmla="*/ 348978 h 351037"/>
                <a:gd name="connsiteX5" fmla="*/ 407632 w 966849"/>
                <a:gd name="connsiteY5" fmla="*/ 234661 h 351037"/>
                <a:gd name="connsiteX6" fmla="*/ 113979 w 966849"/>
                <a:gd name="connsiteY6" fmla="*/ 141806 h 351037"/>
                <a:gd name="connsiteX7" fmla="*/ 87 w 966849"/>
                <a:gd name="connsiteY7" fmla="*/ 78061 h 351037"/>
                <a:gd name="connsiteX8" fmla="*/ 45984 w 966849"/>
                <a:gd name="connsiteY8" fmla="*/ 4116 h 351037"/>
                <a:gd name="connsiteX9" fmla="*/ 129703 w 966849"/>
                <a:gd name="connsiteY9" fmla="*/ 11766 h 351037"/>
                <a:gd name="connsiteX10" fmla="*/ 255919 w 966849"/>
                <a:gd name="connsiteY10" fmla="*/ 45550 h 351037"/>
                <a:gd name="connsiteX11" fmla="*/ 559771 w 966849"/>
                <a:gd name="connsiteY11" fmla="*/ 123320 h 351037"/>
                <a:gd name="connsiteX12" fmla="*/ 901446 w 966849"/>
                <a:gd name="connsiteY12" fmla="*/ 215325 h 35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6849" h="351037">
                  <a:moveTo>
                    <a:pt x="901446" y="215325"/>
                  </a:moveTo>
                  <a:cubicBezTo>
                    <a:pt x="927794" y="222338"/>
                    <a:pt x="957754" y="233174"/>
                    <a:pt x="965191" y="259310"/>
                  </a:cubicBezTo>
                  <a:cubicBezTo>
                    <a:pt x="972628" y="285445"/>
                    <a:pt x="954142" y="309881"/>
                    <a:pt x="934806" y="327730"/>
                  </a:cubicBezTo>
                  <a:cubicBezTo>
                    <a:pt x="925652" y="337100"/>
                    <a:pt x="914554" y="344346"/>
                    <a:pt x="902296" y="348978"/>
                  </a:cubicBezTo>
                  <a:cubicBezTo>
                    <a:pt x="888910" y="351741"/>
                    <a:pt x="875098" y="351741"/>
                    <a:pt x="861712" y="348978"/>
                  </a:cubicBezTo>
                  <a:cubicBezTo>
                    <a:pt x="706598" y="329217"/>
                    <a:pt x="556584" y="281833"/>
                    <a:pt x="407632" y="234661"/>
                  </a:cubicBezTo>
                  <a:lnTo>
                    <a:pt x="113979" y="141806"/>
                  </a:lnTo>
                  <a:cubicBezTo>
                    <a:pt x="80831" y="131394"/>
                    <a:pt x="7737" y="122257"/>
                    <a:pt x="87" y="78061"/>
                  </a:cubicBezTo>
                  <a:cubicBezTo>
                    <a:pt x="-1187" y="46336"/>
                    <a:pt x="16995" y="17056"/>
                    <a:pt x="45984" y="4116"/>
                  </a:cubicBezTo>
                  <a:cubicBezTo>
                    <a:pt x="72545" y="-5658"/>
                    <a:pt x="103992" y="4116"/>
                    <a:pt x="129703" y="11766"/>
                  </a:cubicBezTo>
                  <a:cubicBezTo>
                    <a:pt x="172200" y="23452"/>
                    <a:pt x="213422" y="34926"/>
                    <a:pt x="255919" y="45550"/>
                  </a:cubicBezTo>
                  <a:cubicBezTo>
                    <a:pt x="357344" y="71049"/>
                    <a:pt x="458629" y="96971"/>
                    <a:pt x="559771" y="123320"/>
                  </a:cubicBezTo>
                  <a:cubicBezTo>
                    <a:pt x="673805" y="153768"/>
                    <a:pt x="787697" y="184451"/>
                    <a:pt x="901446" y="215325"/>
                  </a:cubicBezTo>
                  <a:close/>
                </a:path>
              </a:pathLst>
            </a:custGeom>
            <a:solidFill>
              <a:srgbClr val="EFA43B"/>
            </a:solidFill>
            <a:ln w="21241" cap="flat">
              <a:no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A5CC746B-12DD-421F-AF32-4901929B7227}"/>
                </a:ext>
              </a:extLst>
            </p:cNvPr>
            <p:cNvSpPr/>
            <p:nvPr/>
          </p:nvSpPr>
          <p:spPr>
            <a:xfrm>
              <a:off x="716782" y="5845820"/>
              <a:ext cx="431980" cy="119628"/>
            </a:xfrm>
            <a:custGeom>
              <a:avLst/>
              <a:gdLst>
                <a:gd name="connsiteX0" fmla="*/ 24 w 431980"/>
                <a:gd name="connsiteY0" fmla="*/ 12 h 119628"/>
                <a:gd name="connsiteX1" fmla="*/ 432005 w 431980"/>
                <a:gd name="connsiteY1" fmla="*/ 119641 h 119628"/>
              </a:gdLst>
              <a:ahLst/>
              <a:cxnLst>
                <a:cxn ang="0">
                  <a:pos x="connsiteX0" y="connsiteY0"/>
                </a:cxn>
                <a:cxn ang="0">
                  <a:pos x="connsiteX1" y="connsiteY1"/>
                </a:cxn>
              </a:cxnLst>
              <a:rect l="l" t="t" r="r" b="b"/>
              <a:pathLst>
                <a:path w="431980" h="119628">
                  <a:moveTo>
                    <a:pt x="24" y="12"/>
                  </a:moveTo>
                  <a:lnTo>
                    <a:pt x="432005" y="119641"/>
                  </a:lnTo>
                </a:path>
              </a:pathLst>
            </a:custGeom>
            <a:noFill/>
            <a:ln w="18692" cap="rnd">
              <a:solidFill>
                <a:srgbClr val="190B0B"/>
              </a:solidFill>
              <a:prstDash val="solid"/>
              <a:round/>
            </a:ln>
          </p:spPr>
          <p:txBody>
            <a:bodyPr rtlCol="0" anchor="ctr"/>
            <a:lstStyle/>
            <a:p>
              <a:endParaRPr lang="en-US"/>
            </a:p>
          </p:txBody>
        </p:sp>
        <p:sp>
          <p:nvSpPr>
            <p:cNvPr id="104" name="Freeform: Shape 103">
              <a:extLst>
                <a:ext uri="{FF2B5EF4-FFF2-40B4-BE49-F238E27FC236}">
                  <a16:creationId xmlns="" xmlns:a16="http://schemas.microsoft.com/office/drawing/2014/main" id="{55432B42-26BE-4801-A90E-5C347B068C40}"/>
                </a:ext>
              </a:extLst>
            </p:cNvPr>
            <p:cNvSpPr/>
            <p:nvPr/>
          </p:nvSpPr>
          <p:spPr>
            <a:xfrm>
              <a:off x="817075" y="5965873"/>
              <a:ext cx="187198" cy="59070"/>
            </a:xfrm>
            <a:custGeom>
              <a:avLst/>
              <a:gdLst>
                <a:gd name="connsiteX0" fmla="*/ 24 w 187198"/>
                <a:gd name="connsiteY0" fmla="*/ 12 h 59070"/>
                <a:gd name="connsiteX1" fmla="*/ 187223 w 187198"/>
                <a:gd name="connsiteY1" fmla="*/ 59083 h 59070"/>
              </a:gdLst>
              <a:ahLst/>
              <a:cxnLst>
                <a:cxn ang="0">
                  <a:pos x="connsiteX0" y="connsiteY0"/>
                </a:cxn>
                <a:cxn ang="0">
                  <a:pos x="connsiteX1" y="connsiteY1"/>
                </a:cxn>
              </a:cxnLst>
              <a:rect l="l" t="t" r="r" b="b"/>
              <a:pathLst>
                <a:path w="187198" h="59070">
                  <a:moveTo>
                    <a:pt x="24" y="12"/>
                  </a:moveTo>
                  <a:cubicBezTo>
                    <a:pt x="61307" y="23088"/>
                    <a:pt x="123799" y="42806"/>
                    <a:pt x="187223" y="59083"/>
                  </a:cubicBezTo>
                </a:path>
              </a:pathLst>
            </a:custGeom>
            <a:noFill/>
            <a:ln w="18692" cap="rnd">
              <a:solidFill>
                <a:srgbClr val="190B0B"/>
              </a:solidFill>
              <a:prstDash val="solid"/>
              <a:round/>
            </a:ln>
          </p:spPr>
          <p:txBody>
            <a:bodyPr rtlCol="0" anchor="ctr"/>
            <a:lstStyle/>
            <a:p>
              <a:endParaRPr lang="en-US"/>
            </a:p>
          </p:txBody>
        </p:sp>
      </p:grpSp>
      <p:grpSp>
        <p:nvGrpSpPr>
          <p:cNvPr id="122" name="Group 121">
            <a:extLst>
              <a:ext uri="{FF2B5EF4-FFF2-40B4-BE49-F238E27FC236}">
                <a16:creationId xmlns="" xmlns:a16="http://schemas.microsoft.com/office/drawing/2014/main" id="{CE6DFA35-EAD4-49DB-B313-205A1C1906D8}"/>
              </a:ext>
            </a:extLst>
          </p:cNvPr>
          <p:cNvGrpSpPr/>
          <p:nvPr/>
        </p:nvGrpSpPr>
        <p:grpSpPr>
          <a:xfrm>
            <a:off x="-557053" y="3028513"/>
            <a:ext cx="1494477" cy="1423798"/>
            <a:chOff x="-557053" y="3028513"/>
            <a:chExt cx="1494477" cy="1423798"/>
          </a:xfrm>
        </p:grpSpPr>
        <p:sp>
          <p:nvSpPr>
            <p:cNvPr id="105" name="Freeform: Shape 104">
              <a:extLst>
                <a:ext uri="{FF2B5EF4-FFF2-40B4-BE49-F238E27FC236}">
                  <a16:creationId xmlns="" xmlns:a16="http://schemas.microsoft.com/office/drawing/2014/main" id="{0CE2E00E-57DE-48DE-944C-B877377F0CA5}"/>
                </a:ext>
              </a:extLst>
            </p:cNvPr>
            <p:cNvSpPr/>
            <p:nvPr/>
          </p:nvSpPr>
          <p:spPr>
            <a:xfrm>
              <a:off x="-499470" y="3136171"/>
              <a:ext cx="1436894" cy="1316140"/>
            </a:xfrm>
            <a:custGeom>
              <a:avLst/>
              <a:gdLst>
                <a:gd name="connsiteX0" fmla="*/ 1434924 w 1436894"/>
                <a:gd name="connsiteY0" fmla="*/ 471138 h 1316140"/>
                <a:gd name="connsiteX1" fmla="*/ 1363104 w 1436894"/>
                <a:gd name="connsiteY1" fmla="*/ 389757 h 1316140"/>
                <a:gd name="connsiteX2" fmla="*/ 1171868 w 1436894"/>
                <a:gd name="connsiteY2" fmla="*/ 293926 h 1316140"/>
                <a:gd name="connsiteX3" fmla="*/ 778559 w 1436894"/>
                <a:gd name="connsiteY3" fmla="*/ 128826 h 1316140"/>
                <a:gd name="connsiteX4" fmla="*/ 379301 w 1436894"/>
                <a:gd name="connsiteY4" fmla="*/ 3248 h 1316140"/>
                <a:gd name="connsiteX5" fmla="*/ 267747 w 1436894"/>
                <a:gd name="connsiteY5" fmla="*/ 75492 h 1316140"/>
                <a:gd name="connsiteX6" fmla="*/ 151943 w 1436894"/>
                <a:gd name="connsiteY6" fmla="*/ 285640 h 1316140"/>
                <a:gd name="connsiteX7" fmla="*/ 56113 w 1436894"/>
                <a:gd name="connsiteY7" fmla="*/ 531909 h 1316140"/>
                <a:gd name="connsiteX8" fmla="*/ 1292 w 1436894"/>
                <a:gd name="connsiteY8" fmla="*/ 742906 h 1316140"/>
                <a:gd name="connsiteX9" fmla="*/ 39964 w 1436894"/>
                <a:gd name="connsiteY9" fmla="*/ 861472 h 1316140"/>
                <a:gd name="connsiteX10" fmla="*/ 221213 w 1436894"/>
                <a:gd name="connsiteY10" fmla="*/ 953690 h 1316140"/>
                <a:gd name="connsiteX11" fmla="*/ 1043315 w 1436894"/>
                <a:gd name="connsiteY11" fmla="*/ 1309601 h 1316140"/>
                <a:gd name="connsiteX12" fmla="*/ 1160819 w 1436894"/>
                <a:gd name="connsiteY12" fmla="*/ 1258393 h 1316140"/>
                <a:gd name="connsiteX13" fmla="*/ 1285122 w 1436894"/>
                <a:gd name="connsiteY13" fmla="*/ 1019985 h 1316140"/>
                <a:gd name="connsiteX14" fmla="*/ 1436836 w 1436894"/>
                <a:gd name="connsiteY14" fmla="*/ 477513 h 1316140"/>
                <a:gd name="connsiteX15" fmla="*/ 1434924 w 1436894"/>
                <a:gd name="connsiteY15" fmla="*/ 471138 h 13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6894" h="1316140">
                  <a:moveTo>
                    <a:pt x="1434924" y="471138"/>
                  </a:moveTo>
                  <a:cubicBezTo>
                    <a:pt x="1436199" y="422054"/>
                    <a:pt x="1397526" y="409518"/>
                    <a:pt x="1363104" y="389757"/>
                  </a:cubicBezTo>
                  <a:cubicBezTo>
                    <a:pt x="1301696" y="354272"/>
                    <a:pt x="1236888" y="324311"/>
                    <a:pt x="1171868" y="293926"/>
                  </a:cubicBezTo>
                  <a:cubicBezTo>
                    <a:pt x="1044377" y="233156"/>
                    <a:pt x="911575" y="178972"/>
                    <a:pt x="778559" y="128826"/>
                  </a:cubicBezTo>
                  <a:cubicBezTo>
                    <a:pt x="648034" y="79232"/>
                    <a:pt x="514721" y="37288"/>
                    <a:pt x="379301" y="3248"/>
                  </a:cubicBezTo>
                  <a:cubicBezTo>
                    <a:pt x="323205" y="-10776"/>
                    <a:pt x="300895" y="22159"/>
                    <a:pt x="267747" y="75492"/>
                  </a:cubicBezTo>
                  <a:cubicBezTo>
                    <a:pt x="225503" y="143466"/>
                    <a:pt x="186848" y="213607"/>
                    <a:pt x="151943" y="285640"/>
                  </a:cubicBezTo>
                  <a:cubicBezTo>
                    <a:pt x="113993" y="365257"/>
                    <a:pt x="81963" y="447574"/>
                    <a:pt x="56113" y="531909"/>
                  </a:cubicBezTo>
                  <a:cubicBezTo>
                    <a:pt x="34864" y="600966"/>
                    <a:pt x="8304" y="671511"/>
                    <a:pt x="1292" y="742906"/>
                  </a:cubicBezTo>
                  <a:cubicBezTo>
                    <a:pt x="-3595" y="792202"/>
                    <a:pt x="4904" y="833637"/>
                    <a:pt x="39964" y="861472"/>
                  </a:cubicBezTo>
                  <a:cubicBezTo>
                    <a:pt x="91810" y="902694"/>
                    <a:pt x="162142" y="925217"/>
                    <a:pt x="221213" y="953690"/>
                  </a:cubicBezTo>
                  <a:cubicBezTo>
                    <a:pt x="489581" y="1081181"/>
                    <a:pt x="762198" y="1211859"/>
                    <a:pt x="1043315" y="1309601"/>
                  </a:cubicBezTo>
                  <a:cubicBezTo>
                    <a:pt x="1093461" y="1327025"/>
                    <a:pt x="1127034" y="1309601"/>
                    <a:pt x="1160819" y="1258393"/>
                  </a:cubicBezTo>
                  <a:cubicBezTo>
                    <a:pt x="1208760" y="1182493"/>
                    <a:pt x="1250336" y="1102748"/>
                    <a:pt x="1285122" y="1019985"/>
                  </a:cubicBezTo>
                  <a:cubicBezTo>
                    <a:pt x="1359704" y="849998"/>
                    <a:pt x="1422387" y="658762"/>
                    <a:pt x="1436836" y="477513"/>
                  </a:cubicBezTo>
                  <a:cubicBezTo>
                    <a:pt x="1437174" y="475218"/>
                    <a:pt x="1436473" y="472881"/>
                    <a:pt x="1434924" y="471138"/>
                  </a:cubicBezTo>
                  <a:close/>
                </a:path>
              </a:pathLst>
            </a:custGeom>
            <a:solidFill>
              <a:srgbClr val="000000"/>
            </a:solidFill>
            <a:ln w="21241" cap="flat">
              <a:no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C3D4BBB7-7235-4BAC-9A9E-6830677C3315}"/>
                </a:ext>
              </a:extLst>
            </p:cNvPr>
            <p:cNvSpPr/>
            <p:nvPr/>
          </p:nvSpPr>
          <p:spPr>
            <a:xfrm>
              <a:off x="-557053" y="3028513"/>
              <a:ext cx="1436955" cy="1315859"/>
            </a:xfrm>
            <a:custGeom>
              <a:avLst/>
              <a:gdLst>
                <a:gd name="connsiteX0" fmla="*/ 1434924 w 1436955"/>
                <a:gd name="connsiteY0" fmla="*/ 471066 h 1315859"/>
                <a:gd name="connsiteX1" fmla="*/ 1363316 w 1436955"/>
                <a:gd name="connsiteY1" fmla="*/ 389685 h 1315859"/>
                <a:gd name="connsiteX2" fmla="*/ 1173143 w 1436955"/>
                <a:gd name="connsiteY2" fmla="*/ 294067 h 1315859"/>
                <a:gd name="connsiteX3" fmla="*/ 779834 w 1436955"/>
                <a:gd name="connsiteY3" fmla="*/ 128967 h 1315859"/>
                <a:gd name="connsiteX4" fmla="*/ 379301 w 1436955"/>
                <a:gd name="connsiteY4" fmla="*/ 3176 h 1315859"/>
                <a:gd name="connsiteX5" fmla="*/ 267747 w 1436955"/>
                <a:gd name="connsiteY5" fmla="*/ 75633 h 1315859"/>
                <a:gd name="connsiteX6" fmla="*/ 152156 w 1436955"/>
                <a:gd name="connsiteY6" fmla="*/ 285568 h 1315859"/>
                <a:gd name="connsiteX7" fmla="*/ 56325 w 1436955"/>
                <a:gd name="connsiteY7" fmla="*/ 531625 h 1315859"/>
                <a:gd name="connsiteX8" fmla="*/ 1292 w 1436955"/>
                <a:gd name="connsiteY8" fmla="*/ 742834 h 1315859"/>
                <a:gd name="connsiteX9" fmla="*/ 39964 w 1436955"/>
                <a:gd name="connsiteY9" fmla="*/ 861188 h 1315859"/>
                <a:gd name="connsiteX10" fmla="*/ 221213 w 1436955"/>
                <a:gd name="connsiteY10" fmla="*/ 953406 h 1315859"/>
                <a:gd name="connsiteX11" fmla="*/ 1043527 w 1436955"/>
                <a:gd name="connsiteY11" fmla="*/ 1309318 h 1315859"/>
                <a:gd name="connsiteX12" fmla="*/ 1161031 w 1436955"/>
                <a:gd name="connsiteY12" fmla="*/ 1258321 h 1315859"/>
                <a:gd name="connsiteX13" fmla="*/ 1285122 w 1436955"/>
                <a:gd name="connsiteY13" fmla="*/ 1020339 h 1315859"/>
                <a:gd name="connsiteX14" fmla="*/ 1436836 w 1436955"/>
                <a:gd name="connsiteY14" fmla="*/ 477866 h 1315859"/>
                <a:gd name="connsiteX15" fmla="*/ 1434924 w 1436955"/>
                <a:gd name="connsiteY15" fmla="*/ 471066 h 131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6955" h="1315859">
                  <a:moveTo>
                    <a:pt x="1434924" y="471066"/>
                  </a:moveTo>
                  <a:cubicBezTo>
                    <a:pt x="1436411" y="422195"/>
                    <a:pt x="1397739" y="409446"/>
                    <a:pt x="1363316" y="389685"/>
                  </a:cubicBezTo>
                  <a:cubicBezTo>
                    <a:pt x="1301696" y="354413"/>
                    <a:pt x="1237101" y="324240"/>
                    <a:pt x="1173143" y="294067"/>
                  </a:cubicBezTo>
                  <a:cubicBezTo>
                    <a:pt x="1044590" y="233297"/>
                    <a:pt x="912637" y="179113"/>
                    <a:pt x="779834" y="128967"/>
                  </a:cubicBezTo>
                  <a:cubicBezTo>
                    <a:pt x="648927" y="79160"/>
                    <a:pt x="515181" y="37152"/>
                    <a:pt x="379301" y="3176"/>
                  </a:cubicBezTo>
                  <a:cubicBezTo>
                    <a:pt x="323418" y="-10636"/>
                    <a:pt x="300895" y="22087"/>
                    <a:pt x="267747" y="75633"/>
                  </a:cubicBezTo>
                  <a:cubicBezTo>
                    <a:pt x="225654" y="143586"/>
                    <a:pt x="187073" y="213663"/>
                    <a:pt x="152156" y="285568"/>
                  </a:cubicBezTo>
                  <a:cubicBezTo>
                    <a:pt x="114070" y="365058"/>
                    <a:pt x="82036" y="447311"/>
                    <a:pt x="56325" y="531625"/>
                  </a:cubicBezTo>
                  <a:cubicBezTo>
                    <a:pt x="35077" y="600682"/>
                    <a:pt x="8304" y="671439"/>
                    <a:pt x="1292" y="742834"/>
                  </a:cubicBezTo>
                  <a:cubicBezTo>
                    <a:pt x="-3595" y="792130"/>
                    <a:pt x="4904" y="833352"/>
                    <a:pt x="39964" y="861188"/>
                  </a:cubicBezTo>
                  <a:cubicBezTo>
                    <a:pt x="91810" y="902410"/>
                    <a:pt x="162142" y="924933"/>
                    <a:pt x="221213" y="953406"/>
                  </a:cubicBezTo>
                  <a:cubicBezTo>
                    <a:pt x="489581" y="1080897"/>
                    <a:pt x="762411" y="1211575"/>
                    <a:pt x="1043527" y="1309318"/>
                  </a:cubicBezTo>
                  <a:cubicBezTo>
                    <a:pt x="1093461" y="1326741"/>
                    <a:pt x="1127034" y="1309318"/>
                    <a:pt x="1161031" y="1258321"/>
                  </a:cubicBezTo>
                  <a:cubicBezTo>
                    <a:pt x="1208787" y="1182485"/>
                    <a:pt x="1250287" y="1102910"/>
                    <a:pt x="1285122" y="1020339"/>
                  </a:cubicBezTo>
                  <a:cubicBezTo>
                    <a:pt x="1359492" y="850351"/>
                    <a:pt x="1422387" y="660178"/>
                    <a:pt x="1436836" y="477866"/>
                  </a:cubicBezTo>
                  <a:cubicBezTo>
                    <a:pt x="1437310" y="475422"/>
                    <a:pt x="1436600" y="472894"/>
                    <a:pt x="1434924" y="471066"/>
                  </a:cubicBezTo>
                  <a:close/>
                </a:path>
              </a:pathLst>
            </a:custGeom>
            <a:solidFill>
              <a:srgbClr val="FFE21A"/>
            </a:solidFill>
            <a:ln w="21241" cap="flat">
              <a:no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70B8E501-39FF-482C-AF50-D18E416866C5}"/>
                </a:ext>
              </a:extLst>
            </p:cNvPr>
            <p:cNvSpPr/>
            <p:nvPr/>
          </p:nvSpPr>
          <p:spPr>
            <a:xfrm>
              <a:off x="-539417" y="3029079"/>
              <a:ext cx="1437023" cy="1315290"/>
            </a:xfrm>
            <a:custGeom>
              <a:avLst/>
              <a:gdLst>
                <a:gd name="connsiteX0" fmla="*/ 1434924 w 1437023"/>
                <a:gd name="connsiteY0" fmla="*/ 477300 h 1315290"/>
                <a:gd name="connsiteX1" fmla="*/ 1363316 w 1437023"/>
                <a:gd name="connsiteY1" fmla="*/ 389757 h 1315290"/>
                <a:gd name="connsiteX2" fmla="*/ 1173143 w 1437023"/>
                <a:gd name="connsiteY2" fmla="*/ 293926 h 1315290"/>
                <a:gd name="connsiteX3" fmla="*/ 779834 w 1437023"/>
                <a:gd name="connsiteY3" fmla="*/ 128826 h 1315290"/>
                <a:gd name="connsiteX4" fmla="*/ 379514 w 1437023"/>
                <a:gd name="connsiteY4" fmla="*/ 3248 h 1315290"/>
                <a:gd name="connsiteX5" fmla="*/ 267960 w 1437023"/>
                <a:gd name="connsiteY5" fmla="*/ 75492 h 1315290"/>
                <a:gd name="connsiteX6" fmla="*/ 152156 w 1437023"/>
                <a:gd name="connsiteY6" fmla="*/ 285639 h 1315290"/>
                <a:gd name="connsiteX7" fmla="*/ 56325 w 1437023"/>
                <a:gd name="connsiteY7" fmla="*/ 531059 h 1315290"/>
                <a:gd name="connsiteX8" fmla="*/ 1292 w 1437023"/>
                <a:gd name="connsiteY8" fmla="*/ 742056 h 1315290"/>
                <a:gd name="connsiteX9" fmla="*/ 39964 w 1437023"/>
                <a:gd name="connsiteY9" fmla="*/ 860622 h 1315290"/>
                <a:gd name="connsiteX10" fmla="*/ 221213 w 1437023"/>
                <a:gd name="connsiteY10" fmla="*/ 952840 h 1315290"/>
                <a:gd name="connsiteX11" fmla="*/ 1043315 w 1437023"/>
                <a:gd name="connsiteY11" fmla="*/ 1308752 h 1315290"/>
                <a:gd name="connsiteX12" fmla="*/ 1161031 w 1437023"/>
                <a:gd name="connsiteY12" fmla="*/ 1257543 h 1315290"/>
                <a:gd name="connsiteX13" fmla="*/ 1285335 w 1437023"/>
                <a:gd name="connsiteY13" fmla="*/ 1019773 h 1315290"/>
                <a:gd name="connsiteX14" fmla="*/ 1437048 w 1437023"/>
                <a:gd name="connsiteY14" fmla="*/ 477300 h 1315290"/>
                <a:gd name="connsiteX15" fmla="*/ 1423237 w 1437023"/>
                <a:gd name="connsiteY15" fmla="*/ 475813 h 1315290"/>
                <a:gd name="connsiteX16" fmla="*/ 1295746 w 1437023"/>
                <a:gd name="connsiteY16" fmla="*/ 909918 h 1315290"/>
                <a:gd name="connsiteX17" fmla="*/ 1220527 w 1437023"/>
                <a:gd name="connsiteY17" fmla="*/ 1085430 h 1315290"/>
                <a:gd name="connsiteX18" fmla="*/ 1169106 w 1437023"/>
                <a:gd name="connsiteY18" fmla="*/ 1187635 h 1315290"/>
                <a:gd name="connsiteX19" fmla="*/ 1086662 w 1437023"/>
                <a:gd name="connsiteY19" fmla="*/ 1293877 h 1315290"/>
                <a:gd name="connsiteX20" fmla="*/ 909875 w 1437023"/>
                <a:gd name="connsiteY20" fmla="*/ 1244369 h 1315290"/>
                <a:gd name="connsiteX21" fmla="*/ 736700 w 1437023"/>
                <a:gd name="connsiteY21" fmla="*/ 1174249 h 1315290"/>
                <a:gd name="connsiteX22" fmla="*/ 387163 w 1437023"/>
                <a:gd name="connsiteY22" fmla="*/ 1019773 h 1315290"/>
                <a:gd name="connsiteX23" fmla="*/ 226100 w 1437023"/>
                <a:gd name="connsiteY23" fmla="*/ 943278 h 1315290"/>
                <a:gd name="connsiteX24" fmla="*/ 42939 w 1437023"/>
                <a:gd name="connsiteY24" fmla="*/ 846385 h 1315290"/>
                <a:gd name="connsiteX25" fmla="*/ 40389 w 1437023"/>
                <a:gd name="connsiteY25" fmla="*/ 652387 h 1315290"/>
                <a:gd name="connsiteX26" fmla="*/ 120070 w 1437023"/>
                <a:gd name="connsiteY26" fmla="*/ 442453 h 1315290"/>
                <a:gd name="connsiteX27" fmla="*/ 211014 w 1437023"/>
                <a:gd name="connsiteY27" fmla="*/ 247392 h 1315290"/>
                <a:gd name="connsiteX28" fmla="*/ 256485 w 1437023"/>
                <a:gd name="connsiteY28" fmla="*/ 160911 h 1315290"/>
                <a:gd name="connsiteX29" fmla="*/ 321718 w 1437023"/>
                <a:gd name="connsiteY29" fmla="*/ 51269 h 1315290"/>
                <a:gd name="connsiteX30" fmla="*/ 424773 w 1437023"/>
                <a:gd name="connsiteY30" fmla="*/ 55519 h 1315290"/>
                <a:gd name="connsiteX31" fmla="*/ 499143 w 1437023"/>
                <a:gd name="connsiteY31" fmla="*/ 78042 h 1315290"/>
                <a:gd name="connsiteX32" fmla="*/ 679754 w 1437023"/>
                <a:gd name="connsiteY32" fmla="*/ 137325 h 1315290"/>
                <a:gd name="connsiteX33" fmla="*/ 1047777 w 1437023"/>
                <a:gd name="connsiteY33" fmla="*/ 279902 h 1315290"/>
                <a:gd name="connsiteX34" fmla="*/ 1231576 w 1437023"/>
                <a:gd name="connsiteY34" fmla="*/ 359371 h 1315290"/>
                <a:gd name="connsiteX35" fmla="*/ 1317845 w 1437023"/>
                <a:gd name="connsiteY35" fmla="*/ 396981 h 1315290"/>
                <a:gd name="connsiteX36" fmla="*/ 1425362 w 1437023"/>
                <a:gd name="connsiteY36" fmla="*/ 477725 h 1315290"/>
                <a:gd name="connsiteX37" fmla="*/ 1434924 w 1437023"/>
                <a:gd name="connsiteY37" fmla="*/ 477300 h 13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37023" h="1315290">
                  <a:moveTo>
                    <a:pt x="1434924" y="477300"/>
                  </a:moveTo>
                  <a:cubicBezTo>
                    <a:pt x="1439811" y="423117"/>
                    <a:pt x="1399226" y="410368"/>
                    <a:pt x="1363316" y="389757"/>
                  </a:cubicBezTo>
                  <a:cubicBezTo>
                    <a:pt x="1301908" y="354272"/>
                    <a:pt x="1237101" y="324312"/>
                    <a:pt x="1173143" y="293926"/>
                  </a:cubicBezTo>
                  <a:cubicBezTo>
                    <a:pt x="1045652" y="233156"/>
                    <a:pt x="912850" y="178972"/>
                    <a:pt x="779834" y="128826"/>
                  </a:cubicBezTo>
                  <a:cubicBezTo>
                    <a:pt x="648962" y="79189"/>
                    <a:pt x="515292" y="37245"/>
                    <a:pt x="379514" y="3248"/>
                  </a:cubicBezTo>
                  <a:cubicBezTo>
                    <a:pt x="323630" y="-10776"/>
                    <a:pt x="301107" y="22159"/>
                    <a:pt x="267960" y="75492"/>
                  </a:cubicBezTo>
                  <a:cubicBezTo>
                    <a:pt x="225796" y="143508"/>
                    <a:pt x="187143" y="213649"/>
                    <a:pt x="152156" y="285639"/>
                  </a:cubicBezTo>
                  <a:cubicBezTo>
                    <a:pt x="114151" y="364939"/>
                    <a:pt x="82119" y="446979"/>
                    <a:pt x="56325" y="531059"/>
                  </a:cubicBezTo>
                  <a:cubicBezTo>
                    <a:pt x="35077" y="599904"/>
                    <a:pt x="8304" y="670661"/>
                    <a:pt x="1292" y="742056"/>
                  </a:cubicBezTo>
                  <a:cubicBezTo>
                    <a:pt x="-3595" y="791352"/>
                    <a:pt x="4904" y="832574"/>
                    <a:pt x="39964" y="860622"/>
                  </a:cubicBezTo>
                  <a:cubicBezTo>
                    <a:pt x="91810" y="901844"/>
                    <a:pt x="162142" y="924367"/>
                    <a:pt x="221213" y="952840"/>
                  </a:cubicBezTo>
                  <a:cubicBezTo>
                    <a:pt x="489581" y="1080331"/>
                    <a:pt x="762198" y="1211009"/>
                    <a:pt x="1043315" y="1308752"/>
                  </a:cubicBezTo>
                  <a:cubicBezTo>
                    <a:pt x="1093461" y="1326175"/>
                    <a:pt x="1127034" y="1308752"/>
                    <a:pt x="1161031" y="1257543"/>
                  </a:cubicBezTo>
                  <a:cubicBezTo>
                    <a:pt x="1208864" y="1181792"/>
                    <a:pt x="1250436" y="1102280"/>
                    <a:pt x="1285335" y="1019773"/>
                  </a:cubicBezTo>
                  <a:cubicBezTo>
                    <a:pt x="1359917" y="849785"/>
                    <a:pt x="1422600" y="658549"/>
                    <a:pt x="1437048" y="477300"/>
                  </a:cubicBezTo>
                  <a:cubicBezTo>
                    <a:pt x="1437048" y="467101"/>
                    <a:pt x="1425999" y="465826"/>
                    <a:pt x="1423237" y="475813"/>
                  </a:cubicBezTo>
                  <a:cubicBezTo>
                    <a:pt x="1384565" y="622214"/>
                    <a:pt x="1350780" y="767341"/>
                    <a:pt x="1295746" y="909918"/>
                  </a:cubicBezTo>
                  <a:cubicBezTo>
                    <a:pt x="1273011" y="969201"/>
                    <a:pt x="1247937" y="1027847"/>
                    <a:pt x="1220527" y="1085430"/>
                  </a:cubicBezTo>
                  <a:cubicBezTo>
                    <a:pt x="1204236" y="1119853"/>
                    <a:pt x="1187097" y="1153914"/>
                    <a:pt x="1169106" y="1187635"/>
                  </a:cubicBezTo>
                  <a:cubicBezTo>
                    <a:pt x="1147857" y="1227370"/>
                    <a:pt x="1130221" y="1279854"/>
                    <a:pt x="1086662" y="1293877"/>
                  </a:cubicBezTo>
                  <a:cubicBezTo>
                    <a:pt x="1030778" y="1311301"/>
                    <a:pt x="957896" y="1263280"/>
                    <a:pt x="909875" y="1244369"/>
                  </a:cubicBezTo>
                  <a:cubicBezTo>
                    <a:pt x="852079" y="1221421"/>
                    <a:pt x="794353" y="1198047"/>
                    <a:pt x="736700" y="1174249"/>
                  </a:cubicBezTo>
                  <a:cubicBezTo>
                    <a:pt x="619196" y="1126015"/>
                    <a:pt x="502542" y="1073106"/>
                    <a:pt x="387163" y="1019773"/>
                  </a:cubicBezTo>
                  <a:cubicBezTo>
                    <a:pt x="333192" y="994912"/>
                    <a:pt x="279646" y="969201"/>
                    <a:pt x="226100" y="943278"/>
                  </a:cubicBezTo>
                  <a:cubicBezTo>
                    <a:pt x="168517" y="915230"/>
                    <a:pt x="90110" y="891645"/>
                    <a:pt x="42939" y="846385"/>
                  </a:cubicBezTo>
                  <a:cubicBezTo>
                    <a:pt x="-8483" y="797089"/>
                    <a:pt x="19565" y="718895"/>
                    <a:pt x="40389" y="652387"/>
                  </a:cubicBezTo>
                  <a:cubicBezTo>
                    <a:pt x="62617" y="580844"/>
                    <a:pt x="89228" y="510724"/>
                    <a:pt x="120070" y="442453"/>
                  </a:cubicBezTo>
                  <a:cubicBezTo>
                    <a:pt x="149393" y="377008"/>
                    <a:pt x="178504" y="311350"/>
                    <a:pt x="211014" y="247392"/>
                  </a:cubicBezTo>
                  <a:cubicBezTo>
                    <a:pt x="225180" y="218218"/>
                    <a:pt x="240337" y="189384"/>
                    <a:pt x="256485" y="160911"/>
                  </a:cubicBezTo>
                  <a:cubicBezTo>
                    <a:pt x="274759" y="127976"/>
                    <a:pt x="295370" y="78680"/>
                    <a:pt x="321718" y="51269"/>
                  </a:cubicBezTo>
                  <a:cubicBezTo>
                    <a:pt x="352953" y="18547"/>
                    <a:pt x="394175" y="45319"/>
                    <a:pt x="424773" y="55519"/>
                  </a:cubicBezTo>
                  <a:cubicBezTo>
                    <a:pt x="449421" y="63805"/>
                    <a:pt x="474494" y="70393"/>
                    <a:pt x="499143" y="78042"/>
                  </a:cubicBezTo>
                  <a:cubicBezTo>
                    <a:pt x="559913" y="96528"/>
                    <a:pt x="619834" y="116714"/>
                    <a:pt x="679754" y="137325"/>
                  </a:cubicBezTo>
                  <a:cubicBezTo>
                    <a:pt x="804058" y="179822"/>
                    <a:pt x="926661" y="228481"/>
                    <a:pt x="1047777" y="279902"/>
                  </a:cubicBezTo>
                  <a:cubicBezTo>
                    <a:pt x="1109255" y="305677"/>
                    <a:pt x="1170523" y="332173"/>
                    <a:pt x="1231576" y="359371"/>
                  </a:cubicBezTo>
                  <a:lnTo>
                    <a:pt x="1317845" y="396981"/>
                  </a:lnTo>
                  <a:cubicBezTo>
                    <a:pt x="1352055" y="412280"/>
                    <a:pt x="1426212" y="422904"/>
                    <a:pt x="1425362" y="477725"/>
                  </a:cubicBezTo>
                  <a:cubicBezTo>
                    <a:pt x="1425362" y="483675"/>
                    <a:pt x="1434286" y="483250"/>
                    <a:pt x="1434924" y="477300"/>
                  </a:cubicBezTo>
                  <a:close/>
                </a:path>
              </a:pathLst>
            </a:custGeom>
            <a:solidFill>
              <a:srgbClr val="190B0B"/>
            </a:solidFill>
            <a:ln w="21241" cap="flat">
              <a:no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9971B811-2EAF-4753-AEF6-44001D85C707}"/>
                </a:ext>
              </a:extLst>
            </p:cNvPr>
            <p:cNvSpPr/>
            <p:nvPr/>
          </p:nvSpPr>
          <p:spPr>
            <a:xfrm>
              <a:off x="-215078" y="3041301"/>
              <a:ext cx="1104422" cy="792438"/>
            </a:xfrm>
            <a:custGeom>
              <a:avLst/>
              <a:gdLst>
                <a:gd name="connsiteX0" fmla="*/ 1102936 w 1104422"/>
                <a:gd name="connsiteY0" fmla="*/ 435542 h 792438"/>
                <a:gd name="connsiteX1" fmla="*/ 717702 w 1104422"/>
                <a:gd name="connsiteY1" fmla="*/ 614242 h 792438"/>
                <a:gd name="connsiteX2" fmla="*/ 526466 w 1104422"/>
                <a:gd name="connsiteY2" fmla="*/ 706248 h 792438"/>
                <a:gd name="connsiteX3" fmla="*/ 432335 w 1104422"/>
                <a:gd name="connsiteY3" fmla="*/ 754481 h 792438"/>
                <a:gd name="connsiteX4" fmla="*/ 358816 w 1104422"/>
                <a:gd name="connsiteY4" fmla="*/ 692861 h 792438"/>
                <a:gd name="connsiteX5" fmla="*/ 183941 w 1104422"/>
                <a:gd name="connsiteY5" fmla="*/ 329300 h 792438"/>
                <a:gd name="connsiteX6" fmla="*/ 102560 w 1104422"/>
                <a:gd name="connsiteY6" fmla="*/ 163137 h 792438"/>
                <a:gd name="connsiteX7" fmla="*/ 13954 w 1104422"/>
                <a:gd name="connsiteY7" fmla="*/ 2499 h 792438"/>
                <a:gd name="connsiteX8" fmla="*/ 567 w 1104422"/>
                <a:gd name="connsiteY8" fmla="*/ 11424 h 792438"/>
                <a:gd name="connsiteX9" fmla="*/ 80886 w 1104422"/>
                <a:gd name="connsiteY9" fmla="*/ 181411 h 792438"/>
                <a:gd name="connsiteX10" fmla="*/ 172254 w 1104422"/>
                <a:gd name="connsiteY10" fmla="*/ 380934 h 792438"/>
                <a:gd name="connsiteX11" fmla="*/ 265960 w 1104422"/>
                <a:gd name="connsiteY11" fmla="*/ 578757 h 792438"/>
                <a:gd name="connsiteX12" fmla="*/ 363065 w 1104422"/>
                <a:gd name="connsiteY12" fmla="*/ 768080 h 792438"/>
                <a:gd name="connsiteX13" fmla="*/ 470795 w 1104422"/>
                <a:gd name="connsiteY13" fmla="*/ 764468 h 792438"/>
                <a:gd name="connsiteX14" fmla="*/ 676480 w 1104422"/>
                <a:gd name="connsiteY14" fmla="*/ 659926 h 792438"/>
                <a:gd name="connsiteX15" fmla="*/ 1103786 w 1104422"/>
                <a:gd name="connsiteY15" fmla="*/ 438092 h 792438"/>
                <a:gd name="connsiteX16" fmla="*/ 1103786 w 1104422"/>
                <a:gd name="connsiteY16" fmla="*/ 435542 h 79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4422" h="792438">
                  <a:moveTo>
                    <a:pt x="1102936" y="435542"/>
                  </a:moveTo>
                  <a:cubicBezTo>
                    <a:pt x="975445" y="499288"/>
                    <a:pt x="846042" y="554746"/>
                    <a:pt x="717702" y="614242"/>
                  </a:cubicBezTo>
                  <a:cubicBezTo>
                    <a:pt x="653956" y="643990"/>
                    <a:pt x="589149" y="674375"/>
                    <a:pt x="526466" y="706248"/>
                  </a:cubicBezTo>
                  <a:cubicBezTo>
                    <a:pt x="496342" y="724670"/>
                    <a:pt x="464877" y="740776"/>
                    <a:pt x="432335" y="754481"/>
                  </a:cubicBezTo>
                  <a:cubicBezTo>
                    <a:pt x="388351" y="767656"/>
                    <a:pt x="376239" y="727283"/>
                    <a:pt x="358816" y="692861"/>
                  </a:cubicBezTo>
                  <a:cubicBezTo>
                    <a:pt x="297195" y="573445"/>
                    <a:pt x="241949" y="450841"/>
                    <a:pt x="183941" y="329300"/>
                  </a:cubicBezTo>
                  <a:cubicBezTo>
                    <a:pt x="157593" y="273417"/>
                    <a:pt x="130395" y="218171"/>
                    <a:pt x="102560" y="163137"/>
                  </a:cubicBezTo>
                  <a:cubicBezTo>
                    <a:pt x="74724" y="108104"/>
                    <a:pt x="50288" y="48396"/>
                    <a:pt x="13954" y="2499"/>
                  </a:cubicBezTo>
                  <a:cubicBezTo>
                    <a:pt x="9066" y="-3663"/>
                    <a:pt x="-2620" y="2499"/>
                    <a:pt x="567" y="11424"/>
                  </a:cubicBezTo>
                  <a:cubicBezTo>
                    <a:pt x="21816" y="70707"/>
                    <a:pt x="54751" y="125315"/>
                    <a:pt x="80886" y="181411"/>
                  </a:cubicBezTo>
                  <a:cubicBezTo>
                    <a:pt x="111484" y="247706"/>
                    <a:pt x="141657" y="314639"/>
                    <a:pt x="172254" y="380934"/>
                  </a:cubicBezTo>
                  <a:cubicBezTo>
                    <a:pt x="202852" y="447229"/>
                    <a:pt x="233662" y="513524"/>
                    <a:pt x="265960" y="578757"/>
                  </a:cubicBezTo>
                  <a:cubicBezTo>
                    <a:pt x="294529" y="643735"/>
                    <a:pt x="326956" y="706970"/>
                    <a:pt x="363065" y="768080"/>
                  </a:cubicBezTo>
                  <a:cubicBezTo>
                    <a:pt x="392176" y="812277"/>
                    <a:pt x="428086" y="787204"/>
                    <a:pt x="470795" y="764468"/>
                  </a:cubicBezTo>
                  <a:cubicBezTo>
                    <a:pt x="538790" y="727921"/>
                    <a:pt x="607635" y="693711"/>
                    <a:pt x="676480" y="659926"/>
                  </a:cubicBezTo>
                  <a:cubicBezTo>
                    <a:pt x="820332" y="589594"/>
                    <a:pt x="964396" y="518836"/>
                    <a:pt x="1103786" y="438092"/>
                  </a:cubicBezTo>
                  <a:cubicBezTo>
                    <a:pt x="1105273" y="438092"/>
                    <a:pt x="1103786" y="434692"/>
                    <a:pt x="1103786" y="435542"/>
                  </a:cubicBezTo>
                  <a:close/>
                </a:path>
              </a:pathLst>
            </a:custGeom>
            <a:solidFill>
              <a:srgbClr val="190B0B"/>
            </a:solidFill>
            <a:ln w="21241"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32C174B6-D495-4AFF-9ED8-DEB82E7A6F5B}"/>
                </a:ext>
              </a:extLst>
            </p:cNvPr>
            <p:cNvSpPr/>
            <p:nvPr/>
          </p:nvSpPr>
          <p:spPr>
            <a:xfrm>
              <a:off x="-475971" y="3701516"/>
              <a:ext cx="67508" cy="153035"/>
            </a:xfrm>
            <a:custGeom>
              <a:avLst/>
              <a:gdLst>
                <a:gd name="connsiteX0" fmla="*/ 22840 w 67508"/>
                <a:gd name="connsiteY0" fmla="*/ 774 h 153035"/>
                <a:gd name="connsiteX1" fmla="*/ 5416 w 67508"/>
                <a:gd name="connsiteY1" fmla="*/ 49433 h 153035"/>
                <a:gd name="connsiteX2" fmla="*/ 742 w 67508"/>
                <a:gd name="connsiteY2" fmla="*/ 74081 h 153035"/>
                <a:gd name="connsiteX3" fmla="*/ 742 w 67508"/>
                <a:gd name="connsiteY3" fmla="*/ 100004 h 153035"/>
                <a:gd name="connsiteX4" fmla="*/ 21990 w 67508"/>
                <a:gd name="connsiteY4" fmla="*/ 147176 h 153035"/>
                <a:gd name="connsiteX5" fmla="*/ 65549 w 67508"/>
                <a:gd name="connsiteY5" fmla="*/ 144201 h 153035"/>
                <a:gd name="connsiteX6" fmla="*/ 65282 w 67508"/>
                <a:gd name="connsiteY6" fmla="*/ 133980 h 153035"/>
                <a:gd name="connsiteX7" fmla="*/ 62362 w 67508"/>
                <a:gd name="connsiteY7" fmla="*/ 132302 h 153035"/>
                <a:gd name="connsiteX8" fmla="*/ 52375 w 67508"/>
                <a:gd name="connsiteY8" fmla="*/ 125715 h 153035"/>
                <a:gd name="connsiteX9" fmla="*/ 41751 w 67508"/>
                <a:gd name="connsiteY9" fmla="*/ 113391 h 153035"/>
                <a:gd name="connsiteX10" fmla="*/ 36227 w 67508"/>
                <a:gd name="connsiteY10" fmla="*/ 101916 h 153035"/>
                <a:gd name="connsiteX11" fmla="*/ 31977 w 67508"/>
                <a:gd name="connsiteY11" fmla="*/ 84280 h 153035"/>
                <a:gd name="connsiteX12" fmla="*/ 24965 w 67508"/>
                <a:gd name="connsiteY12" fmla="*/ 44546 h 153035"/>
                <a:gd name="connsiteX13" fmla="*/ 22415 w 67508"/>
                <a:gd name="connsiteY13" fmla="*/ 23297 h 153035"/>
                <a:gd name="connsiteX14" fmla="*/ 24540 w 67508"/>
                <a:gd name="connsiteY14" fmla="*/ 774 h 153035"/>
                <a:gd name="connsiteX15" fmla="*/ 22861 w 67508"/>
                <a:gd name="connsiteY15" fmla="*/ 115 h 153035"/>
                <a:gd name="connsiteX16" fmla="*/ 22203 w 67508"/>
                <a:gd name="connsiteY16" fmla="*/ 774 h 15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508" h="153035">
                  <a:moveTo>
                    <a:pt x="22840" y="774"/>
                  </a:moveTo>
                  <a:cubicBezTo>
                    <a:pt x="17740" y="17348"/>
                    <a:pt x="11366" y="33284"/>
                    <a:pt x="5416" y="49433"/>
                  </a:cubicBezTo>
                  <a:cubicBezTo>
                    <a:pt x="2903" y="57443"/>
                    <a:pt x="1332" y="65709"/>
                    <a:pt x="742" y="74081"/>
                  </a:cubicBezTo>
                  <a:cubicBezTo>
                    <a:pt x="-215" y="82687"/>
                    <a:pt x="-215" y="91399"/>
                    <a:pt x="742" y="100004"/>
                  </a:cubicBezTo>
                  <a:cubicBezTo>
                    <a:pt x="444" y="118108"/>
                    <a:pt x="8234" y="135404"/>
                    <a:pt x="21990" y="147176"/>
                  </a:cubicBezTo>
                  <a:cubicBezTo>
                    <a:pt x="35553" y="155994"/>
                    <a:pt x="53310" y="154783"/>
                    <a:pt x="65549" y="144201"/>
                  </a:cubicBezTo>
                  <a:cubicBezTo>
                    <a:pt x="68295" y="141311"/>
                    <a:pt x="68176" y="136743"/>
                    <a:pt x="65282" y="133980"/>
                  </a:cubicBezTo>
                  <a:cubicBezTo>
                    <a:pt x="64455" y="133194"/>
                    <a:pt x="63454" y="132621"/>
                    <a:pt x="62362" y="132302"/>
                  </a:cubicBezTo>
                  <a:cubicBezTo>
                    <a:pt x="56837" y="132302"/>
                    <a:pt x="56412" y="129752"/>
                    <a:pt x="52375" y="125715"/>
                  </a:cubicBezTo>
                  <a:cubicBezTo>
                    <a:pt x="48463" y="121932"/>
                    <a:pt x="44909" y="117810"/>
                    <a:pt x="41751" y="113391"/>
                  </a:cubicBezTo>
                  <a:cubicBezTo>
                    <a:pt x="39410" y="109821"/>
                    <a:pt x="37552" y="105975"/>
                    <a:pt x="36227" y="101916"/>
                  </a:cubicBezTo>
                  <a:cubicBezTo>
                    <a:pt x="34486" y="96116"/>
                    <a:pt x="33067" y="90230"/>
                    <a:pt x="31977" y="84280"/>
                  </a:cubicBezTo>
                  <a:cubicBezTo>
                    <a:pt x="29427" y="71106"/>
                    <a:pt x="27515" y="57720"/>
                    <a:pt x="24965" y="44546"/>
                  </a:cubicBezTo>
                  <a:cubicBezTo>
                    <a:pt x="23327" y="37576"/>
                    <a:pt x="22470" y="30458"/>
                    <a:pt x="22415" y="23297"/>
                  </a:cubicBezTo>
                  <a:cubicBezTo>
                    <a:pt x="22375" y="15733"/>
                    <a:pt x="23086" y="8190"/>
                    <a:pt x="24540" y="774"/>
                  </a:cubicBezTo>
                  <a:cubicBezTo>
                    <a:pt x="24259" y="137"/>
                    <a:pt x="23507" y="-161"/>
                    <a:pt x="22861" y="115"/>
                  </a:cubicBezTo>
                  <a:cubicBezTo>
                    <a:pt x="22566" y="243"/>
                    <a:pt x="22332" y="476"/>
                    <a:pt x="22203" y="774"/>
                  </a:cubicBezTo>
                  <a:close/>
                </a:path>
              </a:pathLst>
            </a:custGeom>
            <a:solidFill>
              <a:srgbClr val="000000"/>
            </a:solidFill>
            <a:ln w="21241" cap="flat">
              <a:no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2B8F1581-8D1D-4E4C-8BFC-E2A0D90BF5F0}"/>
                </a:ext>
              </a:extLst>
            </p:cNvPr>
            <p:cNvSpPr/>
            <p:nvPr/>
          </p:nvSpPr>
          <p:spPr>
            <a:xfrm>
              <a:off x="-455941" y="3638107"/>
              <a:ext cx="20256" cy="39734"/>
            </a:xfrm>
            <a:custGeom>
              <a:avLst/>
              <a:gdLst>
                <a:gd name="connsiteX0" fmla="*/ 17259 w 20256"/>
                <a:gd name="connsiteY0" fmla="*/ 12 h 39734"/>
                <a:gd name="connsiteX1" fmla="*/ 13647 w 20256"/>
                <a:gd name="connsiteY1" fmla="*/ 3412 h 39734"/>
                <a:gd name="connsiteX2" fmla="*/ 10885 w 20256"/>
                <a:gd name="connsiteY2" fmla="*/ 7449 h 39734"/>
                <a:gd name="connsiteX3" fmla="*/ 12372 w 20256"/>
                <a:gd name="connsiteY3" fmla="*/ 5961 h 39734"/>
                <a:gd name="connsiteX4" fmla="*/ 6635 w 20256"/>
                <a:gd name="connsiteY4" fmla="*/ 13611 h 39734"/>
                <a:gd name="connsiteX5" fmla="*/ 8760 w 20256"/>
                <a:gd name="connsiteY5" fmla="*/ 11486 h 39734"/>
                <a:gd name="connsiteX6" fmla="*/ 2598 w 20256"/>
                <a:gd name="connsiteY6" fmla="*/ 20411 h 39734"/>
                <a:gd name="connsiteX7" fmla="*/ 260 w 20256"/>
                <a:gd name="connsiteY7" fmla="*/ 27210 h 39734"/>
                <a:gd name="connsiteX8" fmla="*/ 260 w 20256"/>
                <a:gd name="connsiteY8" fmla="*/ 32097 h 39734"/>
                <a:gd name="connsiteX9" fmla="*/ 5147 w 20256"/>
                <a:gd name="connsiteY9" fmla="*/ 38259 h 39734"/>
                <a:gd name="connsiteX10" fmla="*/ 2385 w 20256"/>
                <a:gd name="connsiteY10" fmla="*/ 35497 h 39734"/>
                <a:gd name="connsiteX11" fmla="*/ 8760 w 20256"/>
                <a:gd name="connsiteY11" fmla="*/ 39746 h 39734"/>
                <a:gd name="connsiteX12" fmla="*/ 15134 w 20256"/>
                <a:gd name="connsiteY12" fmla="*/ 35497 h 39734"/>
                <a:gd name="connsiteX13" fmla="*/ 12584 w 20256"/>
                <a:gd name="connsiteY13" fmla="*/ 38259 h 39734"/>
                <a:gd name="connsiteX14" fmla="*/ 17684 w 20256"/>
                <a:gd name="connsiteY14" fmla="*/ 31672 h 39734"/>
                <a:gd name="connsiteX15" fmla="*/ 17684 w 20256"/>
                <a:gd name="connsiteY15" fmla="*/ 24873 h 39734"/>
                <a:gd name="connsiteX16" fmla="*/ 17684 w 20256"/>
                <a:gd name="connsiteY16" fmla="*/ 24873 h 39734"/>
                <a:gd name="connsiteX17" fmla="*/ 17684 w 20256"/>
                <a:gd name="connsiteY17" fmla="*/ 23385 h 39734"/>
                <a:gd name="connsiteX18" fmla="*/ 17684 w 20256"/>
                <a:gd name="connsiteY18" fmla="*/ 20198 h 39734"/>
                <a:gd name="connsiteX19" fmla="*/ 17684 w 20256"/>
                <a:gd name="connsiteY19" fmla="*/ 17436 h 39734"/>
                <a:gd name="connsiteX20" fmla="*/ 17684 w 20256"/>
                <a:gd name="connsiteY20" fmla="*/ 15098 h 39734"/>
                <a:gd name="connsiteX21" fmla="*/ 17684 w 20256"/>
                <a:gd name="connsiteY21" fmla="*/ 15098 h 39734"/>
                <a:gd name="connsiteX22" fmla="*/ 17684 w 20256"/>
                <a:gd name="connsiteY22" fmla="*/ 15098 h 39734"/>
                <a:gd name="connsiteX23" fmla="*/ 17684 w 20256"/>
                <a:gd name="connsiteY23" fmla="*/ 13824 h 39734"/>
                <a:gd name="connsiteX24" fmla="*/ 17684 w 20256"/>
                <a:gd name="connsiteY24" fmla="*/ 9361 h 39734"/>
                <a:gd name="connsiteX25" fmla="*/ 17684 w 20256"/>
                <a:gd name="connsiteY25" fmla="*/ 11486 h 39734"/>
                <a:gd name="connsiteX26" fmla="*/ 18959 w 20256"/>
                <a:gd name="connsiteY26" fmla="*/ 7236 h 39734"/>
                <a:gd name="connsiteX27" fmla="*/ 20234 w 20256"/>
                <a:gd name="connsiteY27" fmla="*/ 2774 h 39734"/>
                <a:gd name="connsiteX28" fmla="*/ 18598 w 20256"/>
                <a:gd name="connsiteY28" fmla="*/ 246 h 39734"/>
                <a:gd name="connsiteX29" fmla="*/ 16622 w 20256"/>
                <a:gd name="connsiteY29" fmla="*/ 862 h 3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256" h="39734">
                  <a:moveTo>
                    <a:pt x="17259" y="12"/>
                  </a:moveTo>
                  <a:cubicBezTo>
                    <a:pt x="15908" y="968"/>
                    <a:pt x="14692" y="2115"/>
                    <a:pt x="13647" y="3412"/>
                  </a:cubicBezTo>
                  <a:cubicBezTo>
                    <a:pt x="12850" y="4835"/>
                    <a:pt x="11926" y="6195"/>
                    <a:pt x="10885" y="7449"/>
                  </a:cubicBezTo>
                  <a:lnTo>
                    <a:pt x="12372" y="5961"/>
                  </a:lnTo>
                  <a:cubicBezTo>
                    <a:pt x="9610" y="7236"/>
                    <a:pt x="8335" y="11274"/>
                    <a:pt x="6635" y="13611"/>
                  </a:cubicBezTo>
                  <a:lnTo>
                    <a:pt x="8760" y="11486"/>
                  </a:lnTo>
                  <a:cubicBezTo>
                    <a:pt x="5968" y="13887"/>
                    <a:pt x="3845" y="16947"/>
                    <a:pt x="2598" y="20411"/>
                  </a:cubicBezTo>
                  <a:cubicBezTo>
                    <a:pt x="1503" y="22557"/>
                    <a:pt x="717" y="24851"/>
                    <a:pt x="260" y="27210"/>
                  </a:cubicBezTo>
                  <a:cubicBezTo>
                    <a:pt x="-54" y="28825"/>
                    <a:pt x="-54" y="30482"/>
                    <a:pt x="260" y="32097"/>
                  </a:cubicBezTo>
                  <a:cubicBezTo>
                    <a:pt x="1000" y="34732"/>
                    <a:pt x="2759" y="36942"/>
                    <a:pt x="5147" y="38259"/>
                  </a:cubicBezTo>
                  <a:lnTo>
                    <a:pt x="2385" y="35497"/>
                  </a:lnTo>
                  <a:cubicBezTo>
                    <a:pt x="3630" y="37919"/>
                    <a:pt x="6042" y="39534"/>
                    <a:pt x="8760" y="39746"/>
                  </a:cubicBezTo>
                  <a:cubicBezTo>
                    <a:pt x="11492" y="39576"/>
                    <a:pt x="13923" y="37962"/>
                    <a:pt x="15134" y="35497"/>
                  </a:cubicBezTo>
                  <a:lnTo>
                    <a:pt x="12584" y="38259"/>
                  </a:lnTo>
                  <a:cubicBezTo>
                    <a:pt x="15128" y="36878"/>
                    <a:pt x="16974" y="34477"/>
                    <a:pt x="17684" y="31672"/>
                  </a:cubicBezTo>
                  <a:cubicBezTo>
                    <a:pt x="18321" y="29441"/>
                    <a:pt x="18321" y="27104"/>
                    <a:pt x="17684" y="24873"/>
                  </a:cubicBezTo>
                  <a:cubicBezTo>
                    <a:pt x="17684" y="23173"/>
                    <a:pt x="17684" y="26360"/>
                    <a:pt x="17684" y="24873"/>
                  </a:cubicBezTo>
                  <a:lnTo>
                    <a:pt x="17684" y="23385"/>
                  </a:lnTo>
                  <a:cubicBezTo>
                    <a:pt x="17580" y="22323"/>
                    <a:pt x="17580" y="21260"/>
                    <a:pt x="17684" y="20198"/>
                  </a:cubicBezTo>
                  <a:cubicBezTo>
                    <a:pt x="17684" y="20198"/>
                    <a:pt x="17684" y="18498"/>
                    <a:pt x="17684" y="17436"/>
                  </a:cubicBezTo>
                  <a:cubicBezTo>
                    <a:pt x="17684" y="16373"/>
                    <a:pt x="17684" y="15736"/>
                    <a:pt x="17684" y="15098"/>
                  </a:cubicBezTo>
                  <a:cubicBezTo>
                    <a:pt x="17684" y="14461"/>
                    <a:pt x="17684" y="15098"/>
                    <a:pt x="17684" y="15098"/>
                  </a:cubicBezTo>
                  <a:cubicBezTo>
                    <a:pt x="17684" y="15098"/>
                    <a:pt x="17684" y="15098"/>
                    <a:pt x="17684" y="15098"/>
                  </a:cubicBezTo>
                  <a:lnTo>
                    <a:pt x="17684" y="13824"/>
                  </a:lnTo>
                  <a:cubicBezTo>
                    <a:pt x="18001" y="12357"/>
                    <a:pt x="18001" y="10827"/>
                    <a:pt x="17684" y="9361"/>
                  </a:cubicBezTo>
                  <a:lnTo>
                    <a:pt x="17684" y="11486"/>
                  </a:lnTo>
                  <a:cubicBezTo>
                    <a:pt x="17982" y="10041"/>
                    <a:pt x="18409" y="8618"/>
                    <a:pt x="18959" y="7236"/>
                  </a:cubicBezTo>
                  <a:cubicBezTo>
                    <a:pt x="19482" y="5770"/>
                    <a:pt x="19907" y="4283"/>
                    <a:pt x="20234" y="2774"/>
                  </a:cubicBezTo>
                  <a:cubicBezTo>
                    <a:pt x="20478" y="1627"/>
                    <a:pt x="19745" y="501"/>
                    <a:pt x="18598" y="246"/>
                  </a:cubicBezTo>
                  <a:cubicBezTo>
                    <a:pt x="17877" y="97"/>
                    <a:pt x="17132" y="331"/>
                    <a:pt x="16622" y="862"/>
                  </a:cubicBezTo>
                  <a:close/>
                </a:path>
              </a:pathLst>
            </a:custGeom>
            <a:solidFill>
              <a:srgbClr val="000000"/>
            </a:solidFill>
            <a:ln w="21241" cap="flat">
              <a:noFill/>
              <a:prstDash val="solid"/>
              <a:miter/>
            </a:ln>
          </p:spPr>
          <p:txBody>
            <a:bodyPr rtlCol="0" anchor="ctr"/>
            <a:lstStyle/>
            <a:p>
              <a:endParaRPr lang="en-US"/>
            </a:p>
          </p:txBody>
        </p:sp>
      </p:grpSp>
      <p:grpSp>
        <p:nvGrpSpPr>
          <p:cNvPr id="127" name="Group 126">
            <a:extLst>
              <a:ext uri="{FF2B5EF4-FFF2-40B4-BE49-F238E27FC236}">
                <a16:creationId xmlns="" xmlns:a16="http://schemas.microsoft.com/office/drawing/2014/main" id="{A3E27497-9563-4A49-B7DB-3D56255EC10C}"/>
              </a:ext>
            </a:extLst>
          </p:cNvPr>
          <p:cNvGrpSpPr/>
          <p:nvPr/>
        </p:nvGrpSpPr>
        <p:grpSpPr>
          <a:xfrm>
            <a:off x="10460878" y="-261208"/>
            <a:ext cx="1553983" cy="1188617"/>
            <a:chOff x="10460878" y="-261208"/>
            <a:chExt cx="1553983" cy="1188617"/>
          </a:xfrm>
        </p:grpSpPr>
        <p:sp>
          <p:nvSpPr>
            <p:cNvPr id="111" name="Freeform: Shape 110">
              <a:extLst>
                <a:ext uri="{FF2B5EF4-FFF2-40B4-BE49-F238E27FC236}">
                  <a16:creationId xmlns="" xmlns:a16="http://schemas.microsoft.com/office/drawing/2014/main" id="{5E2D466C-7657-48E1-94D9-3E054E6A8DA2}"/>
                </a:ext>
              </a:extLst>
            </p:cNvPr>
            <p:cNvSpPr/>
            <p:nvPr/>
          </p:nvSpPr>
          <p:spPr>
            <a:xfrm>
              <a:off x="11339937" y="450205"/>
              <a:ext cx="657675" cy="459394"/>
            </a:xfrm>
            <a:custGeom>
              <a:avLst/>
              <a:gdLst>
                <a:gd name="connsiteX0" fmla="*/ 24 w 657675"/>
                <a:gd name="connsiteY0" fmla="*/ 109441 h 459394"/>
                <a:gd name="connsiteX1" fmla="*/ 575858 w 657675"/>
                <a:gd name="connsiteY1" fmla="*/ 446017 h 459394"/>
                <a:gd name="connsiteX2" fmla="*/ 616229 w 657675"/>
                <a:gd name="connsiteY2" fmla="*/ 459403 h 459394"/>
                <a:gd name="connsiteX3" fmla="*/ 654901 w 657675"/>
                <a:gd name="connsiteY3" fmla="*/ 382484 h 459394"/>
                <a:gd name="connsiteX4" fmla="*/ 592431 w 657675"/>
                <a:gd name="connsiteY4" fmla="*/ 318738 h 459394"/>
                <a:gd name="connsiteX5" fmla="*/ 52296 w 657675"/>
                <a:gd name="connsiteY5" fmla="*/ 12 h 45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75" h="459394">
                  <a:moveTo>
                    <a:pt x="24" y="109441"/>
                  </a:moveTo>
                  <a:cubicBezTo>
                    <a:pt x="203372" y="231407"/>
                    <a:pt x="372510" y="324051"/>
                    <a:pt x="575858" y="446017"/>
                  </a:cubicBezTo>
                  <a:cubicBezTo>
                    <a:pt x="587459" y="454850"/>
                    <a:pt x="601653" y="459560"/>
                    <a:pt x="616229" y="459403"/>
                  </a:cubicBezTo>
                  <a:cubicBezTo>
                    <a:pt x="647252" y="456003"/>
                    <a:pt x="664889" y="412232"/>
                    <a:pt x="654901" y="382484"/>
                  </a:cubicBezTo>
                  <a:cubicBezTo>
                    <a:pt x="642089" y="354644"/>
                    <a:pt x="620012" y="332114"/>
                    <a:pt x="592431" y="318738"/>
                  </a:cubicBezTo>
                  <a:cubicBezTo>
                    <a:pt x="401195" y="198472"/>
                    <a:pt x="250968" y="108804"/>
                    <a:pt x="52296" y="12"/>
                  </a:cubicBezTo>
                </a:path>
              </a:pathLst>
            </a:custGeom>
            <a:solidFill>
              <a:srgbClr val="EB871E"/>
            </a:solidFill>
            <a:ln w="21241"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55E138F7-469E-4A13-996C-3BF2BEC9EA2B}"/>
                </a:ext>
              </a:extLst>
            </p:cNvPr>
            <p:cNvSpPr/>
            <p:nvPr/>
          </p:nvSpPr>
          <p:spPr>
            <a:xfrm>
              <a:off x="11335994" y="440612"/>
              <a:ext cx="678867" cy="486797"/>
            </a:xfrm>
            <a:custGeom>
              <a:avLst/>
              <a:gdLst>
                <a:gd name="connsiteX0" fmla="*/ 2055 w 678867"/>
                <a:gd name="connsiteY0" fmla="*/ 122221 h 486797"/>
                <a:gd name="connsiteX1" fmla="*/ 142507 w 678867"/>
                <a:gd name="connsiteY1" fmla="*/ 220389 h 486797"/>
                <a:gd name="connsiteX2" fmla="*/ 282535 w 678867"/>
                <a:gd name="connsiteY2" fmla="*/ 303045 h 486797"/>
                <a:gd name="connsiteX3" fmla="*/ 568113 w 678867"/>
                <a:gd name="connsiteY3" fmla="*/ 470270 h 486797"/>
                <a:gd name="connsiteX4" fmla="*/ 633771 w 678867"/>
                <a:gd name="connsiteY4" fmla="*/ 484719 h 486797"/>
                <a:gd name="connsiteX5" fmla="*/ 673293 w 678867"/>
                <a:gd name="connsiteY5" fmla="*/ 443922 h 486797"/>
                <a:gd name="connsiteX6" fmla="*/ 638870 w 678867"/>
                <a:gd name="connsiteY6" fmla="*/ 335980 h 486797"/>
                <a:gd name="connsiteX7" fmla="*/ 575125 w 678867"/>
                <a:gd name="connsiteY7" fmla="*/ 293483 h 486797"/>
                <a:gd name="connsiteX8" fmla="*/ 506493 w 678867"/>
                <a:gd name="connsiteY8" fmla="*/ 250987 h 486797"/>
                <a:gd name="connsiteX9" fmla="*/ 373052 w 678867"/>
                <a:gd name="connsiteY9" fmla="*/ 170030 h 486797"/>
                <a:gd name="connsiteX10" fmla="*/ 226652 w 678867"/>
                <a:gd name="connsiteY10" fmla="*/ 85036 h 486797"/>
                <a:gd name="connsiteX11" fmla="*/ 61338 w 678867"/>
                <a:gd name="connsiteY11" fmla="*/ 1317 h 486797"/>
                <a:gd name="connsiteX12" fmla="*/ 46380 w 678867"/>
                <a:gd name="connsiteY12" fmla="*/ 5858 h 486797"/>
                <a:gd name="connsiteX13" fmla="*/ 50288 w 678867"/>
                <a:gd name="connsiteY13" fmla="*/ 20441 h 486797"/>
                <a:gd name="connsiteX14" fmla="*/ 552389 w 678867"/>
                <a:gd name="connsiteY14" fmla="*/ 323231 h 486797"/>
                <a:gd name="connsiteX15" fmla="*/ 611035 w 678867"/>
                <a:gd name="connsiteY15" fmla="*/ 361266 h 486797"/>
                <a:gd name="connsiteX16" fmla="*/ 642482 w 678867"/>
                <a:gd name="connsiteY16" fmla="*/ 403763 h 486797"/>
                <a:gd name="connsiteX17" fmla="*/ 628884 w 678867"/>
                <a:gd name="connsiteY17" fmla="*/ 444772 h 486797"/>
                <a:gd name="connsiteX18" fmla="*/ 579588 w 678867"/>
                <a:gd name="connsiteY18" fmla="*/ 433936 h 486797"/>
                <a:gd name="connsiteX19" fmla="*/ 313132 w 678867"/>
                <a:gd name="connsiteY19" fmla="*/ 278397 h 486797"/>
                <a:gd name="connsiteX20" fmla="*/ 165669 w 678867"/>
                <a:gd name="connsiteY20" fmla="*/ 193403 h 486797"/>
                <a:gd name="connsiteX21" fmla="*/ 5455 w 678867"/>
                <a:gd name="connsiteY21" fmla="*/ 114147 h 486797"/>
                <a:gd name="connsiteX22" fmla="*/ 376 w 678867"/>
                <a:gd name="connsiteY22" fmla="*/ 116010 h 486797"/>
                <a:gd name="connsiteX23" fmla="*/ 1630 w 678867"/>
                <a:gd name="connsiteY23" fmla="*/ 120734 h 4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867" h="486797">
                  <a:moveTo>
                    <a:pt x="2055" y="122221"/>
                  </a:moveTo>
                  <a:cubicBezTo>
                    <a:pt x="47951" y="156219"/>
                    <a:pt x="93849" y="190216"/>
                    <a:pt x="142507" y="220389"/>
                  </a:cubicBezTo>
                  <a:cubicBezTo>
                    <a:pt x="191166" y="250562"/>
                    <a:pt x="235788" y="275847"/>
                    <a:pt x="282535" y="303045"/>
                  </a:cubicBezTo>
                  <a:cubicBezTo>
                    <a:pt x="378153" y="358291"/>
                    <a:pt x="473771" y="413750"/>
                    <a:pt x="568113" y="470270"/>
                  </a:cubicBezTo>
                  <a:cubicBezTo>
                    <a:pt x="586642" y="484845"/>
                    <a:pt x="610822" y="490163"/>
                    <a:pt x="633771" y="484719"/>
                  </a:cubicBezTo>
                  <a:cubicBezTo>
                    <a:pt x="652173" y="477395"/>
                    <a:pt x="666558" y="462547"/>
                    <a:pt x="673293" y="443922"/>
                  </a:cubicBezTo>
                  <a:cubicBezTo>
                    <a:pt x="687721" y="404300"/>
                    <a:pt x="673569" y="359934"/>
                    <a:pt x="638870" y="335980"/>
                  </a:cubicBezTo>
                  <a:cubicBezTo>
                    <a:pt x="618514" y="320533"/>
                    <a:pt x="597224" y="306341"/>
                    <a:pt x="575125" y="293483"/>
                  </a:cubicBezTo>
                  <a:lnTo>
                    <a:pt x="506493" y="250987"/>
                  </a:lnTo>
                  <a:cubicBezTo>
                    <a:pt x="462020" y="223789"/>
                    <a:pt x="417526" y="196803"/>
                    <a:pt x="373052" y="170030"/>
                  </a:cubicBezTo>
                  <a:cubicBezTo>
                    <a:pt x="324606" y="141699"/>
                    <a:pt x="275799" y="113367"/>
                    <a:pt x="226652" y="85036"/>
                  </a:cubicBezTo>
                  <a:cubicBezTo>
                    <a:pt x="172892" y="54439"/>
                    <a:pt x="117434" y="27665"/>
                    <a:pt x="61338" y="1317"/>
                  </a:cubicBezTo>
                  <a:cubicBezTo>
                    <a:pt x="55962" y="-1557"/>
                    <a:pt x="49269" y="474"/>
                    <a:pt x="46380" y="5858"/>
                  </a:cubicBezTo>
                  <a:cubicBezTo>
                    <a:pt x="43638" y="10988"/>
                    <a:pt x="45359" y="17364"/>
                    <a:pt x="50288" y="20441"/>
                  </a:cubicBezTo>
                  <a:cubicBezTo>
                    <a:pt x="215815" y="124133"/>
                    <a:pt x="386439" y="219751"/>
                    <a:pt x="552389" y="323231"/>
                  </a:cubicBezTo>
                  <a:cubicBezTo>
                    <a:pt x="571939" y="335555"/>
                    <a:pt x="592762" y="347029"/>
                    <a:pt x="611035" y="361266"/>
                  </a:cubicBezTo>
                  <a:cubicBezTo>
                    <a:pt x="626419" y="371042"/>
                    <a:pt x="637638" y="386188"/>
                    <a:pt x="642482" y="403763"/>
                  </a:cubicBezTo>
                  <a:cubicBezTo>
                    <a:pt x="644608" y="418807"/>
                    <a:pt x="639572" y="433974"/>
                    <a:pt x="628884" y="444772"/>
                  </a:cubicBezTo>
                  <a:cubicBezTo>
                    <a:pt x="613372" y="458584"/>
                    <a:pt x="593611" y="442435"/>
                    <a:pt x="579588" y="433936"/>
                  </a:cubicBezTo>
                  <a:cubicBezTo>
                    <a:pt x="491406" y="381027"/>
                    <a:pt x="402375" y="329606"/>
                    <a:pt x="313132" y="278397"/>
                  </a:cubicBezTo>
                  <a:cubicBezTo>
                    <a:pt x="264048" y="250137"/>
                    <a:pt x="215177" y="221664"/>
                    <a:pt x="165669" y="193403"/>
                  </a:cubicBezTo>
                  <a:cubicBezTo>
                    <a:pt x="116159" y="165143"/>
                    <a:pt x="59426" y="139857"/>
                    <a:pt x="5455" y="114147"/>
                  </a:cubicBezTo>
                  <a:cubicBezTo>
                    <a:pt x="3543" y="113258"/>
                    <a:pt x="1269" y="114094"/>
                    <a:pt x="376" y="116010"/>
                  </a:cubicBezTo>
                  <a:cubicBezTo>
                    <a:pt x="-388" y="117680"/>
                    <a:pt x="122" y="119667"/>
                    <a:pt x="1630" y="120734"/>
                  </a:cubicBezTo>
                  <a:close/>
                </a:path>
              </a:pathLst>
            </a:custGeom>
            <a:solidFill>
              <a:srgbClr val="190B0B"/>
            </a:solidFill>
            <a:ln w="21241"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4191C499-3C6A-4A06-8D47-E25939ED4D2B}"/>
                </a:ext>
              </a:extLst>
            </p:cNvPr>
            <p:cNvSpPr/>
            <p:nvPr/>
          </p:nvSpPr>
          <p:spPr>
            <a:xfrm>
              <a:off x="10463318" y="-253207"/>
              <a:ext cx="954868" cy="1022595"/>
            </a:xfrm>
            <a:custGeom>
              <a:avLst/>
              <a:gdLst>
                <a:gd name="connsiteX0" fmla="*/ 29257 w 954868"/>
                <a:gd name="connsiteY0" fmla="*/ 402122 h 1022595"/>
                <a:gd name="connsiteX1" fmla="*/ 21607 w 954868"/>
                <a:gd name="connsiteY1" fmla="*/ 716811 h 1022595"/>
                <a:gd name="connsiteX2" fmla="*/ 810987 w 954868"/>
                <a:gd name="connsiteY2" fmla="*/ 891261 h 1022595"/>
                <a:gd name="connsiteX3" fmla="*/ 718981 w 954868"/>
                <a:gd name="connsiteY3" fmla="*/ 81270 h 1022595"/>
                <a:gd name="connsiteX4" fmla="*/ 670746 w 954868"/>
                <a:gd name="connsiteY4" fmla="*/ 50247 h 1022595"/>
                <a:gd name="connsiteX5" fmla="*/ 29257 w 954868"/>
                <a:gd name="connsiteY5" fmla="*/ 402122 h 10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868" h="1022595">
                  <a:moveTo>
                    <a:pt x="29257" y="402122"/>
                  </a:moveTo>
                  <a:cubicBezTo>
                    <a:pt x="-6908" y="503498"/>
                    <a:pt x="-9585" y="613798"/>
                    <a:pt x="21607" y="716811"/>
                  </a:cubicBezTo>
                  <a:cubicBezTo>
                    <a:pt x="132949" y="1041699"/>
                    <a:pt x="571304" y="1120531"/>
                    <a:pt x="810987" y="891261"/>
                  </a:cubicBezTo>
                  <a:cubicBezTo>
                    <a:pt x="1050669" y="661990"/>
                    <a:pt x="970987" y="264857"/>
                    <a:pt x="718981" y="81270"/>
                  </a:cubicBezTo>
                  <a:cubicBezTo>
                    <a:pt x="703511" y="70020"/>
                    <a:pt x="687405" y="59662"/>
                    <a:pt x="670746" y="50247"/>
                  </a:cubicBezTo>
                  <a:cubicBezTo>
                    <a:pt x="394517" y="-106354"/>
                    <a:pt x="118075" y="128867"/>
                    <a:pt x="29257" y="402122"/>
                  </a:cubicBezTo>
                  <a:close/>
                </a:path>
              </a:pathLst>
            </a:custGeom>
            <a:solidFill>
              <a:srgbClr val="EB871E"/>
            </a:solidFill>
            <a:ln w="21241"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AD93E298-1715-4976-976E-DFF7F031B39E}"/>
                </a:ext>
              </a:extLst>
            </p:cNvPr>
            <p:cNvSpPr/>
            <p:nvPr/>
          </p:nvSpPr>
          <p:spPr>
            <a:xfrm>
              <a:off x="10460878" y="-261208"/>
              <a:ext cx="961559" cy="1036548"/>
            </a:xfrm>
            <a:custGeom>
              <a:avLst/>
              <a:gdLst>
                <a:gd name="connsiteX0" fmla="*/ 32546 w 961559"/>
                <a:gd name="connsiteY0" fmla="*/ 410548 h 1036548"/>
                <a:gd name="connsiteX1" fmla="*/ 4923 w 961559"/>
                <a:gd name="connsiteY1" fmla="*/ 600296 h 1036548"/>
                <a:gd name="connsiteX2" fmla="*/ 55707 w 961559"/>
                <a:gd name="connsiteY2" fmla="*/ 782820 h 1036548"/>
                <a:gd name="connsiteX3" fmla="*/ 349998 w 961559"/>
                <a:gd name="connsiteY3" fmla="*/ 1006779 h 1036548"/>
                <a:gd name="connsiteX4" fmla="*/ 720995 w 961559"/>
                <a:gd name="connsiteY4" fmla="*/ 964282 h 1036548"/>
                <a:gd name="connsiteX5" fmla="*/ 798978 w 961559"/>
                <a:gd name="connsiteY5" fmla="*/ 908611 h 1036548"/>
                <a:gd name="connsiteX6" fmla="*/ 832549 w 961559"/>
                <a:gd name="connsiteY6" fmla="*/ 874189 h 1036548"/>
                <a:gd name="connsiteX7" fmla="*/ 848698 w 961559"/>
                <a:gd name="connsiteY7" fmla="*/ 856340 h 1036548"/>
                <a:gd name="connsiteX8" fmla="*/ 862723 w 961559"/>
                <a:gd name="connsiteY8" fmla="*/ 837004 h 1036548"/>
                <a:gd name="connsiteX9" fmla="*/ 889071 w 961559"/>
                <a:gd name="connsiteY9" fmla="*/ 797057 h 1036548"/>
                <a:gd name="connsiteX10" fmla="*/ 910319 w 961559"/>
                <a:gd name="connsiteY10" fmla="*/ 754560 h 1036548"/>
                <a:gd name="connsiteX11" fmla="*/ 926468 w 961559"/>
                <a:gd name="connsiteY11" fmla="*/ 709513 h 1036548"/>
                <a:gd name="connsiteX12" fmla="*/ 938155 w 961559"/>
                <a:gd name="connsiteY12" fmla="*/ 662979 h 1036548"/>
                <a:gd name="connsiteX13" fmla="*/ 941554 w 961559"/>
                <a:gd name="connsiteY13" fmla="*/ 473018 h 1036548"/>
                <a:gd name="connsiteX14" fmla="*/ 880784 w 961559"/>
                <a:gd name="connsiteY14" fmla="*/ 293256 h 1036548"/>
                <a:gd name="connsiteX15" fmla="*/ 609017 w 961559"/>
                <a:gd name="connsiteY15" fmla="*/ 39125 h 1036548"/>
                <a:gd name="connsiteX16" fmla="*/ 564181 w 961559"/>
                <a:gd name="connsiteY16" fmla="*/ 25314 h 1036548"/>
                <a:gd name="connsiteX17" fmla="*/ 517647 w 961559"/>
                <a:gd name="connsiteY17" fmla="*/ 17877 h 1036548"/>
                <a:gd name="connsiteX18" fmla="*/ 470689 w 961559"/>
                <a:gd name="connsiteY18" fmla="*/ 17877 h 1036548"/>
                <a:gd name="connsiteX19" fmla="*/ 423942 w 961559"/>
                <a:gd name="connsiteY19" fmla="*/ 23614 h 1036548"/>
                <a:gd name="connsiteX20" fmla="*/ 252467 w 961559"/>
                <a:gd name="connsiteY20" fmla="*/ 102870 h 1036548"/>
                <a:gd name="connsiteX21" fmla="*/ 32546 w 961559"/>
                <a:gd name="connsiteY21" fmla="*/ 410548 h 1036548"/>
                <a:gd name="connsiteX22" fmla="*/ 30846 w 961559"/>
                <a:gd name="connsiteY22" fmla="*/ 410548 h 1036548"/>
                <a:gd name="connsiteX23" fmla="*/ 115840 w 961559"/>
                <a:gd name="connsiteY23" fmla="*/ 236735 h 1036548"/>
                <a:gd name="connsiteX24" fmla="*/ 245668 w 961559"/>
                <a:gd name="connsiteY24" fmla="*/ 92671 h 1036548"/>
                <a:gd name="connsiteX25" fmla="*/ 420967 w 961559"/>
                <a:gd name="connsiteY25" fmla="*/ 7677 h 1036548"/>
                <a:gd name="connsiteX26" fmla="*/ 616453 w 961559"/>
                <a:gd name="connsiteY26" fmla="*/ 22976 h 1036548"/>
                <a:gd name="connsiteX27" fmla="*/ 897145 w 961559"/>
                <a:gd name="connsiteY27" fmla="*/ 284544 h 1036548"/>
                <a:gd name="connsiteX28" fmla="*/ 948992 w 961559"/>
                <a:gd name="connsiteY28" fmla="*/ 664891 h 1036548"/>
                <a:gd name="connsiteX29" fmla="*/ 935818 w 961559"/>
                <a:gd name="connsiteY29" fmla="*/ 711850 h 1036548"/>
                <a:gd name="connsiteX30" fmla="*/ 918394 w 961559"/>
                <a:gd name="connsiteY30" fmla="*/ 757322 h 1036548"/>
                <a:gd name="connsiteX31" fmla="*/ 895232 w 961559"/>
                <a:gd name="connsiteY31" fmla="*/ 799819 h 1036548"/>
                <a:gd name="connsiteX32" fmla="*/ 868035 w 961559"/>
                <a:gd name="connsiteY32" fmla="*/ 840404 h 1036548"/>
                <a:gd name="connsiteX33" fmla="*/ 853585 w 961559"/>
                <a:gd name="connsiteY33" fmla="*/ 859740 h 1036548"/>
                <a:gd name="connsiteX34" fmla="*/ 837012 w 961559"/>
                <a:gd name="connsiteY34" fmla="*/ 877801 h 1036548"/>
                <a:gd name="connsiteX35" fmla="*/ 802802 w 961559"/>
                <a:gd name="connsiteY35" fmla="*/ 912223 h 1036548"/>
                <a:gd name="connsiteX36" fmla="*/ 724183 w 961559"/>
                <a:gd name="connsiteY36" fmla="*/ 969169 h 1036548"/>
                <a:gd name="connsiteX37" fmla="*/ 346173 w 961559"/>
                <a:gd name="connsiteY37" fmla="*/ 1021865 h 1036548"/>
                <a:gd name="connsiteX38" fmla="*/ 169811 w 961559"/>
                <a:gd name="connsiteY38" fmla="*/ 938359 h 1036548"/>
                <a:gd name="connsiteX39" fmla="*/ 45295 w 961559"/>
                <a:gd name="connsiteY39" fmla="*/ 788345 h 1036548"/>
                <a:gd name="connsiteX40" fmla="*/ 36 w 961559"/>
                <a:gd name="connsiteY40" fmla="*/ 600084 h 1036548"/>
                <a:gd name="connsiteX41" fmla="*/ 30846 w 961559"/>
                <a:gd name="connsiteY41" fmla="*/ 409910 h 103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1559" h="1036548">
                  <a:moveTo>
                    <a:pt x="32546" y="410548"/>
                  </a:moveTo>
                  <a:cubicBezTo>
                    <a:pt x="12487" y="471735"/>
                    <a:pt x="3139" y="535928"/>
                    <a:pt x="4923" y="600296"/>
                  </a:cubicBezTo>
                  <a:cubicBezTo>
                    <a:pt x="7473" y="664252"/>
                    <a:pt x="24854" y="726737"/>
                    <a:pt x="55707" y="782820"/>
                  </a:cubicBezTo>
                  <a:cubicBezTo>
                    <a:pt x="118645" y="894921"/>
                    <a:pt x="225184" y="975986"/>
                    <a:pt x="349998" y="1006779"/>
                  </a:cubicBezTo>
                  <a:cubicBezTo>
                    <a:pt x="474493" y="1041240"/>
                    <a:pt x="607507" y="1026004"/>
                    <a:pt x="720995" y="964282"/>
                  </a:cubicBezTo>
                  <a:cubicBezTo>
                    <a:pt x="749022" y="948762"/>
                    <a:pt x="775200" y="930083"/>
                    <a:pt x="798978" y="908611"/>
                  </a:cubicBezTo>
                  <a:cubicBezTo>
                    <a:pt x="810918" y="897883"/>
                    <a:pt x="822117" y="886385"/>
                    <a:pt x="832549" y="874189"/>
                  </a:cubicBezTo>
                  <a:lnTo>
                    <a:pt x="848698" y="856340"/>
                  </a:lnTo>
                  <a:cubicBezTo>
                    <a:pt x="853798" y="850214"/>
                    <a:pt x="858473" y="843754"/>
                    <a:pt x="862723" y="837004"/>
                  </a:cubicBezTo>
                  <a:cubicBezTo>
                    <a:pt x="872327" y="824253"/>
                    <a:pt x="881123" y="810911"/>
                    <a:pt x="889071" y="797057"/>
                  </a:cubicBezTo>
                  <a:lnTo>
                    <a:pt x="910319" y="754560"/>
                  </a:lnTo>
                  <a:lnTo>
                    <a:pt x="926468" y="709513"/>
                  </a:lnTo>
                  <a:cubicBezTo>
                    <a:pt x="931206" y="694227"/>
                    <a:pt x="935116" y="678692"/>
                    <a:pt x="938155" y="662979"/>
                  </a:cubicBezTo>
                  <a:cubicBezTo>
                    <a:pt x="950649" y="600373"/>
                    <a:pt x="951796" y="536032"/>
                    <a:pt x="941554" y="473018"/>
                  </a:cubicBezTo>
                  <a:cubicBezTo>
                    <a:pt x="931015" y="410242"/>
                    <a:pt x="910489" y="349556"/>
                    <a:pt x="880784" y="293256"/>
                  </a:cubicBezTo>
                  <a:cubicBezTo>
                    <a:pt x="823328" y="178897"/>
                    <a:pt x="726966" y="88786"/>
                    <a:pt x="609017" y="39125"/>
                  </a:cubicBezTo>
                  <a:cubicBezTo>
                    <a:pt x="594142" y="34663"/>
                    <a:pt x="579268" y="29351"/>
                    <a:pt x="564181" y="25314"/>
                  </a:cubicBezTo>
                  <a:lnTo>
                    <a:pt x="517647" y="17877"/>
                  </a:lnTo>
                  <a:lnTo>
                    <a:pt x="470689" y="17877"/>
                  </a:lnTo>
                  <a:lnTo>
                    <a:pt x="423942" y="23614"/>
                  </a:lnTo>
                  <a:cubicBezTo>
                    <a:pt x="361620" y="37017"/>
                    <a:pt x="303060" y="64088"/>
                    <a:pt x="252467" y="102870"/>
                  </a:cubicBezTo>
                  <a:cubicBezTo>
                    <a:pt x="149816" y="180906"/>
                    <a:pt x="73152" y="288158"/>
                    <a:pt x="32546" y="410548"/>
                  </a:cubicBezTo>
                  <a:close/>
                  <a:moveTo>
                    <a:pt x="30846" y="410548"/>
                  </a:moveTo>
                  <a:cubicBezTo>
                    <a:pt x="50990" y="348954"/>
                    <a:pt x="79590" y="290457"/>
                    <a:pt x="115840" y="236735"/>
                  </a:cubicBezTo>
                  <a:cubicBezTo>
                    <a:pt x="151240" y="182162"/>
                    <a:pt x="195054" y="133539"/>
                    <a:pt x="245668" y="92671"/>
                  </a:cubicBezTo>
                  <a:cubicBezTo>
                    <a:pt x="296728" y="51148"/>
                    <a:pt x="356734" y="22052"/>
                    <a:pt x="420967" y="7677"/>
                  </a:cubicBezTo>
                  <a:cubicBezTo>
                    <a:pt x="486222" y="-6357"/>
                    <a:pt x="554175" y="-1041"/>
                    <a:pt x="616453" y="22976"/>
                  </a:cubicBezTo>
                  <a:cubicBezTo>
                    <a:pt x="738822" y="72962"/>
                    <a:pt x="838669" y="166002"/>
                    <a:pt x="897145" y="284544"/>
                  </a:cubicBezTo>
                  <a:cubicBezTo>
                    <a:pt x="958362" y="401369"/>
                    <a:pt x="976699" y="535947"/>
                    <a:pt x="948992" y="664891"/>
                  </a:cubicBezTo>
                  <a:cubicBezTo>
                    <a:pt x="944529" y="680403"/>
                    <a:pt x="941767" y="696764"/>
                    <a:pt x="935818" y="711850"/>
                  </a:cubicBezTo>
                  <a:lnTo>
                    <a:pt x="918394" y="757322"/>
                  </a:lnTo>
                  <a:lnTo>
                    <a:pt x="895232" y="799819"/>
                  </a:lnTo>
                  <a:cubicBezTo>
                    <a:pt x="886924" y="813845"/>
                    <a:pt x="877851" y="827395"/>
                    <a:pt x="868035" y="840404"/>
                  </a:cubicBezTo>
                  <a:cubicBezTo>
                    <a:pt x="863657" y="847161"/>
                    <a:pt x="858813" y="853620"/>
                    <a:pt x="853585" y="859740"/>
                  </a:cubicBezTo>
                  <a:lnTo>
                    <a:pt x="837012" y="877801"/>
                  </a:lnTo>
                  <a:cubicBezTo>
                    <a:pt x="826431" y="890055"/>
                    <a:pt x="814998" y="901557"/>
                    <a:pt x="802802" y="912223"/>
                  </a:cubicBezTo>
                  <a:cubicBezTo>
                    <a:pt x="778728" y="933990"/>
                    <a:pt x="752379" y="953084"/>
                    <a:pt x="724183" y="969169"/>
                  </a:cubicBezTo>
                  <a:cubicBezTo>
                    <a:pt x="609484" y="1034202"/>
                    <a:pt x="474301" y="1053047"/>
                    <a:pt x="346173" y="1021865"/>
                  </a:cubicBezTo>
                  <a:cubicBezTo>
                    <a:pt x="282236" y="1006526"/>
                    <a:pt x="222189" y="978091"/>
                    <a:pt x="169811" y="938359"/>
                  </a:cubicBezTo>
                  <a:cubicBezTo>
                    <a:pt x="117349" y="898573"/>
                    <a:pt x="74746" y="847243"/>
                    <a:pt x="45295" y="788345"/>
                  </a:cubicBezTo>
                  <a:cubicBezTo>
                    <a:pt x="15802" y="729952"/>
                    <a:pt x="312" y="665499"/>
                    <a:pt x="36" y="600084"/>
                  </a:cubicBezTo>
                  <a:cubicBezTo>
                    <a:pt x="-368" y="535418"/>
                    <a:pt x="10065" y="471142"/>
                    <a:pt x="30846" y="409910"/>
                  </a:cubicBezTo>
                  <a:close/>
                </a:path>
              </a:pathLst>
            </a:custGeom>
            <a:solidFill>
              <a:srgbClr val="190B0B"/>
            </a:solidFill>
            <a:ln w="21241"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15FED103-D46C-4AD7-92B3-729F7C331B3B}"/>
                </a:ext>
              </a:extLst>
            </p:cNvPr>
            <p:cNvSpPr/>
            <p:nvPr/>
          </p:nvSpPr>
          <p:spPr>
            <a:xfrm>
              <a:off x="10791834" y="745983"/>
              <a:ext cx="1718" cy="2337"/>
            </a:xfrm>
            <a:custGeom>
              <a:avLst/>
              <a:gdLst>
                <a:gd name="connsiteX0" fmla="*/ 981 w 1718"/>
                <a:gd name="connsiteY0" fmla="*/ 2349 h 2337"/>
                <a:gd name="connsiteX1" fmla="*/ 1639 w 1718"/>
                <a:gd name="connsiteY1" fmla="*/ 671 h 2337"/>
                <a:gd name="connsiteX2" fmla="*/ 981 w 1718"/>
                <a:gd name="connsiteY2" fmla="*/ 12 h 2337"/>
                <a:gd name="connsiteX3" fmla="*/ 981 w 1718"/>
                <a:gd name="connsiteY3" fmla="*/ 2349 h 2337"/>
              </a:gdLst>
              <a:ahLst/>
              <a:cxnLst>
                <a:cxn ang="0">
                  <a:pos x="connsiteX0" y="connsiteY0"/>
                </a:cxn>
                <a:cxn ang="0">
                  <a:pos x="connsiteX1" y="connsiteY1"/>
                </a:cxn>
                <a:cxn ang="0">
                  <a:pos x="connsiteX2" y="connsiteY2"/>
                </a:cxn>
                <a:cxn ang="0">
                  <a:pos x="connsiteX3" y="connsiteY3"/>
                </a:cxn>
              </a:cxnLst>
              <a:rect l="l" t="t" r="r" b="b"/>
              <a:pathLst>
                <a:path w="1718" h="2337">
                  <a:moveTo>
                    <a:pt x="981" y="2349"/>
                  </a:moveTo>
                  <a:cubicBezTo>
                    <a:pt x="1619" y="2069"/>
                    <a:pt x="1916" y="1317"/>
                    <a:pt x="1639" y="671"/>
                  </a:cubicBezTo>
                  <a:cubicBezTo>
                    <a:pt x="1512" y="375"/>
                    <a:pt x="1278" y="142"/>
                    <a:pt x="981" y="12"/>
                  </a:cubicBezTo>
                  <a:cubicBezTo>
                    <a:pt x="-294" y="12"/>
                    <a:pt x="-294" y="2349"/>
                    <a:pt x="981" y="2349"/>
                  </a:cubicBezTo>
                  <a:close/>
                </a:path>
              </a:pathLst>
            </a:custGeom>
            <a:solidFill>
              <a:srgbClr val="280E0E"/>
            </a:solidFill>
            <a:ln w="21241" cap="flat">
              <a:noFill/>
              <a:prstDash val="solid"/>
              <a:miter/>
            </a:ln>
          </p:spPr>
          <p:txBody>
            <a:bodyPr rtlCol="0" anchor="ctr"/>
            <a:lstStyle/>
            <a:p>
              <a:endParaRPr lang="en-US"/>
            </a:p>
          </p:txBody>
        </p:sp>
        <p:grpSp>
          <p:nvGrpSpPr>
            <p:cNvPr id="116" name="Graphic 2">
              <a:extLst>
                <a:ext uri="{FF2B5EF4-FFF2-40B4-BE49-F238E27FC236}">
                  <a16:creationId xmlns="" xmlns:a16="http://schemas.microsoft.com/office/drawing/2014/main" id="{A5F78FE1-9AF3-4397-82A5-A6402F452683}"/>
                </a:ext>
              </a:extLst>
            </p:cNvPr>
            <p:cNvGrpSpPr/>
            <p:nvPr/>
          </p:nvGrpSpPr>
          <p:grpSpPr>
            <a:xfrm>
              <a:off x="10544540" y="-176375"/>
              <a:ext cx="800824" cy="870757"/>
              <a:chOff x="10544540" y="-176375"/>
              <a:chExt cx="800824" cy="870757"/>
            </a:xfrm>
          </p:grpSpPr>
          <p:sp>
            <p:nvSpPr>
              <p:cNvPr id="117" name="Freeform: Shape 116">
                <a:extLst>
                  <a:ext uri="{FF2B5EF4-FFF2-40B4-BE49-F238E27FC236}">
                    <a16:creationId xmlns="" xmlns:a16="http://schemas.microsoft.com/office/drawing/2014/main" id="{B604FAFA-7C35-4D7B-9203-A220DFA97F9D}"/>
                  </a:ext>
                </a:extLst>
              </p:cNvPr>
              <p:cNvSpPr/>
              <p:nvPr/>
            </p:nvSpPr>
            <p:spPr>
              <a:xfrm>
                <a:off x="10548690" y="-157617"/>
                <a:ext cx="785090" cy="840589"/>
              </a:xfrm>
              <a:custGeom>
                <a:avLst/>
                <a:gdLst>
                  <a:gd name="connsiteX0" fmla="*/ 24416 w 785090"/>
                  <a:gd name="connsiteY0" fmla="*/ 330117 h 840589"/>
                  <a:gd name="connsiteX1" fmla="*/ 17404 w 785090"/>
                  <a:gd name="connsiteY1" fmla="*/ 588923 h 840589"/>
                  <a:gd name="connsiteX2" fmla="*/ 666543 w 785090"/>
                  <a:gd name="connsiteY2" fmla="*/ 732350 h 840589"/>
                  <a:gd name="connsiteX3" fmla="*/ 591112 w 785090"/>
                  <a:gd name="connsiteY3" fmla="*/ 66424 h 840589"/>
                  <a:gd name="connsiteX4" fmla="*/ 551165 w 785090"/>
                  <a:gd name="connsiteY4" fmla="*/ 41776 h 840589"/>
                  <a:gd name="connsiteX5" fmla="*/ 24416 w 785090"/>
                  <a:gd name="connsiteY5" fmla="*/ 330117 h 84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090" h="840589">
                    <a:moveTo>
                      <a:pt x="24416" y="330117"/>
                    </a:moveTo>
                    <a:cubicBezTo>
                      <a:pt x="-5502" y="413422"/>
                      <a:pt x="-7967" y="504121"/>
                      <a:pt x="17404" y="588923"/>
                    </a:cubicBezTo>
                    <a:cubicBezTo>
                      <a:pt x="108985" y="856016"/>
                      <a:pt x="469359" y="921461"/>
                      <a:pt x="666543" y="732350"/>
                    </a:cubicBezTo>
                    <a:cubicBezTo>
                      <a:pt x="863730" y="543239"/>
                      <a:pt x="798709" y="217288"/>
                      <a:pt x="591112" y="66424"/>
                    </a:cubicBezTo>
                    <a:cubicBezTo>
                      <a:pt x="578235" y="57524"/>
                      <a:pt x="564891" y="49297"/>
                      <a:pt x="551165" y="41776"/>
                    </a:cubicBezTo>
                    <a:cubicBezTo>
                      <a:pt x="324868" y="-87839"/>
                      <a:pt x="97510" y="105521"/>
                      <a:pt x="24416" y="330117"/>
                    </a:cubicBezTo>
                    <a:close/>
                  </a:path>
                </a:pathLst>
              </a:custGeom>
              <a:solidFill>
                <a:srgbClr val="FFFFFF"/>
              </a:solidFill>
              <a:ln w="21241"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3ADBF40B-0C9F-4E87-8541-48C4BE04C705}"/>
                  </a:ext>
                </a:extLst>
              </p:cNvPr>
              <p:cNvSpPr/>
              <p:nvPr/>
            </p:nvSpPr>
            <p:spPr>
              <a:xfrm>
                <a:off x="10544540" y="-176375"/>
                <a:ext cx="800824" cy="870757"/>
              </a:xfrm>
              <a:custGeom>
                <a:avLst/>
                <a:gdLst>
                  <a:gd name="connsiteX0" fmla="*/ 30478 w 800824"/>
                  <a:gd name="connsiteY0" fmla="*/ 349513 h 870757"/>
                  <a:gd name="connsiteX1" fmla="*/ 9230 w 800824"/>
                  <a:gd name="connsiteY1" fmla="*/ 505264 h 870757"/>
                  <a:gd name="connsiteX2" fmla="*/ 23041 w 800824"/>
                  <a:gd name="connsiteY2" fmla="*/ 581971 h 870757"/>
                  <a:gd name="connsiteX3" fmla="*/ 37277 w 800824"/>
                  <a:gd name="connsiteY3" fmla="*/ 618093 h 870757"/>
                  <a:gd name="connsiteX4" fmla="*/ 54064 w 800824"/>
                  <a:gd name="connsiteY4" fmla="*/ 652728 h 870757"/>
                  <a:gd name="connsiteX5" fmla="*/ 292684 w 800824"/>
                  <a:gd name="connsiteY5" fmla="*/ 831002 h 870757"/>
                  <a:gd name="connsiteX6" fmla="*/ 446523 w 800824"/>
                  <a:gd name="connsiteY6" fmla="*/ 846726 h 870757"/>
                  <a:gd name="connsiteX7" fmla="*/ 595262 w 800824"/>
                  <a:gd name="connsiteY7" fmla="*/ 802105 h 870757"/>
                  <a:gd name="connsiteX8" fmla="*/ 770561 w 800824"/>
                  <a:gd name="connsiteY8" fmla="*/ 556048 h 870757"/>
                  <a:gd name="connsiteX9" fmla="*/ 770561 w 800824"/>
                  <a:gd name="connsiteY9" fmla="*/ 402209 h 870757"/>
                  <a:gd name="connsiteX10" fmla="*/ 720203 w 800824"/>
                  <a:gd name="connsiteY10" fmla="*/ 257720 h 870757"/>
                  <a:gd name="connsiteX11" fmla="*/ 501131 w 800824"/>
                  <a:gd name="connsiteY11" fmla="*/ 56072 h 870757"/>
                  <a:gd name="connsiteX12" fmla="*/ 354942 w 800824"/>
                  <a:gd name="connsiteY12" fmla="*/ 42048 h 870757"/>
                  <a:gd name="connsiteX13" fmla="*/ 215977 w 800824"/>
                  <a:gd name="connsiteY13" fmla="*/ 101756 h 870757"/>
                  <a:gd name="connsiteX14" fmla="*/ 30478 w 800824"/>
                  <a:gd name="connsiteY14" fmla="*/ 349513 h 870757"/>
                  <a:gd name="connsiteX15" fmla="*/ 26866 w 800824"/>
                  <a:gd name="connsiteY15" fmla="*/ 349513 h 870757"/>
                  <a:gd name="connsiteX16" fmla="*/ 199829 w 800824"/>
                  <a:gd name="connsiteY16" fmla="*/ 81783 h 870757"/>
                  <a:gd name="connsiteX17" fmla="*/ 346231 w 800824"/>
                  <a:gd name="connsiteY17" fmla="*/ 6988 h 870757"/>
                  <a:gd name="connsiteX18" fmla="*/ 512818 w 800824"/>
                  <a:gd name="connsiteY18" fmla="*/ 18887 h 870757"/>
                  <a:gd name="connsiteX19" fmla="*/ 748887 w 800824"/>
                  <a:gd name="connsiteY19" fmla="*/ 241146 h 870757"/>
                  <a:gd name="connsiteX20" fmla="*/ 788410 w 800824"/>
                  <a:gd name="connsiteY20" fmla="*/ 559872 h 870757"/>
                  <a:gd name="connsiteX21" fmla="*/ 777148 w 800824"/>
                  <a:gd name="connsiteY21" fmla="*/ 598757 h 870757"/>
                  <a:gd name="connsiteX22" fmla="*/ 761850 w 800824"/>
                  <a:gd name="connsiteY22" fmla="*/ 636579 h 870757"/>
                  <a:gd name="connsiteX23" fmla="*/ 742088 w 800824"/>
                  <a:gd name="connsiteY23" fmla="*/ 671852 h 870757"/>
                  <a:gd name="connsiteX24" fmla="*/ 719353 w 800824"/>
                  <a:gd name="connsiteY24" fmla="*/ 705212 h 870757"/>
                  <a:gd name="connsiteX25" fmla="*/ 693429 w 800824"/>
                  <a:gd name="connsiteY25" fmla="*/ 736234 h 870757"/>
                  <a:gd name="connsiteX26" fmla="*/ 664744 w 800824"/>
                  <a:gd name="connsiteY26" fmla="*/ 764495 h 870757"/>
                  <a:gd name="connsiteX27" fmla="*/ 633721 w 800824"/>
                  <a:gd name="connsiteY27" fmla="*/ 789993 h 870757"/>
                  <a:gd name="connsiteX28" fmla="*/ 599724 w 800824"/>
                  <a:gd name="connsiteY28" fmla="*/ 811241 h 870757"/>
                  <a:gd name="connsiteX29" fmla="*/ 448010 w 800824"/>
                  <a:gd name="connsiteY29" fmla="*/ 865637 h 870757"/>
                  <a:gd name="connsiteX30" fmla="*/ 285460 w 800824"/>
                  <a:gd name="connsiteY30" fmla="*/ 860113 h 870757"/>
                  <a:gd name="connsiteX31" fmla="*/ 34090 w 800824"/>
                  <a:gd name="connsiteY31" fmla="*/ 662927 h 870757"/>
                  <a:gd name="connsiteX32" fmla="*/ 19217 w 800824"/>
                  <a:gd name="connsiteY32" fmla="*/ 624893 h 870757"/>
                  <a:gd name="connsiteX33" fmla="*/ 7742 w 800824"/>
                  <a:gd name="connsiteY33" fmla="*/ 585795 h 870757"/>
                  <a:gd name="connsiteX34" fmla="*/ 93 w 800824"/>
                  <a:gd name="connsiteY34" fmla="*/ 505264 h 870757"/>
                  <a:gd name="connsiteX35" fmla="*/ 26866 w 800824"/>
                  <a:gd name="connsiteY35" fmla="*/ 348450 h 87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0824" h="870757">
                    <a:moveTo>
                      <a:pt x="30478" y="349513"/>
                    </a:moveTo>
                    <a:cubicBezTo>
                      <a:pt x="13607" y="399619"/>
                      <a:pt x="6403" y="452470"/>
                      <a:pt x="9230" y="505264"/>
                    </a:cubicBezTo>
                    <a:cubicBezTo>
                      <a:pt x="10908" y="531274"/>
                      <a:pt x="15541" y="557008"/>
                      <a:pt x="23041" y="581971"/>
                    </a:cubicBezTo>
                    <a:cubicBezTo>
                      <a:pt x="26611" y="594439"/>
                      <a:pt x="31392" y="606536"/>
                      <a:pt x="37277" y="618093"/>
                    </a:cubicBezTo>
                    <a:cubicBezTo>
                      <a:pt x="43015" y="629567"/>
                      <a:pt x="47902" y="641466"/>
                      <a:pt x="54064" y="652728"/>
                    </a:cubicBezTo>
                    <a:cubicBezTo>
                      <a:pt x="107334" y="740969"/>
                      <a:pt x="192965" y="804931"/>
                      <a:pt x="292684" y="831002"/>
                    </a:cubicBezTo>
                    <a:cubicBezTo>
                      <a:pt x="342554" y="845640"/>
                      <a:pt x="394719" y="850972"/>
                      <a:pt x="446523" y="846726"/>
                    </a:cubicBezTo>
                    <a:cubicBezTo>
                      <a:pt x="498581" y="841907"/>
                      <a:pt x="549153" y="826736"/>
                      <a:pt x="595262" y="802105"/>
                    </a:cubicBezTo>
                    <a:cubicBezTo>
                      <a:pt x="687671" y="750552"/>
                      <a:pt x="752012" y="660218"/>
                      <a:pt x="770561" y="556048"/>
                    </a:cubicBezTo>
                    <a:cubicBezTo>
                      <a:pt x="779379" y="505147"/>
                      <a:pt x="779379" y="453110"/>
                      <a:pt x="770561" y="402209"/>
                    </a:cubicBezTo>
                    <a:cubicBezTo>
                      <a:pt x="761552" y="351676"/>
                      <a:pt x="744553" y="302901"/>
                      <a:pt x="720203" y="257720"/>
                    </a:cubicBezTo>
                    <a:cubicBezTo>
                      <a:pt x="673179" y="166824"/>
                      <a:pt x="595601" y="95422"/>
                      <a:pt x="501131" y="56072"/>
                    </a:cubicBezTo>
                    <a:cubicBezTo>
                      <a:pt x="454703" y="37671"/>
                      <a:pt x="404026" y="32808"/>
                      <a:pt x="354942" y="42048"/>
                    </a:cubicBezTo>
                    <a:cubicBezTo>
                      <a:pt x="304944" y="51977"/>
                      <a:pt x="257603" y="72320"/>
                      <a:pt x="215977" y="101756"/>
                    </a:cubicBezTo>
                    <a:cubicBezTo>
                      <a:pt x="129475" y="162621"/>
                      <a:pt x="64518" y="249372"/>
                      <a:pt x="30478" y="349513"/>
                    </a:cubicBezTo>
                    <a:close/>
                    <a:moveTo>
                      <a:pt x="26866" y="349513"/>
                    </a:moveTo>
                    <a:cubicBezTo>
                      <a:pt x="59248" y="246272"/>
                      <a:pt x="119021" y="153746"/>
                      <a:pt x="199829" y="81783"/>
                    </a:cubicBezTo>
                    <a:cubicBezTo>
                      <a:pt x="241879" y="45406"/>
                      <a:pt x="292110" y="19745"/>
                      <a:pt x="346231" y="6988"/>
                    </a:cubicBezTo>
                    <a:cubicBezTo>
                      <a:pt x="401731" y="-5377"/>
                      <a:pt x="459633" y="-1241"/>
                      <a:pt x="512818" y="18887"/>
                    </a:cubicBezTo>
                    <a:cubicBezTo>
                      <a:pt x="616340" y="61156"/>
                      <a:pt x="700462" y="140363"/>
                      <a:pt x="748887" y="241146"/>
                    </a:cubicBezTo>
                    <a:cubicBezTo>
                      <a:pt x="799905" y="339196"/>
                      <a:pt x="813930" y="452332"/>
                      <a:pt x="788410" y="559872"/>
                    </a:cubicBezTo>
                    <a:cubicBezTo>
                      <a:pt x="784585" y="572834"/>
                      <a:pt x="782035" y="586220"/>
                      <a:pt x="777148" y="598757"/>
                    </a:cubicBezTo>
                    <a:lnTo>
                      <a:pt x="761850" y="636579"/>
                    </a:lnTo>
                    <a:lnTo>
                      <a:pt x="742088" y="671852"/>
                    </a:lnTo>
                    <a:cubicBezTo>
                      <a:pt x="735204" y="683426"/>
                      <a:pt x="727597" y="694568"/>
                      <a:pt x="719353" y="705212"/>
                    </a:cubicBezTo>
                    <a:cubicBezTo>
                      <a:pt x="711596" y="716259"/>
                      <a:pt x="702928" y="726636"/>
                      <a:pt x="693429" y="736234"/>
                    </a:cubicBezTo>
                    <a:cubicBezTo>
                      <a:pt x="684675" y="746442"/>
                      <a:pt x="675070" y="755893"/>
                      <a:pt x="664744" y="764495"/>
                    </a:cubicBezTo>
                    <a:cubicBezTo>
                      <a:pt x="654333" y="772782"/>
                      <a:pt x="643496" y="781919"/>
                      <a:pt x="633721" y="789993"/>
                    </a:cubicBezTo>
                    <a:lnTo>
                      <a:pt x="599724" y="811241"/>
                    </a:lnTo>
                    <a:cubicBezTo>
                      <a:pt x="552744" y="838127"/>
                      <a:pt x="501385" y="856541"/>
                      <a:pt x="448010" y="865637"/>
                    </a:cubicBezTo>
                    <a:cubicBezTo>
                      <a:pt x="393954" y="874003"/>
                      <a:pt x="338815" y="872129"/>
                      <a:pt x="285460" y="860113"/>
                    </a:cubicBezTo>
                    <a:cubicBezTo>
                      <a:pt x="175838" y="836487"/>
                      <a:pt x="83153" y="763779"/>
                      <a:pt x="34090" y="662927"/>
                    </a:cubicBezTo>
                    <a:cubicBezTo>
                      <a:pt x="28566" y="650603"/>
                      <a:pt x="24316" y="637429"/>
                      <a:pt x="19217" y="624893"/>
                    </a:cubicBezTo>
                    <a:cubicBezTo>
                      <a:pt x="14308" y="612203"/>
                      <a:pt x="10462" y="599127"/>
                      <a:pt x="7742" y="585795"/>
                    </a:cubicBezTo>
                    <a:cubicBezTo>
                      <a:pt x="2133" y="559331"/>
                      <a:pt x="-438" y="532311"/>
                      <a:pt x="93" y="505264"/>
                    </a:cubicBezTo>
                    <a:cubicBezTo>
                      <a:pt x="1006" y="451937"/>
                      <a:pt x="10016" y="399058"/>
                      <a:pt x="26866" y="348450"/>
                    </a:cubicBezTo>
                    <a:close/>
                  </a:path>
                </a:pathLst>
              </a:custGeom>
              <a:solidFill>
                <a:srgbClr val="280E0E"/>
              </a:solidFill>
              <a:ln w="21241" cap="flat">
                <a:noFill/>
                <a:prstDash val="solid"/>
                <a:miter/>
              </a:ln>
            </p:spPr>
            <p:txBody>
              <a:bodyPr rtlCol="0" anchor="ctr"/>
              <a:lstStyle/>
              <a:p>
                <a:endParaRPr lang="en-US"/>
              </a:p>
            </p:txBody>
          </p:sp>
        </p:grpSp>
        <p:sp>
          <p:nvSpPr>
            <p:cNvPr id="119" name="Freeform: Shape 118">
              <a:extLst>
                <a:ext uri="{FF2B5EF4-FFF2-40B4-BE49-F238E27FC236}">
                  <a16:creationId xmlns="" xmlns:a16="http://schemas.microsoft.com/office/drawing/2014/main" id="{69BBD1E9-895E-4CA3-BBEF-298E6D1A606F}"/>
                </a:ext>
              </a:extLst>
            </p:cNvPr>
            <p:cNvSpPr/>
            <p:nvPr/>
          </p:nvSpPr>
          <p:spPr>
            <a:xfrm>
              <a:off x="10618142" y="357425"/>
              <a:ext cx="142329" cy="202301"/>
            </a:xfrm>
            <a:custGeom>
              <a:avLst/>
              <a:gdLst>
                <a:gd name="connsiteX0" fmla="*/ 1923 w 142329"/>
                <a:gd name="connsiteY0" fmla="*/ 574 h 202301"/>
                <a:gd name="connsiteX1" fmla="*/ 28058 w 142329"/>
                <a:gd name="connsiteY1" fmla="*/ 121690 h 202301"/>
                <a:gd name="connsiteX2" fmla="*/ 70555 w 142329"/>
                <a:gd name="connsiteY2" fmla="*/ 172686 h 202301"/>
                <a:gd name="connsiteX3" fmla="*/ 96904 w 142329"/>
                <a:gd name="connsiteY3" fmla="*/ 193934 h 202301"/>
                <a:gd name="connsiteX4" fmla="*/ 128564 w 142329"/>
                <a:gd name="connsiteY4" fmla="*/ 202221 h 202301"/>
                <a:gd name="connsiteX5" fmla="*/ 140463 w 142329"/>
                <a:gd name="connsiteY5" fmla="*/ 186710 h 202301"/>
                <a:gd name="connsiteX6" fmla="*/ 125164 w 142329"/>
                <a:gd name="connsiteY6" fmla="*/ 165461 h 202301"/>
                <a:gd name="connsiteX7" fmla="*/ 101366 w 142329"/>
                <a:gd name="connsiteY7" fmla="*/ 144213 h 202301"/>
                <a:gd name="connsiteX8" fmla="*/ 63968 w 142329"/>
                <a:gd name="connsiteY8" fmla="*/ 101716 h 202301"/>
                <a:gd name="connsiteX9" fmla="*/ 33370 w 142329"/>
                <a:gd name="connsiteY9" fmla="*/ 52845 h 202301"/>
                <a:gd name="connsiteX10" fmla="*/ 6810 w 142329"/>
                <a:gd name="connsiteY10" fmla="*/ 1211 h 202301"/>
                <a:gd name="connsiteX11" fmla="*/ 3963 w 142329"/>
                <a:gd name="connsiteY11" fmla="*/ 225 h 202301"/>
                <a:gd name="connsiteX12" fmla="*/ 2985 w 142329"/>
                <a:gd name="connsiteY12" fmla="*/ 1211 h 20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329" h="202301">
                  <a:moveTo>
                    <a:pt x="1923" y="574"/>
                  </a:moveTo>
                  <a:cubicBezTo>
                    <a:pt x="-4324" y="42779"/>
                    <a:pt x="4962" y="85816"/>
                    <a:pt x="28058" y="121690"/>
                  </a:cubicBezTo>
                  <a:cubicBezTo>
                    <a:pt x="40043" y="140401"/>
                    <a:pt x="54322" y="157534"/>
                    <a:pt x="70555" y="172686"/>
                  </a:cubicBezTo>
                  <a:cubicBezTo>
                    <a:pt x="78205" y="181073"/>
                    <a:pt x="87087" y="188238"/>
                    <a:pt x="96904" y="193934"/>
                  </a:cubicBezTo>
                  <a:cubicBezTo>
                    <a:pt x="106996" y="198250"/>
                    <a:pt x="117663" y="201042"/>
                    <a:pt x="128564" y="202221"/>
                  </a:cubicBezTo>
                  <a:cubicBezTo>
                    <a:pt x="136425" y="203284"/>
                    <a:pt x="146625" y="194997"/>
                    <a:pt x="140463" y="186710"/>
                  </a:cubicBezTo>
                  <a:cubicBezTo>
                    <a:pt x="134300" y="178423"/>
                    <a:pt x="130263" y="172473"/>
                    <a:pt x="125164" y="165461"/>
                  </a:cubicBezTo>
                  <a:cubicBezTo>
                    <a:pt x="117982" y="157589"/>
                    <a:pt x="109993" y="150469"/>
                    <a:pt x="101366" y="144213"/>
                  </a:cubicBezTo>
                  <a:cubicBezTo>
                    <a:pt x="87448" y="131387"/>
                    <a:pt x="74911" y="117145"/>
                    <a:pt x="63968" y="101716"/>
                  </a:cubicBezTo>
                  <a:cubicBezTo>
                    <a:pt x="52919" y="85992"/>
                    <a:pt x="42720" y="68994"/>
                    <a:pt x="33370" y="52845"/>
                  </a:cubicBezTo>
                  <a:cubicBezTo>
                    <a:pt x="23299" y="36286"/>
                    <a:pt x="14417" y="19032"/>
                    <a:pt x="6810" y="1211"/>
                  </a:cubicBezTo>
                  <a:cubicBezTo>
                    <a:pt x="6300" y="155"/>
                    <a:pt x="5025" y="-287"/>
                    <a:pt x="3963" y="225"/>
                  </a:cubicBezTo>
                  <a:cubicBezTo>
                    <a:pt x="3538" y="433"/>
                    <a:pt x="3198" y="780"/>
                    <a:pt x="2985" y="1211"/>
                  </a:cubicBezTo>
                  <a:close/>
                </a:path>
              </a:pathLst>
            </a:custGeom>
            <a:solidFill>
              <a:srgbClr val="280E0E"/>
            </a:solidFill>
            <a:ln w="21241"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65989996-E589-4402-80C4-A52D014831F4}"/>
                </a:ext>
              </a:extLst>
            </p:cNvPr>
            <p:cNvSpPr/>
            <p:nvPr/>
          </p:nvSpPr>
          <p:spPr>
            <a:xfrm>
              <a:off x="10601756" y="286754"/>
              <a:ext cx="42225" cy="51258"/>
            </a:xfrm>
            <a:custGeom>
              <a:avLst/>
              <a:gdLst>
                <a:gd name="connsiteX0" fmla="*/ 3222 w 42225"/>
                <a:gd name="connsiteY0" fmla="*/ 8986 h 51258"/>
                <a:gd name="connsiteX1" fmla="*/ 1310 w 42225"/>
                <a:gd name="connsiteY1" fmla="*/ 13873 h 51258"/>
                <a:gd name="connsiteX2" fmla="*/ 1310 w 42225"/>
                <a:gd name="connsiteY2" fmla="*/ 13873 h 51258"/>
                <a:gd name="connsiteX3" fmla="*/ 1310 w 42225"/>
                <a:gd name="connsiteY3" fmla="*/ 15998 h 51258"/>
                <a:gd name="connsiteX4" fmla="*/ 35 w 42225"/>
                <a:gd name="connsiteY4" fmla="*/ 24923 h 51258"/>
                <a:gd name="connsiteX5" fmla="*/ 35 w 42225"/>
                <a:gd name="connsiteY5" fmla="*/ 19610 h 51258"/>
                <a:gd name="connsiteX6" fmla="*/ 35 w 42225"/>
                <a:gd name="connsiteY6" fmla="*/ 22798 h 51258"/>
                <a:gd name="connsiteX7" fmla="*/ 35 w 42225"/>
                <a:gd name="connsiteY7" fmla="*/ 24710 h 51258"/>
                <a:gd name="connsiteX8" fmla="*/ 35 w 42225"/>
                <a:gd name="connsiteY8" fmla="*/ 24710 h 51258"/>
                <a:gd name="connsiteX9" fmla="*/ 35 w 42225"/>
                <a:gd name="connsiteY9" fmla="*/ 30447 h 51258"/>
                <a:gd name="connsiteX10" fmla="*/ 2160 w 42225"/>
                <a:gd name="connsiteY10" fmla="*/ 38946 h 51258"/>
                <a:gd name="connsiteX11" fmla="*/ 4922 w 42225"/>
                <a:gd name="connsiteY11" fmla="*/ 43834 h 51258"/>
                <a:gd name="connsiteX12" fmla="*/ 8747 w 42225"/>
                <a:gd name="connsiteY12" fmla="*/ 47658 h 51258"/>
                <a:gd name="connsiteX13" fmla="*/ 15759 w 42225"/>
                <a:gd name="connsiteY13" fmla="*/ 51271 h 51258"/>
                <a:gd name="connsiteX14" fmla="*/ 21283 w 42225"/>
                <a:gd name="connsiteY14" fmla="*/ 51271 h 51258"/>
                <a:gd name="connsiteX15" fmla="*/ 26808 w 42225"/>
                <a:gd name="connsiteY15" fmla="*/ 51271 h 51258"/>
                <a:gd name="connsiteX16" fmla="*/ 31695 w 42225"/>
                <a:gd name="connsiteY16" fmla="*/ 49146 h 51258"/>
                <a:gd name="connsiteX17" fmla="*/ 35945 w 42225"/>
                <a:gd name="connsiteY17" fmla="*/ 45958 h 51258"/>
                <a:gd name="connsiteX18" fmla="*/ 37857 w 42225"/>
                <a:gd name="connsiteY18" fmla="*/ 43621 h 51258"/>
                <a:gd name="connsiteX19" fmla="*/ 39557 w 42225"/>
                <a:gd name="connsiteY19" fmla="*/ 41284 h 51258"/>
                <a:gd name="connsiteX20" fmla="*/ 40832 w 42225"/>
                <a:gd name="connsiteY20" fmla="*/ 38522 h 51258"/>
                <a:gd name="connsiteX21" fmla="*/ 42107 w 42225"/>
                <a:gd name="connsiteY21" fmla="*/ 33209 h 51258"/>
                <a:gd name="connsiteX22" fmla="*/ 42107 w 42225"/>
                <a:gd name="connsiteY22" fmla="*/ 29597 h 51258"/>
                <a:gd name="connsiteX23" fmla="*/ 41044 w 42225"/>
                <a:gd name="connsiteY23" fmla="*/ 21098 h 51258"/>
                <a:gd name="connsiteX24" fmla="*/ 41044 w 42225"/>
                <a:gd name="connsiteY24" fmla="*/ 17698 h 51258"/>
                <a:gd name="connsiteX25" fmla="*/ 38494 w 42225"/>
                <a:gd name="connsiteY25" fmla="*/ 11748 h 51258"/>
                <a:gd name="connsiteX26" fmla="*/ 38494 w 42225"/>
                <a:gd name="connsiteY26" fmla="*/ 10261 h 51258"/>
                <a:gd name="connsiteX27" fmla="*/ 35095 w 42225"/>
                <a:gd name="connsiteY27" fmla="*/ 5586 h 51258"/>
                <a:gd name="connsiteX28" fmla="*/ 35095 w 42225"/>
                <a:gd name="connsiteY28" fmla="*/ 5586 h 51258"/>
                <a:gd name="connsiteX29" fmla="*/ 31058 w 42225"/>
                <a:gd name="connsiteY29" fmla="*/ 2399 h 51258"/>
                <a:gd name="connsiteX30" fmla="*/ 24683 w 42225"/>
                <a:gd name="connsiteY30" fmla="*/ 487 h 51258"/>
                <a:gd name="connsiteX31" fmla="*/ 17671 w 42225"/>
                <a:gd name="connsiteY31" fmla="*/ 487 h 51258"/>
                <a:gd name="connsiteX32" fmla="*/ 13421 w 42225"/>
                <a:gd name="connsiteY32" fmla="*/ 2187 h 51258"/>
                <a:gd name="connsiteX33" fmla="*/ 7047 w 42225"/>
                <a:gd name="connsiteY33" fmla="*/ 8561 h 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225" h="51258">
                  <a:moveTo>
                    <a:pt x="3222" y="8986"/>
                  </a:moveTo>
                  <a:cubicBezTo>
                    <a:pt x="2372" y="10522"/>
                    <a:pt x="1735" y="12165"/>
                    <a:pt x="1310" y="13873"/>
                  </a:cubicBezTo>
                  <a:lnTo>
                    <a:pt x="1310" y="13873"/>
                  </a:lnTo>
                  <a:lnTo>
                    <a:pt x="1310" y="15998"/>
                  </a:lnTo>
                  <a:lnTo>
                    <a:pt x="35" y="24923"/>
                  </a:lnTo>
                  <a:lnTo>
                    <a:pt x="35" y="19610"/>
                  </a:lnTo>
                  <a:cubicBezTo>
                    <a:pt x="226" y="20664"/>
                    <a:pt x="226" y="21744"/>
                    <a:pt x="35" y="22798"/>
                  </a:cubicBezTo>
                  <a:cubicBezTo>
                    <a:pt x="141" y="23431"/>
                    <a:pt x="141" y="24077"/>
                    <a:pt x="35" y="24710"/>
                  </a:cubicBezTo>
                  <a:lnTo>
                    <a:pt x="35" y="24710"/>
                  </a:lnTo>
                  <a:lnTo>
                    <a:pt x="35" y="30447"/>
                  </a:lnTo>
                  <a:cubicBezTo>
                    <a:pt x="-72" y="33424"/>
                    <a:pt x="651" y="36371"/>
                    <a:pt x="2160" y="38946"/>
                  </a:cubicBezTo>
                  <a:cubicBezTo>
                    <a:pt x="2649" y="40782"/>
                    <a:pt x="3604" y="42463"/>
                    <a:pt x="4922" y="43834"/>
                  </a:cubicBezTo>
                  <a:cubicBezTo>
                    <a:pt x="5857" y="45406"/>
                    <a:pt x="7174" y="46719"/>
                    <a:pt x="8747" y="47658"/>
                  </a:cubicBezTo>
                  <a:cubicBezTo>
                    <a:pt x="10744" y="49439"/>
                    <a:pt x="13145" y="50682"/>
                    <a:pt x="15759" y="51271"/>
                  </a:cubicBezTo>
                  <a:lnTo>
                    <a:pt x="21283" y="51271"/>
                  </a:lnTo>
                  <a:lnTo>
                    <a:pt x="26808" y="51271"/>
                  </a:lnTo>
                  <a:lnTo>
                    <a:pt x="31695" y="49146"/>
                  </a:lnTo>
                  <a:lnTo>
                    <a:pt x="35945" y="45958"/>
                  </a:lnTo>
                  <a:cubicBezTo>
                    <a:pt x="36688" y="45278"/>
                    <a:pt x="37347" y="44490"/>
                    <a:pt x="37857" y="43621"/>
                  </a:cubicBezTo>
                  <a:cubicBezTo>
                    <a:pt x="38537" y="42935"/>
                    <a:pt x="39111" y="42147"/>
                    <a:pt x="39557" y="41284"/>
                  </a:cubicBezTo>
                  <a:cubicBezTo>
                    <a:pt x="40195" y="40474"/>
                    <a:pt x="40619" y="39529"/>
                    <a:pt x="40832" y="38522"/>
                  </a:cubicBezTo>
                  <a:cubicBezTo>
                    <a:pt x="41703" y="36890"/>
                    <a:pt x="42149" y="35060"/>
                    <a:pt x="42107" y="33209"/>
                  </a:cubicBezTo>
                  <a:cubicBezTo>
                    <a:pt x="42298" y="32013"/>
                    <a:pt x="42298" y="30793"/>
                    <a:pt x="42107" y="29597"/>
                  </a:cubicBezTo>
                  <a:cubicBezTo>
                    <a:pt x="42107" y="26835"/>
                    <a:pt x="42107" y="23860"/>
                    <a:pt x="41044" y="21098"/>
                  </a:cubicBezTo>
                  <a:lnTo>
                    <a:pt x="41044" y="17698"/>
                  </a:lnTo>
                  <a:lnTo>
                    <a:pt x="38494" y="11748"/>
                  </a:lnTo>
                  <a:cubicBezTo>
                    <a:pt x="38559" y="11256"/>
                    <a:pt x="38559" y="10754"/>
                    <a:pt x="38494" y="10261"/>
                  </a:cubicBezTo>
                  <a:cubicBezTo>
                    <a:pt x="37474" y="8619"/>
                    <a:pt x="36349" y="7055"/>
                    <a:pt x="35095" y="5586"/>
                  </a:cubicBezTo>
                  <a:lnTo>
                    <a:pt x="35095" y="5586"/>
                  </a:lnTo>
                  <a:cubicBezTo>
                    <a:pt x="33947" y="4297"/>
                    <a:pt x="32588" y="3219"/>
                    <a:pt x="31058" y="2399"/>
                  </a:cubicBezTo>
                  <a:cubicBezTo>
                    <a:pt x="29166" y="1135"/>
                    <a:pt x="26956" y="468"/>
                    <a:pt x="24683" y="487"/>
                  </a:cubicBezTo>
                  <a:cubicBezTo>
                    <a:pt x="22388" y="-146"/>
                    <a:pt x="19966" y="-146"/>
                    <a:pt x="17671" y="487"/>
                  </a:cubicBezTo>
                  <a:lnTo>
                    <a:pt x="13421" y="2187"/>
                  </a:lnTo>
                  <a:cubicBezTo>
                    <a:pt x="10893" y="3865"/>
                    <a:pt x="8725" y="6033"/>
                    <a:pt x="7047" y="8561"/>
                  </a:cubicBezTo>
                  <a:close/>
                </a:path>
              </a:pathLst>
            </a:custGeom>
            <a:solidFill>
              <a:srgbClr val="280E0E"/>
            </a:solidFill>
            <a:ln w="21241" cap="flat">
              <a:noFill/>
              <a:prstDash val="solid"/>
              <a:miter/>
            </a:ln>
          </p:spPr>
          <p:txBody>
            <a:bodyPr rtlCol="0" anchor="ctr"/>
            <a:lstStyle/>
            <a:p>
              <a:endParaRPr lang="en-US"/>
            </a:p>
          </p:txBody>
        </p:sp>
      </p:grpSp>
      <p:sp>
        <p:nvSpPr>
          <p:cNvPr id="121" name="Freeform: Shape 120">
            <a:extLst>
              <a:ext uri="{FF2B5EF4-FFF2-40B4-BE49-F238E27FC236}">
                <a16:creationId xmlns="" xmlns:a16="http://schemas.microsoft.com/office/drawing/2014/main" id="{5ECA77C3-81D3-4C28-A7D8-EF18B688E8A5}"/>
              </a:ext>
            </a:extLst>
          </p:cNvPr>
          <p:cNvSpPr/>
          <p:nvPr/>
        </p:nvSpPr>
        <p:spPr>
          <a:xfrm>
            <a:off x="9471221" y="947835"/>
            <a:ext cx="381566" cy="187618"/>
          </a:xfrm>
          <a:custGeom>
            <a:avLst/>
            <a:gdLst>
              <a:gd name="connsiteX0" fmla="*/ 97258 w 381566"/>
              <a:gd name="connsiteY0" fmla="*/ 130060 h 187618"/>
              <a:gd name="connsiteX1" fmla="*/ 285307 w 381566"/>
              <a:gd name="connsiteY1" fmla="*/ 106475 h 187618"/>
              <a:gd name="connsiteX2" fmla="*/ 324192 w 381566"/>
              <a:gd name="connsiteY2" fmla="*/ 85226 h 187618"/>
              <a:gd name="connsiteX3" fmla="*/ 258109 w 381566"/>
              <a:gd name="connsiteY3" fmla="*/ 52716 h 187618"/>
              <a:gd name="connsiteX4" fmla="*/ 182677 w 381566"/>
              <a:gd name="connsiteY4" fmla="*/ 59515 h 187618"/>
              <a:gd name="connsiteX5" fmla="*/ 61986 w 381566"/>
              <a:gd name="connsiteY5" fmla="*/ 80764 h 187618"/>
              <a:gd name="connsiteX6" fmla="*/ 791 w 381566"/>
              <a:gd name="connsiteY6" fmla="*/ 119011 h 187618"/>
              <a:gd name="connsiteX7" fmla="*/ 15452 w 381566"/>
              <a:gd name="connsiteY7" fmla="*/ 159808 h 187618"/>
              <a:gd name="connsiteX8" fmla="*/ 56462 w 381566"/>
              <a:gd name="connsiteY8" fmla="*/ 179357 h 187618"/>
              <a:gd name="connsiteX9" fmla="*/ 292319 w 381566"/>
              <a:gd name="connsiteY9" fmla="*/ 159383 h 187618"/>
              <a:gd name="connsiteX10" fmla="*/ 380288 w 381566"/>
              <a:gd name="connsiteY10" fmla="*/ 99675 h 187618"/>
              <a:gd name="connsiteX11" fmla="*/ 348628 w 381566"/>
              <a:gd name="connsiteY11" fmla="*/ 26368 h 187618"/>
              <a:gd name="connsiteX12" fmla="*/ 267883 w 381566"/>
              <a:gd name="connsiteY12" fmla="*/ 2357 h 187618"/>
              <a:gd name="connsiteX13" fmla="*/ 108095 w 381566"/>
              <a:gd name="connsiteY13" fmla="*/ 10644 h 18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566" h="187618">
                <a:moveTo>
                  <a:pt x="97258" y="130060"/>
                </a:moveTo>
                <a:lnTo>
                  <a:pt x="285307" y="106475"/>
                </a:lnTo>
                <a:cubicBezTo>
                  <a:pt x="300819" y="104562"/>
                  <a:pt x="319092" y="100312"/>
                  <a:pt x="324192" y="85226"/>
                </a:cubicBezTo>
                <a:cubicBezTo>
                  <a:pt x="307533" y="65805"/>
                  <a:pt x="283650" y="54055"/>
                  <a:pt x="258109" y="52716"/>
                </a:cubicBezTo>
                <a:cubicBezTo>
                  <a:pt x="232781" y="51475"/>
                  <a:pt x="207389" y="53763"/>
                  <a:pt x="182677" y="59515"/>
                </a:cubicBezTo>
                <a:lnTo>
                  <a:pt x="61986" y="80764"/>
                </a:lnTo>
                <a:cubicBezTo>
                  <a:pt x="36913" y="85226"/>
                  <a:pt x="6952" y="94150"/>
                  <a:pt x="791" y="119011"/>
                </a:cubicBezTo>
                <a:cubicBezTo>
                  <a:pt x="-2141" y="134267"/>
                  <a:pt x="3468" y="149913"/>
                  <a:pt x="15452" y="159808"/>
                </a:cubicBezTo>
                <a:cubicBezTo>
                  <a:pt x="27287" y="169612"/>
                  <a:pt x="41396" y="176329"/>
                  <a:pt x="56462" y="179357"/>
                </a:cubicBezTo>
                <a:cubicBezTo>
                  <a:pt x="133806" y="199330"/>
                  <a:pt x="214975" y="179357"/>
                  <a:pt x="292319" y="159383"/>
                </a:cubicBezTo>
                <a:cubicBezTo>
                  <a:pt x="328441" y="150246"/>
                  <a:pt x="370301" y="135585"/>
                  <a:pt x="380288" y="99675"/>
                </a:cubicBezTo>
                <a:cubicBezTo>
                  <a:pt x="385855" y="71049"/>
                  <a:pt x="373276" y="41945"/>
                  <a:pt x="348628" y="26368"/>
                </a:cubicBezTo>
                <a:cubicBezTo>
                  <a:pt x="324256" y="11490"/>
                  <a:pt x="296420" y="3216"/>
                  <a:pt x="267883" y="2357"/>
                </a:cubicBezTo>
                <a:cubicBezTo>
                  <a:pt x="214507" y="-2545"/>
                  <a:pt x="160685" y="247"/>
                  <a:pt x="108095" y="10644"/>
                </a:cubicBezTo>
              </a:path>
            </a:pathLst>
          </a:custGeom>
          <a:noFill/>
          <a:ln w="21241" cap="rnd">
            <a:solidFill>
              <a:srgbClr val="190B0B"/>
            </a:solidFill>
            <a:prstDash val="solid"/>
            <a:round/>
          </a:ln>
        </p:spPr>
        <p:txBody>
          <a:bodyPr rtlCol="0" anchor="ctr"/>
          <a:lstStyle/>
          <a:p>
            <a:endParaRPr lang="en-US"/>
          </a:p>
        </p:txBody>
      </p:sp>
      <p:sp>
        <p:nvSpPr>
          <p:cNvPr id="132" name="TextBox 131">
            <a:extLst>
              <a:ext uri="{FF2B5EF4-FFF2-40B4-BE49-F238E27FC236}">
                <a16:creationId xmlns="" xmlns:a16="http://schemas.microsoft.com/office/drawing/2014/main" id="{5B315A54-7D8F-4467-8C2F-A2D78825E014}"/>
              </a:ext>
            </a:extLst>
          </p:cNvPr>
          <p:cNvSpPr txBox="1"/>
          <p:nvPr/>
        </p:nvSpPr>
        <p:spPr>
          <a:xfrm>
            <a:off x="2518433" y="1643976"/>
            <a:ext cx="7101303" cy="2646878"/>
          </a:xfrm>
          <a:prstGeom prst="rect">
            <a:avLst/>
          </a:prstGeom>
          <a:noFill/>
        </p:spPr>
        <p:txBody>
          <a:bodyPr wrap="square" rtlCol="0">
            <a:spAutoFit/>
          </a:bodyPr>
          <a:lstStyle/>
          <a:p>
            <a:pPr algn="ctr"/>
            <a:r>
              <a:rPr lang="en-US" sz="16600" b="1" dirty="0">
                <a:latin typeface="2005_iannnnnMTV" panose="02000000000000000000" pitchFamily="2" charset="0"/>
                <a:cs typeface="2005_iannnnnMTV" panose="02000000000000000000" pitchFamily="2" charset="0"/>
              </a:rPr>
              <a:t>THANK YOU</a:t>
            </a:r>
          </a:p>
        </p:txBody>
      </p:sp>
      <p:pic>
        <p:nvPicPr>
          <p:cNvPr id="130" name="Picture 6" descr="Download Banner Free Burke Ashley Math Teacher - Cute Owl Clip Art - Full  Size PNG Image - PNGkit">
            <a:extLst>
              <a:ext uri="{FF2B5EF4-FFF2-40B4-BE49-F238E27FC236}">
                <a16:creationId xmlns="" xmlns:a16="http://schemas.microsoft.com/office/drawing/2014/main" id="{BD617606-636E-4236-AD91-0384FF44FC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567" y="3729390"/>
            <a:ext cx="2949307" cy="2624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0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 xmlns:a16="http://schemas.microsoft.com/office/drawing/2014/main" id="{290CF8C5-5E75-4CB4-839C-B57FD55D5796}"/>
              </a:ext>
            </a:extLst>
          </p:cNvPr>
          <p:cNvSpPr/>
          <p:nvPr/>
        </p:nvSpPr>
        <p:spPr>
          <a:xfrm>
            <a:off x="1399705" y="1069287"/>
            <a:ext cx="9505991" cy="3985693"/>
          </a:xfrm>
          <a:custGeom>
            <a:avLst/>
            <a:gdLst>
              <a:gd name="connsiteX0" fmla="*/ 8949907 w 9045807"/>
              <a:gd name="connsiteY0" fmla="*/ 1350538 h 3425316"/>
              <a:gd name="connsiteX1" fmla="*/ 8677506 w 9045807"/>
              <a:gd name="connsiteY1" fmla="*/ 1275741 h 3425316"/>
              <a:gd name="connsiteX2" fmla="*/ 8624931 w 9045807"/>
              <a:gd name="connsiteY2" fmla="*/ 1228919 h 3425316"/>
              <a:gd name="connsiteX3" fmla="*/ 8614019 w 9045807"/>
              <a:gd name="connsiteY3" fmla="*/ 1222174 h 3425316"/>
              <a:gd name="connsiteX4" fmla="*/ 8718178 w 9045807"/>
              <a:gd name="connsiteY4" fmla="*/ 1103134 h 3425316"/>
              <a:gd name="connsiteX5" fmla="*/ 8766389 w 9045807"/>
              <a:gd name="connsiteY5" fmla="*/ 764666 h 3425316"/>
              <a:gd name="connsiteX6" fmla="*/ 8477123 w 9045807"/>
              <a:gd name="connsiteY6" fmla="*/ 588488 h 3425316"/>
              <a:gd name="connsiteX7" fmla="*/ 8363639 w 9045807"/>
              <a:gd name="connsiteY7" fmla="*/ 611105 h 3425316"/>
              <a:gd name="connsiteX8" fmla="*/ 8293009 w 9045807"/>
              <a:gd name="connsiteY8" fmla="*/ 395049 h 3425316"/>
              <a:gd name="connsiteX9" fmla="*/ 7893038 w 9045807"/>
              <a:gd name="connsiteY9" fmla="*/ 333942 h 3425316"/>
              <a:gd name="connsiteX10" fmla="*/ 7766657 w 9045807"/>
              <a:gd name="connsiteY10" fmla="*/ 412111 h 3425316"/>
              <a:gd name="connsiteX11" fmla="*/ 7457949 w 9045807"/>
              <a:gd name="connsiteY11" fmla="*/ 331165 h 3425316"/>
              <a:gd name="connsiteX12" fmla="*/ 7021471 w 9045807"/>
              <a:gd name="connsiteY12" fmla="*/ 545237 h 3425316"/>
              <a:gd name="connsiteX13" fmla="*/ 6949254 w 9045807"/>
              <a:gd name="connsiteY13" fmla="*/ 361520 h 3425316"/>
              <a:gd name="connsiteX14" fmla="*/ 6549481 w 9045807"/>
              <a:gd name="connsiteY14" fmla="*/ 300214 h 3425316"/>
              <a:gd name="connsiteX15" fmla="*/ 6268151 w 9045807"/>
              <a:gd name="connsiteY15" fmla="*/ 460917 h 3425316"/>
              <a:gd name="connsiteX16" fmla="*/ 6261207 w 9045807"/>
              <a:gd name="connsiteY16" fmla="*/ 449212 h 3425316"/>
              <a:gd name="connsiteX17" fmla="*/ 5907858 w 9045807"/>
              <a:gd name="connsiteY17" fmla="*/ 323824 h 3425316"/>
              <a:gd name="connsiteX18" fmla="*/ 5444200 w 9045807"/>
              <a:gd name="connsiteY18" fmla="*/ 563291 h 3425316"/>
              <a:gd name="connsiteX19" fmla="*/ 5396386 w 9045807"/>
              <a:gd name="connsiteY19" fmla="*/ 395247 h 3425316"/>
              <a:gd name="connsiteX20" fmla="*/ 5043038 w 9045807"/>
              <a:gd name="connsiteY20" fmla="*/ 269859 h 3425316"/>
              <a:gd name="connsiteX21" fmla="*/ 4577594 w 9045807"/>
              <a:gd name="connsiteY21" fmla="*/ 518652 h 3425316"/>
              <a:gd name="connsiteX22" fmla="*/ 4414510 w 9045807"/>
              <a:gd name="connsiteY22" fmla="*/ 211927 h 3425316"/>
              <a:gd name="connsiteX23" fmla="*/ 3807013 w 9045807"/>
              <a:gd name="connsiteY23" fmla="*/ 314697 h 3425316"/>
              <a:gd name="connsiteX24" fmla="*/ 3552467 w 9045807"/>
              <a:gd name="connsiteY24" fmla="*/ 473417 h 3425316"/>
              <a:gd name="connsiteX25" fmla="*/ 3480845 w 9045807"/>
              <a:gd name="connsiteY25" fmla="*/ 302992 h 3425316"/>
              <a:gd name="connsiteX26" fmla="*/ 3081072 w 9045807"/>
              <a:gd name="connsiteY26" fmla="*/ 241885 h 3425316"/>
              <a:gd name="connsiteX27" fmla="*/ 2816011 w 9045807"/>
              <a:gd name="connsiteY27" fmla="*/ 394057 h 3425316"/>
              <a:gd name="connsiteX28" fmla="*/ 2692607 w 9045807"/>
              <a:gd name="connsiteY28" fmla="*/ 82571 h 3425316"/>
              <a:gd name="connsiteX29" fmla="*/ 2390048 w 9045807"/>
              <a:gd name="connsiteY29" fmla="*/ 17099 h 3425316"/>
              <a:gd name="connsiteX30" fmla="*/ 1702001 w 9045807"/>
              <a:gd name="connsiteY30" fmla="*/ 394057 h 3425316"/>
              <a:gd name="connsiteX31" fmla="*/ 1670456 w 9045807"/>
              <a:gd name="connsiteY31" fmla="*/ 329379 h 3425316"/>
              <a:gd name="connsiteX32" fmla="*/ 1317107 w 9045807"/>
              <a:gd name="connsiteY32" fmla="*/ 203991 h 3425316"/>
              <a:gd name="connsiteX33" fmla="*/ 78900 w 9045807"/>
              <a:gd name="connsiteY33" fmla="*/ 997586 h 3425316"/>
              <a:gd name="connsiteX34" fmla="*/ 98740 w 9045807"/>
              <a:gd name="connsiteY34" fmla="*/ 1432080 h 3425316"/>
              <a:gd name="connsiteX35" fmla="*/ 300115 w 9045807"/>
              <a:gd name="connsiteY35" fmla="*/ 1511439 h 3425316"/>
              <a:gd name="connsiteX36" fmla="*/ 109453 w 9045807"/>
              <a:gd name="connsiteY36" fmla="*/ 1861018 h 3425316"/>
              <a:gd name="connsiteX37" fmla="*/ 555652 w 9045807"/>
              <a:gd name="connsiteY37" fmla="*/ 2257816 h 3425316"/>
              <a:gd name="connsiteX38" fmla="*/ 469151 w 9045807"/>
              <a:gd name="connsiteY38" fmla="*/ 2419312 h 3425316"/>
              <a:gd name="connsiteX39" fmla="*/ 968521 w 9045807"/>
              <a:gd name="connsiteY39" fmla="*/ 2769685 h 3425316"/>
              <a:gd name="connsiteX40" fmla="*/ 1181799 w 9045807"/>
              <a:gd name="connsiteY40" fmla="*/ 2557001 h 3425316"/>
              <a:gd name="connsiteX41" fmla="*/ 1173070 w 9045807"/>
              <a:gd name="connsiteY41" fmla="*/ 2569302 h 3425316"/>
              <a:gd name="connsiteX42" fmla="*/ 1167316 w 9045807"/>
              <a:gd name="connsiteY42" fmla="*/ 2973837 h 3425316"/>
              <a:gd name="connsiteX43" fmla="*/ 1567288 w 9045807"/>
              <a:gd name="connsiteY43" fmla="*/ 3034944 h 3425316"/>
              <a:gd name="connsiteX44" fmla="*/ 2265057 w 9045807"/>
              <a:gd name="connsiteY44" fmla="*/ 2406813 h 3425316"/>
              <a:gd name="connsiteX45" fmla="*/ 2297595 w 9045807"/>
              <a:gd name="connsiteY45" fmla="*/ 2370110 h 3425316"/>
              <a:gd name="connsiteX46" fmla="*/ 1994639 w 9045807"/>
              <a:gd name="connsiteY46" fmla="*/ 2857576 h 3425316"/>
              <a:gd name="connsiteX47" fmla="*/ 2494009 w 9045807"/>
              <a:gd name="connsiteY47" fmla="*/ 3207948 h 3425316"/>
              <a:gd name="connsiteX48" fmla="*/ 2987824 w 9045807"/>
              <a:gd name="connsiteY48" fmla="*/ 2666518 h 3425316"/>
              <a:gd name="connsiteX49" fmla="*/ 3067184 w 9045807"/>
              <a:gd name="connsiteY49" fmla="*/ 2981972 h 3425316"/>
              <a:gd name="connsiteX50" fmla="*/ 3501479 w 9045807"/>
              <a:gd name="connsiteY50" fmla="*/ 2962132 h 3425316"/>
              <a:gd name="connsiteX51" fmla="*/ 3864945 w 9045807"/>
              <a:gd name="connsiteY51" fmla="*/ 2602435 h 3425316"/>
              <a:gd name="connsiteX52" fmla="*/ 3613177 w 9045807"/>
              <a:gd name="connsiteY52" fmla="*/ 2976813 h 3425316"/>
              <a:gd name="connsiteX53" fmla="*/ 3710393 w 9045807"/>
              <a:gd name="connsiteY53" fmla="*/ 3369445 h 3425316"/>
              <a:gd name="connsiteX54" fmla="*/ 4112547 w 9045807"/>
              <a:gd name="connsiteY54" fmla="*/ 3327185 h 3425316"/>
              <a:gd name="connsiteX55" fmla="*/ 4620845 w 9045807"/>
              <a:gd name="connsiteY55" fmla="*/ 2784763 h 3425316"/>
              <a:gd name="connsiteX56" fmla="*/ 4725997 w 9045807"/>
              <a:gd name="connsiteY56" fmla="*/ 3164102 h 3425316"/>
              <a:gd name="connsiteX57" fmla="*/ 5128151 w 9045807"/>
              <a:gd name="connsiteY57" fmla="*/ 3121645 h 3425316"/>
              <a:gd name="connsiteX58" fmla="*/ 5361468 w 9045807"/>
              <a:gd name="connsiteY58" fmla="*/ 2865115 h 3425316"/>
              <a:gd name="connsiteX59" fmla="*/ 5454120 w 9045807"/>
              <a:gd name="connsiteY59" fmla="*/ 3123033 h 3425316"/>
              <a:gd name="connsiteX60" fmla="*/ 5888614 w 9045807"/>
              <a:gd name="connsiteY60" fmla="*/ 3103194 h 3425316"/>
              <a:gd name="connsiteX61" fmla="*/ 6132645 w 9045807"/>
              <a:gd name="connsiteY61" fmla="*/ 2808571 h 3425316"/>
              <a:gd name="connsiteX62" fmla="*/ 6264778 w 9045807"/>
              <a:gd name="connsiteY62" fmla="*/ 3029786 h 3425316"/>
              <a:gd name="connsiteX63" fmla="*/ 6667131 w 9045807"/>
              <a:gd name="connsiteY63" fmla="*/ 2987527 h 3425316"/>
              <a:gd name="connsiteX64" fmla="*/ 6942310 w 9045807"/>
              <a:gd name="connsiteY64" fmla="*/ 2683778 h 3425316"/>
              <a:gd name="connsiteX65" fmla="*/ 7072261 w 9045807"/>
              <a:gd name="connsiteY65" fmla="*/ 2906183 h 3425316"/>
              <a:gd name="connsiteX66" fmla="*/ 7404579 w 9045807"/>
              <a:gd name="connsiteY66" fmla="*/ 2917492 h 3425316"/>
              <a:gd name="connsiteX67" fmla="*/ 7545443 w 9045807"/>
              <a:gd name="connsiteY67" fmla="*/ 3074227 h 3425316"/>
              <a:gd name="connsiteX68" fmla="*/ 7960691 w 9045807"/>
              <a:gd name="connsiteY68" fmla="*/ 2944871 h 3425316"/>
              <a:gd name="connsiteX69" fmla="*/ 8168018 w 9045807"/>
              <a:gd name="connsiteY69" fmla="*/ 2645884 h 3425316"/>
              <a:gd name="connsiteX70" fmla="*/ 8249163 w 9045807"/>
              <a:gd name="connsiteY70" fmla="*/ 2705404 h 3425316"/>
              <a:gd name="connsiteX71" fmla="*/ 8664412 w 9045807"/>
              <a:gd name="connsiteY71" fmla="*/ 2576246 h 3425316"/>
              <a:gd name="connsiteX72" fmla="*/ 9014983 w 9045807"/>
              <a:gd name="connsiteY72" fmla="*/ 1719956 h 3425316"/>
              <a:gd name="connsiteX73" fmla="*/ 8949907 w 9045807"/>
              <a:gd name="connsiteY73" fmla="*/ 1350538 h 34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045807" h="3425316">
                <a:moveTo>
                  <a:pt x="8949907" y="1350538"/>
                </a:moveTo>
                <a:cubicBezTo>
                  <a:pt x="8875211" y="1285483"/>
                  <a:pt x="8774960" y="1257965"/>
                  <a:pt x="8677506" y="1275741"/>
                </a:cubicBezTo>
                <a:cubicBezTo>
                  <a:pt x="8662011" y="1257985"/>
                  <a:pt x="8644354" y="1242272"/>
                  <a:pt x="8624931" y="1228919"/>
                </a:cubicBezTo>
                <a:lnTo>
                  <a:pt x="8614019" y="1222174"/>
                </a:lnTo>
                <a:cubicBezTo>
                  <a:pt x="8648341" y="1182494"/>
                  <a:pt x="8682863" y="1142814"/>
                  <a:pt x="8718178" y="1103134"/>
                </a:cubicBezTo>
                <a:cubicBezTo>
                  <a:pt x="8800811" y="1010244"/>
                  <a:pt x="8819798" y="876920"/>
                  <a:pt x="8766389" y="764666"/>
                </a:cubicBezTo>
                <a:cubicBezTo>
                  <a:pt x="8718178" y="663086"/>
                  <a:pt x="8596560" y="571425"/>
                  <a:pt x="8477123" y="588488"/>
                </a:cubicBezTo>
                <a:cubicBezTo>
                  <a:pt x="8438912" y="593944"/>
                  <a:pt x="8401017" y="601483"/>
                  <a:pt x="8363639" y="611105"/>
                </a:cubicBezTo>
                <a:cubicBezTo>
                  <a:pt x="8371159" y="532400"/>
                  <a:pt x="8345566" y="454112"/>
                  <a:pt x="8293009" y="395049"/>
                </a:cubicBezTo>
                <a:cubicBezTo>
                  <a:pt x="8193175" y="278529"/>
                  <a:pt x="8023108" y="252539"/>
                  <a:pt x="7893038" y="333942"/>
                </a:cubicBezTo>
                <a:cubicBezTo>
                  <a:pt x="7850382" y="359337"/>
                  <a:pt x="7808321" y="385526"/>
                  <a:pt x="7766657" y="412111"/>
                </a:cubicBezTo>
                <a:cubicBezTo>
                  <a:pt x="7687893" y="328010"/>
                  <a:pt x="7567862" y="296524"/>
                  <a:pt x="7457949" y="331165"/>
                </a:cubicBezTo>
                <a:cubicBezTo>
                  <a:pt x="7303316" y="382133"/>
                  <a:pt x="7156442" y="454172"/>
                  <a:pt x="7021471" y="545237"/>
                </a:cubicBezTo>
                <a:cubicBezTo>
                  <a:pt x="7019726" y="477424"/>
                  <a:pt x="6994152" y="412369"/>
                  <a:pt x="6949254" y="361520"/>
                </a:cubicBezTo>
                <a:cubicBezTo>
                  <a:pt x="6842119" y="238711"/>
                  <a:pt x="6689947" y="228394"/>
                  <a:pt x="6549481" y="300214"/>
                </a:cubicBezTo>
                <a:cubicBezTo>
                  <a:pt x="6453059" y="349616"/>
                  <a:pt x="6359414" y="403580"/>
                  <a:pt x="6268151" y="460917"/>
                </a:cubicBezTo>
                <a:cubicBezTo>
                  <a:pt x="6265770" y="456949"/>
                  <a:pt x="6263786" y="452981"/>
                  <a:pt x="6261207" y="449212"/>
                </a:cubicBezTo>
                <a:cubicBezTo>
                  <a:pt x="6193355" y="344259"/>
                  <a:pt x="6029675" y="267677"/>
                  <a:pt x="5907858" y="323824"/>
                </a:cubicBezTo>
                <a:cubicBezTo>
                  <a:pt x="5749139" y="397033"/>
                  <a:pt x="5594388" y="477385"/>
                  <a:pt x="5444200" y="563291"/>
                </a:cubicBezTo>
                <a:cubicBezTo>
                  <a:pt x="5444815" y="503831"/>
                  <a:pt x="5428209" y="445462"/>
                  <a:pt x="5396386" y="395247"/>
                </a:cubicBezTo>
                <a:cubicBezTo>
                  <a:pt x="5329129" y="291286"/>
                  <a:pt x="5163863" y="212324"/>
                  <a:pt x="5043038" y="269859"/>
                </a:cubicBezTo>
                <a:cubicBezTo>
                  <a:pt x="4882930" y="346044"/>
                  <a:pt x="4727980" y="428578"/>
                  <a:pt x="4577594" y="518652"/>
                </a:cubicBezTo>
                <a:cubicBezTo>
                  <a:pt x="4587316" y="400803"/>
                  <a:pt x="4522043" y="280573"/>
                  <a:pt x="4414510" y="211927"/>
                </a:cubicBezTo>
                <a:cubicBezTo>
                  <a:pt x="4207382" y="78801"/>
                  <a:pt x="3988151" y="206173"/>
                  <a:pt x="3807013" y="314697"/>
                </a:cubicBezTo>
                <a:cubicBezTo>
                  <a:pt x="3721166" y="366281"/>
                  <a:pt x="3636331" y="419194"/>
                  <a:pt x="3552467" y="473417"/>
                </a:cubicBezTo>
                <a:cubicBezTo>
                  <a:pt x="3547071" y="410504"/>
                  <a:pt x="3522013" y="350885"/>
                  <a:pt x="3480845" y="302992"/>
                </a:cubicBezTo>
                <a:cubicBezTo>
                  <a:pt x="3375297" y="182167"/>
                  <a:pt x="3219554" y="166890"/>
                  <a:pt x="3081072" y="241885"/>
                </a:cubicBezTo>
                <a:cubicBezTo>
                  <a:pt x="2991137" y="290552"/>
                  <a:pt x="2902771" y="341283"/>
                  <a:pt x="2816011" y="394057"/>
                </a:cubicBezTo>
                <a:cubicBezTo>
                  <a:pt x="2824145" y="289302"/>
                  <a:pt x="2791806" y="183754"/>
                  <a:pt x="2692607" y="82571"/>
                </a:cubicBezTo>
                <a:cubicBezTo>
                  <a:pt x="2621977" y="10750"/>
                  <a:pt x="2484288" y="-23176"/>
                  <a:pt x="2390048" y="17099"/>
                </a:cubicBezTo>
                <a:cubicBezTo>
                  <a:pt x="2149549" y="121239"/>
                  <a:pt x="1919228" y="247440"/>
                  <a:pt x="1702001" y="394057"/>
                </a:cubicBezTo>
                <a:cubicBezTo>
                  <a:pt x="1694164" y="371281"/>
                  <a:pt x="1683570" y="349576"/>
                  <a:pt x="1670456" y="329379"/>
                </a:cubicBezTo>
                <a:cubicBezTo>
                  <a:pt x="1597643" y="217085"/>
                  <a:pt x="1445273" y="159351"/>
                  <a:pt x="1317107" y="203991"/>
                </a:cubicBezTo>
                <a:cubicBezTo>
                  <a:pt x="847775" y="367610"/>
                  <a:pt x="423584" y="639476"/>
                  <a:pt x="78900" y="997586"/>
                </a:cubicBezTo>
                <a:cubicBezTo>
                  <a:pt x="-36370" y="1116626"/>
                  <a:pt x="-21688" y="1322167"/>
                  <a:pt x="98740" y="1432080"/>
                </a:cubicBezTo>
                <a:cubicBezTo>
                  <a:pt x="153639" y="1482691"/>
                  <a:pt x="225449" y="1510983"/>
                  <a:pt x="300115" y="1511439"/>
                </a:cubicBezTo>
                <a:cubicBezTo>
                  <a:pt x="228677" y="1623495"/>
                  <a:pt x="164975" y="1740292"/>
                  <a:pt x="109453" y="1861018"/>
                </a:cubicBezTo>
                <a:cubicBezTo>
                  <a:pt x="-22482" y="2151673"/>
                  <a:pt x="310035" y="2431812"/>
                  <a:pt x="555652" y="2257816"/>
                </a:cubicBezTo>
                <a:cubicBezTo>
                  <a:pt x="525232" y="2310729"/>
                  <a:pt x="496397" y="2364554"/>
                  <a:pt x="469151" y="2419312"/>
                </a:cubicBezTo>
                <a:cubicBezTo>
                  <a:pt x="312614" y="2736751"/>
                  <a:pt x="721514" y="3016691"/>
                  <a:pt x="968521" y="2769685"/>
                </a:cubicBezTo>
                <a:cubicBezTo>
                  <a:pt x="1039805" y="2698519"/>
                  <a:pt x="1110911" y="2627631"/>
                  <a:pt x="1181799" y="2557001"/>
                </a:cubicBezTo>
                <a:lnTo>
                  <a:pt x="1173070" y="2569302"/>
                </a:lnTo>
                <a:cubicBezTo>
                  <a:pt x="1084584" y="2694690"/>
                  <a:pt x="1057998" y="2848648"/>
                  <a:pt x="1167316" y="2973837"/>
                </a:cubicBezTo>
                <a:cubicBezTo>
                  <a:pt x="1271872" y="3092876"/>
                  <a:pt x="1429798" y="3111526"/>
                  <a:pt x="1567288" y="3034944"/>
                </a:cubicBezTo>
                <a:cubicBezTo>
                  <a:pt x="1845047" y="2880788"/>
                  <a:pt x="2058325" y="2641916"/>
                  <a:pt x="2265057" y="2406813"/>
                </a:cubicBezTo>
                <a:cubicBezTo>
                  <a:pt x="2275771" y="2394513"/>
                  <a:pt x="2286881" y="2382410"/>
                  <a:pt x="2297595" y="2370110"/>
                </a:cubicBezTo>
                <a:cubicBezTo>
                  <a:pt x="2191788" y="2528829"/>
                  <a:pt x="2090803" y="2691317"/>
                  <a:pt x="1994639" y="2857576"/>
                </a:cubicBezTo>
                <a:cubicBezTo>
                  <a:pt x="1820445" y="3163110"/>
                  <a:pt x="2261089" y="3465272"/>
                  <a:pt x="2494009" y="3207948"/>
                </a:cubicBezTo>
                <a:cubicBezTo>
                  <a:pt x="2657490" y="3025818"/>
                  <a:pt x="2821169" y="2845076"/>
                  <a:pt x="2987824" y="2666518"/>
                </a:cubicBezTo>
                <a:cubicBezTo>
                  <a:pt x="2953303" y="2776232"/>
                  <a:pt x="2970167" y="2893684"/>
                  <a:pt x="3067184" y="2981972"/>
                </a:cubicBezTo>
                <a:cubicBezTo>
                  <a:pt x="3194952" y="3098630"/>
                  <a:pt x="3383431" y="3079782"/>
                  <a:pt x="3501479" y="2962132"/>
                </a:cubicBezTo>
                <a:cubicBezTo>
                  <a:pt x="3619526" y="2844481"/>
                  <a:pt x="3741740" y="2724053"/>
                  <a:pt x="3864945" y="2602435"/>
                </a:cubicBezTo>
                <a:cubicBezTo>
                  <a:pt x="3778186" y="2725045"/>
                  <a:pt x="3694263" y="2849838"/>
                  <a:pt x="3613177" y="2976813"/>
                </a:cubicBezTo>
                <a:cubicBezTo>
                  <a:pt x="3532032" y="3104582"/>
                  <a:pt x="3593337" y="3289887"/>
                  <a:pt x="3710393" y="3369445"/>
                </a:cubicBezTo>
                <a:cubicBezTo>
                  <a:pt x="3836237" y="3457593"/>
                  <a:pt x="4007773" y="3439579"/>
                  <a:pt x="4112547" y="3327185"/>
                </a:cubicBezTo>
                <a:cubicBezTo>
                  <a:pt x="4280254" y="3144659"/>
                  <a:pt x="4449687" y="2963858"/>
                  <a:pt x="4620845" y="2784763"/>
                </a:cubicBezTo>
                <a:cubicBezTo>
                  <a:pt x="4549025" y="2909754"/>
                  <a:pt x="4615488" y="3089107"/>
                  <a:pt x="4725997" y="3164102"/>
                </a:cubicBezTo>
                <a:cubicBezTo>
                  <a:pt x="4850194" y="3248223"/>
                  <a:pt x="5024587" y="3238501"/>
                  <a:pt x="5128151" y="3121645"/>
                </a:cubicBezTo>
                <a:cubicBezTo>
                  <a:pt x="5204991" y="3035282"/>
                  <a:pt x="5282763" y="2949771"/>
                  <a:pt x="5361468" y="2865115"/>
                </a:cubicBezTo>
                <a:cubicBezTo>
                  <a:pt x="5346449" y="2961259"/>
                  <a:pt x="5381348" y="3058435"/>
                  <a:pt x="5454120" y="3123033"/>
                </a:cubicBezTo>
                <a:cubicBezTo>
                  <a:pt x="5572168" y="3230963"/>
                  <a:pt x="5782471" y="3231954"/>
                  <a:pt x="5888614" y="3103194"/>
                </a:cubicBezTo>
                <a:cubicBezTo>
                  <a:pt x="5969699" y="3004787"/>
                  <a:pt x="6051043" y="2906580"/>
                  <a:pt x="6132645" y="2808571"/>
                </a:cubicBezTo>
                <a:cubicBezTo>
                  <a:pt x="6145262" y="2897037"/>
                  <a:pt x="6192859" y="2976734"/>
                  <a:pt x="6264778" y="3029786"/>
                </a:cubicBezTo>
                <a:cubicBezTo>
                  <a:pt x="6390662" y="3118054"/>
                  <a:pt x="6562337" y="3100019"/>
                  <a:pt x="6667131" y="2987527"/>
                </a:cubicBezTo>
                <a:cubicBezTo>
                  <a:pt x="6758791" y="2886086"/>
                  <a:pt x="6850511" y="2784823"/>
                  <a:pt x="6942310" y="2683778"/>
                </a:cubicBezTo>
                <a:cubicBezTo>
                  <a:pt x="6951020" y="2773355"/>
                  <a:pt x="6998497" y="2854620"/>
                  <a:pt x="7072261" y="2906183"/>
                </a:cubicBezTo>
                <a:cubicBezTo>
                  <a:pt x="7171005" y="2975484"/>
                  <a:pt x="7301352" y="2979908"/>
                  <a:pt x="7404579" y="2917492"/>
                </a:cubicBezTo>
                <a:cubicBezTo>
                  <a:pt x="7430074" y="2985642"/>
                  <a:pt x="7480388" y="3041630"/>
                  <a:pt x="7545443" y="3074227"/>
                </a:cubicBezTo>
                <a:cubicBezTo>
                  <a:pt x="7710114" y="3152000"/>
                  <a:pt x="7864071" y="3087520"/>
                  <a:pt x="7960691" y="2944871"/>
                </a:cubicBezTo>
                <a:cubicBezTo>
                  <a:pt x="8026361" y="2847854"/>
                  <a:pt x="8095603" y="2746472"/>
                  <a:pt x="8168018" y="2645884"/>
                </a:cubicBezTo>
                <a:cubicBezTo>
                  <a:pt x="8191053" y="2670684"/>
                  <a:pt x="8218590" y="2690881"/>
                  <a:pt x="8249163" y="2705404"/>
                </a:cubicBezTo>
                <a:cubicBezTo>
                  <a:pt x="8388043" y="2770875"/>
                  <a:pt x="8599337" y="2735164"/>
                  <a:pt x="8664412" y="2576246"/>
                </a:cubicBezTo>
                <a:lnTo>
                  <a:pt x="9014983" y="1719956"/>
                </a:lnTo>
                <a:cubicBezTo>
                  <a:pt x="9067360" y="1592386"/>
                  <a:pt x="9057440" y="1448745"/>
                  <a:pt x="8949907" y="1350538"/>
                </a:cubicBezTo>
                <a:close/>
              </a:path>
            </a:pathLst>
          </a:custGeom>
          <a:solidFill>
            <a:srgbClr val="FFC000">
              <a:alpha val="20000"/>
            </a:srgbClr>
          </a:solidFill>
          <a:ln w="19826" cap="flat">
            <a:noFill/>
            <a:prstDash val="solid"/>
            <a:miter/>
          </a:ln>
        </p:spPr>
        <p:txBody>
          <a:bodyPr rtlCol="0" anchor="ctr"/>
          <a:lstStyle/>
          <a:p>
            <a:endParaRPr lang="en-US"/>
          </a:p>
        </p:txBody>
      </p:sp>
      <p:grpSp>
        <p:nvGrpSpPr>
          <p:cNvPr id="8" name="Group 7">
            <a:extLst>
              <a:ext uri="{FF2B5EF4-FFF2-40B4-BE49-F238E27FC236}">
                <a16:creationId xmlns="" xmlns:a16="http://schemas.microsoft.com/office/drawing/2014/main" id="{0CE800C0-0FF7-4872-AF44-18CA61C3782B}"/>
              </a:ext>
            </a:extLst>
          </p:cNvPr>
          <p:cNvGrpSpPr/>
          <p:nvPr/>
        </p:nvGrpSpPr>
        <p:grpSpPr>
          <a:xfrm>
            <a:off x="11714074" y="4445567"/>
            <a:ext cx="219627" cy="269168"/>
            <a:chOff x="11714074" y="4445567"/>
            <a:chExt cx="219627" cy="269168"/>
          </a:xfrm>
        </p:grpSpPr>
        <p:sp>
          <p:nvSpPr>
            <p:cNvPr id="9" name="Freeform: Shape 8">
              <a:extLst>
                <a:ext uri="{FF2B5EF4-FFF2-40B4-BE49-F238E27FC236}">
                  <a16:creationId xmlns="" xmlns:a16="http://schemas.microsoft.com/office/drawing/2014/main" id="{E762F58B-439C-4691-B151-794E3F185A2B}"/>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BEBC5D30-2FA1-4CC5-BF4B-AE65E69DDA9B}"/>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11" name="Freeform: Shape 10">
            <a:extLst>
              <a:ext uri="{FF2B5EF4-FFF2-40B4-BE49-F238E27FC236}">
                <a16:creationId xmlns="" xmlns:a16="http://schemas.microsoft.com/office/drawing/2014/main" id="{7A26F3DD-5939-45A6-B033-8A1346892674}"/>
              </a:ext>
            </a:extLst>
          </p:cNvPr>
          <p:cNvSpPr/>
          <p:nvPr/>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12" name="Freeform: Shape 11">
            <a:extLst>
              <a:ext uri="{FF2B5EF4-FFF2-40B4-BE49-F238E27FC236}">
                <a16:creationId xmlns="" xmlns:a16="http://schemas.microsoft.com/office/drawing/2014/main" id="{9B0A3E98-E845-49FE-A66E-97EF3FA980FB}"/>
              </a:ext>
            </a:extLst>
          </p:cNvPr>
          <p:cNvSpPr/>
          <p:nvPr/>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13" name="Group 12">
            <a:extLst>
              <a:ext uri="{FF2B5EF4-FFF2-40B4-BE49-F238E27FC236}">
                <a16:creationId xmlns="" xmlns:a16="http://schemas.microsoft.com/office/drawing/2014/main" id="{1854E3D4-B000-49BE-A83F-062A1D5E1C9A}"/>
              </a:ext>
            </a:extLst>
          </p:cNvPr>
          <p:cNvGrpSpPr/>
          <p:nvPr/>
        </p:nvGrpSpPr>
        <p:grpSpPr>
          <a:xfrm>
            <a:off x="10960530" y="5247842"/>
            <a:ext cx="1115360" cy="1891197"/>
            <a:chOff x="10947587" y="5253678"/>
            <a:chExt cx="1115360" cy="1891197"/>
          </a:xfrm>
        </p:grpSpPr>
        <p:sp>
          <p:nvSpPr>
            <p:cNvPr id="14" name="Freeform: Shape 13">
              <a:extLst>
                <a:ext uri="{FF2B5EF4-FFF2-40B4-BE49-F238E27FC236}">
                  <a16:creationId xmlns="" xmlns:a16="http://schemas.microsoft.com/office/drawing/2014/main" id="{4EAC1C79-839B-44A4-BD5F-31D0147CA0B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51E6B4A7-602F-420B-B0F2-6AABAF439650}"/>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16" name="Freeform: Shape 15">
              <a:extLst>
                <a:ext uri="{FF2B5EF4-FFF2-40B4-BE49-F238E27FC236}">
                  <a16:creationId xmlns="" xmlns:a16="http://schemas.microsoft.com/office/drawing/2014/main" id="{CD8B9A62-31C0-4EB6-85E4-B1366F27E3B3}"/>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17" name="Freeform: Shape 16">
              <a:extLst>
                <a:ext uri="{FF2B5EF4-FFF2-40B4-BE49-F238E27FC236}">
                  <a16:creationId xmlns="" xmlns:a16="http://schemas.microsoft.com/office/drawing/2014/main" id="{DF21C3DD-23BA-4B2A-B36D-1E2829CA8AB3}"/>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901CCD9C-53EA-45D9-AD13-D3C4414DC5CB}"/>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4B69AF2E-DC82-48D6-8F73-1BAFBCD29E30}"/>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20" name="Freeform: Shape 19">
              <a:extLst>
                <a:ext uri="{FF2B5EF4-FFF2-40B4-BE49-F238E27FC236}">
                  <a16:creationId xmlns="" xmlns:a16="http://schemas.microsoft.com/office/drawing/2014/main" id="{4DD02E36-EAF6-418D-AFC5-E8448B76FE30}"/>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68DC232D-2750-421A-B8CE-CD8BA5C5267A}"/>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A5F37651-6630-49AD-9568-4A9C8A76E59A}"/>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3" name="Freeform: Shape 22">
              <a:extLst>
                <a:ext uri="{FF2B5EF4-FFF2-40B4-BE49-F238E27FC236}">
                  <a16:creationId xmlns="" xmlns:a16="http://schemas.microsoft.com/office/drawing/2014/main" id="{73971BD9-48E4-4880-98F2-3BBE63FC31FF}"/>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37B2710D-01C9-4BED-B36D-5466B5D4CC32}"/>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25" name="Freeform: Shape 24">
              <a:extLst>
                <a:ext uri="{FF2B5EF4-FFF2-40B4-BE49-F238E27FC236}">
                  <a16:creationId xmlns="" xmlns:a16="http://schemas.microsoft.com/office/drawing/2014/main" id="{5EB81C72-2A5D-43C3-8519-B888189D9254}"/>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26" name="Freeform: Shape 25">
              <a:extLst>
                <a:ext uri="{FF2B5EF4-FFF2-40B4-BE49-F238E27FC236}">
                  <a16:creationId xmlns="" xmlns:a16="http://schemas.microsoft.com/office/drawing/2014/main" id="{3B74E482-7425-441F-ABDF-C0959BEB4532}"/>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27" name="Freeform: Shape 26">
              <a:extLst>
                <a:ext uri="{FF2B5EF4-FFF2-40B4-BE49-F238E27FC236}">
                  <a16:creationId xmlns="" xmlns:a16="http://schemas.microsoft.com/office/drawing/2014/main" id="{8A0D5287-5B54-400B-AB59-9431B8263A0D}"/>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B460073A-7A45-4882-B8F5-04A2124CF33D}"/>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29" name="Freeform: Shape 28">
              <a:extLst>
                <a:ext uri="{FF2B5EF4-FFF2-40B4-BE49-F238E27FC236}">
                  <a16:creationId xmlns="" xmlns:a16="http://schemas.microsoft.com/office/drawing/2014/main" id="{B4A211DB-F6EF-403B-B4D9-356950DCDAE9}"/>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30" name="Freeform: Shape 29">
              <a:extLst>
                <a:ext uri="{FF2B5EF4-FFF2-40B4-BE49-F238E27FC236}">
                  <a16:creationId xmlns="" xmlns:a16="http://schemas.microsoft.com/office/drawing/2014/main" id="{BDCE3173-170E-47EA-BB12-29F262F71205}"/>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4532EB0C-5777-4ACA-8A0C-2EB243BF8243}"/>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D932DAC0-2659-4411-A4F5-61678819FB3E}"/>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33" name="Freeform: Shape 32">
            <a:extLst>
              <a:ext uri="{FF2B5EF4-FFF2-40B4-BE49-F238E27FC236}">
                <a16:creationId xmlns="" xmlns:a16="http://schemas.microsoft.com/office/drawing/2014/main" id="{60BFC0FA-9527-445B-A5B5-F5A3580B0147}"/>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34" name="Group 33">
            <a:extLst>
              <a:ext uri="{FF2B5EF4-FFF2-40B4-BE49-F238E27FC236}">
                <a16:creationId xmlns="" xmlns:a16="http://schemas.microsoft.com/office/drawing/2014/main" id="{B9313733-06B9-4AB3-8C08-EE8BE981450C}"/>
              </a:ext>
            </a:extLst>
          </p:cNvPr>
          <p:cNvGrpSpPr/>
          <p:nvPr/>
        </p:nvGrpSpPr>
        <p:grpSpPr>
          <a:xfrm>
            <a:off x="302574" y="1965169"/>
            <a:ext cx="161663" cy="293066"/>
            <a:chOff x="302574" y="1965169"/>
            <a:chExt cx="161663" cy="293066"/>
          </a:xfrm>
        </p:grpSpPr>
        <p:sp>
          <p:nvSpPr>
            <p:cNvPr id="35" name="Freeform: Shape 34">
              <a:extLst>
                <a:ext uri="{FF2B5EF4-FFF2-40B4-BE49-F238E27FC236}">
                  <a16:creationId xmlns="" xmlns:a16="http://schemas.microsoft.com/office/drawing/2014/main" id="{2449B7F6-5F53-43D8-BBC5-7CEF34A5E659}"/>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91485688-44B2-46C8-AF5C-CC6DB66F5549}"/>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37" name="Group 36">
            <a:extLst>
              <a:ext uri="{FF2B5EF4-FFF2-40B4-BE49-F238E27FC236}">
                <a16:creationId xmlns="" xmlns:a16="http://schemas.microsoft.com/office/drawing/2014/main" id="{260DB02B-2B96-451C-A5B0-CB42913E3183}"/>
              </a:ext>
            </a:extLst>
          </p:cNvPr>
          <p:cNvGrpSpPr/>
          <p:nvPr/>
        </p:nvGrpSpPr>
        <p:grpSpPr>
          <a:xfrm>
            <a:off x="2485806" y="193480"/>
            <a:ext cx="258490" cy="315953"/>
            <a:chOff x="2485806" y="193480"/>
            <a:chExt cx="258490" cy="315953"/>
          </a:xfrm>
        </p:grpSpPr>
        <p:sp>
          <p:nvSpPr>
            <p:cNvPr id="38" name="Freeform: Shape 37">
              <a:extLst>
                <a:ext uri="{FF2B5EF4-FFF2-40B4-BE49-F238E27FC236}">
                  <a16:creationId xmlns="" xmlns:a16="http://schemas.microsoft.com/office/drawing/2014/main" id="{B8E6A825-C354-4D6A-91B3-27D3DAED45BA}"/>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15107535-F101-4E23-80E1-4F2236D5FA37}"/>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40" name="Group 39">
            <a:extLst>
              <a:ext uri="{FF2B5EF4-FFF2-40B4-BE49-F238E27FC236}">
                <a16:creationId xmlns="" xmlns:a16="http://schemas.microsoft.com/office/drawing/2014/main" id="{3BBF3E1F-4D37-433F-93D1-4E401CEC31B8}"/>
              </a:ext>
            </a:extLst>
          </p:cNvPr>
          <p:cNvGrpSpPr/>
          <p:nvPr/>
        </p:nvGrpSpPr>
        <p:grpSpPr>
          <a:xfrm>
            <a:off x="304495" y="624348"/>
            <a:ext cx="1369514" cy="885063"/>
            <a:chOff x="304495" y="624348"/>
            <a:chExt cx="1369514" cy="885063"/>
          </a:xfrm>
        </p:grpSpPr>
        <p:sp>
          <p:nvSpPr>
            <p:cNvPr id="41" name="Freeform: Shape 40">
              <a:extLst>
                <a:ext uri="{FF2B5EF4-FFF2-40B4-BE49-F238E27FC236}">
                  <a16:creationId xmlns="" xmlns:a16="http://schemas.microsoft.com/office/drawing/2014/main" id="{890031E4-90EB-4471-9006-1410A30F2EA7}"/>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1FFCE2A8-D049-4A45-8643-E868D8C89263}"/>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C4D35C84-2CDC-44B2-BF0B-DE7F6D9ED448}"/>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F7255A3E-00D3-428F-A390-BDB700216C08}"/>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B7DAC576-0085-4357-B88D-E447687E3612}"/>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73DCAC11-4B6E-428E-BC70-976C40937A61}"/>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251AAEB9-0DA3-4BC6-8F3B-2216E20B6A58}"/>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2F26512E-3A62-4DBD-B7B9-4FFED3080965}"/>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D94B51D5-0DC7-4E45-878F-F33565156760}"/>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876EC64E-63E2-46E9-8A14-168F81BF3B16}"/>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55F3EB90-4BAB-42B6-BC50-B1FDCC674526}"/>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B3D76C42-7A29-4933-83D9-949CDB0E2DD9}"/>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12340E50-E418-4D48-AB6D-34164EC0DEE5}"/>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866BADB5-5D51-41FD-91FB-4A5D3EC01A74}"/>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3E486BB0-0A3A-4636-9BDB-FD254AD5A996}"/>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61B05854-C2AF-4A73-A1A1-1C5E0C003622}"/>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0A962E8D-3440-4EBD-974B-B3298A9A42E1}"/>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88C77483-EEEE-4E13-9C87-223EF51F1C37}"/>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59" name="Group 58">
            <a:extLst>
              <a:ext uri="{FF2B5EF4-FFF2-40B4-BE49-F238E27FC236}">
                <a16:creationId xmlns="" xmlns:a16="http://schemas.microsoft.com/office/drawing/2014/main" id="{FAFF1EBB-853B-4B62-85A8-B265908F9092}"/>
              </a:ext>
            </a:extLst>
          </p:cNvPr>
          <p:cNvGrpSpPr/>
          <p:nvPr/>
        </p:nvGrpSpPr>
        <p:grpSpPr>
          <a:xfrm>
            <a:off x="772158" y="169853"/>
            <a:ext cx="801825" cy="411081"/>
            <a:chOff x="772158" y="169853"/>
            <a:chExt cx="801825" cy="411081"/>
          </a:xfrm>
        </p:grpSpPr>
        <p:sp>
          <p:nvSpPr>
            <p:cNvPr id="60" name="Freeform: Shape 59">
              <a:extLst>
                <a:ext uri="{FF2B5EF4-FFF2-40B4-BE49-F238E27FC236}">
                  <a16:creationId xmlns="" xmlns:a16="http://schemas.microsoft.com/office/drawing/2014/main" id="{2DADA287-F115-41B3-B04B-2F21E3AEECA7}"/>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50B8C513-A4FA-4B8F-B948-E43B0CEB1400}"/>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32C3195A-40AE-4AF4-9651-D4AD0C1A3BA8}"/>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88F4D9D2-DDC8-4681-8288-897FECE6D482}"/>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D4E1845D-26C9-43C1-AA61-64E024C0B144}"/>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3A2DC0DD-5F99-4DBC-8CE7-5AD63C87B1C3}"/>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C9BBBC13-97BD-451E-8143-8944A4F06C8A}"/>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2525A82E-9BD9-4087-B081-72F2435A0C10}"/>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F5C58B6A-1F00-4027-BDCD-CD9A05AADA16}"/>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BED516D8-1FD8-4F70-9FF3-3C63950E662E}"/>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2624A1E4-C407-4235-AA8E-8FAFBA18A8DF}"/>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FE2ADBA2-1441-4358-B5CF-2CF94E28E913}"/>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grpSp>
        <p:nvGrpSpPr>
          <p:cNvPr id="73" name="Group 72">
            <a:extLst>
              <a:ext uri="{FF2B5EF4-FFF2-40B4-BE49-F238E27FC236}">
                <a16:creationId xmlns="" xmlns:a16="http://schemas.microsoft.com/office/drawing/2014/main" id="{B3A6EBC6-D68A-43CB-B75B-125A5B21DAF9}"/>
              </a:ext>
            </a:extLst>
          </p:cNvPr>
          <p:cNvGrpSpPr/>
          <p:nvPr/>
        </p:nvGrpSpPr>
        <p:grpSpPr>
          <a:xfrm>
            <a:off x="9124131" y="6054406"/>
            <a:ext cx="1864191" cy="1403213"/>
            <a:chOff x="5337376" y="3832625"/>
            <a:chExt cx="1864191" cy="1403213"/>
          </a:xfrm>
        </p:grpSpPr>
        <p:sp>
          <p:nvSpPr>
            <p:cNvPr id="74" name="Freeform: Shape 73">
              <a:extLst>
                <a:ext uri="{FF2B5EF4-FFF2-40B4-BE49-F238E27FC236}">
                  <a16:creationId xmlns="" xmlns:a16="http://schemas.microsoft.com/office/drawing/2014/main" id="{61EB414D-B979-438C-AE2C-521A97359041}"/>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DBBD62DA-093B-43BE-B181-6A4972CE4359}"/>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 xmlns:a16="http://schemas.microsoft.com/office/drawing/2014/main" id="{925541A1-DF42-43BE-91EB-978FED8065EC}"/>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 xmlns:a16="http://schemas.microsoft.com/office/drawing/2014/main" id="{D656D17A-8967-493F-8648-C0336FD7178B}"/>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78" name="Freeform: Shape 77">
              <a:extLst>
                <a:ext uri="{FF2B5EF4-FFF2-40B4-BE49-F238E27FC236}">
                  <a16:creationId xmlns="" xmlns:a16="http://schemas.microsoft.com/office/drawing/2014/main" id="{D2F40389-386B-41E3-B3AB-01EE4DC18B86}"/>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C9B10501-9B4A-477B-BA15-8F0B9423AF72}"/>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61D1FA6C-EC5A-437D-9A93-6EACD0B8C1A3}"/>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BCC6F647-274C-43BE-B1E3-E271AFB6396B}"/>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6A30DEBF-F413-4BA1-88AA-24B52BC1EAEE}"/>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0B590FED-46A5-4F0F-99D8-A935C5EE33DA}"/>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E9F14C65-320F-4DDB-A96F-FEFB9C592261}"/>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620647DB-4F48-40B4-99C0-78C65DE31436}"/>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B459E4C2-6F42-4A02-A6FF-6A4FF01E1282}"/>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2E2CD020-B549-4C46-B42C-170C97921B95}"/>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89FFF099-F734-4139-863B-AEE3176821FE}"/>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836C304F-7520-4D2A-AA97-D521D361B11C}"/>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A43C2B10-805B-4BAF-9DDC-660C8DCE1F1B}"/>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B1222755-D8FE-485A-8610-E03B22EFD4FE}"/>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F4E262A9-6DCB-4AE7-8BBB-5579F669EE22}"/>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4B0A9569-12EE-4083-8180-E8DEE91A31E4}"/>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6B6D313E-FD38-437D-97B3-122A39857970}"/>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09003425-1DD9-4A65-9D08-EA2CC3E17CC4}"/>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96" name="Freeform: Shape 95">
              <a:extLst>
                <a:ext uri="{FF2B5EF4-FFF2-40B4-BE49-F238E27FC236}">
                  <a16:creationId xmlns="" xmlns:a16="http://schemas.microsoft.com/office/drawing/2014/main" id="{C9E92348-5F5B-4808-97EE-9A938FA429B9}"/>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97" name="Freeform: Shape 96">
              <a:extLst>
                <a:ext uri="{FF2B5EF4-FFF2-40B4-BE49-F238E27FC236}">
                  <a16:creationId xmlns="" xmlns:a16="http://schemas.microsoft.com/office/drawing/2014/main" id="{E9D0DECD-E557-4683-8682-1D6EE8B1171C}"/>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B2D6458A-87FC-4D67-A062-29EC53ED1E0C}"/>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E4B0D1B2-D317-459E-9ECF-C5A09B93AE88}"/>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100" name="Freeform: Shape 99">
              <a:extLst>
                <a:ext uri="{FF2B5EF4-FFF2-40B4-BE49-F238E27FC236}">
                  <a16:creationId xmlns="" xmlns:a16="http://schemas.microsoft.com/office/drawing/2014/main" id="{441523BA-859D-4EEA-95F2-F2BC473D924A}"/>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1" name="Freeform: Shape 100">
              <a:extLst>
                <a:ext uri="{FF2B5EF4-FFF2-40B4-BE49-F238E27FC236}">
                  <a16:creationId xmlns="" xmlns:a16="http://schemas.microsoft.com/office/drawing/2014/main" id="{E759792D-36B5-4280-98AD-E9B71D1A58FA}"/>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102" name="Freeform: Shape 101">
              <a:extLst>
                <a:ext uri="{FF2B5EF4-FFF2-40B4-BE49-F238E27FC236}">
                  <a16:creationId xmlns="" xmlns:a16="http://schemas.microsoft.com/office/drawing/2014/main" id="{DBA96591-4AF9-4594-8374-4C1CFF30B931}"/>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103" name="Freeform: Shape 102">
              <a:extLst>
                <a:ext uri="{FF2B5EF4-FFF2-40B4-BE49-F238E27FC236}">
                  <a16:creationId xmlns="" xmlns:a16="http://schemas.microsoft.com/office/drawing/2014/main" id="{B936B4EA-20A6-4C33-B9AC-A63A56CF1C85}"/>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104" name="Freeform: Shape 103">
              <a:extLst>
                <a:ext uri="{FF2B5EF4-FFF2-40B4-BE49-F238E27FC236}">
                  <a16:creationId xmlns="" xmlns:a16="http://schemas.microsoft.com/office/drawing/2014/main" id="{2FA8F940-2B6E-4579-A17A-97A72023239C}"/>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5" name="Freeform: Shape 104">
              <a:extLst>
                <a:ext uri="{FF2B5EF4-FFF2-40B4-BE49-F238E27FC236}">
                  <a16:creationId xmlns="" xmlns:a16="http://schemas.microsoft.com/office/drawing/2014/main" id="{EE0F92DE-07AA-4C9B-83CF-62FB9155A23F}"/>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106" name="Freeform: Shape 105">
              <a:extLst>
                <a:ext uri="{FF2B5EF4-FFF2-40B4-BE49-F238E27FC236}">
                  <a16:creationId xmlns="" xmlns:a16="http://schemas.microsoft.com/office/drawing/2014/main" id="{A1D49FC0-23DD-4479-8ECF-4075BC1B5719}"/>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107" name="Freeform: Shape 106">
              <a:extLst>
                <a:ext uri="{FF2B5EF4-FFF2-40B4-BE49-F238E27FC236}">
                  <a16:creationId xmlns="" xmlns:a16="http://schemas.microsoft.com/office/drawing/2014/main" id="{B007CF46-819F-4DF4-9F39-FB18F9BC839C}"/>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108" name="Freeform: Shape 107">
              <a:extLst>
                <a:ext uri="{FF2B5EF4-FFF2-40B4-BE49-F238E27FC236}">
                  <a16:creationId xmlns="" xmlns:a16="http://schemas.microsoft.com/office/drawing/2014/main" id="{34CD9EC2-4247-41F5-9696-7C96C032C0A3}"/>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109" name="Freeform: Shape 108">
              <a:extLst>
                <a:ext uri="{FF2B5EF4-FFF2-40B4-BE49-F238E27FC236}">
                  <a16:creationId xmlns="" xmlns:a16="http://schemas.microsoft.com/office/drawing/2014/main" id="{24110706-1F6A-402E-A036-9FE49FB44231}"/>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110" name="Freeform: Shape 109">
              <a:extLst>
                <a:ext uri="{FF2B5EF4-FFF2-40B4-BE49-F238E27FC236}">
                  <a16:creationId xmlns="" xmlns:a16="http://schemas.microsoft.com/office/drawing/2014/main" id="{66D7C063-C720-45FD-B2DD-BD9F8C0EFEB3}"/>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111" name="Freeform: Shape 110">
              <a:extLst>
                <a:ext uri="{FF2B5EF4-FFF2-40B4-BE49-F238E27FC236}">
                  <a16:creationId xmlns="" xmlns:a16="http://schemas.microsoft.com/office/drawing/2014/main" id="{41B22D4D-2EAD-4D51-8128-E82161EF86D8}"/>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112" name="Freeform: Shape 111">
              <a:extLst>
                <a:ext uri="{FF2B5EF4-FFF2-40B4-BE49-F238E27FC236}">
                  <a16:creationId xmlns="" xmlns:a16="http://schemas.microsoft.com/office/drawing/2014/main" id="{B030C4A3-B57A-4929-9F42-25D241187986}"/>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113" name="Freeform: Shape 112">
              <a:extLst>
                <a:ext uri="{FF2B5EF4-FFF2-40B4-BE49-F238E27FC236}">
                  <a16:creationId xmlns="" xmlns:a16="http://schemas.microsoft.com/office/drawing/2014/main" id="{72635735-3565-4A9D-94A1-423818A8E15B}"/>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114" name="Freeform: Shape 113">
              <a:extLst>
                <a:ext uri="{FF2B5EF4-FFF2-40B4-BE49-F238E27FC236}">
                  <a16:creationId xmlns="" xmlns:a16="http://schemas.microsoft.com/office/drawing/2014/main" id="{4E077F82-8B33-44B2-8168-B87ABC56E2DC}"/>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15" name="Freeform: Shape 114">
              <a:extLst>
                <a:ext uri="{FF2B5EF4-FFF2-40B4-BE49-F238E27FC236}">
                  <a16:creationId xmlns="" xmlns:a16="http://schemas.microsoft.com/office/drawing/2014/main" id="{543FBE71-C9DA-4054-9AA5-274F08DB67A2}"/>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sp>
        <p:nvSpPr>
          <p:cNvPr id="116" name="TextBox 115">
            <a:extLst>
              <a:ext uri="{FF2B5EF4-FFF2-40B4-BE49-F238E27FC236}">
                <a16:creationId xmlns="" xmlns:a16="http://schemas.microsoft.com/office/drawing/2014/main" id="{222C3F01-F177-4238-B91D-072FE08911C1}"/>
              </a:ext>
            </a:extLst>
          </p:cNvPr>
          <p:cNvSpPr txBox="1"/>
          <p:nvPr/>
        </p:nvSpPr>
        <p:spPr>
          <a:xfrm>
            <a:off x="316543" y="1510134"/>
            <a:ext cx="11438050" cy="2308324"/>
          </a:xfrm>
          <a:prstGeom prst="rect">
            <a:avLst/>
          </a:prstGeom>
          <a:noFill/>
        </p:spPr>
        <p:txBody>
          <a:bodyPr wrap="square" rtlCol="0">
            <a:spAutoFit/>
          </a:bodyPr>
          <a:lstStyle/>
          <a:p>
            <a:pPr algn="ctr">
              <a:lnSpc>
                <a:spcPct val="150000"/>
              </a:lnSpc>
            </a:pPr>
            <a:r>
              <a:rPr lang="en-US" sz="4800" b="1" dirty="0" err="1" smtClean="0">
                <a:solidFill>
                  <a:srgbClr val="002060"/>
                </a:solidFill>
                <a:latin typeface="HP001 4 hàng" panose="020B0603050302020204" pitchFamily="34" charset="0"/>
                <a:cs typeface="2005_iannnnnMTV" panose="02000000000000000000" pitchFamily="2" charset="0"/>
              </a:rPr>
              <a:t>Chính</a:t>
            </a:r>
            <a:r>
              <a:rPr lang="en-US" sz="4800" b="1" dirty="0" smtClean="0">
                <a:solidFill>
                  <a:srgbClr val="002060"/>
                </a:solidFill>
                <a:latin typeface="HP001 4 hàng" panose="020B0603050302020204" pitchFamily="34" charset="0"/>
                <a:cs typeface="2005_iannnnnMTV" panose="02000000000000000000" pitchFamily="2" charset="0"/>
              </a:rPr>
              <a:t> </a:t>
            </a:r>
            <a:r>
              <a:rPr lang="en-US" sz="4800" b="1" dirty="0" err="1" smtClean="0">
                <a:solidFill>
                  <a:srgbClr val="002060"/>
                </a:solidFill>
                <a:latin typeface="HP001 4 hàng" panose="020B0603050302020204" pitchFamily="34" charset="0"/>
                <a:cs typeface="2005_iannnnnMTV" panose="02000000000000000000" pitchFamily="2" charset="0"/>
              </a:rPr>
              <a:t>tả</a:t>
            </a:r>
            <a:r>
              <a:rPr lang="en-US" sz="4800" b="1" dirty="0" smtClean="0">
                <a:solidFill>
                  <a:srgbClr val="002060"/>
                </a:solidFill>
                <a:latin typeface="HP001 4 hàng" panose="020B0603050302020204" pitchFamily="34" charset="0"/>
                <a:cs typeface="2005_iannnnnMTV" panose="02000000000000000000" pitchFamily="2" charset="0"/>
              </a:rPr>
              <a:t> (</a:t>
            </a:r>
            <a:r>
              <a:rPr lang="en-US" sz="4800" b="1" dirty="0" err="1" smtClean="0">
                <a:solidFill>
                  <a:srgbClr val="002060"/>
                </a:solidFill>
                <a:latin typeface="HP001 4 hàng" panose="020B0603050302020204" pitchFamily="34" charset="0"/>
                <a:cs typeface="2005_iannnnnMTV" panose="02000000000000000000" pitchFamily="2" charset="0"/>
              </a:rPr>
              <a:t>Nghe</a:t>
            </a:r>
            <a:r>
              <a:rPr lang="en-US" sz="4800" b="1" dirty="0" smtClean="0">
                <a:solidFill>
                  <a:srgbClr val="002060"/>
                </a:solidFill>
                <a:latin typeface="HP001 4 hàng" panose="020B0603050302020204" pitchFamily="34" charset="0"/>
                <a:cs typeface="2005_iannnnnMTV" panose="02000000000000000000" pitchFamily="2" charset="0"/>
              </a:rPr>
              <a:t> - </a:t>
            </a:r>
            <a:r>
              <a:rPr lang="en-US" sz="4800" b="1" dirty="0" err="1" smtClean="0">
                <a:solidFill>
                  <a:srgbClr val="002060"/>
                </a:solidFill>
                <a:latin typeface="HP001 4 hàng" panose="020B0603050302020204" pitchFamily="34" charset="0"/>
                <a:cs typeface="2005_iannnnnMTV" panose="02000000000000000000" pitchFamily="2" charset="0"/>
              </a:rPr>
              <a:t>viết</a:t>
            </a:r>
            <a:r>
              <a:rPr lang="en-US" sz="4800" b="1" dirty="0" smtClean="0">
                <a:solidFill>
                  <a:srgbClr val="002060"/>
                </a:solidFill>
                <a:latin typeface="HP001 4 hàng" panose="020B0603050302020204" pitchFamily="34" charset="0"/>
                <a:cs typeface="2005_iannnnnMTV" panose="02000000000000000000" pitchFamily="2" charset="0"/>
              </a:rPr>
              <a:t>)</a:t>
            </a:r>
          </a:p>
          <a:p>
            <a:pPr algn="ctr">
              <a:lnSpc>
                <a:spcPct val="150000"/>
              </a:lnSpc>
            </a:pPr>
            <a:r>
              <a:rPr lang="en-US" sz="4800" b="1" dirty="0" err="1" smtClean="0">
                <a:solidFill>
                  <a:srgbClr val="002060"/>
                </a:solidFill>
                <a:latin typeface="HP001 4 hàng" panose="020B0603050302020204" pitchFamily="34" charset="0"/>
                <a:cs typeface="2005_iannnnnMTV" panose="02000000000000000000" pitchFamily="2" charset="0"/>
              </a:rPr>
              <a:t>Thắng</a:t>
            </a:r>
            <a:r>
              <a:rPr lang="en-US" sz="4800" b="1" dirty="0" smtClean="0">
                <a:solidFill>
                  <a:srgbClr val="002060"/>
                </a:solidFill>
                <a:latin typeface="HP001 4 hàng" panose="020B0603050302020204" pitchFamily="34" charset="0"/>
                <a:cs typeface="2005_iannnnnMTV" panose="02000000000000000000" pitchFamily="2" charset="0"/>
              </a:rPr>
              <a:t> </a:t>
            </a:r>
            <a:r>
              <a:rPr lang="en-US" sz="4800" b="1" dirty="0" err="1" smtClean="0">
                <a:solidFill>
                  <a:srgbClr val="002060"/>
                </a:solidFill>
                <a:latin typeface="HP001 4 hàng" panose="020B0603050302020204" pitchFamily="34" charset="0"/>
                <a:cs typeface="2005_iannnnnMTV" panose="02000000000000000000" pitchFamily="2" charset="0"/>
              </a:rPr>
              <a:t>biển</a:t>
            </a:r>
            <a:endParaRPr lang="en-US" sz="4800" b="1" dirty="0">
              <a:solidFill>
                <a:srgbClr val="002060"/>
              </a:solidFill>
              <a:latin typeface="HP001 4 hàng" panose="020B0603050302020204" pitchFamily="34" charset="0"/>
              <a:cs typeface="2005_iannnnnMTV" panose="02000000000000000000" pitchFamily="2" charset="0"/>
            </a:endParaRPr>
          </a:p>
        </p:txBody>
      </p:sp>
      <p:sp>
        <p:nvSpPr>
          <p:cNvPr id="117" name="TextBox 116">
            <a:extLst>
              <a:ext uri="{FF2B5EF4-FFF2-40B4-BE49-F238E27FC236}">
                <a16:creationId xmlns="" xmlns:a16="http://schemas.microsoft.com/office/drawing/2014/main" id="{222C3F01-F177-4238-B91D-072FE08911C1}"/>
              </a:ext>
            </a:extLst>
          </p:cNvPr>
          <p:cNvSpPr txBox="1"/>
          <p:nvPr/>
        </p:nvSpPr>
        <p:spPr>
          <a:xfrm>
            <a:off x="3106056" y="4000105"/>
            <a:ext cx="11438050" cy="646331"/>
          </a:xfrm>
          <a:prstGeom prst="rect">
            <a:avLst/>
          </a:prstGeom>
          <a:noFill/>
        </p:spPr>
        <p:txBody>
          <a:bodyPr wrap="square" rtlCol="0">
            <a:spAutoFit/>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SGK - 77</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118" name="Picture 6" descr="Download Banner Free Burke Ashley Math Teacher - Cute Owl Clip Art - Full  Size PNG Image - PNGkit">
            <a:extLst>
              <a:ext uri="{FF2B5EF4-FFF2-40B4-BE49-F238E27FC236}">
                <a16:creationId xmlns="" xmlns:a16="http://schemas.microsoft.com/office/drawing/2014/main" id="{15B6EB29-C8BC-45D0-9F92-876DCBDF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95" y="4000105"/>
            <a:ext cx="3206373" cy="285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7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500" fill="hold"/>
                                        <p:tgtEl>
                                          <p:spTgt spid="117"/>
                                        </p:tgtEl>
                                        <p:attrNameLst>
                                          <p:attrName>ppt_x</p:attrName>
                                        </p:attrNameLst>
                                      </p:cBhvr>
                                      <p:tavLst>
                                        <p:tav tm="0">
                                          <p:val>
                                            <p:strVal val="#ppt_x"/>
                                          </p:val>
                                        </p:tav>
                                        <p:tav tm="100000">
                                          <p:val>
                                            <p:strVal val="#ppt_x"/>
                                          </p:val>
                                        </p:tav>
                                      </p:tavLst>
                                    </p:anim>
                                    <p:anim calcmode="lin" valueType="num">
                                      <p:cBhvr additive="base">
                                        <p:cTn id="13"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a:extLst>
              <a:ext uri="{FF2B5EF4-FFF2-40B4-BE49-F238E27FC236}">
                <a16:creationId xmlns="" xmlns:a16="http://schemas.microsoft.com/office/drawing/2014/main" id="{2B1225F4-4E02-4651-913D-E5ACEE2E98E5}"/>
              </a:ext>
            </a:extLst>
          </p:cNvPr>
          <p:cNvGrpSpPr/>
          <p:nvPr/>
        </p:nvGrpSpPr>
        <p:grpSpPr>
          <a:xfrm>
            <a:off x="609279" y="869501"/>
            <a:ext cx="11195903" cy="5752173"/>
            <a:chOff x="702733" y="2018184"/>
            <a:chExt cx="4817523" cy="3198982"/>
          </a:xfrm>
        </p:grpSpPr>
        <p:grpSp>
          <p:nvGrpSpPr>
            <p:cNvPr id="10" name="Group 9">
              <a:extLst>
                <a:ext uri="{FF2B5EF4-FFF2-40B4-BE49-F238E27FC236}">
                  <a16:creationId xmlns="" xmlns:a16="http://schemas.microsoft.com/office/drawing/2014/main" id="{934749BA-DD32-448A-8A22-0FD51ECB6D07}"/>
                </a:ext>
              </a:extLst>
            </p:cNvPr>
            <p:cNvGrpSpPr/>
            <p:nvPr/>
          </p:nvGrpSpPr>
          <p:grpSpPr>
            <a:xfrm>
              <a:off x="825500" y="2159111"/>
              <a:ext cx="4650268" cy="3058055"/>
              <a:chOff x="876300" y="2199745"/>
              <a:chExt cx="4023784" cy="2646074"/>
            </a:xfrm>
          </p:grpSpPr>
          <p:pic>
            <p:nvPicPr>
              <p:cNvPr id="9" name="Graphic 8">
                <a:extLst>
                  <a:ext uri="{FF2B5EF4-FFF2-40B4-BE49-F238E27FC236}">
                    <a16:creationId xmlns="" xmlns:a16="http://schemas.microsoft.com/office/drawing/2014/main" id="{9ABCBECC-C837-4006-851F-4894B0F8DC1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44033" y="2199745"/>
                <a:ext cx="3956051" cy="2646074"/>
              </a:xfrm>
              <a:prstGeom prst="rect">
                <a:avLst/>
              </a:prstGeom>
            </p:spPr>
          </p:pic>
          <p:sp>
            <p:nvSpPr>
              <p:cNvPr id="5" name="Graphic 3">
                <a:extLst>
                  <a:ext uri="{FF2B5EF4-FFF2-40B4-BE49-F238E27FC236}">
                    <a16:creationId xmlns="" xmlns:a16="http://schemas.microsoft.com/office/drawing/2014/main" id="{A87E434E-BE9E-4A55-B74B-2C415D3062BF}"/>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2" name="Graphic 11">
              <a:extLst>
                <a:ext uri="{FF2B5EF4-FFF2-40B4-BE49-F238E27FC236}">
                  <a16:creationId xmlns="" xmlns:a16="http://schemas.microsoft.com/office/drawing/2014/main" id="{78DE2CE8-BDAD-4E61-83D1-D594E9DE35A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2733" y="2052229"/>
              <a:ext cx="483318" cy="466651"/>
            </a:xfrm>
            <a:prstGeom prst="rect">
              <a:avLst/>
            </a:prstGeom>
          </p:spPr>
        </p:pic>
        <p:pic>
          <p:nvPicPr>
            <p:cNvPr id="14" name="Graphic 13">
              <a:extLst>
                <a:ext uri="{FF2B5EF4-FFF2-40B4-BE49-F238E27FC236}">
                  <a16:creationId xmlns="" xmlns:a16="http://schemas.microsoft.com/office/drawing/2014/main" id="{E24D03E6-316E-441C-AEA4-9365906FEDC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903248" y="2018184"/>
              <a:ext cx="617008" cy="534740"/>
            </a:xfrm>
            <a:prstGeom prst="rect">
              <a:avLst/>
            </a:prstGeom>
          </p:spPr>
        </p:pic>
      </p:grpSp>
      <p:grpSp>
        <p:nvGrpSpPr>
          <p:cNvPr id="16" name="Group 15">
            <a:extLst>
              <a:ext uri="{FF2B5EF4-FFF2-40B4-BE49-F238E27FC236}">
                <a16:creationId xmlns="" xmlns:a16="http://schemas.microsoft.com/office/drawing/2014/main" id="{0476386B-2990-42FF-9703-F098F52D04EE}"/>
              </a:ext>
            </a:extLst>
          </p:cNvPr>
          <p:cNvGrpSpPr/>
          <p:nvPr/>
        </p:nvGrpSpPr>
        <p:grpSpPr>
          <a:xfrm>
            <a:off x="11714074" y="4445567"/>
            <a:ext cx="219627" cy="269168"/>
            <a:chOff x="11714074" y="4445567"/>
            <a:chExt cx="219627" cy="269168"/>
          </a:xfrm>
        </p:grpSpPr>
        <p:sp>
          <p:nvSpPr>
            <p:cNvPr id="17" name="Freeform: Shape 16">
              <a:extLst>
                <a:ext uri="{FF2B5EF4-FFF2-40B4-BE49-F238E27FC236}">
                  <a16:creationId xmlns="" xmlns:a16="http://schemas.microsoft.com/office/drawing/2014/main" id="{CCEEDDDF-4CBF-492E-BCF5-66FE4CC27F4F}"/>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03A9FD85-14A4-4596-BB30-79E8E6684F8C}"/>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19" name="Freeform: Shape 18">
            <a:extLst>
              <a:ext uri="{FF2B5EF4-FFF2-40B4-BE49-F238E27FC236}">
                <a16:creationId xmlns="" xmlns:a16="http://schemas.microsoft.com/office/drawing/2014/main" id="{82A64B58-6390-4226-B4FD-751FA3F0948C}"/>
              </a:ext>
            </a:extLst>
          </p:cNvPr>
          <p:cNvSpPr/>
          <p:nvPr/>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20" name="Freeform: Shape 19">
            <a:extLst>
              <a:ext uri="{FF2B5EF4-FFF2-40B4-BE49-F238E27FC236}">
                <a16:creationId xmlns="" xmlns:a16="http://schemas.microsoft.com/office/drawing/2014/main" id="{5475A2BD-761A-4502-9211-0BF65A82DD53}"/>
              </a:ext>
            </a:extLst>
          </p:cNvPr>
          <p:cNvSpPr/>
          <p:nvPr/>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21" name="Group 20">
            <a:extLst>
              <a:ext uri="{FF2B5EF4-FFF2-40B4-BE49-F238E27FC236}">
                <a16:creationId xmlns="" xmlns:a16="http://schemas.microsoft.com/office/drawing/2014/main" id="{FB6E5AAA-32FC-4595-99D9-DA3339ABC5E8}"/>
              </a:ext>
            </a:extLst>
          </p:cNvPr>
          <p:cNvGrpSpPr/>
          <p:nvPr/>
        </p:nvGrpSpPr>
        <p:grpSpPr>
          <a:xfrm>
            <a:off x="10960530" y="5247842"/>
            <a:ext cx="1115360" cy="1891197"/>
            <a:chOff x="10947587" y="5253678"/>
            <a:chExt cx="1115360" cy="1891197"/>
          </a:xfrm>
        </p:grpSpPr>
        <p:sp>
          <p:nvSpPr>
            <p:cNvPr id="22" name="Freeform: Shape 21">
              <a:extLst>
                <a:ext uri="{FF2B5EF4-FFF2-40B4-BE49-F238E27FC236}">
                  <a16:creationId xmlns="" xmlns:a16="http://schemas.microsoft.com/office/drawing/2014/main" id="{CD0F38C5-74D6-4F6E-A0EA-34C4238F2660}"/>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95AD67F2-5D5D-4444-8102-76952E979B77}"/>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24" name="Freeform: Shape 23">
              <a:extLst>
                <a:ext uri="{FF2B5EF4-FFF2-40B4-BE49-F238E27FC236}">
                  <a16:creationId xmlns="" xmlns:a16="http://schemas.microsoft.com/office/drawing/2014/main" id="{23038F84-6445-43DE-93CF-45425B8D761B}"/>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25" name="Freeform: Shape 24">
              <a:extLst>
                <a:ext uri="{FF2B5EF4-FFF2-40B4-BE49-F238E27FC236}">
                  <a16:creationId xmlns="" xmlns:a16="http://schemas.microsoft.com/office/drawing/2014/main" id="{20AC36D6-9FF3-4CF6-8A44-5B0B1796232A}"/>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E4A7CB72-092D-480B-8072-40322C198D76}"/>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C6C75CBA-42E0-4651-A3A2-C50A18CC06DF}"/>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28" name="Freeform: Shape 27">
              <a:extLst>
                <a:ext uri="{FF2B5EF4-FFF2-40B4-BE49-F238E27FC236}">
                  <a16:creationId xmlns="" xmlns:a16="http://schemas.microsoft.com/office/drawing/2014/main" id="{7792C0BC-FD76-4C24-8112-C3181CE5DBC8}"/>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086F0669-8289-4D69-9C01-51C65717F412}"/>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A30DE03C-6F0D-4EF2-B827-A04CE6066377}"/>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31" name="Freeform: Shape 30">
              <a:extLst>
                <a:ext uri="{FF2B5EF4-FFF2-40B4-BE49-F238E27FC236}">
                  <a16:creationId xmlns="" xmlns:a16="http://schemas.microsoft.com/office/drawing/2014/main" id="{606E83F7-28AB-4158-8DBE-2258F6F3E3D9}"/>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76A94393-DEBC-46BF-88B8-6067D0386385}"/>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33" name="Freeform: Shape 32">
              <a:extLst>
                <a:ext uri="{FF2B5EF4-FFF2-40B4-BE49-F238E27FC236}">
                  <a16:creationId xmlns="" xmlns:a16="http://schemas.microsoft.com/office/drawing/2014/main" id="{4258FEBA-0792-4A69-B893-C7F5B10D9AB5}"/>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34" name="Freeform: Shape 33">
              <a:extLst>
                <a:ext uri="{FF2B5EF4-FFF2-40B4-BE49-F238E27FC236}">
                  <a16:creationId xmlns="" xmlns:a16="http://schemas.microsoft.com/office/drawing/2014/main" id="{0935809B-5C5E-456D-B696-D3DA6A0531F8}"/>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35" name="Freeform: Shape 34">
              <a:extLst>
                <a:ext uri="{FF2B5EF4-FFF2-40B4-BE49-F238E27FC236}">
                  <a16:creationId xmlns="" xmlns:a16="http://schemas.microsoft.com/office/drawing/2014/main" id="{C517A807-7859-40F1-AC1A-980C8C441E7F}"/>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7B60854B-8B03-4C2A-8FAB-2009FC249EEE}"/>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37" name="Freeform: Shape 36">
              <a:extLst>
                <a:ext uri="{FF2B5EF4-FFF2-40B4-BE49-F238E27FC236}">
                  <a16:creationId xmlns="" xmlns:a16="http://schemas.microsoft.com/office/drawing/2014/main" id="{600463CD-1D83-4C10-9832-9AC987CB3E1B}"/>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38" name="Freeform: Shape 37">
              <a:extLst>
                <a:ext uri="{FF2B5EF4-FFF2-40B4-BE49-F238E27FC236}">
                  <a16:creationId xmlns="" xmlns:a16="http://schemas.microsoft.com/office/drawing/2014/main" id="{DFCB5BE0-A062-49C4-9D26-02BAE294E51E}"/>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513E9BF5-0883-4D4B-A26D-68443E44117B}"/>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AD65F71-D91B-42E2-8DE5-D8F16A4B60A7}"/>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41" name="Freeform: Shape 40">
            <a:extLst>
              <a:ext uri="{FF2B5EF4-FFF2-40B4-BE49-F238E27FC236}">
                <a16:creationId xmlns="" xmlns:a16="http://schemas.microsoft.com/office/drawing/2014/main" id="{684CC719-7951-40A7-8411-1F012C4A66C7}"/>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42" name="Group 41">
            <a:extLst>
              <a:ext uri="{FF2B5EF4-FFF2-40B4-BE49-F238E27FC236}">
                <a16:creationId xmlns="" xmlns:a16="http://schemas.microsoft.com/office/drawing/2014/main" id="{8F108B83-591B-49F0-918A-5712F0B3B2C5}"/>
              </a:ext>
            </a:extLst>
          </p:cNvPr>
          <p:cNvGrpSpPr/>
          <p:nvPr/>
        </p:nvGrpSpPr>
        <p:grpSpPr>
          <a:xfrm>
            <a:off x="302574" y="1965169"/>
            <a:ext cx="161663" cy="293066"/>
            <a:chOff x="302574" y="1965169"/>
            <a:chExt cx="161663" cy="293066"/>
          </a:xfrm>
        </p:grpSpPr>
        <p:sp>
          <p:nvSpPr>
            <p:cNvPr id="43" name="Freeform: Shape 42">
              <a:extLst>
                <a:ext uri="{FF2B5EF4-FFF2-40B4-BE49-F238E27FC236}">
                  <a16:creationId xmlns="" xmlns:a16="http://schemas.microsoft.com/office/drawing/2014/main" id="{8F2BD827-8080-4D64-8279-D551396AA0F2}"/>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C1EAECC7-6C41-4B84-9E54-4394CF70E8F2}"/>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45" name="Group 44">
            <a:extLst>
              <a:ext uri="{FF2B5EF4-FFF2-40B4-BE49-F238E27FC236}">
                <a16:creationId xmlns="" xmlns:a16="http://schemas.microsoft.com/office/drawing/2014/main" id="{4B222A86-DD0F-4A43-BB4F-0C0EEC634528}"/>
              </a:ext>
            </a:extLst>
          </p:cNvPr>
          <p:cNvGrpSpPr/>
          <p:nvPr/>
        </p:nvGrpSpPr>
        <p:grpSpPr>
          <a:xfrm>
            <a:off x="2485806" y="193480"/>
            <a:ext cx="258490" cy="315953"/>
            <a:chOff x="2485806" y="193480"/>
            <a:chExt cx="258490" cy="315953"/>
          </a:xfrm>
        </p:grpSpPr>
        <p:sp>
          <p:nvSpPr>
            <p:cNvPr id="46" name="Freeform: Shape 45">
              <a:extLst>
                <a:ext uri="{FF2B5EF4-FFF2-40B4-BE49-F238E27FC236}">
                  <a16:creationId xmlns="" xmlns:a16="http://schemas.microsoft.com/office/drawing/2014/main" id="{045A294B-0C74-4CD8-9961-2CD07B2AF32D}"/>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254E95F5-2FA5-493D-8D3B-BC0D46FBE30D}"/>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48" name="Group 47">
            <a:extLst>
              <a:ext uri="{FF2B5EF4-FFF2-40B4-BE49-F238E27FC236}">
                <a16:creationId xmlns="" xmlns:a16="http://schemas.microsoft.com/office/drawing/2014/main" id="{E2F2DB50-E977-498C-ACB3-65FA241854EF}"/>
              </a:ext>
            </a:extLst>
          </p:cNvPr>
          <p:cNvGrpSpPr/>
          <p:nvPr/>
        </p:nvGrpSpPr>
        <p:grpSpPr>
          <a:xfrm>
            <a:off x="304495" y="624348"/>
            <a:ext cx="1369514" cy="885063"/>
            <a:chOff x="304495" y="624348"/>
            <a:chExt cx="1369514" cy="885063"/>
          </a:xfrm>
        </p:grpSpPr>
        <p:sp>
          <p:nvSpPr>
            <p:cNvPr id="49" name="Freeform: Shape 48">
              <a:extLst>
                <a:ext uri="{FF2B5EF4-FFF2-40B4-BE49-F238E27FC236}">
                  <a16:creationId xmlns="" xmlns:a16="http://schemas.microsoft.com/office/drawing/2014/main" id="{AC27080C-87AC-4C0B-9F37-F60077D144D1}"/>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221A8DFF-E191-400C-978C-0C06BE86053D}"/>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93239F3-47BB-4E62-8559-54066FBE0534}"/>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D15F867E-B791-4E84-9FBC-9BC08DAF71B6}"/>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2632CE95-9405-4817-B951-288870CA7244}"/>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A102938D-2857-4989-BF37-10FAA94DB945}"/>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04FB6FD7-B3F6-4DC4-A273-DFD02FED031F}"/>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EE20117B-C166-4BE2-B2E8-0E5C5975A06B}"/>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F25EADAB-85AF-42F1-885D-833B810EB24D}"/>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1C4F0A56-AB8B-4B29-AD21-07CC280FDF70}"/>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D1B88B19-198C-4BAF-B281-BE3B08C0CABD}"/>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77ABE590-3BA3-41BD-BB0F-6FACEC33A1A6}"/>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D916B9F3-CE2D-42DA-B6B2-CCBACECFF7EF}"/>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272D9EE9-3714-4AA6-8038-4A598F79A8BC}"/>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03B0E00A-AC08-42FE-90BB-D40752254223}"/>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13604421-5640-4099-BEE8-68B0BC218A82}"/>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B5DB4C68-89A1-43C3-AA7D-E2C3E685217C}"/>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9068C07E-1697-4ED6-B864-20E47C50CF6E}"/>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67" name="Group 66">
            <a:extLst>
              <a:ext uri="{FF2B5EF4-FFF2-40B4-BE49-F238E27FC236}">
                <a16:creationId xmlns="" xmlns:a16="http://schemas.microsoft.com/office/drawing/2014/main" id="{25BA6DAD-9364-4EA3-A5AB-CF97BD2CF93F}"/>
              </a:ext>
            </a:extLst>
          </p:cNvPr>
          <p:cNvGrpSpPr/>
          <p:nvPr/>
        </p:nvGrpSpPr>
        <p:grpSpPr>
          <a:xfrm>
            <a:off x="772158" y="169853"/>
            <a:ext cx="801825" cy="411081"/>
            <a:chOff x="772158" y="169853"/>
            <a:chExt cx="801825" cy="411081"/>
          </a:xfrm>
        </p:grpSpPr>
        <p:sp>
          <p:nvSpPr>
            <p:cNvPr id="68" name="Freeform: Shape 67">
              <a:extLst>
                <a:ext uri="{FF2B5EF4-FFF2-40B4-BE49-F238E27FC236}">
                  <a16:creationId xmlns="" xmlns:a16="http://schemas.microsoft.com/office/drawing/2014/main" id="{A4DDA617-71D6-4526-8427-036C0E458E78}"/>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667AF91C-E11D-43CB-85A2-3B13287C8387}"/>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B89AAB1D-24B2-44D5-8A09-6F0DF51C4F4B}"/>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00D246AA-4812-4A4D-B1B7-ABB18C0ED1EA}"/>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79C752B4-D3BB-4831-A01C-A34923DF5329}"/>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E1F7955E-2871-409A-8D09-F57AB83E87F2}"/>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B6FB51F6-F2ED-4CC6-AA4F-62ECF13809A2}"/>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CF8FF24F-6FD3-426A-9AE0-0380E5B32530}"/>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CDDF43EF-4237-48D0-BFD8-0A9F2374C0FA}"/>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D9913D80-5B93-4CC6-9D4B-07E4C2964C6F}"/>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50371328-10BF-4B26-94FE-7B61E6F8F1E6}"/>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E4AE1A07-7D35-4D2E-8DBE-1690FAF9EAC9}"/>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grpSp>
        <p:nvGrpSpPr>
          <p:cNvPr id="80" name="Group 79">
            <a:extLst>
              <a:ext uri="{FF2B5EF4-FFF2-40B4-BE49-F238E27FC236}">
                <a16:creationId xmlns="" xmlns:a16="http://schemas.microsoft.com/office/drawing/2014/main" id="{16F59352-E47C-4026-897F-0DE0A6DFBC17}"/>
              </a:ext>
            </a:extLst>
          </p:cNvPr>
          <p:cNvGrpSpPr/>
          <p:nvPr/>
        </p:nvGrpSpPr>
        <p:grpSpPr>
          <a:xfrm>
            <a:off x="9124131" y="6054406"/>
            <a:ext cx="1864191" cy="1403213"/>
            <a:chOff x="5337376" y="3832625"/>
            <a:chExt cx="1864191" cy="1403213"/>
          </a:xfrm>
        </p:grpSpPr>
        <p:sp>
          <p:nvSpPr>
            <p:cNvPr id="81" name="Freeform: Shape 80">
              <a:extLst>
                <a:ext uri="{FF2B5EF4-FFF2-40B4-BE49-F238E27FC236}">
                  <a16:creationId xmlns="" xmlns:a16="http://schemas.microsoft.com/office/drawing/2014/main" id="{47FFBC3F-535C-404C-B709-CCEB93DDA8A6}"/>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4D2A2EB8-E719-4FE3-955B-DD545D0D5F23}"/>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3" name="Freeform: Shape 82">
              <a:extLst>
                <a:ext uri="{FF2B5EF4-FFF2-40B4-BE49-F238E27FC236}">
                  <a16:creationId xmlns="" xmlns:a16="http://schemas.microsoft.com/office/drawing/2014/main" id="{0663701B-00B8-4BF4-A093-9F7CA924B199}"/>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4" name="Freeform: Shape 83">
              <a:extLst>
                <a:ext uri="{FF2B5EF4-FFF2-40B4-BE49-F238E27FC236}">
                  <a16:creationId xmlns="" xmlns:a16="http://schemas.microsoft.com/office/drawing/2014/main" id="{FB9FBB4D-78C1-41D0-8BF6-C153F896F816}"/>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85" name="Freeform: Shape 84">
              <a:extLst>
                <a:ext uri="{FF2B5EF4-FFF2-40B4-BE49-F238E27FC236}">
                  <a16:creationId xmlns="" xmlns:a16="http://schemas.microsoft.com/office/drawing/2014/main" id="{3D9E288A-C18B-4C73-949C-46ADBD4EF9BA}"/>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782D3C01-3763-4077-9122-B8DF287793D3}"/>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39147D9F-7CB6-4DE3-BEDA-9085C7FEEF6E}"/>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6CB4DA14-060F-4D36-AB3A-68D56A5B64F3}"/>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56873DFE-E766-4291-9322-C4A966C5EF88}"/>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4B1C4C07-8E83-446C-A220-AA6BA9183826}"/>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EB277CD0-2DE4-4511-8C91-1BFA5250F1CA}"/>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9E42BD94-9E6D-4E8F-8536-A9AA0F216237}"/>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39C2ADEB-25EB-48D0-AEE2-EA0DF0EE37E1}"/>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9F1F9A8A-17E5-44C5-A252-44666A222AE0}"/>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D4B35B63-FCFC-4CF8-BE47-1F1954C9A099}"/>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589DEA44-EBCB-4902-BA27-2245D92A5E9A}"/>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CEE19E4B-A3CD-44A4-926D-67C652C5C907}"/>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2D828B5A-00D2-40AF-9868-8613421A9478}"/>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B53F3268-180C-41B3-8929-3CD423F10FA8}"/>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9B29AF2E-1820-4C71-80AF-18356E265E0B}"/>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B74CE315-D3F2-4A6A-BABA-92CE16E89D51}"/>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F80C3046-3451-4D0B-B7EA-A7FC6A0DED66}"/>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103" name="Freeform: Shape 102">
              <a:extLst>
                <a:ext uri="{FF2B5EF4-FFF2-40B4-BE49-F238E27FC236}">
                  <a16:creationId xmlns="" xmlns:a16="http://schemas.microsoft.com/office/drawing/2014/main" id="{D4AA9088-DB31-4BF6-A31A-55488EBB4667}"/>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104" name="Freeform: Shape 103">
              <a:extLst>
                <a:ext uri="{FF2B5EF4-FFF2-40B4-BE49-F238E27FC236}">
                  <a16:creationId xmlns="" xmlns:a16="http://schemas.microsoft.com/office/drawing/2014/main" id="{EB16C783-23E8-4F82-8365-80924561F49B}"/>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6CF81FCE-49C4-4866-B4A8-6C4B90C25A2B}"/>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CFD86F10-2566-4379-9F53-3D4AA041D2A0}"/>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107" name="Freeform: Shape 106">
              <a:extLst>
                <a:ext uri="{FF2B5EF4-FFF2-40B4-BE49-F238E27FC236}">
                  <a16:creationId xmlns="" xmlns:a16="http://schemas.microsoft.com/office/drawing/2014/main" id="{BB6E560B-0DA0-43C8-B565-3790CE9F41AC}"/>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8" name="Freeform: Shape 107">
              <a:extLst>
                <a:ext uri="{FF2B5EF4-FFF2-40B4-BE49-F238E27FC236}">
                  <a16:creationId xmlns="" xmlns:a16="http://schemas.microsoft.com/office/drawing/2014/main" id="{954CE80C-7019-467A-B99D-D068382F2309}"/>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109" name="Freeform: Shape 108">
              <a:extLst>
                <a:ext uri="{FF2B5EF4-FFF2-40B4-BE49-F238E27FC236}">
                  <a16:creationId xmlns="" xmlns:a16="http://schemas.microsoft.com/office/drawing/2014/main" id="{D6DCBE94-17A4-44D2-B14E-872ADD9EF14A}"/>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110" name="Freeform: Shape 109">
              <a:extLst>
                <a:ext uri="{FF2B5EF4-FFF2-40B4-BE49-F238E27FC236}">
                  <a16:creationId xmlns="" xmlns:a16="http://schemas.microsoft.com/office/drawing/2014/main" id="{EBE83DF5-D391-424F-9494-7CD449FC1E84}"/>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111" name="Freeform: Shape 110">
              <a:extLst>
                <a:ext uri="{FF2B5EF4-FFF2-40B4-BE49-F238E27FC236}">
                  <a16:creationId xmlns="" xmlns:a16="http://schemas.microsoft.com/office/drawing/2014/main" id="{E57C5F7A-6F44-431F-98C2-30D2826164C5}"/>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12" name="Freeform: Shape 111">
              <a:extLst>
                <a:ext uri="{FF2B5EF4-FFF2-40B4-BE49-F238E27FC236}">
                  <a16:creationId xmlns="" xmlns:a16="http://schemas.microsoft.com/office/drawing/2014/main" id="{29793C72-4037-491F-9FAA-9D3F381E1EA0}"/>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113" name="Freeform: Shape 112">
              <a:extLst>
                <a:ext uri="{FF2B5EF4-FFF2-40B4-BE49-F238E27FC236}">
                  <a16:creationId xmlns="" xmlns:a16="http://schemas.microsoft.com/office/drawing/2014/main" id="{B0F8008A-5C75-461A-99C2-0443D2A5DCCC}"/>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114" name="Freeform: Shape 113">
              <a:extLst>
                <a:ext uri="{FF2B5EF4-FFF2-40B4-BE49-F238E27FC236}">
                  <a16:creationId xmlns="" xmlns:a16="http://schemas.microsoft.com/office/drawing/2014/main" id="{40B58827-D4B3-4DD3-8883-E6974AB32347}"/>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115" name="Freeform: Shape 114">
              <a:extLst>
                <a:ext uri="{FF2B5EF4-FFF2-40B4-BE49-F238E27FC236}">
                  <a16:creationId xmlns="" xmlns:a16="http://schemas.microsoft.com/office/drawing/2014/main" id="{F93B228B-9E06-43CB-8C8D-73EB7CA497AE}"/>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116" name="Freeform: Shape 115">
              <a:extLst>
                <a:ext uri="{FF2B5EF4-FFF2-40B4-BE49-F238E27FC236}">
                  <a16:creationId xmlns="" xmlns:a16="http://schemas.microsoft.com/office/drawing/2014/main" id="{AC655804-9B53-44DB-BA80-A1F1DA804739}"/>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117" name="Freeform: Shape 116">
              <a:extLst>
                <a:ext uri="{FF2B5EF4-FFF2-40B4-BE49-F238E27FC236}">
                  <a16:creationId xmlns="" xmlns:a16="http://schemas.microsoft.com/office/drawing/2014/main" id="{B08F0A40-CD06-4B75-9B30-FF2C245FB2C0}"/>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118" name="Freeform: Shape 117">
              <a:extLst>
                <a:ext uri="{FF2B5EF4-FFF2-40B4-BE49-F238E27FC236}">
                  <a16:creationId xmlns="" xmlns:a16="http://schemas.microsoft.com/office/drawing/2014/main" id="{794AA89D-A4E2-411B-8DA0-AAD567624E81}"/>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119" name="Freeform: Shape 118">
              <a:extLst>
                <a:ext uri="{FF2B5EF4-FFF2-40B4-BE49-F238E27FC236}">
                  <a16:creationId xmlns="" xmlns:a16="http://schemas.microsoft.com/office/drawing/2014/main" id="{6A49C963-3EE3-4B97-8429-2590C6F9336E}"/>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120" name="Freeform: Shape 119">
              <a:extLst>
                <a:ext uri="{FF2B5EF4-FFF2-40B4-BE49-F238E27FC236}">
                  <a16:creationId xmlns="" xmlns:a16="http://schemas.microsoft.com/office/drawing/2014/main" id="{429FB248-DDFC-440C-B0BB-03BDEDB7C64A}"/>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121" name="Freeform: Shape 120">
              <a:extLst>
                <a:ext uri="{FF2B5EF4-FFF2-40B4-BE49-F238E27FC236}">
                  <a16:creationId xmlns="" xmlns:a16="http://schemas.microsoft.com/office/drawing/2014/main" id="{8E7985AD-AE4F-4069-9D1D-318B94A8E98C}"/>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22" name="Freeform: Shape 121">
              <a:extLst>
                <a:ext uri="{FF2B5EF4-FFF2-40B4-BE49-F238E27FC236}">
                  <a16:creationId xmlns="" xmlns:a16="http://schemas.microsoft.com/office/drawing/2014/main" id="{F72B7086-528F-433E-BD42-F505B468E264}"/>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sp>
        <p:nvSpPr>
          <p:cNvPr id="124" name="TextBox 123">
            <a:extLst>
              <a:ext uri="{FF2B5EF4-FFF2-40B4-BE49-F238E27FC236}">
                <a16:creationId xmlns="" xmlns:a16="http://schemas.microsoft.com/office/drawing/2014/main" id="{BA02E58F-FE6C-4570-9DE2-F2F347309833}"/>
              </a:ext>
            </a:extLst>
          </p:cNvPr>
          <p:cNvSpPr txBox="1"/>
          <p:nvPr/>
        </p:nvSpPr>
        <p:spPr>
          <a:xfrm>
            <a:off x="1935952" y="399129"/>
            <a:ext cx="3623723" cy="646331"/>
          </a:xfrm>
          <a:prstGeom prst="rect">
            <a:avLst/>
          </a:prstGeom>
          <a:noFill/>
        </p:spPr>
        <p:txBody>
          <a:bodyPr wrap="square" rtlCol="0">
            <a:spAutoFit/>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1. </a:t>
            </a:r>
            <a:r>
              <a:rPr lang="en-US" sz="3600" b="1" dirty="0" err="1" smtClean="0">
                <a:solidFill>
                  <a:srgbClr val="002060"/>
                </a:solidFill>
                <a:latin typeface="Times New Roman" panose="02020603050405020304" pitchFamily="18" charset="0"/>
                <a:cs typeface="Times New Roman" panose="02020603050405020304" pitchFamily="18" charset="0"/>
              </a:rPr>
              <a:t>Nghe</a:t>
            </a:r>
            <a:r>
              <a:rPr lang="en-US" sz="3600" b="1" dirty="0" smtClean="0">
                <a:solidFill>
                  <a:srgbClr val="002060"/>
                </a:solidFill>
                <a:latin typeface="Times New Roman" panose="02020603050405020304" pitchFamily="18" charset="0"/>
                <a:cs typeface="Times New Roman" panose="02020603050405020304" pitchFamily="18" charset="0"/>
              </a:rPr>
              <a:t> - </a:t>
            </a:r>
            <a:r>
              <a:rPr lang="en-US" sz="3600" b="1" dirty="0" err="1" smtClean="0">
                <a:solidFill>
                  <a:srgbClr val="002060"/>
                </a:solidFill>
                <a:latin typeface="Times New Roman" panose="02020603050405020304" pitchFamily="18" charset="0"/>
                <a:cs typeface="Times New Roman" panose="02020603050405020304" pitchFamily="18" charset="0"/>
              </a:rPr>
              <a:t>viết</a:t>
            </a:r>
            <a:r>
              <a:rPr lang="en-US" sz="3600" b="1" dirty="0" smtClean="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09659" y="1278449"/>
            <a:ext cx="9493813" cy="4832092"/>
          </a:xfrm>
          <a:prstGeom prst="rect">
            <a:avLst/>
          </a:prstGeom>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Thắng biển​</a:t>
            </a:r>
            <a:endParaRPr lang="vi-VN" sz="28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rgbClr val="616161"/>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Mặt trời lên cao dần. Gió đã bắt đầu mạnh. Gió lên, nước biển càng dữ. Khoảng mênh mông ầm ĩ càng lan rộng mãi vào. Biển cả muốn nuốt tươi con đê mỏng manh như con mập đớp con cá chim nhỏ bé.</a:t>
            </a:r>
          </a:p>
          <a:p>
            <a:pPr algn="just"/>
            <a:r>
              <a:rPr lang="vi-VN" sz="2800" dirty="0">
                <a:latin typeface="Times New Roman" panose="02020603050405020304" pitchFamily="18" charset="0"/>
                <a:cs typeface="Times New Roman" panose="02020603050405020304" pitchFamily="18" charset="0"/>
              </a:rPr>
              <a:t>    Một tiếng ào ào dữ dội. Như một đàn cá voi lớn, sóng trào qua những cây vẹt cao nhất, vụt vào thân đê rào rào. Một cuộc vật lộn dữ dội diễn ra. Một bên là biển, là gió, trong một cơn giận dữ điên cuồng. Một bên là hàng ngàn người với hai bàn tay và những dụng cụ thô sơ, với tinh thần quyết tâm chống giữ</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r"/>
            <a:r>
              <a:rPr lang="en-US" sz="2800" dirty="0" smtClean="0">
                <a:solidFill>
                  <a:srgbClr val="002060"/>
                </a:solidFill>
                <a:latin typeface="Times New Roman" panose="02020603050405020304" pitchFamily="18" charset="0"/>
                <a:cs typeface="Times New Roman" panose="02020603050405020304" pitchFamily="18" charset="0"/>
              </a:rPr>
              <a:t>Theo </a:t>
            </a:r>
            <a:r>
              <a:rPr lang="en-US" sz="2800" b="1" dirty="0" smtClean="0">
                <a:solidFill>
                  <a:srgbClr val="002060"/>
                </a:solidFill>
                <a:latin typeface="Times New Roman" panose="02020603050405020304" pitchFamily="18" charset="0"/>
                <a:cs typeface="Times New Roman" panose="02020603050405020304" pitchFamily="18" charset="0"/>
              </a:rPr>
              <a:t>Chu </a:t>
            </a:r>
            <a:r>
              <a:rPr lang="en-US" sz="2800" b="1" dirty="0" err="1" smtClean="0">
                <a:solidFill>
                  <a:srgbClr val="002060"/>
                </a:solidFill>
                <a:latin typeface="Times New Roman" panose="02020603050405020304" pitchFamily="18" charset="0"/>
                <a:cs typeface="Times New Roman" panose="02020603050405020304" pitchFamily="18" charset="0"/>
              </a:rPr>
              <a:t>Văn</a:t>
            </a:r>
            <a:endParaRPr lang="vi-VN" sz="2800" b="1"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391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4F663C08-B60B-4AE4-A83B-5A342067ED80}"/>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4890718" y="2846591"/>
            <a:ext cx="2756566" cy="2092576"/>
          </a:xfrm>
          <a:prstGeom prst="rect">
            <a:avLst/>
          </a:prstGeom>
        </p:spPr>
      </p:pic>
      <p:sp>
        <p:nvSpPr>
          <p:cNvPr id="13" name="Freeform: Shape 12">
            <a:extLst>
              <a:ext uri="{FF2B5EF4-FFF2-40B4-BE49-F238E27FC236}">
                <a16:creationId xmlns="" xmlns:a16="http://schemas.microsoft.com/office/drawing/2014/main" id="{8E4C198E-B7C1-4E72-8A94-190E6E44848B}"/>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14" name="Group 13">
            <a:extLst>
              <a:ext uri="{FF2B5EF4-FFF2-40B4-BE49-F238E27FC236}">
                <a16:creationId xmlns="" xmlns:a16="http://schemas.microsoft.com/office/drawing/2014/main" id="{68D642B9-600E-4FA5-A0EB-734039F5A9EC}"/>
              </a:ext>
            </a:extLst>
          </p:cNvPr>
          <p:cNvGrpSpPr/>
          <p:nvPr/>
        </p:nvGrpSpPr>
        <p:grpSpPr>
          <a:xfrm>
            <a:off x="302574" y="1965169"/>
            <a:ext cx="161663" cy="293066"/>
            <a:chOff x="302574" y="1965169"/>
            <a:chExt cx="161663" cy="293066"/>
          </a:xfrm>
        </p:grpSpPr>
        <p:sp>
          <p:nvSpPr>
            <p:cNvPr id="15" name="Freeform: Shape 14">
              <a:extLst>
                <a:ext uri="{FF2B5EF4-FFF2-40B4-BE49-F238E27FC236}">
                  <a16:creationId xmlns="" xmlns:a16="http://schemas.microsoft.com/office/drawing/2014/main" id="{BF05937F-C7C2-4031-979C-24C357C4F1C6}"/>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1C11D9CA-F33B-445F-BAD0-7992CC71C007}"/>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17" name="Group 16">
            <a:extLst>
              <a:ext uri="{FF2B5EF4-FFF2-40B4-BE49-F238E27FC236}">
                <a16:creationId xmlns="" xmlns:a16="http://schemas.microsoft.com/office/drawing/2014/main" id="{C1EA3F3D-BAD2-416F-ADF9-07D736F47707}"/>
              </a:ext>
            </a:extLst>
          </p:cNvPr>
          <p:cNvGrpSpPr/>
          <p:nvPr/>
        </p:nvGrpSpPr>
        <p:grpSpPr>
          <a:xfrm>
            <a:off x="2485806" y="193480"/>
            <a:ext cx="258490" cy="315953"/>
            <a:chOff x="2485806" y="193480"/>
            <a:chExt cx="258490" cy="315953"/>
          </a:xfrm>
        </p:grpSpPr>
        <p:sp>
          <p:nvSpPr>
            <p:cNvPr id="18" name="Freeform: Shape 17">
              <a:extLst>
                <a:ext uri="{FF2B5EF4-FFF2-40B4-BE49-F238E27FC236}">
                  <a16:creationId xmlns="" xmlns:a16="http://schemas.microsoft.com/office/drawing/2014/main" id="{EA329BCF-943C-4126-8750-8CF12B0F581E}"/>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465FAE80-7D3D-41F6-8CC2-8C5A7D3E7598}"/>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20" name="Group 19">
            <a:extLst>
              <a:ext uri="{FF2B5EF4-FFF2-40B4-BE49-F238E27FC236}">
                <a16:creationId xmlns="" xmlns:a16="http://schemas.microsoft.com/office/drawing/2014/main" id="{6893A3AA-04AB-40CF-AC41-D30068581A2C}"/>
              </a:ext>
            </a:extLst>
          </p:cNvPr>
          <p:cNvGrpSpPr/>
          <p:nvPr/>
        </p:nvGrpSpPr>
        <p:grpSpPr>
          <a:xfrm>
            <a:off x="304495" y="624348"/>
            <a:ext cx="1369514" cy="885063"/>
            <a:chOff x="304495" y="624348"/>
            <a:chExt cx="1369514" cy="885063"/>
          </a:xfrm>
        </p:grpSpPr>
        <p:sp>
          <p:nvSpPr>
            <p:cNvPr id="21" name="Freeform: Shape 20">
              <a:extLst>
                <a:ext uri="{FF2B5EF4-FFF2-40B4-BE49-F238E27FC236}">
                  <a16:creationId xmlns="" xmlns:a16="http://schemas.microsoft.com/office/drawing/2014/main" id="{5CC562E6-0F17-48C8-9A94-026CB8FE89E6}"/>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5F2BA766-BB12-45E3-B821-B31E66E668F5}"/>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ABDF1335-F62B-4B67-A59B-51C973264895}"/>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29C63462-7AD0-4111-B329-926587D93F1A}"/>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8E2C8C71-65FD-4D14-9AC4-871E90E9847A}"/>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4F6FC8AB-679D-4E5B-A748-5A47328B7353}"/>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ABB19DA6-2D2D-4F6A-A912-9A523177018C}"/>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BC834A30-10AA-49FE-A4A7-0EC1DFF47785}"/>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F469ED32-EB84-4D54-A979-AC392D9CAE23}"/>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CBADDC21-0B47-4A77-B523-4D0C2204628F}"/>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1BD811C8-FC7E-47BC-9300-521D58D7387B}"/>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CE389C17-724F-4A7D-ABCB-9E0D5C737356}"/>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E7B78404-977B-495C-A7BD-5BC15748856B}"/>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73401A1F-F6C4-4BF8-95E0-9CE3D470BFE9}"/>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7D029440-DD54-425A-A368-F15E33945FA0}"/>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9250F988-2E2D-44B2-86C4-3385443D74C0}"/>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96AB090F-7FB3-4620-B94A-11A970C11DD9}"/>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9E182BDF-141B-4459-AB23-95FC1B6ECD84}"/>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39" name="Group 38">
            <a:extLst>
              <a:ext uri="{FF2B5EF4-FFF2-40B4-BE49-F238E27FC236}">
                <a16:creationId xmlns="" xmlns:a16="http://schemas.microsoft.com/office/drawing/2014/main" id="{98916970-E2DE-491B-9B82-E29283B5BC9A}"/>
              </a:ext>
            </a:extLst>
          </p:cNvPr>
          <p:cNvGrpSpPr/>
          <p:nvPr/>
        </p:nvGrpSpPr>
        <p:grpSpPr>
          <a:xfrm>
            <a:off x="772158" y="169853"/>
            <a:ext cx="801825" cy="411081"/>
            <a:chOff x="772158" y="169853"/>
            <a:chExt cx="801825" cy="411081"/>
          </a:xfrm>
        </p:grpSpPr>
        <p:sp>
          <p:nvSpPr>
            <p:cNvPr id="40" name="Freeform: Shape 39">
              <a:extLst>
                <a:ext uri="{FF2B5EF4-FFF2-40B4-BE49-F238E27FC236}">
                  <a16:creationId xmlns="" xmlns:a16="http://schemas.microsoft.com/office/drawing/2014/main" id="{FB8A31C0-66A0-43B3-A1EB-6A633782C9A9}"/>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ABAE7A57-16C2-4632-B61C-66E09B2A8847}"/>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E98DD389-6802-4BC4-A336-551B2267324B}"/>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1CD72EFC-3AB0-4545-9216-41899AC7A9D6}"/>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FADF64F2-CF7A-41BA-BD1D-B013AC5BECAD}"/>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222CCE1C-7B5F-4FAF-B9E8-AE621DD4BB0A}"/>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4DE5D3DA-224C-4A04-9D0E-45A632660F92}"/>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ED33BF3F-3A86-4833-8CB4-BFF1C463D141}"/>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BF9A995F-37B4-4054-A9D1-4A2C534888A6}"/>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0FEBA27-8DE1-48D5-8DD6-A0955E0F8195}"/>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2129002-99C3-4208-A60D-C3FF32C9534E}"/>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2F72B3C3-F55C-4E36-B6FC-514E151696D8}"/>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grpSp>
        <p:nvGrpSpPr>
          <p:cNvPr id="52" name="Group 51">
            <a:extLst>
              <a:ext uri="{FF2B5EF4-FFF2-40B4-BE49-F238E27FC236}">
                <a16:creationId xmlns="" xmlns:a16="http://schemas.microsoft.com/office/drawing/2014/main" id="{B01A9F7F-38A0-40F4-9AEA-428EB0F004FD}"/>
              </a:ext>
            </a:extLst>
          </p:cNvPr>
          <p:cNvGrpSpPr/>
          <p:nvPr/>
        </p:nvGrpSpPr>
        <p:grpSpPr>
          <a:xfrm>
            <a:off x="11714074" y="4445567"/>
            <a:ext cx="219627" cy="269168"/>
            <a:chOff x="11714074" y="4445567"/>
            <a:chExt cx="219627" cy="269168"/>
          </a:xfrm>
        </p:grpSpPr>
        <p:sp>
          <p:nvSpPr>
            <p:cNvPr id="53" name="Freeform: Shape 52">
              <a:extLst>
                <a:ext uri="{FF2B5EF4-FFF2-40B4-BE49-F238E27FC236}">
                  <a16:creationId xmlns="" xmlns:a16="http://schemas.microsoft.com/office/drawing/2014/main" id="{93B67E92-2270-40FF-BDD8-D5D2D45CE3F7}"/>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88D8E611-5280-4721-A964-D6C1F53B6DE5}"/>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55" name="Freeform: Shape 54">
            <a:extLst>
              <a:ext uri="{FF2B5EF4-FFF2-40B4-BE49-F238E27FC236}">
                <a16:creationId xmlns="" xmlns:a16="http://schemas.microsoft.com/office/drawing/2014/main" id="{2FF9EA12-7216-49DF-A684-069FA6B7D9CA}"/>
              </a:ext>
            </a:extLst>
          </p:cNvPr>
          <p:cNvSpPr/>
          <p:nvPr/>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56" name="Freeform: Shape 55">
            <a:extLst>
              <a:ext uri="{FF2B5EF4-FFF2-40B4-BE49-F238E27FC236}">
                <a16:creationId xmlns="" xmlns:a16="http://schemas.microsoft.com/office/drawing/2014/main" id="{94E8D6FE-8BF6-459D-BA08-8D6F5DF265C2}"/>
              </a:ext>
            </a:extLst>
          </p:cNvPr>
          <p:cNvSpPr/>
          <p:nvPr/>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57" name="Group 56">
            <a:extLst>
              <a:ext uri="{FF2B5EF4-FFF2-40B4-BE49-F238E27FC236}">
                <a16:creationId xmlns="" xmlns:a16="http://schemas.microsoft.com/office/drawing/2014/main" id="{7840D7D9-E0B0-4D9F-AE9E-CCEEF0D8B23E}"/>
              </a:ext>
            </a:extLst>
          </p:cNvPr>
          <p:cNvGrpSpPr/>
          <p:nvPr/>
        </p:nvGrpSpPr>
        <p:grpSpPr>
          <a:xfrm>
            <a:off x="10960530" y="5247842"/>
            <a:ext cx="1115360" cy="1891197"/>
            <a:chOff x="10947587" y="5253678"/>
            <a:chExt cx="1115360" cy="1891197"/>
          </a:xfrm>
        </p:grpSpPr>
        <p:sp>
          <p:nvSpPr>
            <p:cNvPr id="58" name="Freeform: Shape 57">
              <a:extLst>
                <a:ext uri="{FF2B5EF4-FFF2-40B4-BE49-F238E27FC236}">
                  <a16:creationId xmlns="" xmlns:a16="http://schemas.microsoft.com/office/drawing/2014/main" id="{7194A98A-7B58-4F0A-B967-98E27494EA4F}"/>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F72CCF17-E8A8-4881-BF19-E43E3A1A6C71}"/>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 xmlns:a16="http://schemas.microsoft.com/office/drawing/2014/main" id="{5B912A2A-DC60-456F-81E4-A61FAD767BB1}"/>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 xmlns:a16="http://schemas.microsoft.com/office/drawing/2014/main" id="{C049243F-74D3-4BBE-B2FC-711E3196FB0B}"/>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C85794E1-C09C-47D8-AE7E-561CB3248B23}"/>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57B2DDCF-A576-48AB-91B2-D51DF6F99203}"/>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 xmlns:a16="http://schemas.microsoft.com/office/drawing/2014/main" id="{8F35F875-7BB9-4622-9300-655EBE7BA863}"/>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C63FF415-7EC5-46BD-BE5A-F3E43CB58CCE}"/>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40D2A65A-BB28-4FCA-8812-C551D0687E84}"/>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 xmlns:a16="http://schemas.microsoft.com/office/drawing/2014/main" id="{DCE55F2D-C3AE-4DA1-828E-B973259AFAD0}"/>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3BAA6045-287D-4738-B706-A4058D0DD2A3}"/>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69" name="Freeform: Shape 68">
              <a:extLst>
                <a:ext uri="{FF2B5EF4-FFF2-40B4-BE49-F238E27FC236}">
                  <a16:creationId xmlns="" xmlns:a16="http://schemas.microsoft.com/office/drawing/2014/main" id="{71A517F2-DC4E-409F-A5CD-E00E40438AE2}"/>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 xmlns:a16="http://schemas.microsoft.com/office/drawing/2014/main" id="{4766DE5B-4F6F-439C-A0C3-509E4DB09B67}"/>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71" name="Freeform: Shape 70">
              <a:extLst>
                <a:ext uri="{FF2B5EF4-FFF2-40B4-BE49-F238E27FC236}">
                  <a16:creationId xmlns="" xmlns:a16="http://schemas.microsoft.com/office/drawing/2014/main" id="{4B5F4716-5539-47C1-B679-CAEE78FAC177}"/>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FA88890E-DD0C-4D9F-B39E-0036D08764E9}"/>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73" name="Freeform: Shape 72">
              <a:extLst>
                <a:ext uri="{FF2B5EF4-FFF2-40B4-BE49-F238E27FC236}">
                  <a16:creationId xmlns="" xmlns:a16="http://schemas.microsoft.com/office/drawing/2014/main" id="{1255597B-5A07-4339-8F08-E99A6F7DB26E}"/>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 xmlns:a16="http://schemas.microsoft.com/office/drawing/2014/main" id="{B1E2A0F2-97FB-4242-8C12-BD64156BC055}"/>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D2A3B2B1-8FA5-444E-BAEE-FDF3181CD5EB}"/>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D0B79F3F-AD86-4182-8948-420CE4CC931D}"/>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grpSp>
        <p:nvGrpSpPr>
          <p:cNvPr id="77" name="Group 76">
            <a:extLst>
              <a:ext uri="{FF2B5EF4-FFF2-40B4-BE49-F238E27FC236}">
                <a16:creationId xmlns="" xmlns:a16="http://schemas.microsoft.com/office/drawing/2014/main" id="{F271C236-D822-4EDD-B5DE-E5D0A4905BE9}"/>
              </a:ext>
            </a:extLst>
          </p:cNvPr>
          <p:cNvGrpSpPr/>
          <p:nvPr/>
        </p:nvGrpSpPr>
        <p:grpSpPr>
          <a:xfrm>
            <a:off x="9124131" y="6054406"/>
            <a:ext cx="1864191" cy="1403213"/>
            <a:chOff x="5337376" y="3832625"/>
            <a:chExt cx="1864191" cy="1403213"/>
          </a:xfrm>
        </p:grpSpPr>
        <p:sp>
          <p:nvSpPr>
            <p:cNvPr id="78" name="Freeform: Shape 77">
              <a:extLst>
                <a:ext uri="{FF2B5EF4-FFF2-40B4-BE49-F238E27FC236}">
                  <a16:creationId xmlns="" xmlns:a16="http://schemas.microsoft.com/office/drawing/2014/main" id="{37233194-8991-43B7-A1B4-40E4948DF66D}"/>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B0DD8C33-CF54-4429-A625-72DA0C1495FE}"/>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 xmlns:a16="http://schemas.microsoft.com/office/drawing/2014/main" id="{F6BE67F1-0002-49BC-A265-9C5511E556B4}"/>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1" name="Freeform: Shape 80">
              <a:extLst>
                <a:ext uri="{FF2B5EF4-FFF2-40B4-BE49-F238E27FC236}">
                  <a16:creationId xmlns="" xmlns:a16="http://schemas.microsoft.com/office/drawing/2014/main" id="{32F27F94-1E2E-4622-8622-AD105A033389}"/>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82" name="Freeform: Shape 81">
              <a:extLst>
                <a:ext uri="{FF2B5EF4-FFF2-40B4-BE49-F238E27FC236}">
                  <a16:creationId xmlns="" xmlns:a16="http://schemas.microsoft.com/office/drawing/2014/main" id="{58E724E2-44E2-4BCA-B814-0C1E747034DE}"/>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7B339EF8-B7F4-4684-BD3D-CA54196BBF49}"/>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9E69A284-2F2C-475A-8279-A6242F10D8A9}"/>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351CA626-5E74-4605-A21C-CA315AC6E76D}"/>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BEB40B73-97EE-42F0-B524-B3C7C669C0D0}"/>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743C4681-0646-4F92-9336-838D7F316D7B}"/>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D088E7E4-42E4-4049-ADF0-DB0D8E2E6047}"/>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283A779A-B189-4049-9DF8-3A21AF4173C7}"/>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B8F23FDB-2BD3-4EEB-BEB7-07431DA4220A}"/>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D4563B3C-E4CA-4B8A-B20E-318324ADEC70}"/>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89012224-00B6-4F57-9B43-4BC8BD0C4DA6}"/>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F3D0D681-E4AB-41E1-8673-84D63E98336E}"/>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46BB1F59-85BE-4B54-8144-144C244CE458}"/>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19E6712E-1692-4F8F-AD1E-F2CE5E5E8200}"/>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17170486-98AD-4794-B764-D9FBD61CB4D3}"/>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EEB3755C-B0C1-46DC-9B63-14163BC7742B}"/>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D1C1D8A7-907B-43E7-BC44-66E4CD8F09C3}"/>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1641F44E-8728-47BA-8575-E91E6EEF40EE}"/>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100" name="Freeform: Shape 99">
              <a:extLst>
                <a:ext uri="{FF2B5EF4-FFF2-40B4-BE49-F238E27FC236}">
                  <a16:creationId xmlns="" xmlns:a16="http://schemas.microsoft.com/office/drawing/2014/main" id="{920440C6-0DA1-45C9-926F-162E47A455F4}"/>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101" name="Freeform: Shape 100">
              <a:extLst>
                <a:ext uri="{FF2B5EF4-FFF2-40B4-BE49-F238E27FC236}">
                  <a16:creationId xmlns="" xmlns:a16="http://schemas.microsoft.com/office/drawing/2014/main" id="{5E399896-322F-4018-9DC5-2CFB7D51BFD2}"/>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0129D798-424B-4790-9F4B-5A5CE219D792}"/>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34EB6763-7A68-4593-AFFF-3DAE32D38E5B}"/>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104" name="Freeform: Shape 103">
              <a:extLst>
                <a:ext uri="{FF2B5EF4-FFF2-40B4-BE49-F238E27FC236}">
                  <a16:creationId xmlns="" xmlns:a16="http://schemas.microsoft.com/office/drawing/2014/main" id="{4C40EB3C-7761-488B-9FE6-377D5ED9C14D}"/>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5" name="Freeform: Shape 104">
              <a:extLst>
                <a:ext uri="{FF2B5EF4-FFF2-40B4-BE49-F238E27FC236}">
                  <a16:creationId xmlns="" xmlns:a16="http://schemas.microsoft.com/office/drawing/2014/main" id="{D50497A3-E50F-4788-BBF3-C25DF6C22ADB}"/>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106" name="Freeform: Shape 105">
              <a:extLst>
                <a:ext uri="{FF2B5EF4-FFF2-40B4-BE49-F238E27FC236}">
                  <a16:creationId xmlns="" xmlns:a16="http://schemas.microsoft.com/office/drawing/2014/main" id="{95A61E1B-A8A3-4890-9044-AE567EF24885}"/>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107" name="Freeform: Shape 106">
              <a:extLst>
                <a:ext uri="{FF2B5EF4-FFF2-40B4-BE49-F238E27FC236}">
                  <a16:creationId xmlns="" xmlns:a16="http://schemas.microsoft.com/office/drawing/2014/main" id="{D28E82DF-8F91-4AD6-B9FF-4EC2DC1C4C91}"/>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108" name="Freeform: Shape 107">
              <a:extLst>
                <a:ext uri="{FF2B5EF4-FFF2-40B4-BE49-F238E27FC236}">
                  <a16:creationId xmlns="" xmlns:a16="http://schemas.microsoft.com/office/drawing/2014/main" id="{69A0288F-6389-4CB5-A515-D39B7768CBF4}"/>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9" name="Freeform: Shape 108">
              <a:extLst>
                <a:ext uri="{FF2B5EF4-FFF2-40B4-BE49-F238E27FC236}">
                  <a16:creationId xmlns="" xmlns:a16="http://schemas.microsoft.com/office/drawing/2014/main" id="{37C23B10-9E2D-4766-BBF0-B2ADAAF6E494}"/>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110" name="Freeform: Shape 109">
              <a:extLst>
                <a:ext uri="{FF2B5EF4-FFF2-40B4-BE49-F238E27FC236}">
                  <a16:creationId xmlns="" xmlns:a16="http://schemas.microsoft.com/office/drawing/2014/main" id="{9A89D53F-062D-4D30-BC76-3A47EAE55D39}"/>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111" name="Freeform: Shape 110">
              <a:extLst>
                <a:ext uri="{FF2B5EF4-FFF2-40B4-BE49-F238E27FC236}">
                  <a16:creationId xmlns="" xmlns:a16="http://schemas.microsoft.com/office/drawing/2014/main" id="{662AA34A-C1FA-4B62-8D0B-E13F3521CB6D}"/>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112" name="Freeform: Shape 111">
              <a:extLst>
                <a:ext uri="{FF2B5EF4-FFF2-40B4-BE49-F238E27FC236}">
                  <a16:creationId xmlns="" xmlns:a16="http://schemas.microsoft.com/office/drawing/2014/main" id="{D8C824CF-5EBD-428F-9896-EEEE5CFF9280}"/>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113" name="Freeform: Shape 112">
              <a:extLst>
                <a:ext uri="{FF2B5EF4-FFF2-40B4-BE49-F238E27FC236}">
                  <a16:creationId xmlns="" xmlns:a16="http://schemas.microsoft.com/office/drawing/2014/main" id="{753CEC82-5FAB-4168-B501-88D5CA5A56C8}"/>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114" name="Freeform: Shape 113">
              <a:extLst>
                <a:ext uri="{FF2B5EF4-FFF2-40B4-BE49-F238E27FC236}">
                  <a16:creationId xmlns="" xmlns:a16="http://schemas.microsoft.com/office/drawing/2014/main" id="{39A5B0D7-4676-4712-898B-7E77C96F0F33}"/>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115" name="Freeform: Shape 114">
              <a:extLst>
                <a:ext uri="{FF2B5EF4-FFF2-40B4-BE49-F238E27FC236}">
                  <a16:creationId xmlns="" xmlns:a16="http://schemas.microsoft.com/office/drawing/2014/main" id="{2565E35A-01EC-4CB7-9E93-CCE740E9F1D0}"/>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116" name="Freeform: Shape 115">
              <a:extLst>
                <a:ext uri="{FF2B5EF4-FFF2-40B4-BE49-F238E27FC236}">
                  <a16:creationId xmlns="" xmlns:a16="http://schemas.microsoft.com/office/drawing/2014/main" id="{1E4F779A-F61D-4D81-A706-AE13B07994D4}"/>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117" name="Freeform: Shape 116">
              <a:extLst>
                <a:ext uri="{FF2B5EF4-FFF2-40B4-BE49-F238E27FC236}">
                  <a16:creationId xmlns="" xmlns:a16="http://schemas.microsoft.com/office/drawing/2014/main" id="{8E991090-0EBB-454C-973A-A05C464905C7}"/>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118" name="Freeform: Shape 117">
              <a:extLst>
                <a:ext uri="{FF2B5EF4-FFF2-40B4-BE49-F238E27FC236}">
                  <a16:creationId xmlns="" xmlns:a16="http://schemas.microsoft.com/office/drawing/2014/main" id="{4720460F-BE8C-4701-921E-6C7D3745BC8F}"/>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19" name="Freeform: Shape 118">
              <a:extLst>
                <a:ext uri="{FF2B5EF4-FFF2-40B4-BE49-F238E27FC236}">
                  <a16:creationId xmlns="" xmlns:a16="http://schemas.microsoft.com/office/drawing/2014/main" id="{3067506D-ADC5-438C-BB2D-4BB8B47BD34C}"/>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8" name="Group 7"/>
          <p:cNvGrpSpPr/>
          <p:nvPr/>
        </p:nvGrpSpPr>
        <p:grpSpPr>
          <a:xfrm>
            <a:off x="1455508" y="2011833"/>
            <a:ext cx="3238870" cy="1410249"/>
            <a:chOff x="1455508" y="2011833"/>
            <a:chExt cx="3238870" cy="1410249"/>
          </a:xfrm>
        </p:grpSpPr>
        <p:pic>
          <p:nvPicPr>
            <p:cNvPr id="121" name="Graphic 120">
              <a:extLst>
                <a:ext uri="{FF2B5EF4-FFF2-40B4-BE49-F238E27FC236}">
                  <a16:creationId xmlns="" xmlns:a16="http://schemas.microsoft.com/office/drawing/2014/main" id="{43AD94F8-3548-45E7-93F4-F41BC6B626FA}"/>
                </a:ext>
              </a:extLst>
            </p:cNvPr>
            <p:cNvPicPr>
              <a:picLocks noChangeAspect="1"/>
            </p:cNvPicPr>
            <p:nvPr/>
          </p:nvPicPr>
          <p:blipFill>
            <a:blip r:embed="rId6">
              <a:extLst>
                <a:ext uri="{96DAC541-7B7A-43D3-8B79-37D633B846F1}">
                  <asvg:svgBlip xmlns="" xmlns:asvg="http://schemas.microsoft.com/office/drawing/2016/SVG/main" r:embed="rId13"/>
                </a:ext>
              </a:extLst>
            </a:blip>
            <a:stretch>
              <a:fillRect/>
            </a:stretch>
          </p:blipFill>
          <p:spPr>
            <a:xfrm>
              <a:off x="4225195" y="2865553"/>
              <a:ext cx="469183" cy="312789"/>
            </a:xfrm>
            <a:prstGeom prst="rect">
              <a:avLst/>
            </a:prstGeom>
          </p:spPr>
        </p:pic>
        <p:grpSp>
          <p:nvGrpSpPr>
            <p:cNvPr id="4" name="Group 3"/>
            <p:cNvGrpSpPr/>
            <p:nvPr/>
          </p:nvGrpSpPr>
          <p:grpSpPr>
            <a:xfrm>
              <a:off x="1455508" y="2011833"/>
              <a:ext cx="2945069" cy="1410249"/>
              <a:chOff x="1455508" y="2011833"/>
              <a:chExt cx="2945069" cy="1410249"/>
            </a:xfrm>
          </p:grpSpPr>
          <p:pic>
            <p:nvPicPr>
              <p:cNvPr id="3" name="Graphic 2">
                <a:extLst>
                  <a:ext uri="{FF2B5EF4-FFF2-40B4-BE49-F238E27FC236}">
                    <a16:creationId xmlns="" xmlns:a16="http://schemas.microsoft.com/office/drawing/2014/main" id="{4F0E59CA-A622-45C4-B21C-747DF98B333B}"/>
                  </a:ext>
                </a:extLst>
              </p:cNvPr>
              <p:cNvPicPr>
                <a:picLocks noChangeAspect="1"/>
              </p:cNvPicPr>
              <p:nvPr/>
            </p:nvPicPr>
            <p:blipFill>
              <a:blip r:embed="rId14">
                <a:extLst>
                  <a:ext uri="{96DAC541-7B7A-43D3-8B79-37D633B846F1}">
                    <asvg:svgBlip xmlns="" xmlns:asvg="http://schemas.microsoft.com/office/drawing/2016/SVG/main" r:embed="rId3"/>
                  </a:ext>
                </a:extLst>
              </a:blip>
              <a:stretch>
                <a:fillRect/>
              </a:stretch>
            </p:blipFill>
            <p:spPr>
              <a:xfrm>
                <a:off x="1836361" y="2011833"/>
                <a:ext cx="2160865" cy="1410249"/>
              </a:xfrm>
              <a:prstGeom prst="rect">
                <a:avLst/>
              </a:prstGeom>
            </p:spPr>
          </p:pic>
          <p:sp>
            <p:nvSpPr>
              <p:cNvPr id="129" name="TextBox 128">
                <a:extLst>
                  <a:ext uri="{FF2B5EF4-FFF2-40B4-BE49-F238E27FC236}">
                    <a16:creationId xmlns="" xmlns:a16="http://schemas.microsoft.com/office/drawing/2014/main" id="{0C97A8E3-5DCF-4F4E-BA46-8AE7BB29DED3}"/>
                  </a:ext>
                </a:extLst>
              </p:cNvPr>
              <p:cNvSpPr txBox="1"/>
              <p:nvPr/>
            </p:nvSpPr>
            <p:spPr>
              <a:xfrm>
                <a:off x="1455508" y="2413356"/>
                <a:ext cx="2945069" cy="523220"/>
              </a:xfrm>
              <a:prstGeom prst="rect">
                <a:avLst/>
              </a:prstGeom>
              <a:no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mênh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mông</a:t>
                </a:r>
                <a:endParaRPr lang="en-US" sz="2800" b="1" dirty="0">
                  <a:latin typeface="Times New Roman" panose="02020603050405020304" pitchFamily="18" charset="0"/>
                  <a:cs typeface="Times New Roman" panose="02020603050405020304" pitchFamily="18" charset="0"/>
                </a:endParaRPr>
              </a:p>
            </p:txBody>
          </p:sp>
        </p:grpSp>
      </p:grpSp>
      <p:sp>
        <p:nvSpPr>
          <p:cNvPr id="134" name="TextBox 133">
            <a:extLst>
              <a:ext uri="{FF2B5EF4-FFF2-40B4-BE49-F238E27FC236}">
                <a16:creationId xmlns="" xmlns:a16="http://schemas.microsoft.com/office/drawing/2014/main" id="{050BAA55-17CA-4AD9-86DC-80C3BE1A9430}"/>
              </a:ext>
            </a:extLst>
          </p:cNvPr>
          <p:cNvSpPr txBox="1"/>
          <p:nvPr/>
        </p:nvSpPr>
        <p:spPr>
          <a:xfrm>
            <a:off x="4580164" y="3431214"/>
            <a:ext cx="3377674" cy="923330"/>
          </a:xfrm>
          <a:prstGeom prst="rect">
            <a:avLst/>
          </a:prstGeom>
          <a:noFill/>
        </p:spPr>
        <p:txBody>
          <a:bodyPr wrap="square" rtlCol="0">
            <a:spAutoFit/>
          </a:bodyPr>
          <a:lstStyle/>
          <a:p>
            <a:pPr algn="ctr"/>
            <a:r>
              <a:rPr lang="en-US" sz="5400" b="1" dirty="0" err="1" smtClean="0">
                <a:solidFill>
                  <a:schemeClr val="bg1"/>
                </a:solidFill>
                <a:latin typeface="Times New Roman" panose="02020603050405020304" pitchFamily="18" charset="0"/>
                <a:cs typeface="Times New Roman" panose="02020603050405020304" pitchFamily="18" charset="0"/>
              </a:rPr>
              <a:t>Từ</a:t>
            </a:r>
            <a:r>
              <a:rPr lang="en-US" sz="5400" b="1" dirty="0" smtClean="0">
                <a:solidFill>
                  <a:schemeClr val="bg1"/>
                </a:solidFill>
                <a:latin typeface="Times New Roman" panose="02020603050405020304" pitchFamily="18" charset="0"/>
                <a:cs typeface="Times New Roman" panose="02020603050405020304" pitchFamily="18" charset="0"/>
              </a:rPr>
              <a:t> </a:t>
            </a:r>
            <a:r>
              <a:rPr lang="en-US" sz="5400" b="1" dirty="0" err="1" smtClean="0">
                <a:solidFill>
                  <a:schemeClr val="bg1"/>
                </a:solidFill>
                <a:latin typeface="Times New Roman" panose="02020603050405020304" pitchFamily="18" charset="0"/>
                <a:cs typeface="Times New Roman" panose="02020603050405020304" pitchFamily="18" charset="0"/>
              </a:rPr>
              <a:t>khó</a:t>
            </a:r>
            <a:endParaRPr lang="en-US" sz="5400" b="1" dirty="0">
              <a:solidFill>
                <a:schemeClr val="bg1"/>
              </a:solidFill>
              <a:latin typeface="Times New Roman" panose="02020603050405020304" pitchFamily="18" charset="0"/>
              <a:cs typeface="Times New Roman" panose="02020603050405020304" pitchFamily="18" charset="0"/>
            </a:endParaRPr>
          </a:p>
        </p:txBody>
      </p:sp>
      <p:grpSp>
        <p:nvGrpSpPr>
          <p:cNvPr id="120" name="Group 119"/>
          <p:cNvGrpSpPr/>
          <p:nvPr/>
        </p:nvGrpSpPr>
        <p:grpSpPr>
          <a:xfrm>
            <a:off x="1381068" y="4562688"/>
            <a:ext cx="3360912" cy="1439179"/>
            <a:chOff x="1381068" y="4562688"/>
            <a:chExt cx="3360912" cy="1439179"/>
          </a:xfrm>
        </p:grpSpPr>
        <p:pic>
          <p:nvPicPr>
            <p:cNvPr id="125" name="Graphic 124">
              <a:extLst>
                <a:ext uri="{FF2B5EF4-FFF2-40B4-BE49-F238E27FC236}">
                  <a16:creationId xmlns="" xmlns:a16="http://schemas.microsoft.com/office/drawing/2014/main" id="{E51AC5C0-5466-4CB6-A3B1-1C503A933BE4}"/>
                </a:ext>
              </a:extLst>
            </p:cNvPr>
            <p:cNvPicPr>
              <a:picLocks noChangeAspect="1"/>
            </p:cNvPicPr>
            <p:nvPr/>
          </p:nvPicPr>
          <p:blipFill>
            <a:blip r:embed="rId15">
              <a:extLst>
                <a:ext uri="{96DAC541-7B7A-43D3-8B79-37D633B846F1}">
                  <asvg:svgBlip xmlns="" xmlns:asvg="http://schemas.microsoft.com/office/drawing/2016/SVG/main" r:embed="rId17"/>
                </a:ext>
              </a:extLst>
            </a:blip>
            <a:stretch>
              <a:fillRect/>
            </a:stretch>
          </p:blipFill>
          <p:spPr>
            <a:xfrm rot="1355155">
              <a:off x="4449163" y="4562688"/>
              <a:ext cx="292817" cy="376479"/>
            </a:xfrm>
            <a:prstGeom prst="rect">
              <a:avLst/>
            </a:prstGeom>
          </p:spPr>
        </p:pic>
        <p:grpSp>
          <p:nvGrpSpPr>
            <p:cNvPr id="6" name="Group 5"/>
            <p:cNvGrpSpPr/>
            <p:nvPr/>
          </p:nvGrpSpPr>
          <p:grpSpPr>
            <a:xfrm>
              <a:off x="1381068" y="4591618"/>
              <a:ext cx="2945069" cy="1410249"/>
              <a:chOff x="1381068" y="4591618"/>
              <a:chExt cx="2945069" cy="1410249"/>
            </a:xfrm>
          </p:grpSpPr>
          <p:pic>
            <p:nvPicPr>
              <p:cNvPr id="9" name="Graphic 8">
                <a:extLst>
                  <a:ext uri="{FF2B5EF4-FFF2-40B4-BE49-F238E27FC236}">
                    <a16:creationId xmlns="" xmlns:a16="http://schemas.microsoft.com/office/drawing/2014/main" id="{3D409915-F072-4F54-8E6B-9623208C9E94}"/>
                  </a:ext>
                </a:extLst>
              </p:cNvPr>
              <p:cNvPicPr>
                <a:picLocks noChangeAspect="1"/>
              </p:cNvPicPr>
              <p:nvPr/>
            </p:nvPicPr>
            <p:blipFill>
              <a:blip r:embed="rId18">
                <a:extLst>
                  <a:ext uri="{96DAC541-7B7A-43D3-8B79-37D633B846F1}">
                    <asvg:svgBlip xmlns="" xmlns:asvg="http://schemas.microsoft.com/office/drawing/2016/SVG/main" r:embed="rId9"/>
                  </a:ext>
                </a:extLst>
              </a:blip>
              <a:stretch>
                <a:fillRect/>
              </a:stretch>
            </p:blipFill>
            <p:spPr>
              <a:xfrm>
                <a:off x="1842131" y="4591618"/>
                <a:ext cx="2105153" cy="1410249"/>
              </a:xfrm>
              <a:prstGeom prst="rect">
                <a:avLst/>
              </a:prstGeom>
            </p:spPr>
          </p:pic>
          <p:sp>
            <p:nvSpPr>
              <p:cNvPr id="124" name="TextBox 123">
                <a:extLst>
                  <a:ext uri="{FF2B5EF4-FFF2-40B4-BE49-F238E27FC236}">
                    <a16:creationId xmlns="" xmlns:a16="http://schemas.microsoft.com/office/drawing/2014/main" id="{0C97A8E3-5DCF-4F4E-BA46-8AE7BB29DED3}"/>
                  </a:ext>
                </a:extLst>
              </p:cNvPr>
              <p:cNvSpPr txBox="1"/>
              <p:nvPr/>
            </p:nvSpPr>
            <p:spPr>
              <a:xfrm>
                <a:off x="1381068" y="4986232"/>
                <a:ext cx="2945069" cy="523220"/>
              </a:xfrm>
              <a:prstGeom prst="rect">
                <a:avLst/>
              </a:prstGeom>
              <a:no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ầm</a:t>
                </a:r>
                <a:r>
                  <a:rPr lang="en-US" sz="2800" b="1" dirty="0" smtClean="0">
                    <a:latin typeface="Times New Roman" panose="02020603050405020304" pitchFamily="18" charset="0"/>
                    <a:cs typeface="Times New Roman" panose="02020603050405020304" pitchFamily="18" charset="0"/>
                  </a:rPr>
                  <a:t> ĩ</a:t>
                </a:r>
                <a:endParaRPr lang="en-US" sz="2800" b="1" dirty="0">
                  <a:latin typeface="Times New Roman" panose="02020603050405020304" pitchFamily="18" charset="0"/>
                  <a:cs typeface="Times New Roman" panose="02020603050405020304" pitchFamily="18" charset="0"/>
                </a:endParaRPr>
              </a:p>
            </p:txBody>
          </p:sp>
        </p:grpSp>
      </p:grpSp>
      <p:grpSp>
        <p:nvGrpSpPr>
          <p:cNvPr id="10" name="Group 9"/>
          <p:cNvGrpSpPr/>
          <p:nvPr/>
        </p:nvGrpSpPr>
        <p:grpSpPr>
          <a:xfrm>
            <a:off x="5012769" y="378242"/>
            <a:ext cx="2945069" cy="2134603"/>
            <a:chOff x="6675774" y="855380"/>
            <a:chExt cx="2945069" cy="2134603"/>
          </a:xfrm>
        </p:grpSpPr>
        <p:pic>
          <p:nvPicPr>
            <p:cNvPr id="123" name="Graphic 122">
              <a:extLst>
                <a:ext uri="{FF2B5EF4-FFF2-40B4-BE49-F238E27FC236}">
                  <a16:creationId xmlns="" xmlns:a16="http://schemas.microsoft.com/office/drawing/2014/main" id="{9604B93F-9150-44D7-928A-907A10BE7603}"/>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rot="19407743">
              <a:off x="7747222" y="2727721"/>
              <a:ext cx="393393" cy="262262"/>
            </a:xfrm>
            <a:prstGeom prst="rect">
              <a:avLst/>
            </a:prstGeom>
          </p:spPr>
        </p:pic>
        <p:grpSp>
          <p:nvGrpSpPr>
            <p:cNvPr id="2" name="Group 1"/>
            <p:cNvGrpSpPr/>
            <p:nvPr/>
          </p:nvGrpSpPr>
          <p:grpSpPr>
            <a:xfrm>
              <a:off x="6675774" y="855380"/>
              <a:ext cx="2945069" cy="1549402"/>
              <a:chOff x="6675774" y="855380"/>
              <a:chExt cx="2945069" cy="1549402"/>
            </a:xfrm>
          </p:grpSpPr>
          <p:pic>
            <p:nvPicPr>
              <p:cNvPr id="7" name="Graphic 6">
                <a:extLst>
                  <a:ext uri="{FF2B5EF4-FFF2-40B4-BE49-F238E27FC236}">
                    <a16:creationId xmlns="" xmlns:a16="http://schemas.microsoft.com/office/drawing/2014/main" id="{E6BDF62D-C1D7-4310-89E4-8FE073E7F807}"/>
                  </a:ext>
                </a:extLst>
              </p:cNvPr>
              <p:cNvPicPr>
                <a:picLocks noChangeAspect="1"/>
              </p:cNvPicPr>
              <p:nvPr/>
            </p:nvPicPr>
            <p:blipFill>
              <a:blip r:embed="rId21">
                <a:extLst>
                  <a:ext uri="{96DAC541-7B7A-43D3-8B79-37D633B846F1}">
                    <asvg:svgBlip xmlns="" xmlns:asvg="http://schemas.microsoft.com/office/drawing/2016/SVG/main" r:embed="rId7"/>
                  </a:ext>
                </a:extLst>
              </a:blip>
              <a:stretch>
                <a:fillRect/>
              </a:stretch>
            </p:blipFill>
            <p:spPr>
              <a:xfrm>
                <a:off x="7113762" y="855380"/>
                <a:ext cx="2119035" cy="1549402"/>
              </a:xfrm>
              <a:prstGeom prst="rect">
                <a:avLst/>
              </a:prstGeom>
            </p:spPr>
          </p:pic>
          <p:sp>
            <p:nvSpPr>
              <p:cNvPr id="126" name="TextBox 125">
                <a:extLst>
                  <a:ext uri="{FF2B5EF4-FFF2-40B4-BE49-F238E27FC236}">
                    <a16:creationId xmlns="" xmlns:a16="http://schemas.microsoft.com/office/drawing/2014/main" id="{0C97A8E3-5DCF-4F4E-BA46-8AE7BB29DED3}"/>
                  </a:ext>
                </a:extLst>
              </p:cNvPr>
              <p:cNvSpPr txBox="1"/>
              <p:nvPr/>
            </p:nvSpPr>
            <p:spPr>
              <a:xfrm>
                <a:off x="6675774" y="1402971"/>
                <a:ext cx="2945069" cy="523220"/>
              </a:xfrm>
              <a:prstGeom prst="rect">
                <a:avLst/>
              </a:prstGeom>
              <a:no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lan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rộng</a:t>
                </a:r>
                <a:endParaRPr lang="en-US" sz="2800" b="1" dirty="0">
                  <a:latin typeface="Times New Roman" panose="02020603050405020304" pitchFamily="18" charset="0"/>
                  <a:cs typeface="Times New Roman" panose="02020603050405020304" pitchFamily="18" charset="0"/>
                </a:endParaRPr>
              </a:p>
            </p:txBody>
          </p:sp>
        </p:grpSp>
      </p:grpSp>
      <p:grpSp>
        <p:nvGrpSpPr>
          <p:cNvPr id="128" name="Group 127"/>
          <p:cNvGrpSpPr/>
          <p:nvPr/>
        </p:nvGrpSpPr>
        <p:grpSpPr>
          <a:xfrm>
            <a:off x="7618328" y="1829476"/>
            <a:ext cx="3236295" cy="1549402"/>
            <a:chOff x="7618328" y="1829476"/>
            <a:chExt cx="3236295" cy="1549402"/>
          </a:xfrm>
        </p:grpSpPr>
        <p:grpSp>
          <p:nvGrpSpPr>
            <p:cNvPr id="122" name="Group 121"/>
            <p:cNvGrpSpPr/>
            <p:nvPr/>
          </p:nvGrpSpPr>
          <p:grpSpPr>
            <a:xfrm>
              <a:off x="7618328" y="1829476"/>
              <a:ext cx="2848904" cy="1549402"/>
              <a:chOff x="7618328" y="1829476"/>
              <a:chExt cx="2848904" cy="1549402"/>
            </a:xfrm>
          </p:grpSpPr>
          <p:pic>
            <p:nvPicPr>
              <p:cNvPr id="135" name="Graphic 6">
                <a:extLst>
                  <a:ext uri="{FF2B5EF4-FFF2-40B4-BE49-F238E27FC236}">
                    <a16:creationId xmlns="" xmlns:a16="http://schemas.microsoft.com/office/drawing/2014/main" id="{E6BDF62D-C1D7-4310-89E4-8FE073E7F807}"/>
                  </a:ext>
                </a:extLst>
              </p:cNvPr>
              <p:cNvPicPr>
                <a:picLocks noChangeAspect="1"/>
              </p:cNvPicPr>
              <p:nvPr/>
            </p:nvPicPr>
            <p:blipFill>
              <a:blip r:embed="rId21">
                <a:extLst>
                  <a:ext uri="{96DAC541-7B7A-43D3-8B79-37D633B846F1}">
                    <asvg:svgBlip xmlns="" xmlns:asvg="http://schemas.microsoft.com/office/drawing/2016/SVG/main" r:embed="rId7"/>
                  </a:ext>
                </a:extLst>
              </a:blip>
              <a:stretch>
                <a:fillRect/>
              </a:stretch>
            </p:blipFill>
            <p:spPr>
              <a:xfrm>
                <a:off x="8348197" y="1829476"/>
                <a:ext cx="2119035" cy="1549402"/>
              </a:xfrm>
              <a:prstGeom prst="rect">
                <a:avLst/>
              </a:prstGeom>
            </p:spPr>
          </p:pic>
          <p:pic>
            <p:nvPicPr>
              <p:cNvPr id="136" name="Graphic 122">
                <a:extLst>
                  <a:ext uri="{FF2B5EF4-FFF2-40B4-BE49-F238E27FC236}">
                    <a16:creationId xmlns="" xmlns:a16="http://schemas.microsoft.com/office/drawing/2014/main" id="{9604B93F-9150-44D7-928A-907A10BE7603}"/>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rot="586462">
                <a:off x="7618328" y="3047211"/>
                <a:ext cx="393393" cy="262262"/>
              </a:xfrm>
              <a:prstGeom prst="rect">
                <a:avLst/>
              </a:prstGeom>
            </p:spPr>
          </p:pic>
        </p:grpSp>
        <p:sp>
          <p:nvSpPr>
            <p:cNvPr id="137" name="TextBox 136">
              <a:extLst>
                <a:ext uri="{FF2B5EF4-FFF2-40B4-BE49-F238E27FC236}">
                  <a16:creationId xmlns="" xmlns:a16="http://schemas.microsoft.com/office/drawing/2014/main" id="{0C97A8E3-5DCF-4F4E-BA46-8AE7BB29DED3}"/>
                </a:ext>
              </a:extLst>
            </p:cNvPr>
            <p:cNvSpPr txBox="1"/>
            <p:nvPr/>
          </p:nvSpPr>
          <p:spPr>
            <a:xfrm>
              <a:off x="7909554" y="2334642"/>
              <a:ext cx="2945069" cy="523220"/>
            </a:xfrm>
            <a:prstGeom prst="rect">
              <a:avLst/>
            </a:prstGeom>
            <a:no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dữ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dội</a:t>
              </a:r>
              <a:endParaRPr lang="en-US" sz="2800" b="1" dirty="0">
                <a:latin typeface="Times New Roman" panose="02020603050405020304" pitchFamily="18" charset="0"/>
                <a:cs typeface="Times New Roman" panose="02020603050405020304" pitchFamily="18" charset="0"/>
              </a:endParaRPr>
            </a:p>
          </p:txBody>
        </p:sp>
      </p:grpSp>
      <p:grpSp>
        <p:nvGrpSpPr>
          <p:cNvPr id="130" name="Group 129"/>
          <p:cNvGrpSpPr/>
          <p:nvPr/>
        </p:nvGrpSpPr>
        <p:grpSpPr>
          <a:xfrm>
            <a:off x="7710676" y="4628969"/>
            <a:ext cx="2945069" cy="1522438"/>
            <a:chOff x="7710676" y="4628969"/>
            <a:chExt cx="2945069" cy="1522438"/>
          </a:xfrm>
        </p:grpSpPr>
        <p:pic>
          <p:nvPicPr>
            <p:cNvPr id="11" name="Graphic 10">
              <a:extLst>
                <a:ext uri="{FF2B5EF4-FFF2-40B4-BE49-F238E27FC236}">
                  <a16:creationId xmlns="" xmlns:a16="http://schemas.microsoft.com/office/drawing/2014/main" id="{2C38FD5E-DED9-4825-9D49-A3EAD04FF3FB}"/>
                </a:ext>
              </a:extLst>
            </p:cNvPr>
            <p:cNvPicPr>
              <a:picLocks noChangeAspect="1"/>
            </p:cNvPicPr>
            <p:nvPr/>
          </p:nvPicPr>
          <p:blipFill>
            <a:blip r:embed="rId22">
              <a:extLst>
                <a:ext uri="{96DAC541-7B7A-43D3-8B79-37D633B846F1}">
                  <asvg:svgBlip xmlns="" xmlns:asvg="http://schemas.microsoft.com/office/drawing/2016/SVG/main" r:embed="rId11"/>
                </a:ext>
              </a:extLst>
            </a:blip>
            <a:stretch>
              <a:fillRect/>
            </a:stretch>
          </p:blipFill>
          <p:spPr>
            <a:xfrm>
              <a:off x="8173943" y="4628969"/>
              <a:ext cx="2051062" cy="1522438"/>
            </a:xfrm>
            <a:prstGeom prst="rect">
              <a:avLst/>
            </a:prstGeom>
          </p:spPr>
        </p:pic>
        <p:pic>
          <p:nvPicPr>
            <p:cNvPr id="127" name="Graphic 126">
              <a:extLst>
                <a:ext uri="{FF2B5EF4-FFF2-40B4-BE49-F238E27FC236}">
                  <a16:creationId xmlns="" xmlns:a16="http://schemas.microsoft.com/office/drawing/2014/main" id="{4FDC203C-42C7-4416-A3F2-EC85370DCB72}"/>
                </a:ext>
              </a:extLst>
            </p:cNvPr>
            <p:cNvPicPr>
              <a:picLocks noChangeAspect="1"/>
            </p:cNvPicPr>
            <p:nvPr/>
          </p:nvPicPr>
          <p:blipFill>
            <a:blip r:embed="rId23">
              <a:extLst>
                <a:ext uri="{96DAC541-7B7A-43D3-8B79-37D633B846F1}">
                  <asvg:svgBlip xmlns="" xmlns:asvg="http://schemas.microsoft.com/office/drawing/2016/SVG/main" r:embed="rId24"/>
                </a:ext>
              </a:extLst>
            </a:blip>
            <a:stretch>
              <a:fillRect/>
            </a:stretch>
          </p:blipFill>
          <p:spPr>
            <a:xfrm>
              <a:off x="7843623" y="4638830"/>
              <a:ext cx="322006" cy="342131"/>
            </a:xfrm>
            <a:prstGeom prst="rect">
              <a:avLst/>
            </a:prstGeom>
          </p:spPr>
        </p:pic>
        <p:sp>
          <p:nvSpPr>
            <p:cNvPr id="138" name="TextBox 137">
              <a:extLst>
                <a:ext uri="{FF2B5EF4-FFF2-40B4-BE49-F238E27FC236}">
                  <a16:creationId xmlns="" xmlns:a16="http://schemas.microsoft.com/office/drawing/2014/main" id="{0C97A8E3-5DCF-4F4E-BA46-8AE7BB29DED3}"/>
                </a:ext>
              </a:extLst>
            </p:cNvPr>
            <p:cNvSpPr txBox="1"/>
            <p:nvPr/>
          </p:nvSpPr>
          <p:spPr>
            <a:xfrm>
              <a:off x="7710676" y="5101649"/>
              <a:ext cx="2945069" cy="523220"/>
            </a:xfrm>
            <a:prstGeom prst="rect">
              <a:avLst/>
            </a:prstGeom>
            <a:no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giận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dữ</a:t>
              </a: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14862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down)">
                                      <p:cBhvr>
                                        <p:cTn id="7" dur="500"/>
                                        <p:tgtEl>
                                          <p:spTgt spid="130"/>
                                        </p:tgtEl>
                                      </p:cBhvr>
                                    </p:animEffect>
                                  </p:childTnLst>
                                </p:cTn>
                              </p:par>
                              <p:par>
                                <p:cTn id="8" presetID="22" presetClass="entr" presetSubtype="4"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wipe(down)">
                                      <p:cBhvr>
                                        <p:cTn id="10" dur="500"/>
                                        <p:tgtEl>
                                          <p:spTgt spid="12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wipe(up)">
                                      <p:cBhvr>
                                        <p:cTn id="19"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6229F37B-1B1B-4AF4-A59C-A4FC70E1164D}"/>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3" name="Group 2">
            <a:extLst>
              <a:ext uri="{FF2B5EF4-FFF2-40B4-BE49-F238E27FC236}">
                <a16:creationId xmlns="" xmlns:a16="http://schemas.microsoft.com/office/drawing/2014/main" id="{05EAD5ED-FB7B-4FCB-8DEC-070BA6BBDC9B}"/>
              </a:ext>
            </a:extLst>
          </p:cNvPr>
          <p:cNvGrpSpPr/>
          <p:nvPr/>
        </p:nvGrpSpPr>
        <p:grpSpPr>
          <a:xfrm>
            <a:off x="302574" y="1965169"/>
            <a:ext cx="161663" cy="293066"/>
            <a:chOff x="302574" y="1965169"/>
            <a:chExt cx="161663" cy="293066"/>
          </a:xfrm>
        </p:grpSpPr>
        <p:sp>
          <p:nvSpPr>
            <p:cNvPr id="4" name="Freeform: Shape 3">
              <a:extLst>
                <a:ext uri="{FF2B5EF4-FFF2-40B4-BE49-F238E27FC236}">
                  <a16:creationId xmlns="" xmlns:a16="http://schemas.microsoft.com/office/drawing/2014/main" id="{D30F668A-007A-40F5-91D3-781516022CF6}"/>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368C6B49-25A0-4B67-B951-8EE50927732C}"/>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6" name="Group 5">
            <a:extLst>
              <a:ext uri="{FF2B5EF4-FFF2-40B4-BE49-F238E27FC236}">
                <a16:creationId xmlns="" xmlns:a16="http://schemas.microsoft.com/office/drawing/2014/main" id="{F23EFABA-E1C7-41C3-8859-342DA538C0A1}"/>
              </a:ext>
            </a:extLst>
          </p:cNvPr>
          <p:cNvGrpSpPr/>
          <p:nvPr/>
        </p:nvGrpSpPr>
        <p:grpSpPr>
          <a:xfrm>
            <a:off x="2485806" y="193480"/>
            <a:ext cx="258490" cy="315953"/>
            <a:chOff x="2485806" y="193480"/>
            <a:chExt cx="258490" cy="315953"/>
          </a:xfrm>
        </p:grpSpPr>
        <p:sp>
          <p:nvSpPr>
            <p:cNvPr id="7" name="Freeform: Shape 6">
              <a:extLst>
                <a:ext uri="{FF2B5EF4-FFF2-40B4-BE49-F238E27FC236}">
                  <a16:creationId xmlns="" xmlns:a16="http://schemas.microsoft.com/office/drawing/2014/main" id="{4AFB8D27-9DD2-4116-8D4A-B44D8682E4DE}"/>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3E8E3471-372E-4187-A4A7-6312C36DCDB3}"/>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9" name="Group 8">
            <a:extLst>
              <a:ext uri="{FF2B5EF4-FFF2-40B4-BE49-F238E27FC236}">
                <a16:creationId xmlns="" xmlns:a16="http://schemas.microsoft.com/office/drawing/2014/main" id="{BAE1B48C-5762-4C9A-8DAC-A1BE207AD866}"/>
              </a:ext>
            </a:extLst>
          </p:cNvPr>
          <p:cNvGrpSpPr/>
          <p:nvPr/>
        </p:nvGrpSpPr>
        <p:grpSpPr>
          <a:xfrm>
            <a:off x="304495" y="624348"/>
            <a:ext cx="1369514" cy="885063"/>
            <a:chOff x="304495" y="624348"/>
            <a:chExt cx="1369514" cy="885063"/>
          </a:xfrm>
        </p:grpSpPr>
        <p:sp>
          <p:nvSpPr>
            <p:cNvPr id="10" name="Freeform: Shape 9">
              <a:extLst>
                <a:ext uri="{FF2B5EF4-FFF2-40B4-BE49-F238E27FC236}">
                  <a16:creationId xmlns="" xmlns:a16="http://schemas.microsoft.com/office/drawing/2014/main" id="{76CB11EE-9F92-4C8D-974B-B6FEA1D9B8EA}"/>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27F2A326-024D-4BEB-93FD-9A1C9D6C6534}"/>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6A25AF1E-0FF3-4681-8ED2-B84C8C90BA7D}"/>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658FC2F0-56E0-4C6A-B287-36F88BC09E74}"/>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337DBD8E-908D-4D0B-A8C0-B0701A61DC6E}"/>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82657C95-0157-4CAD-A996-BA9535D0B691}"/>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A836749C-65E9-4835-BBA9-0F29B51311A0}"/>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EE556004-6285-4198-A6D5-6220740E6D75}"/>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F129E403-3899-4907-B391-0E95B9E6238C}"/>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9033904-DC43-43BA-A154-F64E1E28B510}"/>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44615381-9D21-40B7-8FF6-7B525A728AA2}"/>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283ED216-2E43-4186-8D9C-110A7CCCA0D1}"/>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89550B67-273E-498A-B25A-101CE3B47C70}"/>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29E4D83A-ABD0-47D7-8A4D-AEE824A48A19}"/>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01A31890-4D04-460A-8E8D-6DACDF9193EA}"/>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2CBD54E9-E638-4167-9F6D-BAB4C514DBBF}"/>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B52C6B64-B778-4DF3-8CF0-9027C109D1EA}"/>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3CDE3E34-817C-4716-913A-DBA522D37154}"/>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28" name="Group 27">
            <a:extLst>
              <a:ext uri="{FF2B5EF4-FFF2-40B4-BE49-F238E27FC236}">
                <a16:creationId xmlns="" xmlns:a16="http://schemas.microsoft.com/office/drawing/2014/main" id="{1985E1AA-07D9-4850-8E15-56DFED4F94D5}"/>
              </a:ext>
            </a:extLst>
          </p:cNvPr>
          <p:cNvGrpSpPr/>
          <p:nvPr/>
        </p:nvGrpSpPr>
        <p:grpSpPr>
          <a:xfrm>
            <a:off x="772158" y="169853"/>
            <a:ext cx="801825" cy="411081"/>
            <a:chOff x="772158" y="169853"/>
            <a:chExt cx="801825" cy="411081"/>
          </a:xfrm>
        </p:grpSpPr>
        <p:sp>
          <p:nvSpPr>
            <p:cNvPr id="29" name="Freeform: Shape 28">
              <a:extLst>
                <a:ext uri="{FF2B5EF4-FFF2-40B4-BE49-F238E27FC236}">
                  <a16:creationId xmlns="" xmlns:a16="http://schemas.microsoft.com/office/drawing/2014/main" id="{FDCC8A66-E9EE-4770-B87F-4526CBB0E031}"/>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24E382D6-4141-430A-A04C-C3082301663E}"/>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D6F26922-EEB5-485C-9DAC-619473884CAB}"/>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754F86B6-AC08-49D1-B86B-2CDDFAD24DBA}"/>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05057EF3-E3B1-49B6-93A4-16623F681694}"/>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875D3843-99FA-41E9-BC8A-E41674F6E8FC}"/>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79ADFA69-C9A8-452D-AA94-9CC15AC8E0E6}"/>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18CCF6F6-D369-4F54-9F1C-1FAFCF424709}"/>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26EAC25A-C031-4570-8409-E6DC99F6B52C}"/>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BA0D1E9B-4C45-47A0-BF0E-C872B3AA84A3}"/>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B8EB8F94-A5B3-45CF-A297-2EF5EF646F49}"/>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9962B3C2-5F4B-41EC-9D82-24B136E3C69D}"/>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grpSp>
        <p:nvGrpSpPr>
          <p:cNvPr id="41" name="Group 40">
            <a:extLst>
              <a:ext uri="{FF2B5EF4-FFF2-40B4-BE49-F238E27FC236}">
                <a16:creationId xmlns="" xmlns:a16="http://schemas.microsoft.com/office/drawing/2014/main" id="{8AC93ECD-3C83-4E75-813C-AB5535F3F128}"/>
              </a:ext>
            </a:extLst>
          </p:cNvPr>
          <p:cNvGrpSpPr/>
          <p:nvPr/>
        </p:nvGrpSpPr>
        <p:grpSpPr>
          <a:xfrm>
            <a:off x="11714074" y="4445567"/>
            <a:ext cx="219627" cy="269168"/>
            <a:chOff x="11714074" y="4445567"/>
            <a:chExt cx="219627" cy="269168"/>
          </a:xfrm>
        </p:grpSpPr>
        <p:sp>
          <p:nvSpPr>
            <p:cNvPr id="42" name="Freeform: Shape 41">
              <a:extLst>
                <a:ext uri="{FF2B5EF4-FFF2-40B4-BE49-F238E27FC236}">
                  <a16:creationId xmlns="" xmlns:a16="http://schemas.microsoft.com/office/drawing/2014/main" id="{86009AD4-1D8E-4683-95EB-0FAB9C37FA65}"/>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A91EF233-FD51-46A7-A45E-7EA59031A050}"/>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44" name="Freeform: Shape 43">
            <a:extLst>
              <a:ext uri="{FF2B5EF4-FFF2-40B4-BE49-F238E27FC236}">
                <a16:creationId xmlns="" xmlns:a16="http://schemas.microsoft.com/office/drawing/2014/main" id="{EAF6F8C4-8B4F-4AED-9D17-9684AAC16D5B}"/>
              </a:ext>
            </a:extLst>
          </p:cNvPr>
          <p:cNvSpPr/>
          <p:nvPr/>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BFAB8ED1-25CE-4ADA-928B-8D494C49C0E5}"/>
              </a:ext>
            </a:extLst>
          </p:cNvPr>
          <p:cNvSpPr/>
          <p:nvPr/>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46" name="Group 45">
            <a:extLst>
              <a:ext uri="{FF2B5EF4-FFF2-40B4-BE49-F238E27FC236}">
                <a16:creationId xmlns="" xmlns:a16="http://schemas.microsoft.com/office/drawing/2014/main" id="{810973C4-9E4B-423E-B360-52C57F6889E3}"/>
              </a:ext>
            </a:extLst>
          </p:cNvPr>
          <p:cNvGrpSpPr/>
          <p:nvPr/>
        </p:nvGrpSpPr>
        <p:grpSpPr>
          <a:xfrm>
            <a:off x="10960530" y="5247842"/>
            <a:ext cx="1115360" cy="1891197"/>
            <a:chOff x="10947587" y="5253678"/>
            <a:chExt cx="1115360" cy="1891197"/>
          </a:xfrm>
        </p:grpSpPr>
        <p:sp>
          <p:nvSpPr>
            <p:cNvPr id="47" name="Freeform: Shape 46">
              <a:extLst>
                <a:ext uri="{FF2B5EF4-FFF2-40B4-BE49-F238E27FC236}">
                  <a16:creationId xmlns="" xmlns:a16="http://schemas.microsoft.com/office/drawing/2014/main" id="{1E513946-410D-4D8D-B209-1C3704635FA1}"/>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49A73410-24BA-478A-B5FE-4CC16A5CABCA}"/>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 xmlns:a16="http://schemas.microsoft.com/office/drawing/2014/main" id="{9E3CE50E-CE1F-4DF6-B2F2-97F3AA1BD07A}"/>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 xmlns:a16="http://schemas.microsoft.com/office/drawing/2014/main" id="{12E35AFD-6C88-4B1E-8219-0C056B3F013A}"/>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E0169FFC-0EE9-47B7-9CCF-3BFB452C798F}"/>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01A69D75-84FA-402E-8828-EAE1F1B8A779}"/>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 xmlns:a16="http://schemas.microsoft.com/office/drawing/2014/main" id="{D114CA67-EE56-4A19-8123-08D323C02C70}"/>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A987C445-DA17-489B-AEB8-A700EBFE626A}"/>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81A3FEB0-7669-49F2-A1E2-8548D55D6B5B}"/>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 xmlns:a16="http://schemas.microsoft.com/office/drawing/2014/main" id="{8125F049-7699-4722-813C-1F651A30FB04}"/>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55093F03-7CFC-4846-9B96-384BF0249A72}"/>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 xmlns:a16="http://schemas.microsoft.com/office/drawing/2014/main" id="{5E237F06-ED4F-4A7F-AE40-395E262CC087}"/>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 xmlns:a16="http://schemas.microsoft.com/office/drawing/2014/main" id="{FEB89775-B49F-4231-AC58-CC4B5F25C4E7}"/>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 xmlns:a16="http://schemas.microsoft.com/office/drawing/2014/main" id="{94A19946-C427-42F8-8E47-AF8B61F1230E}"/>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FE26D125-4B29-4848-A5F2-975A758A154A}"/>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 xmlns:a16="http://schemas.microsoft.com/office/drawing/2014/main" id="{7466FDA8-FCD4-404B-BA2C-14067DDD8AFD}"/>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 xmlns:a16="http://schemas.microsoft.com/office/drawing/2014/main" id="{E2ACF687-52F4-43E8-8922-608D7116E93A}"/>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47A354E1-EB3F-4B49-B6B6-4F4651EB16C7}"/>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72BDD026-4D95-42E7-83B1-B7AF2D814A80}"/>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grpSp>
        <p:nvGrpSpPr>
          <p:cNvPr id="76" name="Group 75">
            <a:extLst>
              <a:ext uri="{FF2B5EF4-FFF2-40B4-BE49-F238E27FC236}">
                <a16:creationId xmlns="" xmlns:a16="http://schemas.microsoft.com/office/drawing/2014/main" id="{95CE9E28-0EE1-4B5A-A5A2-137E39BC5E20}"/>
              </a:ext>
            </a:extLst>
          </p:cNvPr>
          <p:cNvGrpSpPr/>
          <p:nvPr/>
        </p:nvGrpSpPr>
        <p:grpSpPr>
          <a:xfrm>
            <a:off x="9124131" y="6054406"/>
            <a:ext cx="1864191" cy="1403213"/>
            <a:chOff x="5337376" y="3832625"/>
            <a:chExt cx="1864191" cy="1403213"/>
          </a:xfrm>
        </p:grpSpPr>
        <p:sp>
          <p:nvSpPr>
            <p:cNvPr id="77" name="Freeform: Shape 76">
              <a:extLst>
                <a:ext uri="{FF2B5EF4-FFF2-40B4-BE49-F238E27FC236}">
                  <a16:creationId xmlns="" xmlns:a16="http://schemas.microsoft.com/office/drawing/2014/main" id="{6069E586-CFB3-48C5-B085-56797302F149}"/>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9E55FF86-CCA2-45F0-8F85-DBBD158B38BD}"/>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 xmlns:a16="http://schemas.microsoft.com/office/drawing/2014/main" id="{9C2BDCB3-9B31-437F-BCEF-277C3497F6BD}"/>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 xmlns:a16="http://schemas.microsoft.com/office/drawing/2014/main" id="{B4E6350E-8CFC-44B9-B59C-736E4136CD39}"/>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81" name="Freeform: Shape 80">
              <a:extLst>
                <a:ext uri="{FF2B5EF4-FFF2-40B4-BE49-F238E27FC236}">
                  <a16:creationId xmlns="" xmlns:a16="http://schemas.microsoft.com/office/drawing/2014/main" id="{AE679721-101D-4FF2-A5FE-1F8BF7F09723}"/>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4B82CDCF-8219-416F-8AF1-B3E46A9DEE4E}"/>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88BA1462-70A9-46CF-B452-204470FFC466}"/>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A45C1E63-5213-49B6-ACB5-AF062A55CD9C}"/>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573F2543-22C7-46DF-9BA9-B0ADDF4CF176}"/>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7FC774DB-B7C4-4235-ABFD-CB6C6B5F9350}"/>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8F048A50-BC6B-430D-BA71-457E6BC1118E}"/>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B692D486-9387-406A-9A10-2D3B8ED4D78C}"/>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CD3E22AE-6FF4-44F9-A232-8EE049432082}"/>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994D712A-587E-413D-BA67-BDEE815C7047}"/>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C044FD98-070F-45B2-AA91-7FE917B12A84}"/>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8CFFA8CC-B4CE-4C99-9F1E-742D0D76BEEC}"/>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4EE52D75-E5CD-4422-A93F-A5B4C0FFA454}"/>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8A78C1F5-34C0-4CB5-BCA0-78B0B318230C}"/>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47734364-0215-4E41-94EA-589BCF0CF37F}"/>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C8DFDA0A-9F24-4B0F-98DB-A47C90370CD7}"/>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11EDA756-04E7-4D65-828D-03BC529FEA4A}"/>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46777565-80C8-4C91-8A83-EB5DFFACCACA}"/>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99" name="Freeform: Shape 98">
              <a:extLst>
                <a:ext uri="{FF2B5EF4-FFF2-40B4-BE49-F238E27FC236}">
                  <a16:creationId xmlns="" xmlns:a16="http://schemas.microsoft.com/office/drawing/2014/main" id="{17D5F9ED-4785-4215-9CFA-AF4789F2E86B}"/>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100" name="Freeform: Shape 99">
              <a:extLst>
                <a:ext uri="{FF2B5EF4-FFF2-40B4-BE49-F238E27FC236}">
                  <a16:creationId xmlns="" xmlns:a16="http://schemas.microsoft.com/office/drawing/2014/main" id="{25EE0E9F-EE0D-43C1-88F7-FB9383145270}"/>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85533141-EDAE-4A2C-BF2F-176951DCBDEA}"/>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D79C3934-888D-46CE-9C4A-F3232AD2DD26}"/>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103" name="Freeform: Shape 102">
              <a:extLst>
                <a:ext uri="{FF2B5EF4-FFF2-40B4-BE49-F238E27FC236}">
                  <a16:creationId xmlns="" xmlns:a16="http://schemas.microsoft.com/office/drawing/2014/main" id="{502200B2-1D29-464D-8D6C-0E71CCF986D1}"/>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4" name="Freeform: Shape 103">
              <a:extLst>
                <a:ext uri="{FF2B5EF4-FFF2-40B4-BE49-F238E27FC236}">
                  <a16:creationId xmlns="" xmlns:a16="http://schemas.microsoft.com/office/drawing/2014/main" id="{31AA1E7C-DAC7-4338-AF06-80DC6BA8D6B5}"/>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105" name="Freeform: Shape 104">
              <a:extLst>
                <a:ext uri="{FF2B5EF4-FFF2-40B4-BE49-F238E27FC236}">
                  <a16:creationId xmlns="" xmlns:a16="http://schemas.microsoft.com/office/drawing/2014/main" id="{7743FCE2-79D9-4AE8-9E16-93496FDABF57}"/>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106" name="Freeform: Shape 105">
              <a:extLst>
                <a:ext uri="{FF2B5EF4-FFF2-40B4-BE49-F238E27FC236}">
                  <a16:creationId xmlns="" xmlns:a16="http://schemas.microsoft.com/office/drawing/2014/main" id="{958C72E0-1B3D-4445-8261-14170E7BA9E6}"/>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107" name="Freeform: Shape 106">
              <a:extLst>
                <a:ext uri="{FF2B5EF4-FFF2-40B4-BE49-F238E27FC236}">
                  <a16:creationId xmlns="" xmlns:a16="http://schemas.microsoft.com/office/drawing/2014/main" id="{CE62C8FB-0981-4BD3-8945-6F451725DA5F}"/>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8" name="Freeform: Shape 107">
              <a:extLst>
                <a:ext uri="{FF2B5EF4-FFF2-40B4-BE49-F238E27FC236}">
                  <a16:creationId xmlns="" xmlns:a16="http://schemas.microsoft.com/office/drawing/2014/main" id="{EFA866E1-1CC1-42FE-9621-B5AA0470ABA8}"/>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109" name="Freeform: Shape 108">
              <a:extLst>
                <a:ext uri="{FF2B5EF4-FFF2-40B4-BE49-F238E27FC236}">
                  <a16:creationId xmlns="" xmlns:a16="http://schemas.microsoft.com/office/drawing/2014/main" id="{136A872D-A25D-4B52-A5FF-AAC14EBE5FDD}"/>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110" name="Freeform: Shape 109">
              <a:extLst>
                <a:ext uri="{FF2B5EF4-FFF2-40B4-BE49-F238E27FC236}">
                  <a16:creationId xmlns="" xmlns:a16="http://schemas.microsoft.com/office/drawing/2014/main" id="{8577A748-DD5A-4273-9411-0135551894FA}"/>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111" name="Freeform: Shape 110">
              <a:extLst>
                <a:ext uri="{FF2B5EF4-FFF2-40B4-BE49-F238E27FC236}">
                  <a16:creationId xmlns="" xmlns:a16="http://schemas.microsoft.com/office/drawing/2014/main" id="{E6F798E6-6B84-4861-A2DF-64720B441DB4}"/>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112" name="Freeform: Shape 111">
              <a:extLst>
                <a:ext uri="{FF2B5EF4-FFF2-40B4-BE49-F238E27FC236}">
                  <a16:creationId xmlns="" xmlns:a16="http://schemas.microsoft.com/office/drawing/2014/main" id="{93A86A30-05D5-41A7-B184-2CCDE27B16BC}"/>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113" name="Freeform: Shape 112">
              <a:extLst>
                <a:ext uri="{FF2B5EF4-FFF2-40B4-BE49-F238E27FC236}">
                  <a16:creationId xmlns="" xmlns:a16="http://schemas.microsoft.com/office/drawing/2014/main" id="{1AA6243A-570F-4327-AFCA-D955937CE62F}"/>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114" name="Freeform: Shape 113">
              <a:extLst>
                <a:ext uri="{FF2B5EF4-FFF2-40B4-BE49-F238E27FC236}">
                  <a16:creationId xmlns="" xmlns:a16="http://schemas.microsoft.com/office/drawing/2014/main" id="{789897F6-4FAB-464E-B81E-DC3FA56721F5}"/>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115" name="Freeform: Shape 114">
              <a:extLst>
                <a:ext uri="{FF2B5EF4-FFF2-40B4-BE49-F238E27FC236}">
                  <a16:creationId xmlns="" xmlns:a16="http://schemas.microsoft.com/office/drawing/2014/main" id="{A6451B9C-9F8A-455F-B61C-75B16E7B67B4}"/>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116" name="Freeform: Shape 115">
              <a:extLst>
                <a:ext uri="{FF2B5EF4-FFF2-40B4-BE49-F238E27FC236}">
                  <a16:creationId xmlns="" xmlns:a16="http://schemas.microsoft.com/office/drawing/2014/main" id="{720AA361-C7DB-46FC-A45F-77E2F6E54C98}"/>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117" name="Freeform: Shape 116">
              <a:extLst>
                <a:ext uri="{FF2B5EF4-FFF2-40B4-BE49-F238E27FC236}">
                  <a16:creationId xmlns="" xmlns:a16="http://schemas.microsoft.com/office/drawing/2014/main" id="{45EAA9CD-BC96-464D-9FB9-9496D5DA8D3D}"/>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18" name="Freeform: Shape 117">
              <a:extLst>
                <a:ext uri="{FF2B5EF4-FFF2-40B4-BE49-F238E27FC236}">
                  <a16:creationId xmlns="" xmlns:a16="http://schemas.microsoft.com/office/drawing/2014/main" id="{B26850AB-A646-4C8B-9BEC-0FBB6DCFFA06}"/>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pic>
        <p:nvPicPr>
          <p:cNvPr id="119" name="Picture 6" descr="Download Banner Free Burke Ashley Math Teacher - Cute Owl Clip Art - Full  Size PNG Image - PNGkit">
            <a:extLst>
              <a:ext uri="{FF2B5EF4-FFF2-40B4-BE49-F238E27FC236}">
                <a16:creationId xmlns="" xmlns:a16="http://schemas.microsoft.com/office/drawing/2014/main" id="{15B6EB29-C8BC-45D0-9F92-876DCBDF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721" y="2179727"/>
            <a:ext cx="3504643" cy="3118379"/>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a:extLst>
              <a:ext uri="{FF2B5EF4-FFF2-40B4-BE49-F238E27FC236}">
                <a16:creationId xmlns="" xmlns:a16="http://schemas.microsoft.com/office/drawing/2014/main" id="{BA02E58F-FE6C-4570-9DE2-F2F347309833}"/>
              </a:ext>
            </a:extLst>
          </p:cNvPr>
          <p:cNvSpPr txBox="1"/>
          <p:nvPr/>
        </p:nvSpPr>
        <p:spPr>
          <a:xfrm>
            <a:off x="4307180" y="422787"/>
            <a:ext cx="3623723" cy="830997"/>
          </a:xfrm>
          <a:prstGeom prst="rect">
            <a:avLst/>
          </a:prstGeom>
          <a:noFill/>
        </p:spPr>
        <p:txBody>
          <a:bodyPr wrap="square" rtlCol="0">
            <a:spAutoFit/>
          </a:bodyPr>
          <a:lstStyle/>
          <a:p>
            <a:pPr algn="ctr"/>
            <a:r>
              <a:rPr lang="en-US" sz="4800" b="1" dirty="0" err="1" smtClean="0">
                <a:latin typeface="Times New Roman" panose="02020603050405020304" pitchFamily="18" charset="0"/>
                <a:cs typeface="Times New Roman" panose="02020603050405020304" pitchFamily="18" charset="0"/>
              </a:rPr>
              <a:t>Viết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chính</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tả</a:t>
            </a:r>
            <a:endParaRPr lang="en-US" sz="4800" b="1" dirty="0">
              <a:latin typeface="Times New Roman" panose="02020603050405020304" pitchFamily="18" charset="0"/>
              <a:cs typeface="Times New Roman" panose="02020603050405020304" pitchFamily="18" charset="0"/>
            </a:endParaRPr>
          </a:p>
        </p:txBody>
      </p:sp>
      <p:sp>
        <p:nvSpPr>
          <p:cNvPr id="121" name="Google Shape;7291;p43"/>
          <p:cNvSpPr txBox="1"/>
          <p:nvPr/>
        </p:nvSpPr>
        <p:spPr>
          <a:xfrm>
            <a:off x="863246" y="3104152"/>
            <a:ext cx="2466819" cy="508342"/>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accent3"/>
              </a:buClr>
              <a:buSzPts val="1600"/>
              <a:buFont typeface="Raleway" panose="020B0003030101060003"/>
              <a:buNone/>
              <a:defRPr sz="2500" b="1" i="0" u="none" strike="noStrike" cap="none">
                <a:solidFill>
                  <a:schemeClr val="accent3"/>
                </a:solidFill>
                <a:latin typeface="Caveat Brush"/>
                <a:ea typeface="Caveat Brush"/>
                <a:cs typeface="Caveat Brush"/>
                <a:sym typeface="Caveat Brush"/>
              </a:defRPr>
            </a:lvl1pPr>
            <a:lvl2pPr marL="914400" marR="0" lvl="1"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2pPr>
            <a:lvl3pPr marL="1371600" marR="0" lvl="2"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3pPr>
            <a:lvl4pPr marL="1828800" marR="0" lvl="3"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4pPr>
            <a:lvl5pPr marL="2286000" marR="0" lvl="4"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5pPr>
            <a:lvl6pPr marL="2743200" marR="0" lvl="5"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6pPr>
            <a:lvl7pPr marL="3200400" marR="0" lvl="6"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7pPr>
            <a:lvl8pPr marL="3657600" marR="0" lvl="7"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8pPr>
            <a:lvl9pPr marL="4114800" marR="0" lvl="8"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9pPr>
          </a:lstStyle>
          <a:p>
            <a:pPr marL="0" lvl="0" indent="0" algn="ctr" rtl="0">
              <a:spcBef>
                <a:spcPts val="0"/>
              </a:spcBef>
              <a:spcAft>
                <a:spcPts val="0"/>
              </a:spcAft>
              <a:buNone/>
            </a:pP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Các</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con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viết</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vào</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vở</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chính</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tả</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ở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nhà</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字魂179号-正酷波波体" charset="-122"/>
              <a:cs typeface="Times New Roman" panose="02020603050405020304" pitchFamily="18" charset="0"/>
            </a:endParaRPr>
          </a:p>
        </p:txBody>
      </p:sp>
      <p:sp>
        <p:nvSpPr>
          <p:cNvPr id="122" name="Google Shape;7291;p43"/>
          <p:cNvSpPr txBox="1"/>
          <p:nvPr/>
        </p:nvSpPr>
        <p:spPr>
          <a:xfrm>
            <a:off x="8274192" y="3094522"/>
            <a:ext cx="3021394" cy="508342"/>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accent3"/>
              </a:buClr>
              <a:buSzPts val="1600"/>
              <a:buFont typeface="Raleway" panose="020B0003030101060003"/>
              <a:buNone/>
              <a:defRPr sz="2500" b="1" i="0" u="none" strike="noStrike" cap="none">
                <a:solidFill>
                  <a:schemeClr val="accent3"/>
                </a:solidFill>
                <a:latin typeface="Caveat Brush"/>
                <a:ea typeface="Caveat Brush"/>
                <a:cs typeface="Caveat Brush"/>
                <a:sym typeface="Caveat Brush"/>
              </a:defRPr>
            </a:lvl1pPr>
            <a:lvl2pPr marL="914400" marR="0" lvl="1"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2pPr>
            <a:lvl3pPr marL="1371600" marR="0" lvl="2"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3pPr>
            <a:lvl4pPr marL="1828800" marR="0" lvl="3"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4pPr>
            <a:lvl5pPr marL="2286000" marR="0" lvl="4"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5pPr>
            <a:lvl6pPr marL="2743200" marR="0" lvl="5"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6pPr>
            <a:lvl7pPr marL="3200400" marR="0" lvl="6"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7pPr>
            <a:lvl8pPr marL="3657600" marR="0" lvl="7"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8pPr>
            <a:lvl9pPr marL="4114800" marR="0" lvl="8"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9pPr>
          </a:lstStyle>
          <a:p>
            <a:pPr marL="0" lvl="0" indent="0" algn="ctr" rtl="0">
              <a:spcBef>
                <a:spcPts val="0"/>
              </a:spcBef>
              <a:spcAft>
                <a:spcPts val="0"/>
              </a:spcAft>
              <a:buNone/>
            </a:pP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Các</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con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ngồi</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viết</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đúng</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tư</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thế</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字魂179号-正酷波波体" charset="-122"/>
              <a:cs typeface="Times New Roman" panose="02020603050405020304" pitchFamily="18" charset="0"/>
            </a:endParaRPr>
          </a:p>
        </p:txBody>
      </p:sp>
      <p:sp>
        <p:nvSpPr>
          <p:cNvPr id="123" name="Google Shape;7291;p43"/>
          <p:cNvSpPr txBox="1"/>
          <p:nvPr/>
        </p:nvSpPr>
        <p:spPr>
          <a:xfrm>
            <a:off x="3061642" y="5623661"/>
            <a:ext cx="5398909" cy="508342"/>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accent3"/>
              </a:buClr>
              <a:buSzPts val="1600"/>
              <a:buFont typeface="Raleway" panose="020B0003030101060003"/>
              <a:buNone/>
              <a:defRPr sz="2500" b="1" i="0" u="none" strike="noStrike" cap="none">
                <a:solidFill>
                  <a:schemeClr val="accent3"/>
                </a:solidFill>
                <a:latin typeface="Caveat Brush"/>
                <a:ea typeface="Caveat Brush"/>
                <a:cs typeface="Caveat Brush"/>
                <a:sym typeface="Caveat Brush"/>
              </a:defRPr>
            </a:lvl1pPr>
            <a:lvl2pPr marL="914400" marR="0" lvl="1"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2pPr>
            <a:lvl3pPr marL="1371600" marR="0" lvl="2"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3pPr>
            <a:lvl4pPr marL="1828800" marR="0" lvl="3"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4pPr>
            <a:lvl5pPr marL="2286000" marR="0" lvl="4"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5pPr>
            <a:lvl6pPr marL="2743200" marR="0" lvl="5"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6pPr>
            <a:lvl7pPr marL="3200400" marR="0" lvl="6"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7pPr>
            <a:lvl8pPr marL="3657600" marR="0" lvl="7"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8pPr>
            <a:lvl9pPr marL="4114800" marR="0" lvl="8" indent="-323850" algn="ctr" rtl="0">
              <a:lnSpc>
                <a:spcPct val="100000"/>
              </a:lnSpc>
              <a:spcBef>
                <a:spcPts val="0"/>
              </a:spcBef>
              <a:spcAft>
                <a:spcPts val="0"/>
              </a:spcAft>
              <a:buClr>
                <a:schemeClr val="accent3"/>
              </a:buClr>
              <a:buSzPts val="1600"/>
              <a:buFont typeface="Raleway" panose="020B0003030101060003"/>
              <a:buNone/>
              <a:defRPr sz="1600" b="0" i="0" u="none" strike="noStrike" cap="none">
                <a:solidFill>
                  <a:schemeClr val="accent3"/>
                </a:solidFill>
                <a:latin typeface="Raleway" panose="020B0003030101060003"/>
                <a:ea typeface="Raleway" panose="020B0003030101060003"/>
                <a:cs typeface="Raleway" panose="020B0003030101060003"/>
                <a:sym typeface="Raleway" panose="020B0003030101060003"/>
              </a:defRPr>
            </a:lvl9pPr>
          </a:lstStyle>
          <a:p>
            <a:pPr marL="0" lvl="0" indent="0" algn="l" rtl="0">
              <a:spcBef>
                <a:spcPts val="0"/>
              </a:spcBef>
              <a:spcAft>
                <a:spcPts val="0"/>
              </a:spcAft>
              <a:buNone/>
            </a:pP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Chú</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ý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viết</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cẩn</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thận</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trình</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bày</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sạch</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 </a:t>
            </a:r>
            <a:r>
              <a:rPr lang="en-US" altLang="zh-CN" sz="2400" dirty="0" err="1" smtClean="0">
                <a:solidFill>
                  <a:srgbClr val="002060"/>
                </a:solidFill>
                <a:latin typeface="Times New Roman" panose="02020603050405020304" pitchFamily="18" charset="0"/>
                <a:ea typeface="字魂179号-正酷波波体" charset="-122"/>
                <a:cs typeface="Times New Roman" panose="02020603050405020304" pitchFamily="18" charset="0"/>
              </a:rPr>
              <a:t>đẹp</a:t>
            </a:r>
            <a:r>
              <a:rPr lang="en-US" altLang="zh-CN" sz="2400" dirty="0" smtClean="0">
                <a:solidFill>
                  <a:srgbClr val="002060"/>
                </a:solidFill>
                <a:latin typeface="Times New Roman" panose="02020603050405020304" pitchFamily="18" charset="0"/>
                <a:ea typeface="字魂179号-正酷波波体" charset="-122"/>
                <a:cs typeface="Times New Roman" panose="02020603050405020304" pitchFamily="18" charset="0"/>
              </a:rPr>
              <a:t>.</a:t>
            </a:r>
            <a:endParaRPr lang="zh-CN" altLang="en-US" sz="2400" dirty="0">
              <a:solidFill>
                <a:srgbClr val="002060"/>
              </a:solidFill>
              <a:latin typeface="Times New Roman" panose="02020603050405020304" pitchFamily="18" charset="0"/>
              <a:ea typeface="字魂179号-正酷波波体" charset="-122"/>
              <a:cs typeface="Times New Roman" panose="02020603050405020304" pitchFamily="18" charset="0"/>
            </a:endParaRPr>
          </a:p>
        </p:txBody>
      </p:sp>
      <p:grpSp>
        <p:nvGrpSpPr>
          <p:cNvPr id="124" name="Group 123">
            <a:extLst>
              <a:ext uri="{FF2B5EF4-FFF2-40B4-BE49-F238E27FC236}">
                <a16:creationId xmlns="" xmlns:a16="http://schemas.microsoft.com/office/drawing/2014/main" id="{1707C1AD-984A-4A02-8CEB-83FDA139805B}"/>
              </a:ext>
            </a:extLst>
          </p:cNvPr>
          <p:cNvGrpSpPr/>
          <p:nvPr/>
        </p:nvGrpSpPr>
        <p:grpSpPr>
          <a:xfrm>
            <a:off x="5544887" y="6244290"/>
            <a:ext cx="774185" cy="396910"/>
            <a:chOff x="772158" y="169853"/>
            <a:chExt cx="801825" cy="411081"/>
          </a:xfrm>
        </p:grpSpPr>
        <p:sp>
          <p:nvSpPr>
            <p:cNvPr id="125" name="Freeform: Shape 69">
              <a:extLst>
                <a:ext uri="{FF2B5EF4-FFF2-40B4-BE49-F238E27FC236}">
                  <a16:creationId xmlns="" xmlns:a16="http://schemas.microsoft.com/office/drawing/2014/main" id="{2EDF4FB0-8D86-4791-A41E-97DE1EDF2F8B}"/>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126" name="Freeform: Shape 70">
              <a:extLst>
                <a:ext uri="{FF2B5EF4-FFF2-40B4-BE49-F238E27FC236}">
                  <a16:creationId xmlns="" xmlns:a16="http://schemas.microsoft.com/office/drawing/2014/main" id="{530C5228-74E9-4375-B572-500C52BC0B1C}"/>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127" name="Freeform: Shape 71">
              <a:extLst>
                <a:ext uri="{FF2B5EF4-FFF2-40B4-BE49-F238E27FC236}">
                  <a16:creationId xmlns="" xmlns:a16="http://schemas.microsoft.com/office/drawing/2014/main" id="{B2E247A9-CE31-4604-8097-411EC619642B}"/>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128" name="Freeform: Shape 72">
              <a:extLst>
                <a:ext uri="{FF2B5EF4-FFF2-40B4-BE49-F238E27FC236}">
                  <a16:creationId xmlns="" xmlns:a16="http://schemas.microsoft.com/office/drawing/2014/main" id="{2048C7D9-5B60-458B-9606-0DDFB8C816C6}"/>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129" name="Freeform: Shape 73">
              <a:extLst>
                <a:ext uri="{FF2B5EF4-FFF2-40B4-BE49-F238E27FC236}">
                  <a16:creationId xmlns="" xmlns:a16="http://schemas.microsoft.com/office/drawing/2014/main" id="{50D7A317-071E-4437-9B69-6834017A5233}"/>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130" name="Freeform: Shape 74">
              <a:extLst>
                <a:ext uri="{FF2B5EF4-FFF2-40B4-BE49-F238E27FC236}">
                  <a16:creationId xmlns="" xmlns:a16="http://schemas.microsoft.com/office/drawing/2014/main" id="{7D882065-B736-4C9E-A72D-18C3950DCADD}"/>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131" name="Freeform: Shape 75">
              <a:extLst>
                <a:ext uri="{FF2B5EF4-FFF2-40B4-BE49-F238E27FC236}">
                  <a16:creationId xmlns="" xmlns:a16="http://schemas.microsoft.com/office/drawing/2014/main" id="{D00758B7-BF06-4A07-A3FC-54CE3AF145A4}"/>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132" name="Freeform: Shape 76">
              <a:extLst>
                <a:ext uri="{FF2B5EF4-FFF2-40B4-BE49-F238E27FC236}">
                  <a16:creationId xmlns="" xmlns:a16="http://schemas.microsoft.com/office/drawing/2014/main" id="{9C2E90AC-CB81-4259-B74A-8F749AB80ADA}"/>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133" name="Freeform: Shape 77">
              <a:extLst>
                <a:ext uri="{FF2B5EF4-FFF2-40B4-BE49-F238E27FC236}">
                  <a16:creationId xmlns="" xmlns:a16="http://schemas.microsoft.com/office/drawing/2014/main" id="{CF7F4059-C518-4223-B9F1-0A41B4B79E65}"/>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134" name="Freeform: Shape 78">
              <a:extLst>
                <a:ext uri="{FF2B5EF4-FFF2-40B4-BE49-F238E27FC236}">
                  <a16:creationId xmlns="" xmlns:a16="http://schemas.microsoft.com/office/drawing/2014/main" id="{766EC067-6B31-4150-ACF4-307C351C3FED}"/>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135" name="Freeform: Shape 79">
              <a:extLst>
                <a:ext uri="{FF2B5EF4-FFF2-40B4-BE49-F238E27FC236}">
                  <a16:creationId xmlns="" xmlns:a16="http://schemas.microsoft.com/office/drawing/2014/main" id="{9A011352-49B6-4F11-8550-FF2D2D650932}"/>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136" name="Freeform: Shape 80">
              <a:extLst>
                <a:ext uri="{FF2B5EF4-FFF2-40B4-BE49-F238E27FC236}">
                  <a16:creationId xmlns="" xmlns:a16="http://schemas.microsoft.com/office/drawing/2014/main" id="{A37BA6D3-7A16-4C2D-8567-BBD9DD545203}"/>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grpSp>
        <p:nvGrpSpPr>
          <p:cNvPr id="143" name="Group 142">
            <a:extLst>
              <a:ext uri="{FF2B5EF4-FFF2-40B4-BE49-F238E27FC236}">
                <a16:creationId xmlns="" xmlns:a16="http://schemas.microsoft.com/office/drawing/2014/main" id="{5DB4910B-F531-4AB5-A686-2DBEAEC46CE9}"/>
              </a:ext>
            </a:extLst>
          </p:cNvPr>
          <p:cNvGrpSpPr/>
          <p:nvPr/>
        </p:nvGrpSpPr>
        <p:grpSpPr>
          <a:xfrm>
            <a:off x="11006557" y="2770848"/>
            <a:ext cx="654781" cy="1155689"/>
            <a:chOff x="1951270" y="5756012"/>
            <a:chExt cx="678158" cy="1196950"/>
          </a:xfrm>
        </p:grpSpPr>
        <p:sp>
          <p:nvSpPr>
            <p:cNvPr id="144" name="Freeform: Shape 88">
              <a:extLst>
                <a:ext uri="{FF2B5EF4-FFF2-40B4-BE49-F238E27FC236}">
                  <a16:creationId xmlns="" xmlns:a16="http://schemas.microsoft.com/office/drawing/2014/main" id="{E86B9F1D-FB88-443B-A297-36006B244982}"/>
                </a:ext>
              </a:extLst>
            </p:cNvPr>
            <p:cNvSpPr/>
            <p:nvPr/>
          </p:nvSpPr>
          <p:spPr>
            <a:xfrm>
              <a:off x="1963560" y="5765934"/>
              <a:ext cx="657393" cy="1175492"/>
            </a:xfrm>
            <a:custGeom>
              <a:avLst/>
              <a:gdLst>
                <a:gd name="connsiteX0" fmla="*/ 288083 w 657393"/>
                <a:gd name="connsiteY0" fmla="*/ 1175277 h 1175492"/>
                <a:gd name="connsiteX1" fmla="*/ 280595 w 657393"/>
                <a:gd name="connsiteY1" fmla="*/ 1174063 h 1175492"/>
                <a:gd name="connsiteX2" fmla="*/ 1497 w 657393"/>
                <a:gd name="connsiteY2" fmla="*/ 1041091 h 1175492"/>
                <a:gd name="connsiteX3" fmla="*/ 353658 w 657393"/>
                <a:gd name="connsiteY3" fmla="*/ 25691 h 1175492"/>
                <a:gd name="connsiteX4" fmla="*/ 380374 w 657393"/>
                <a:gd name="connsiteY4" fmla="*/ 999 h 1175492"/>
                <a:gd name="connsiteX5" fmla="*/ 389482 w 657393"/>
                <a:gd name="connsiteY5" fmla="*/ -215 h 1175492"/>
                <a:gd name="connsiteX6" fmla="*/ 409721 w 657393"/>
                <a:gd name="connsiteY6" fmla="*/ 3630 h 1175492"/>
                <a:gd name="connsiteX7" fmla="*/ 633769 w 657393"/>
                <a:gd name="connsiteY7" fmla="*/ 73051 h 1175492"/>
                <a:gd name="connsiteX8" fmla="*/ 654009 w 657393"/>
                <a:gd name="connsiteY8" fmla="*/ 86003 h 1175492"/>
                <a:gd name="connsiteX9" fmla="*/ 655627 w 657393"/>
                <a:gd name="connsiteY9" fmla="*/ 115553 h 1175492"/>
                <a:gd name="connsiteX10" fmla="*/ 352039 w 657393"/>
                <a:gd name="connsiteY10" fmla="*/ 1046556 h 1175492"/>
                <a:gd name="connsiteX11" fmla="*/ 325728 w 657393"/>
                <a:gd name="connsiteY11" fmla="*/ 1115977 h 1175492"/>
                <a:gd name="connsiteX12" fmla="*/ 322894 w 657393"/>
                <a:gd name="connsiteY12" fmla="*/ 1124276 h 1175492"/>
                <a:gd name="connsiteX13" fmla="*/ 299012 w 657393"/>
                <a:gd name="connsiteY13" fmla="*/ 1171837 h 1175492"/>
                <a:gd name="connsiteX14" fmla="*/ 290512 w 657393"/>
                <a:gd name="connsiteY14" fmla="*/ 1175277 h 1175492"/>
                <a:gd name="connsiteX15" fmla="*/ 441700 w 657393"/>
                <a:gd name="connsiteY15" fmla="*/ 108874 h 1175492"/>
                <a:gd name="connsiteX16" fmla="*/ 439877 w 657393"/>
                <a:gd name="connsiteY16" fmla="*/ 108874 h 1175492"/>
                <a:gd name="connsiteX17" fmla="*/ 425507 w 657393"/>
                <a:gd name="connsiteY17" fmla="*/ 139638 h 1175492"/>
                <a:gd name="connsiteX18" fmla="*/ 442914 w 657393"/>
                <a:gd name="connsiteY18" fmla="*/ 157651 h 1175492"/>
                <a:gd name="connsiteX19" fmla="*/ 442914 w 657393"/>
                <a:gd name="connsiteY19" fmla="*/ 157651 h 1175492"/>
                <a:gd name="connsiteX20" fmla="*/ 446152 w 657393"/>
                <a:gd name="connsiteY20" fmla="*/ 157651 h 1175492"/>
                <a:gd name="connsiteX21" fmla="*/ 451819 w 657393"/>
                <a:gd name="connsiteY21" fmla="*/ 152186 h 1175492"/>
                <a:gd name="connsiteX22" fmla="*/ 462748 w 657393"/>
                <a:gd name="connsiteY22" fmla="*/ 135590 h 1175492"/>
                <a:gd name="connsiteX23" fmla="*/ 462748 w 657393"/>
                <a:gd name="connsiteY23" fmla="*/ 122232 h 1175492"/>
                <a:gd name="connsiteX24" fmla="*/ 441700 w 657393"/>
                <a:gd name="connsiteY24" fmla="*/ 108874 h 117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393" h="1175492">
                  <a:moveTo>
                    <a:pt x="288083" y="1175277"/>
                  </a:moveTo>
                  <a:cubicBezTo>
                    <a:pt x="285534" y="1175258"/>
                    <a:pt x="283024" y="1174853"/>
                    <a:pt x="280595" y="1174063"/>
                  </a:cubicBezTo>
                  <a:cubicBezTo>
                    <a:pt x="230604" y="1160908"/>
                    <a:pt x="24771" y="1084201"/>
                    <a:pt x="1497" y="1041091"/>
                  </a:cubicBezTo>
                  <a:cubicBezTo>
                    <a:pt x="-17528" y="1004661"/>
                    <a:pt x="305085" y="104826"/>
                    <a:pt x="353658" y="25691"/>
                  </a:cubicBezTo>
                  <a:cubicBezTo>
                    <a:pt x="358961" y="14256"/>
                    <a:pt x="368555" y="5391"/>
                    <a:pt x="380374" y="999"/>
                  </a:cubicBezTo>
                  <a:cubicBezTo>
                    <a:pt x="383349" y="189"/>
                    <a:pt x="386405" y="-215"/>
                    <a:pt x="389482" y="-215"/>
                  </a:cubicBezTo>
                  <a:cubicBezTo>
                    <a:pt x="396384" y="48"/>
                    <a:pt x="403204" y="1343"/>
                    <a:pt x="409721" y="3630"/>
                  </a:cubicBezTo>
                  <a:lnTo>
                    <a:pt x="633769" y="73051"/>
                  </a:lnTo>
                  <a:cubicBezTo>
                    <a:pt x="641825" y="74852"/>
                    <a:pt x="649009" y="79427"/>
                    <a:pt x="654009" y="86003"/>
                  </a:cubicBezTo>
                  <a:cubicBezTo>
                    <a:pt x="658805" y="95152"/>
                    <a:pt x="659392" y="105940"/>
                    <a:pt x="655627" y="115553"/>
                  </a:cubicBezTo>
                  <a:cubicBezTo>
                    <a:pt x="626887" y="223023"/>
                    <a:pt x="364790" y="1008912"/>
                    <a:pt x="352039" y="1046556"/>
                  </a:cubicBezTo>
                  <a:cubicBezTo>
                    <a:pt x="343539" y="1070439"/>
                    <a:pt x="334633" y="1093714"/>
                    <a:pt x="325728" y="1115977"/>
                  </a:cubicBezTo>
                  <a:lnTo>
                    <a:pt x="322894" y="1124276"/>
                  </a:lnTo>
                  <a:cubicBezTo>
                    <a:pt x="319090" y="1141903"/>
                    <a:pt x="310872" y="1158256"/>
                    <a:pt x="299012" y="1171837"/>
                  </a:cubicBezTo>
                  <a:cubicBezTo>
                    <a:pt x="296605" y="1173841"/>
                    <a:pt x="293629" y="1175035"/>
                    <a:pt x="290512" y="1175277"/>
                  </a:cubicBezTo>
                  <a:close/>
                  <a:moveTo>
                    <a:pt x="441700" y="108874"/>
                  </a:moveTo>
                  <a:lnTo>
                    <a:pt x="439877" y="108874"/>
                  </a:lnTo>
                  <a:cubicBezTo>
                    <a:pt x="431356" y="116929"/>
                    <a:pt x="426216" y="127939"/>
                    <a:pt x="425507" y="139638"/>
                  </a:cubicBezTo>
                  <a:cubicBezTo>
                    <a:pt x="426458" y="148948"/>
                    <a:pt x="433644" y="156396"/>
                    <a:pt x="442914" y="157651"/>
                  </a:cubicBezTo>
                  <a:lnTo>
                    <a:pt x="442914" y="157651"/>
                  </a:lnTo>
                  <a:cubicBezTo>
                    <a:pt x="443986" y="157833"/>
                    <a:pt x="445079" y="157833"/>
                    <a:pt x="446152" y="157651"/>
                  </a:cubicBezTo>
                  <a:cubicBezTo>
                    <a:pt x="448378" y="156213"/>
                    <a:pt x="450301" y="154351"/>
                    <a:pt x="451819" y="152186"/>
                  </a:cubicBezTo>
                  <a:cubicBezTo>
                    <a:pt x="456392" y="147329"/>
                    <a:pt x="460097" y="141722"/>
                    <a:pt x="462748" y="135590"/>
                  </a:cubicBezTo>
                  <a:cubicBezTo>
                    <a:pt x="464812" y="131380"/>
                    <a:pt x="464812" y="126442"/>
                    <a:pt x="462748" y="122232"/>
                  </a:cubicBezTo>
                  <a:cubicBezTo>
                    <a:pt x="457668" y="115270"/>
                    <a:pt x="450159" y="110493"/>
                    <a:pt x="441700" y="108874"/>
                  </a:cubicBezTo>
                  <a:close/>
                </a:path>
              </a:pathLst>
            </a:custGeom>
            <a:solidFill>
              <a:srgbClr val="63D1E1"/>
            </a:solidFill>
            <a:ln w="20234" cap="flat">
              <a:noFill/>
              <a:prstDash val="solid"/>
              <a:miter/>
            </a:ln>
          </p:spPr>
          <p:txBody>
            <a:bodyPr rtlCol="0" anchor="ctr"/>
            <a:lstStyle/>
            <a:p>
              <a:endParaRPr lang="en-US"/>
            </a:p>
          </p:txBody>
        </p:sp>
        <p:sp>
          <p:nvSpPr>
            <p:cNvPr id="145" name="Freeform: Shape 89">
              <a:extLst>
                <a:ext uri="{FF2B5EF4-FFF2-40B4-BE49-F238E27FC236}">
                  <a16:creationId xmlns="" xmlns:a16="http://schemas.microsoft.com/office/drawing/2014/main" id="{F98416A1-E74E-482F-A70A-B860C3E8074E}"/>
                </a:ext>
              </a:extLst>
            </p:cNvPr>
            <p:cNvSpPr/>
            <p:nvPr/>
          </p:nvSpPr>
          <p:spPr>
            <a:xfrm>
              <a:off x="1951270" y="5756012"/>
              <a:ext cx="678158" cy="1196950"/>
            </a:xfrm>
            <a:custGeom>
              <a:avLst/>
              <a:gdLst>
                <a:gd name="connsiteX0" fmla="*/ 401772 w 678158"/>
                <a:gd name="connsiteY0" fmla="*/ 20433 h 1196950"/>
                <a:gd name="connsiteX1" fmla="*/ 418369 w 678158"/>
                <a:gd name="connsiteY1" fmla="*/ 23874 h 1196950"/>
                <a:gd name="connsiteX2" fmla="*/ 642417 w 678158"/>
                <a:gd name="connsiteY2" fmla="*/ 93093 h 1196950"/>
                <a:gd name="connsiteX3" fmla="*/ 657191 w 678158"/>
                <a:gd name="connsiteY3" fmla="*/ 101795 h 1196950"/>
                <a:gd name="connsiteX4" fmla="*/ 657191 w 678158"/>
                <a:gd name="connsiteY4" fmla="*/ 122034 h 1196950"/>
                <a:gd name="connsiteX5" fmla="*/ 353603 w 678158"/>
                <a:gd name="connsiteY5" fmla="*/ 1053038 h 1196950"/>
                <a:gd name="connsiteX6" fmla="*/ 327696 w 678158"/>
                <a:gd name="connsiteY6" fmla="*/ 1121850 h 1196950"/>
                <a:gd name="connsiteX7" fmla="*/ 304624 w 678158"/>
                <a:gd name="connsiteY7" fmla="*/ 1173056 h 1196950"/>
                <a:gd name="connsiteX8" fmla="*/ 301588 w 678158"/>
                <a:gd name="connsiteY8" fmla="*/ 1174473 h 1196950"/>
                <a:gd name="connsiteX9" fmla="*/ 300374 w 678158"/>
                <a:gd name="connsiteY9" fmla="*/ 1174473 h 1196950"/>
                <a:gd name="connsiteX10" fmla="*/ 295719 w 678158"/>
                <a:gd name="connsiteY10" fmla="*/ 1174473 h 1196950"/>
                <a:gd name="connsiteX11" fmla="*/ 23299 w 678158"/>
                <a:gd name="connsiteY11" fmla="*/ 1046561 h 1196950"/>
                <a:gd name="connsiteX12" fmla="*/ 375056 w 678158"/>
                <a:gd name="connsiteY12" fmla="*/ 42089 h 1196950"/>
                <a:gd name="connsiteX13" fmla="*/ 395296 w 678158"/>
                <a:gd name="connsiteY13" fmla="*/ 21850 h 1196950"/>
                <a:gd name="connsiteX14" fmla="*/ 401367 w 678158"/>
                <a:gd name="connsiteY14" fmla="*/ 21850 h 1196950"/>
                <a:gd name="connsiteX15" fmla="*/ 456013 w 678158"/>
                <a:gd name="connsiteY15" fmla="*/ 179918 h 1196950"/>
                <a:gd name="connsiteX16" fmla="*/ 463096 w 678158"/>
                <a:gd name="connsiteY16" fmla="*/ 178704 h 1196950"/>
                <a:gd name="connsiteX17" fmla="*/ 473015 w 678158"/>
                <a:gd name="connsiteY17" fmla="*/ 170001 h 1196950"/>
                <a:gd name="connsiteX18" fmla="*/ 485563 w 678158"/>
                <a:gd name="connsiteY18" fmla="*/ 149762 h 1196950"/>
                <a:gd name="connsiteX19" fmla="*/ 484349 w 678158"/>
                <a:gd name="connsiteY19" fmla="*/ 127094 h 1196950"/>
                <a:gd name="connsiteX20" fmla="*/ 453585 w 678158"/>
                <a:gd name="connsiteY20" fmla="*/ 108878 h 1196950"/>
                <a:gd name="connsiteX21" fmla="*/ 446703 w 678158"/>
                <a:gd name="connsiteY21" fmla="*/ 110295 h 1196950"/>
                <a:gd name="connsiteX22" fmla="*/ 426464 w 678158"/>
                <a:gd name="connsiteY22" fmla="*/ 150774 h 1196950"/>
                <a:gd name="connsiteX23" fmla="*/ 453787 w 678158"/>
                <a:gd name="connsiteY23" fmla="*/ 179310 h 1196950"/>
                <a:gd name="connsiteX24" fmla="*/ 455811 w 678158"/>
                <a:gd name="connsiteY24" fmla="*/ 179310 h 1196950"/>
                <a:gd name="connsiteX25" fmla="*/ 401165 w 678158"/>
                <a:gd name="connsiteY25" fmla="*/ -211 h 1196950"/>
                <a:gd name="connsiteX26" fmla="*/ 389224 w 678158"/>
                <a:gd name="connsiteY26" fmla="*/ 1408 h 1196950"/>
                <a:gd name="connsiteX27" fmla="*/ 356032 w 678158"/>
                <a:gd name="connsiteY27" fmla="*/ 30958 h 1196950"/>
                <a:gd name="connsiteX28" fmla="*/ 148580 w 678158"/>
                <a:gd name="connsiteY28" fmla="*/ 573166 h 1196950"/>
                <a:gd name="connsiteX29" fmla="*/ 43336 w 678158"/>
                <a:gd name="connsiteY29" fmla="*/ 891327 h 1196950"/>
                <a:gd name="connsiteX30" fmla="*/ 2857 w 678158"/>
                <a:gd name="connsiteY30" fmla="*/ 1056681 h 1196950"/>
                <a:gd name="connsiteX31" fmla="*/ 288837 w 678158"/>
                <a:gd name="connsiteY31" fmla="*/ 1195319 h 1196950"/>
                <a:gd name="connsiteX32" fmla="*/ 298957 w 678158"/>
                <a:gd name="connsiteY32" fmla="*/ 1196736 h 1196950"/>
                <a:gd name="connsiteX33" fmla="*/ 302600 w 678158"/>
                <a:gd name="connsiteY33" fmla="*/ 1196736 h 1196950"/>
                <a:gd name="connsiteX34" fmla="*/ 316565 w 678158"/>
                <a:gd name="connsiteY34" fmla="*/ 1190867 h 1196950"/>
                <a:gd name="connsiteX35" fmla="*/ 343483 w 678158"/>
                <a:gd name="connsiteY35" fmla="*/ 1138244 h 1196950"/>
                <a:gd name="connsiteX36" fmla="*/ 346115 w 678158"/>
                <a:gd name="connsiteY36" fmla="*/ 1130756 h 1196950"/>
                <a:gd name="connsiteX37" fmla="*/ 372628 w 678158"/>
                <a:gd name="connsiteY37" fmla="*/ 1060930 h 1196950"/>
                <a:gd name="connsiteX38" fmla="*/ 676216 w 678158"/>
                <a:gd name="connsiteY38" fmla="*/ 129927 h 1196950"/>
                <a:gd name="connsiteX39" fmla="*/ 672977 w 678158"/>
                <a:gd name="connsiteY39" fmla="*/ 91676 h 1196950"/>
                <a:gd name="connsiteX40" fmla="*/ 646666 w 678158"/>
                <a:gd name="connsiteY40" fmla="*/ 74269 h 1196950"/>
                <a:gd name="connsiteX41" fmla="*/ 422417 w 678158"/>
                <a:gd name="connsiteY41" fmla="*/ 4849 h 1196950"/>
                <a:gd name="connsiteX42" fmla="*/ 399546 w 678158"/>
                <a:gd name="connsiteY42" fmla="*/ 599 h 1196950"/>
                <a:gd name="connsiteX43" fmla="*/ 454596 w 678158"/>
                <a:gd name="connsiteY43" fmla="*/ 157656 h 1196950"/>
                <a:gd name="connsiteX44" fmla="*/ 447917 w 678158"/>
                <a:gd name="connsiteY44" fmla="*/ 150166 h 1196950"/>
                <a:gd name="connsiteX45" fmla="*/ 455405 w 678158"/>
                <a:gd name="connsiteY45" fmla="*/ 129927 h 1196950"/>
                <a:gd name="connsiteX46" fmla="*/ 465930 w 678158"/>
                <a:gd name="connsiteY46" fmla="*/ 137214 h 1196950"/>
                <a:gd name="connsiteX47" fmla="*/ 465930 w 678158"/>
                <a:gd name="connsiteY47" fmla="*/ 141059 h 1196950"/>
                <a:gd name="connsiteX48" fmla="*/ 456822 w 678158"/>
                <a:gd name="connsiteY48" fmla="*/ 154417 h 1196950"/>
                <a:gd name="connsiteX49" fmla="*/ 455204 w 678158"/>
                <a:gd name="connsiteY49" fmla="*/ 156643 h 11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78158" h="1196950">
                  <a:moveTo>
                    <a:pt x="401772" y="20433"/>
                  </a:moveTo>
                  <a:cubicBezTo>
                    <a:pt x="407460" y="20676"/>
                    <a:pt x="413065" y="21850"/>
                    <a:pt x="418369" y="23874"/>
                  </a:cubicBezTo>
                  <a:lnTo>
                    <a:pt x="642417" y="93093"/>
                  </a:lnTo>
                  <a:cubicBezTo>
                    <a:pt x="648204" y="94206"/>
                    <a:pt x="653426" y="97281"/>
                    <a:pt x="657191" y="101795"/>
                  </a:cubicBezTo>
                  <a:cubicBezTo>
                    <a:pt x="659964" y="108251"/>
                    <a:pt x="659964" y="115577"/>
                    <a:pt x="657191" y="122034"/>
                  </a:cubicBezTo>
                  <a:cubicBezTo>
                    <a:pt x="629261" y="226063"/>
                    <a:pt x="369997" y="1004666"/>
                    <a:pt x="353603" y="1053038"/>
                  </a:cubicBezTo>
                  <a:cubicBezTo>
                    <a:pt x="345507" y="1075908"/>
                    <a:pt x="336804" y="1098980"/>
                    <a:pt x="327696" y="1121850"/>
                  </a:cubicBezTo>
                  <a:cubicBezTo>
                    <a:pt x="324256" y="1130149"/>
                    <a:pt x="314744" y="1165568"/>
                    <a:pt x="304624" y="1173056"/>
                  </a:cubicBezTo>
                  <a:cubicBezTo>
                    <a:pt x="303794" y="1173845"/>
                    <a:pt x="302722" y="1174351"/>
                    <a:pt x="301588" y="1174473"/>
                  </a:cubicBezTo>
                  <a:lnTo>
                    <a:pt x="300374" y="1174473"/>
                  </a:lnTo>
                  <a:cubicBezTo>
                    <a:pt x="298836" y="1174676"/>
                    <a:pt x="297257" y="1174676"/>
                    <a:pt x="295719" y="1174473"/>
                  </a:cubicBezTo>
                  <a:cubicBezTo>
                    <a:pt x="239454" y="1159496"/>
                    <a:pt x="43336" y="1084003"/>
                    <a:pt x="23299" y="1046561"/>
                  </a:cubicBezTo>
                  <a:cubicBezTo>
                    <a:pt x="13382" y="1027536"/>
                    <a:pt x="306648" y="156036"/>
                    <a:pt x="375056" y="42089"/>
                  </a:cubicBezTo>
                  <a:cubicBezTo>
                    <a:pt x="379105" y="33102"/>
                    <a:pt x="386309" y="25898"/>
                    <a:pt x="395296" y="21850"/>
                  </a:cubicBezTo>
                  <a:cubicBezTo>
                    <a:pt x="397299" y="21546"/>
                    <a:pt x="399363" y="21546"/>
                    <a:pt x="401367" y="21850"/>
                  </a:cubicBezTo>
                  <a:moveTo>
                    <a:pt x="456013" y="179918"/>
                  </a:moveTo>
                  <a:cubicBezTo>
                    <a:pt x="458422" y="179938"/>
                    <a:pt x="460830" y="179534"/>
                    <a:pt x="463096" y="178704"/>
                  </a:cubicBezTo>
                  <a:cubicBezTo>
                    <a:pt x="467023" y="176599"/>
                    <a:pt x="470423" y="173623"/>
                    <a:pt x="473015" y="170001"/>
                  </a:cubicBezTo>
                  <a:cubicBezTo>
                    <a:pt x="478297" y="163990"/>
                    <a:pt x="482527" y="157149"/>
                    <a:pt x="485563" y="149762"/>
                  </a:cubicBezTo>
                  <a:cubicBezTo>
                    <a:pt x="488720" y="142435"/>
                    <a:pt x="488274" y="134035"/>
                    <a:pt x="484349" y="127094"/>
                  </a:cubicBezTo>
                  <a:cubicBezTo>
                    <a:pt x="477204" y="116873"/>
                    <a:pt x="465991" y="110235"/>
                    <a:pt x="453585" y="108878"/>
                  </a:cubicBezTo>
                  <a:cubicBezTo>
                    <a:pt x="451217" y="108838"/>
                    <a:pt x="448868" y="109324"/>
                    <a:pt x="446703" y="110295"/>
                  </a:cubicBezTo>
                  <a:cubicBezTo>
                    <a:pt x="434478" y="120273"/>
                    <a:pt x="427112" y="135008"/>
                    <a:pt x="426464" y="150774"/>
                  </a:cubicBezTo>
                  <a:cubicBezTo>
                    <a:pt x="427375" y="165690"/>
                    <a:pt x="438931" y="177753"/>
                    <a:pt x="453787" y="179310"/>
                  </a:cubicBezTo>
                  <a:lnTo>
                    <a:pt x="455811" y="179310"/>
                  </a:lnTo>
                  <a:moveTo>
                    <a:pt x="401165" y="-211"/>
                  </a:moveTo>
                  <a:cubicBezTo>
                    <a:pt x="397118" y="-272"/>
                    <a:pt x="393109" y="275"/>
                    <a:pt x="389224" y="1408"/>
                  </a:cubicBezTo>
                  <a:cubicBezTo>
                    <a:pt x="374753" y="6610"/>
                    <a:pt x="362873" y="17195"/>
                    <a:pt x="356032" y="30958"/>
                  </a:cubicBezTo>
                  <a:cubicBezTo>
                    <a:pt x="310493" y="106652"/>
                    <a:pt x="185820" y="465088"/>
                    <a:pt x="148580" y="573166"/>
                  </a:cubicBezTo>
                  <a:cubicBezTo>
                    <a:pt x="108101" y="688529"/>
                    <a:pt x="70659" y="804500"/>
                    <a:pt x="43336" y="891327"/>
                  </a:cubicBezTo>
                  <a:cubicBezTo>
                    <a:pt x="-4226" y="1041704"/>
                    <a:pt x="-1392" y="1046965"/>
                    <a:pt x="2857" y="1056681"/>
                  </a:cubicBezTo>
                  <a:cubicBezTo>
                    <a:pt x="30382" y="1108088"/>
                    <a:pt x="255038" y="1186413"/>
                    <a:pt x="288837" y="1195319"/>
                  </a:cubicBezTo>
                  <a:cubicBezTo>
                    <a:pt x="292137" y="1196250"/>
                    <a:pt x="295536" y="1196736"/>
                    <a:pt x="298957" y="1196736"/>
                  </a:cubicBezTo>
                  <a:lnTo>
                    <a:pt x="302600" y="1196736"/>
                  </a:lnTo>
                  <a:cubicBezTo>
                    <a:pt x="307700" y="1196048"/>
                    <a:pt x="312517" y="1194024"/>
                    <a:pt x="316565" y="1190867"/>
                  </a:cubicBezTo>
                  <a:cubicBezTo>
                    <a:pt x="330004" y="1175990"/>
                    <a:pt x="339293" y="1157856"/>
                    <a:pt x="343483" y="1138244"/>
                  </a:cubicBezTo>
                  <a:cubicBezTo>
                    <a:pt x="344698" y="1135006"/>
                    <a:pt x="345507" y="1132375"/>
                    <a:pt x="346115" y="1130756"/>
                  </a:cubicBezTo>
                  <a:cubicBezTo>
                    <a:pt x="355222" y="1108493"/>
                    <a:pt x="364128" y="1085015"/>
                    <a:pt x="372628" y="1060930"/>
                  </a:cubicBezTo>
                  <a:cubicBezTo>
                    <a:pt x="385783" y="1023285"/>
                    <a:pt x="648083" y="236588"/>
                    <a:pt x="676216" y="129927"/>
                  </a:cubicBezTo>
                  <a:cubicBezTo>
                    <a:pt x="680628" y="117298"/>
                    <a:pt x="679454" y="103374"/>
                    <a:pt x="672977" y="91676"/>
                  </a:cubicBezTo>
                  <a:cubicBezTo>
                    <a:pt x="666642" y="82831"/>
                    <a:pt x="657292" y="76637"/>
                    <a:pt x="646666" y="74269"/>
                  </a:cubicBezTo>
                  <a:lnTo>
                    <a:pt x="422417" y="4849"/>
                  </a:lnTo>
                  <a:cubicBezTo>
                    <a:pt x="415049" y="2279"/>
                    <a:pt x="407337" y="842"/>
                    <a:pt x="399546" y="599"/>
                  </a:cubicBezTo>
                  <a:close/>
                  <a:moveTo>
                    <a:pt x="454596" y="157656"/>
                  </a:moveTo>
                  <a:cubicBezTo>
                    <a:pt x="451096" y="156683"/>
                    <a:pt x="448484" y="153748"/>
                    <a:pt x="447917" y="150166"/>
                  </a:cubicBezTo>
                  <a:cubicBezTo>
                    <a:pt x="448687" y="142901"/>
                    <a:pt x="451257" y="135938"/>
                    <a:pt x="455405" y="129927"/>
                  </a:cubicBezTo>
                  <a:cubicBezTo>
                    <a:pt x="459413" y="131526"/>
                    <a:pt x="463016" y="134016"/>
                    <a:pt x="465930" y="137214"/>
                  </a:cubicBezTo>
                  <a:cubicBezTo>
                    <a:pt x="466113" y="138489"/>
                    <a:pt x="466113" y="139783"/>
                    <a:pt x="465930" y="141059"/>
                  </a:cubicBezTo>
                  <a:cubicBezTo>
                    <a:pt x="463623" y="145977"/>
                    <a:pt x="460547" y="150491"/>
                    <a:pt x="456822" y="154417"/>
                  </a:cubicBezTo>
                  <a:lnTo>
                    <a:pt x="455204" y="156643"/>
                  </a:lnTo>
                  <a:close/>
                </a:path>
              </a:pathLst>
            </a:custGeom>
            <a:solidFill>
              <a:srgbClr val="190B0B"/>
            </a:solidFill>
            <a:ln w="20234" cap="flat">
              <a:noFill/>
              <a:prstDash val="solid"/>
              <a:miter/>
            </a:ln>
          </p:spPr>
          <p:txBody>
            <a:bodyPr rtlCol="0" anchor="ctr"/>
            <a:lstStyle/>
            <a:p>
              <a:endParaRPr lang="en-US"/>
            </a:p>
          </p:txBody>
        </p:sp>
        <p:sp>
          <p:nvSpPr>
            <p:cNvPr id="146" name="Freeform: Shape 90">
              <a:extLst>
                <a:ext uri="{FF2B5EF4-FFF2-40B4-BE49-F238E27FC236}">
                  <a16:creationId xmlns="" xmlns:a16="http://schemas.microsoft.com/office/drawing/2014/main" id="{F1687778-9AAD-4EE2-B989-FED1B87055E2}"/>
                </a:ext>
              </a:extLst>
            </p:cNvPr>
            <p:cNvSpPr/>
            <p:nvPr/>
          </p:nvSpPr>
          <p:spPr>
            <a:xfrm>
              <a:off x="2225656" y="6848730"/>
              <a:ext cx="43918" cy="16394"/>
            </a:xfrm>
            <a:custGeom>
              <a:avLst/>
              <a:gdLst>
                <a:gd name="connsiteX0" fmla="*/ 688 w 43918"/>
                <a:gd name="connsiteY0" fmla="*/ -215 h 16394"/>
                <a:gd name="connsiteX1" fmla="*/ 44607 w 43918"/>
                <a:gd name="connsiteY1" fmla="*/ 16180 h 16394"/>
              </a:gdLst>
              <a:ahLst/>
              <a:cxnLst>
                <a:cxn ang="0">
                  <a:pos x="connsiteX0" y="connsiteY0"/>
                </a:cxn>
                <a:cxn ang="0">
                  <a:pos x="connsiteX1" y="connsiteY1"/>
                </a:cxn>
              </a:cxnLst>
              <a:rect l="l" t="t" r="r" b="b"/>
              <a:pathLst>
                <a:path w="43918" h="16394">
                  <a:moveTo>
                    <a:pt x="688" y="-215"/>
                  </a:moveTo>
                  <a:lnTo>
                    <a:pt x="44607" y="16180"/>
                  </a:lnTo>
                </a:path>
              </a:pathLst>
            </a:custGeom>
            <a:noFill/>
            <a:ln w="21448" cap="rnd">
              <a:solidFill>
                <a:srgbClr val="190B0B"/>
              </a:solidFill>
              <a:prstDash val="solid"/>
              <a:round/>
            </a:ln>
          </p:spPr>
          <p:txBody>
            <a:bodyPr rtlCol="0" anchor="ctr"/>
            <a:lstStyle/>
            <a:p>
              <a:endParaRPr lang="en-US"/>
            </a:p>
          </p:txBody>
        </p:sp>
        <p:sp>
          <p:nvSpPr>
            <p:cNvPr id="147" name="Freeform: Shape 91">
              <a:extLst>
                <a:ext uri="{FF2B5EF4-FFF2-40B4-BE49-F238E27FC236}">
                  <a16:creationId xmlns="" xmlns:a16="http://schemas.microsoft.com/office/drawing/2014/main" id="{B5968303-8F70-41B4-BC7E-10EE5C956C9E}"/>
                </a:ext>
              </a:extLst>
            </p:cNvPr>
            <p:cNvSpPr/>
            <p:nvPr/>
          </p:nvSpPr>
          <p:spPr>
            <a:xfrm>
              <a:off x="2185178" y="6778703"/>
              <a:ext cx="101196" cy="41895"/>
            </a:xfrm>
            <a:custGeom>
              <a:avLst/>
              <a:gdLst>
                <a:gd name="connsiteX0" fmla="*/ 688 w 101196"/>
                <a:gd name="connsiteY0" fmla="*/ -215 h 41895"/>
                <a:gd name="connsiteX1" fmla="*/ 101884 w 101196"/>
                <a:gd name="connsiteY1" fmla="*/ 41680 h 41895"/>
              </a:gdLst>
              <a:ahLst/>
              <a:cxnLst>
                <a:cxn ang="0">
                  <a:pos x="connsiteX0" y="connsiteY0"/>
                </a:cxn>
                <a:cxn ang="0">
                  <a:pos x="connsiteX1" y="connsiteY1"/>
                </a:cxn>
              </a:cxnLst>
              <a:rect l="l" t="t" r="r" b="b"/>
              <a:pathLst>
                <a:path w="101196" h="41895">
                  <a:moveTo>
                    <a:pt x="688" y="-215"/>
                  </a:moveTo>
                  <a:lnTo>
                    <a:pt x="101884" y="41680"/>
                  </a:lnTo>
                </a:path>
              </a:pathLst>
            </a:custGeom>
            <a:noFill/>
            <a:ln w="21448" cap="rnd">
              <a:solidFill>
                <a:srgbClr val="190B0B"/>
              </a:solidFill>
              <a:prstDash val="solid"/>
              <a:round/>
            </a:ln>
          </p:spPr>
          <p:txBody>
            <a:bodyPr rtlCol="0" anchor="ctr"/>
            <a:lstStyle/>
            <a:p>
              <a:endParaRPr lang="en-US"/>
            </a:p>
          </p:txBody>
        </p:sp>
        <p:sp>
          <p:nvSpPr>
            <p:cNvPr id="148" name="Freeform: Shape 92">
              <a:extLst>
                <a:ext uri="{FF2B5EF4-FFF2-40B4-BE49-F238E27FC236}">
                  <a16:creationId xmlns="" xmlns:a16="http://schemas.microsoft.com/office/drawing/2014/main" id="{7FDD5C56-FD15-4D01-B1CB-CE45FC9892AD}"/>
                </a:ext>
              </a:extLst>
            </p:cNvPr>
            <p:cNvSpPr/>
            <p:nvPr/>
          </p:nvSpPr>
          <p:spPr>
            <a:xfrm>
              <a:off x="2268158" y="6735999"/>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49" name="Freeform: Shape 93">
              <a:extLst>
                <a:ext uri="{FF2B5EF4-FFF2-40B4-BE49-F238E27FC236}">
                  <a16:creationId xmlns="" xmlns:a16="http://schemas.microsoft.com/office/drawing/2014/main" id="{85D6381D-7FED-4BE5-AD88-ABD8A6E365A8}"/>
                </a:ext>
              </a:extLst>
            </p:cNvPr>
            <p:cNvSpPr/>
            <p:nvPr/>
          </p:nvSpPr>
          <p:spPr>
            <a:xfrm>
              <a:off x="2227680" y="6665768"/>
              <a:ext cx="101196" cy="41895"/>
            </a:xfrm>
            <a:custGeom>
              <a:avLst/>
              <a:gdLst>
                <a:gd name="connsiteX0" fmla="*/ 688 w 101196"/>
                <a:gd name="connsiteY0" fmla="*/ -215 h 41895"/>
                <a:gd name="connsiteX1" fmla="*/ 101884 w 101196"/>
                <a:gd name="connsiteY1" fmla="*/ 41680 h 41895"/>
              </a:gdLst>
              <a:ahLst/>
              <a:cxnLst>
                <a:cxn ang="0">
                  <a:pos x="connsiteX0" y="connsiteY0"/>
                </a:cxn>
                <a:cxn ang="0">
                  <a:pos x="connsiteX1" y="connsiteY1"/>
                </a:cxn>
              </a:cxnLst>
              <a:rect l="l" t="t" r="r" b="b"/>
              <a:pathLst>
                <a:path w="101196" h="41895">
                  <a:moveTo>
                    <a:pt x="688" y="-215"/>
                  </a:moveTo>
                  <a:lnTo>
                    <a:pt x="101884" y="41680"/>
                  </a:lnTo>
                </a:path>
              </a:pathLst>
            </a:custGeom>
            <a:noFill/>
            <a:ln w="21448" cap="rnd">
              <a:solidFill>
                <a:srgbClr val="190B0B"/>
              </a:solidFill>
              <a:prstDash val="solid"/>
              <a:round/>
            </a:ln>
          </p:spPr>
          <p:txBody>
            <a:bodyPr rtlCol="0" anchor="ctr"/>
            <a:lstStyle/>
            <a:p>
              <a:endParaRPr lang="en-US"/>
            </a:p>
          </p:txBody>
        </p:sp>
        <p:sp>
          <p:nvSpPr>
            <p:cNvPr id="150" name="Freeform: Shape 94">
              <a:extLst>
                <a:ext uri="{FF2B5EF4-FFF2-40B4-BE49-F238E27FC236}">
                  <a16:creationId xmlns="" xmlns:a16="http://schemas.microsoft.com/office/drawing/2014/main" id="{5FB8152A-EBFC-4597-B726-254E33CA77B7}"/>
                </a:ext>
              </a:extLst>
            </p:cNvPr>
            <p:cNvSpPr/>
            <p:nvPr/>
          </p:nvSpPr>
          <p:spPr>
            <a:xfrm>
              <a:off x="2309851" y="6623064"/>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51" name="Freeform: Shape 95">
              <a:extLst>
                <a:ext uri="{FF2B5EF4-FFF2-40B4-BE49-F238E27FC236}">
                  <a16:creationId xmlns="" xmlns:a16="http://schemas.microsoft.com/office/drawing/2014/main" id="{CED058CF-82ED-46A3-85C9-E1D64DB1A319}"/>
                </a:ext>
              </a:extLst>
            </p:cNvPr>
            <p:cNvSpPr/>
            <p:nvPr/>
          </p:nvSpPr>
          <p:spPr>
            <a:xfrm>
              <a:off x="2269372" y="6553036"/>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52" name="Freeform: Shape 96">
              <a:extLst>
                <a:ext uri="{FF2B5EF4-FFF2-40B4-BE49-F238E27FC236}">
                  <a16:creationId xmlns="" xmlns:a16="http://schemas.microsoft.com/office/drawing/2014/main" id="{2C5D55A7-AF81-4654-9E09-853FE3AF5BE2}"/>
                </a:ext>
              </a:extLst>
            </p:cNvPr>
            <p:cNvSpPr/>
            <p:nvPr/>
          </p:nvSpPr>
          <p:spPr>
            <a:xfrm>
              <a:off x="2351543" y="6510331"/>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53" name="Freeform: Shape 97">
              <a:extLst>
                <a:ext uri="{FF2B5EF4-FFF2-40B4-BE49-F238E27FC236}">
                  <a16:creationId xmlns="" xmlns:a16="http://schemas.microsoft.com/office/drawing/2014/main" id="{0B69030A-EEE5-47DD-AF5F-B7A30BA05D9F}"/>
                </a:ext>
              </a:extLst>
            </p:cNvPr>
            <p:cNvSpPr/>
            <p:nvPr/>
          </p:nvSpPr>
          <p:spPr>
            <a:xfrm>
              <a:off x="2311065" y="6440102"/>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54" name="Freeform: Shape 98">
              <a:extLst>
                <a:ext uri="{FF2B5EF4-FFF2-40B4-BE49-F238E27FC236}">
                  <a16:creationId xmlns="" xmlns:a16="http://schemas.microsoft.com/office/drawing/2014/main" id="{8EA556C7-2D56-4DB7-8CDA-922F3FE461EF}"/>
                </a:ext>
              </a:extLst>
            </p:cNvPr>
            <p:cNvSpPr/>
            <p:nvPr/>
          </p:nvSpPr>
          <p:spPr>
            <a:xfrm>
              <a:off x="2389998" y="6396992"/>
              <a:ext cx="43717" cy="16393"/>
            </a:xfrm>
            <a:custGeom>
              <a:avLst/>
              <a:gdLst>
                <a:gd name="connsiteX0" fmla="*/ 688 w 43717"/>
                <a:gd name="connsiteY0" fmla="*/ -215 h 16393"/>
                <a:gd name="connsiteX1" fmla="*/ 44406 w 43717"/>
                <a:gd name="connsiteY1" fmla="*/ 16179 h 16393"/>
              </a:gdLst>
              <a:ahLst/>
              <a:cxnLst>
                <a:cxn ang="0">
                  <a:pos x="connsiteX0" y="connsiteY0"/>
                </a:cxn>
                <a:cxn ang="0">
                  <a:pos x="connsiteX1" y="connsiteY1"/>
                </a:cxn>
              </a:cxnLst>
              <a:rect l="l" t="t" r="r" b="b"/>
              <a:pathLst>
                <a:path w="43717" h="16393">
                  <a:moveTo>
                    <a:pt x="688" y="-215"/>
                  </a:moveTo>
                  <a:lnTo>
                    <a:pt x="44406" y="16179"/>
                  </a:lnTo>
                </a:path>
              </a:pathLst>
            </a:custGeom>
            <a:noFill/>
            <a:ln w="21448" cap="rnd">
              <a:solidFill>
                <a:srgbClr val="190B0B"/>
              </a:solidFill>
              <a:prstDash val="solid"/>
              <a:round/>
            </a:ln>
          </p:spPr>
          <p:txBody>
            <a:bodyPr rtlCol="0" anchor="ctr"/>
            <a:lstStyle/>
            <a:p>
              <a:endParaRPr lang="en-US"/>
            </a:p>
          </p:txBody>
        </p:sp>
        <p:sp>
          <p:nvSpPr>
            <p:cNvPr id="155" name="Freeform: Shape 99">
              <a:extLst>
                <a:ext uri="{FF2B5EF4-FFF2-40B4-BE49-F238E27FC236}">
                  <a16:creationId xmlns="" xmlns:a16="http://schemas.microsoft.com/office/drawing/2014/main" id="{0C637776-92F0-4EBF-9FD4-3841E3184E8F}"/>
                </a:ext>
              </a:extLst>
            </p:cNvPr>
            <p:cNvSpPr/>
            <p:nvPr/>
          </p:nvSpPr>
          <p:spPr>
            <a:xfrm>
              <a:off x="2347091" y="6328179"/>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56" name="Freeform: Shape 100">
              <a:extLst>
                <a:ext uri="{FF2B5EF4-FFF2-40B4-BE49-F238E27FC236}">
                  <a16:creationId xmlns="" xmlns:a16="http://schemas.microsoft.com/office/drawing/2014/main" id="{E54848EF-536B-4BAB-A454-73824EA26ABC}"/>
                </a:ext>
              </a:extLst>
            </p:cNvPr>
            <p:cNvSpPr/>
            <p:nvPr/>
          </p:nvSpPr>
          <p:spPr>
            <a:xfrm>
              <a:off x="2422583" y="6283855"/>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57" name="Freeform: Shape 101">
              <a:extLst>
                <a:ext uri="{FF2B5EF4-FFF2-40B4-BE49-F238E27FC236}">
                  <a16:creationId xmlns="" xmlns:a16="http://schemas.microsoft.com/office/drawing/2014/main" id="{D67E55C7-8514-4597-9CF7-917D6210E0C5}"/>
                </a:ext>
              </a:extLst>
            </p:cNvPr>
            <p:cNvSpPr/>
            <p:nvPr/>
          </p:nvSpPr>
          <p:spPr>
            <a:xfrm>
              <a:off x="2382713" y="6209981"/>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58" name="Freeform: Shape 102">
              <a:extLst>
                <a:ext uri="{FF2B5EF4-FFF2-40B4-BE49-F238E27FC236}">
                  <a16:creationId xmlns="" xmlns:a16="http://schemas.microsoft.com/office/drawing/2014/main" id="{DD892D93-9760-479D-993F-60DFE8367481}"/>
                </a:ext>
              </a:extLst>
            </p:cNvPr>
            <p:cNvSpPr/>
            <p:nvPr/>
          </p:nvSpPr>
          <p:spPr>
            <a:xfrm>
              <a:off x="2460229" y="6174765"/>
              <a:ext cx="43918" cy="16393"/>
            </a:xfrm>
            <a:custGeom>
              <a:avLst/>
              <a:gdLst>
                <a:gd name="connsiteX0" fmla="*/ 688 w 43918"/>
                <a:gd name="connsiteY0" fmla="*/ -215 h 16393"/>
                <a:gd name="connsiteX1" fmla="*/ 44607 w 43918"/>
                <a:gd name="connsiteY1" fmla="*/ 16179 h 16393"/>
              </a:gdLst>
              <a:ahLst/>
              <a:cxnLst>
                <a:cxn ang="0">
                  <a:pos x="connsiteX0" y="connsiteY0"/>
                </a:cxn>
                <a:cxn ang="0">
                  <a:pos x="connsiteX1" y="connsiteY1"/>
                </a:cxn>
              </a:cxnLst>
              <a:rect l="l" t="t" r="r" b="b"/>
              <a:pathLst>
                <a:path w="43918" h="16393">
                  <a:moveTo>
                    <a:pt x="688" y="-215"/>
                  </a:moveTo>
                  <a:lnTo>
                    <a:pt x="44607" y="16179"/>
                  </a:lnTo>
                </a:path>
              </a:pathLst>
            </a:custGeom>
            <a:noFill/>
            <a:ln w="21448" cap="rnd">
              <a:solidFill>
                <a:srgbClr val="190B0B"/>
              </a:solidFill>
              <a:prstDash val="solid"/>
              <a:round/>
            </a:ln>
          </p:spPr>
          <p:txBody>
            <a:bodyPr rtlCol="0" anchor="ctr"/>
            <a:lstStyle/>
            <a:p>
              <a:endParaRPr lang="en-US"/>
            </a:p>
          </p:txBody>
        </p:sp>
        <p:sp>
          <p:nvSpPr>
            <p:cNvPr id="159" name="Freeform: Shape 103">
              <a:extLst>
                <a:ext uri="{FF2B5EF4-FFF2-40B4-BE49-F238E27FC236}">
                  <a16:creationId xmlns="" xmlns:a16="http://schemas.microsoft.com/office/drawing/2014/main" id="{0BE9975C-6766-4147-8479-1BDF774DB301}"/>
                </a:ext>
              </a:extLst>
            </p:cNvPr>
            <p:cNvSpPr/>
            <p:nvPr/>
          </p:nvSpPr>
          <p:spPr>
            <a:xfrm>
              <a:off x="2414892" y="6096237"/>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60" name="Freeform: Shape 104">
              <a:extLst>
                <a:ext uri="{FF2B5EF4-FFF2-40B4-BE49-F238E27FC236}">
                  <a16:creationId xmlns="" xmlns:a16="http://schemas.microsoft.com/office/drawing/2014/main" id="{902AC055-3F31-48D7-9FB2-D2493A300A73}"/>
                </a:ext>
              </a:extLst>
            </p:cNvPr>
            <p:cNvSpPr/>
            <p:nvPr/>
          </p:nvSpPr>
          <p:spPr>
            <a:xfrm>
              <a:off x="2497063" y="6053330"/>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sp>
          <p:nvSpPr>
            <p:cNvPr id="161" name="Freeform: Shape 105">
              <a:extLst>
                <a:ext uri="{FF2B5EF4-FFF2-40B4-BE49-F238E27FC236}">
                  <a16:creationId xmlns="" xmlns:a16="http://schemas.microsoft.com/office/drawing/2014/main" id="{A41DCDFF-8CC6-48FD-B1CA-E4E75F1E13A7}"/>
                </a:ext>
              </a:extLst>
            </p:cNvPr>
            <p:cNvSpPr/>
            <p:nvPr/>
          </p:nvSpPr>
          <p:spPr>
            <a:xfrm>
              <a:off x="2456585" y="5984112"/>
              <a:ext cx="101196" cy="41692"/>
            </a:xfrm>
            <a:custGeom>
              <a:avLst/>
              <a:gdLst>
                <a:gd name="connsiteX0" fmla="*/ 688 w 101196"/>
                <a:gd name="connsiteY0" fmla="*/ -215 h 41692"/>
                <a:gd name="connsiteX1" fmla="*/ 101884 w 101196"/>
                <a:gd name="connsiteY1" fmla="*/ 41478 h 41692"/>
              </a:gdLst>
              <a:ahLst/>
              <a:cxnLst>
                <a:cxn ang="0">
                  <a:pos x="connsiteX0" y="connsiteY0"/>
                </a:cxn>
                <a:cxn ang="0">
                  <a:pos x="connsiteX1" y="connsiteY1"/>
                </a:cxn>
              </a:cxnLst>
              <a:rect l="l" t="t" r="r" b="b"/>
              <a:pathLst>
                <a:path w="101196" h="41692">
                  <a:moveTo>
                    <a:pt x="688" y="-215"/>
                  </a:moveTo>
                  <a:lnTo>
                    <a:pt x="101884" y="41478"/>
                  </a:lnTo>
                </a:path>
              </a:pathLst>
            </a:custGeom>
            <a:noFill/>
            <a:ln w="21448" cap="rnd">
              <a:solidFill>
                <a:srgbClr val="190B0B"/>
              </a:solidFill>
              <a:prstDash val="solid"/>
              <a:round/>
            </a:ln>
          </p:spPr>
          <p:txBody>
            <a:bodyPr rtlCol="0" anchor="ctr"/>
            <a:lstStyle/>
            <a:p>
              <a:endParaRPr lang="en-US"/>
            </a:p>
          </p:txBody>
        </p:sp>
        <p:sp>
          <p:nvSpPr>
            <p:cNvPr id="162" name="Freeform: Shape 106">
              <a:extLst>
                <a:ext uri="{FF2B5EF4-FFF2-40B4-BE49-F238E27FC236}">
                  <a16:creationId xmlns="" xmlns:a16="http://schemas.microsoft.com/office/drawing/2014/main" id="{376E7B13-043A-44BA-B271-028948D6B9F3}"/>
                </a:ext>
              </a:extLst>
            </p:cNvPr>
            <p:cNvSpPr/>
            <p:nvPr/>
          </p:nvSpPr>
          <p:spPr>
            <a:xfrm>
              <a:off x="2538756" y="5940396"/>
              <a:ext cx="43919" cy="16393"/>
            </a:xfrm>
            <a:custGeom>
              <a:avLst/>
              <a:gdLst>
                <a:gd name="connsiteX0" fmla="*/ 688 w 43919"/>
                <a:gd name="connsiteY0" fmla="*/ -215 h 16393"/>
                <a:gd name="connsiteX1" fmla="*/ 44608 w 43919"/>
                <a:gd name="connsiteY1" fmla="*/ 16179 h 16393"/>
              </a:gdLst>
              <a:ahLst/>
              <a:cxnLst>
                <a:cxn ang="0">
                  <a:pos x="connsiteX0" y="connsiteY0"/>
                </a:cxn>
                <a:cxn ang="0">
                  <a:pos x="connsiteX1" y="connsiteY1"/>
                </a:cxn>
              </a:cxnLst>
              <a:rect l="l" t="t" r="r" b="b"/>
              <a:pathLst>
                <a:path w="43919" h="16393">
                  <a:moveTo>
                    <a:pt x="688" y="-215"/>
                  </a:moveTo>
                  <a:lnTo>
                    <a:pt x="44608" y="16179"/>
                  </a:lnTo>
                </a:path>
              </a:pathLst>
            </a:custGeom>
            <a:noFill/>
            <a:ln w="21448" cap="rnd">
              <a:solidFill>
                <a:srgbClr val="190B0B"/>
              </a:solidFill>
              <a:prstDash val="solid"/>
              <a:round/>
            </a:ln>
          </p:spPr>
          <p:txBody>
            <a:bodyPr rtlCol="0" anchor="ctr"/>
            <a:lstStyle/>
            <a:p>
              <a:endParaRPr lang="en-US"/>
            </a:p>
          </p:txBody>
        </p:sp>
      </p:grpSp>
      <p:grpSp>
        <p:nvGrpSpPr>
          <p:cNvPr id="163" name="Group 162">
            <a:extLst>
              <a:ext uri="{FF2B5EF4-FFF2-40B4-BE49-F238E27FC236}">
                <a16:creationId xmlns="" xmlns:a16="http://schemas.microsoft.com/office/drawing/2014/main" id="{347E8CAF-273F-4666-8E12-807A15503DF3}"/>
              </a:ext>
            </a:extLst>
          </p:cNvPr>
          <p:cNvGrpSpPr/>
          <p:nvPr/>
        </p:nvGrpSpPr>
        <p:grpSpPr>
          <a:xfrm>
            <a:off x="1796701" y="2315804"/>
            <a:ext cx="599907" cy="675281"/>
            <a:chOff x="-223896" y="1190389"/>
            <a:chExt cx="1277548" cy="1438063"/>
          </a:xfrm>
        </p:grpSpPr>
        <p:sp>
          <p:nvSpPr>
            <p:cNvPr id="164" name="Freeform: Shape 148">
              <a:extLst>
                <a:ext uri="{FF2B5EF4-FFF2-40B4-BE49-F238E27FC236}">
                  <a16:creationId xmlns="" xmlns:a16="http://schemas.microsoft.com/office/drawing/2014/main" id="{BADC6065-5740-461F-A8FC-23F2EBCC8272}"/>
                </a:ext>
              </a:extLst>
            </p:cNvPr>
            <p:cNvSpPr/>
            <p:nvPr/>
          </p:nvSpPr>
          <p:spPr>
            <a:xfrm>
              <a:off x="-76957" y="1311087"/>
              <a:ext cx="1130609" cy="1317365"/>
            </a:xfrm>
            <a:custGeom>
              <a:avLst/>
              <a:gdLst>
                <a:gd name="connsiteX0" fmla="*/ 1105344 w 1130609"/>
                <a:gd name="connsiteY0" fmla="*/ 211887 h 1317365"/>
                <a:gd name="connsiteX1" fmla="*/ 1127001 w 1130609"/>
                <a:gd name="connsiteY1" fmla="*/ 223828 h 1317365"/>
                <a:gd name="connsiteX2" fmla="*/ 1128620 w 1130609"/>
                <a:gd name="connsiteY2" fmla="*/ 255604 h 1317365"/>
                <a:gd name="connsiteX3" fmla="*/ 855592 w 1130609"/>
                <a:gd name="connsiteY3" fmla="*/ 1292256 h 1317365"/>
                <a:gd name="connsiteX4" fmla="*/ 839806 w 1130609"/>
                <a:gd name="connsiteY4" fmla="*/ 1315936 h 1317365"/>
                <a:gd name="connsiteX5" fmla="*/ 822401 w 1130609"/>
                <a:gd name="connsiteY5" fmla="*/ 1315936 h 1317365"/>
                <a:gd name="connsiteX6" fmla="*/ 688 w 1130609"/>
                <a:gd name="connsiteY6" fmla="*/ 1139855 h 1317365"/>
                <a:gd name="connsiteX7" fmla="*/ 178389 w 1130609"/>
                <a:gd name="connsiteY7" fmla="*/ 344049 h 1317365"/>
                <a:gd name="connsiteX8" fmla="*/ 244167 w 1130609"/>
                <a:gd name="connsiteY8" fmla="*/ 104822 h 1317365"/>
                <a:gd name="connsiteX9" fmla="*/ 274931 w 1130609"/>
                <a:gd name="connsiteY9" fmla="*/ 7269 h 1317365"/>
                <a:gd name="connsiteX10" fmla="*/ 368436 w 1130609"/>
                <a:gd name="connsiteY10" fmla="*/ 16579 h 1317365"/>
                <a:gd name="connsiteX11" fmla="*/ 838592 w 1130609"/>
                <a:gd name="connsiteY11" fmla="*/ 136800 h 1317365"/>
                <a:gd name="connsiteX12" fmla="*/ 1105344 w 1130609"/>
                <a:gd name="connsiteY12" fmla="*/ 211887 h 131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609" h="1317365">
                  <a:moveTo>
                    <a:pt x="1105344" y="211887"/>
                  </a:moveTo>
                  <a:cubicBezTo>
                    <a:pt x="1113622" y="213507"/>
                    <a:pt x="1121212" y="217696"/>
                    <a:pt x="1127001" y="223828"/>
                  </a:cubicBezTo>
                  <a:cubicBezTo>
                    <a:pt x="1132101" y="233685"/>
                    <a:pt x="1132688" y="245282"/>
                    <a:pt x="1128620" y="255604"/>
                  </a:cubicBezTo>
                  <a:cubicBezTo>
                    <a:pt x="1044222" y="614243"/>
                    <a:pt x="952944" y="958106"/>
                    <a:pt x="855592" y="1292256"/>
                  </a:cubicBezTo>
                  <a:cubicBezTo>
                    <a:pt x="852760" y="1301566"/>
                    <a:pt x="848914" y="1312495"/>
                    <a:pt x="839806" y="1315936"/>
                  </a:cubicBezTo>
                  <a:cubicBezTo>
                    <a:pt x="834119" y="1317555"/>
                    <a:pt x="828088" y="1317555"/>
                    <a:pt x="822401" y="1315936"/>
                  </a:cubicBezTo>
                  <a:cubicBezTo>
                    <a:pt x="546944" y="1263921"/>
                    <a:pt x="271287" y="1211906"/>
                    <a:pt x="688" y="1139855"/>
                  </a:cubicBezTo>
                  <a:cubicBezTo>
                    <a:pt x="33678" y="869864"/>
                    <a:pt x="106135" y="606349"/>
                    <a:pt x="178389" y="344049"/>
                  </a:cubicBezTo>
                  <a:cubicBezTo>
                    <a:pt x="200248" y="264307"/>
                    <a:pt x="222166" y="184564"/>
                    <a:pt x="244167" y="104822"/>
                  </a:cubicBezTo>
                  <a:cubicBezTo>
                    <a:pt x="250643" y="81345"/>
                    <a:pt x="255298" y="23865"/>
                    <a:pt x="274931" y="7269"/>
                  </a:cubicBezTo>
                  <a:cubicBezTo>
                    <a:pt x="297800" y="-11554"/>
                    <a:pt x="342326" y="10305"/>
                    <a:pt x="368436" y="16579"/>
                  </a:cubicBezTo>
                  <a:cubicBezTo>
                    <a:pt x="525633" y="54224"/>
                    <a:pt x="682345" y="94297"/>
                    <a:pt x="838592" y="136800"/>
                  </a:cubicBezTo>
                  <a:cubicBezTo>
                    <a:pt x="927645" y="160945"/>
                    <a:pt x="1016555" y="185981"/>
                    <a:pt x="1105344" y="211887"/>
                  </a:cubicBezTo>
                  <a:close/>
                </a:path>
              </a:pathLst>
            </a:custGeom>
            <a:solidFill>
              <a:srgbClr val="000000">
                <a:alpha val="15000"/>
              </a:srgbClr>
            </a:solidFill>
            <a:ln w="20234" cap="flat">
              <a:noFill/>
              <a:prstDash val="solid"/>
              <a:miter/>
            </a:ln>
          </p:spPr>
          <p:txBody>
            <a:bodyPr rtlCol="0" anchor="ctr"/>
            <a:lstStyle/>
            <a:p>
              <a:endParaRPr lang="en-US"/>
            </a:p>
          </p:txBody>
        </p:sp>
        <p:sp>
          <p:nvSpPr>
            <p:cNvPr id="165" name="Freeform: Shape 149">
              <a:extLst>
                <a:ext uri="{FF2B5EF4-FFF2-40B4-BE49-F238E27FC236}">
                  <a16:creationId xmlns="" xmlns:a16="http://schemas.microsoft.com/office/drawing/2014/main" id="{D5CAC2D4-67A7-4FC7-B94C-246D063FA623}"/>
                </a:ext>
              </a:extLst>
            </p:cNvPr>
            <p:cNvSpPr/>
            <p:nvPr/>
          </p:nvSpPr>
          <p:spPr>
            <a:xfrm>
              <a:off x="-144758" y="1226212"/>
              <a:ext cx="1130632" cy="1317438"/>
            </a:xfrm>
            <a:custGeom>
              <a:avLst/>
              <a:gdLst>
                <a:gd name="connsiteX0" fmla="*/ 1105344 w 1130632"/>
                <a:gd name="connsiteY0" fmla="*/ 212163 h 1317438"/>
                <a:gd name="connsiteX1" fmla="*/ 1127202 w 1130632"/>
                <a:gd name="connsiteY1" fmla="*/ 224104 h 1317438"/>
                <a:gd name="connsiteX2" fmla="*/ 1128821 w 1130632"/>
                <a:gd name="connsiteY2" fmla="*/ 255880 h 1317438"/>
                <a:gd name="connsiteX3" fmla="*/ 855592 w 1130632"/>
                <a:gd name="connsiteY3" fmla="*/ 1292329 h 1317438"/>
                <a:gd name="connsiteX4" fmla="*/ 839806 w 1130632"/>
                <a:gd name="connsiteY4" fmla="*/ 1316009 h 1317438"/>
                <a:gd name="connsiteX5" fmla="*/ 822400 w 1130632"/>
                <a:gd name="connsiteY5" fmla="*/ 1316009 h 1317438"/>
                <a:gd name="connsiteX6" fmla="*/ 688 w 1130632"/>
                <a:gd name="connsiteY6" fmla="*/ 1139725 h 1317438"/>
                <a:gd name="connsiteX7" fmla="*/ 178388 w 1130632"/>
                <a:gd name="connsiteY7" fmla="*/ 343920 h 1317438"/>
                <a:gd name="connsiteX8" fmla="*/ 244165 w 1130632"/>
                <a:gd name="connsiteY8" fmla="*/ 104895 h 1317438"/>
                <a:gd name="connsiteX9" fmla="*/ 274929 w 1130632"/>
                <a:gd name="connsiteY9" fmla="*/ 7140 h 1317438"/>
                <a:gd name="connsiteX10" fmla="*/ 368434 w 1130632"/>
                <a:gd name="connsiteY10" fmla="*/ 16652 h 1317438"/>
                <a:gd name="connsiteX11" fmla="*/ 838592 w 1130632"/>
                <a:gd name="connsiteY11" fmla="*/ 136670 h 1317438"/>
                <a:gd name="connsiteX12" fmla="*/ 1105344 w 1130632"/>
                <a:gd name="connsiteY12" fmla="*/ 212163 h 13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632" h="1317438">
                  <a:moveTo>
                    <a:pt x="1105344" y="212163"/>
                  </a:moveTo>
                  <a:cubicBezTo>
                    <a:pt x="1113743" y="213600"/>
                    <a:pt x="1121434" y="217809"/>
                    <a:pt x="1127202" y="224104"/>
                  </a:cubicBezTo>
                  <a:cubicBezTo>
                    <a:pt x="1132060" y="234021"/>
                    <a:pt x="1132647" y="245517"/>
                    <a:pt x="1128821" y="255880"/>
                  </a:cubicBezTo>
                  <a:cubicBezTo>
                    <a:pt x="1046913" y="603589"/>
                    <a:pt x="955837" y="949072"/>
                    <a:pt x="855592" y="1292329"/>
                  </a:cubicBezTo>
                  <a:cubicBezTo>
                    <a:pt x="852961" y="1301841"/>
                    <a:pt x="848913" y="1312568"/>
                    <a:pt x="839806" y="1316009"/>
                  </a:cubicBezTo>
                  <a:cubicBezTo>
                    <a:pt x="834119" y="1317628"/>
                    <a:pt x="828087" y="1317628"/>
                    <a:pt x="822400" y="1316009"/>
                  </a:cubicBezTo>
                  <a:cubicBezTo>
                    <a:pt x="547147" y="1263994"/>
                    <a:pt x="271287" y="1211777"/>
                    <a:pt x="688" y="1139725"/>
                  </a:cubicBezTo>
                  <a:cubicBezTo>
                    <a:pt x="33678" y="869937"/>
                    <a:pt x="106135" y="606423"/>
                    <a:pt x="178388" y="343920"/>
                  </a:cubicBezTo>
                  <a:cubicBezTo>
                    <a:pt x="200510" y="264178"/>
                    <a:pt x="222449" y="184496"/>
                    <a:pt x="244165" y="104895"/>
                  </a:cubicBezTo>
                  <a:cubicBezTo>
                    <a:pt x="250642" y="81418"/>
                    <a:pt x="255298" y="23938"/>
                    <a:pt x="274929" y="7140"/>
                  </a:cubicBezTo>
                  <a:cubicBezTo>
                    <a:pt x="297800" y="-11481"/>
                    <a:pt x="342529" y="10378"/>
                    <a:pt x="368434" y="16652"/>
                  </a:cubicBezTo>
                  <a:cubicBezTo>
                    <a:pt x="525754" y="54155"/>
                    <a:pt x="682487" y="94168"/>
                    <a:pt x="838592" y="136670"/>
                  </a:cubicBezTo>
                  <a:cubicBezTo>
                    <a:pt x="927907" y="160958"/>
                    <a:pt x="1016837" y="186115"/>
                    <a:pt x="1105344" y="212163"/>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66" name="Freeform: Shape 150">
              <a:extLst>
                <a:ext uri="{FF2B5EF4-FFF2-40B4-BE49-F238E27FC236}">
                  <a16:creationId xmlns="" xmlns:a16="http://schemas.microsoft.com/office/drawing/2014/main" id="{1C39E618-0051-49CE-A507-F802D06CDE59}"/>
                </a:ext>
              </a:extLst>
            </p:cNvPr>
            <p:cNvSpPr/>
            <p:nvPr/>
          </p:nvSpPr>
          <p:spPr>
            <a:xfrm>
              <a:off x="-187867" y="1190389"/>
              <a:ext cx="1130406" cy="1317438"/>
            </a:xfrm>
            <a:custGeom>
              <a:avLst/>
              <a:gdLst>
                <a:gd name="connsiteX0" fmla="*/ 1105142 w 1130406"/>
                <a:gd name="connsiteY0" fmla="*/ 211151 h 1317438"/>
                <a:gd name="connsiteX1" fmla="*/ 1126798 w 1130406"/>
                <a:gd name="connsiteY1" fmla="*/ 223092 h 1317438"/>
                <a:gd name="connsiteX2" fmla="*/ 1128416 w 1130406"/>
                <a:gd name="connsiteY2" fmla="*/ 254867 h 1317438"/>
                <a:gd name="connsiteX3" fmla="*/ 855795 w 1130406"/>
                <a:gd name="connsiteY3" fmla="*/ 1292126 h 1317438"/>
                <a:gd name="connsiteX4" fmla="*/ 839806 w 1130406"/>
                <a:gd name="connsiteY4" fmla="*/ 1316009 h 1317438"/>
                <a:gd name="connsiteX5" fmla="*/ 822602 w 1130406"/>
                <a:gd name="connsiteY5" fmla="*/ 1316009 h 1317438"/>
                <a:gd name="connsiteX6" fmla="*/ 688 w 1130406"/>
                <a:gd name="connsiteY6" fmla="*/ 1139725 h 1317438"/>
                <a:gd name="connsiteX7" fmla="*/ 178591 w 1130406"/>
                <a:gd name="connsiteY7" fmla="*/ 344122 h 1317438"/>
                <a:gd name="connsiteX8" fmla="*/ 244368 w 1130406"/>
                <a:gd name="connsiteY8" fmla="*/ 104895 h 1317438"/>
                <a:gd name="connsiteX9" fmla="*/ 275132 w 1130406"/>
                <a:gd name="connsiteY9" fmla="*/ 7140 h 1317438"/>
                <a:gd name="connsiteX10" fmla="*/ 368434 w 1130406"/>
                <a:gd name="connsiteY10" fmla="*/ 16652 h 1317438"/>
                <a:gd name="connsiteX11" fmla="*/ 838592 w 1130406"/>
                <a:gd name="connsiteY11" fmla="*/ 136873 h 1317438"/>
                <a:gd name="connsiteX12" fmla="*/ 1105142 w 1130406"/>
                <a:gd name="connsiteY12" fmla="*/ 211151 h 13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0406" h="1317438">
                  <a:moveTo>
                    <a:pt x="1105142" y="211151"/>
                  </a:moveTo>
                  <a:cubicBezTo>
                    <a:pt x="1113480" y="212628"/>
                    <a:pt x="1121111" y="216817"/>
                    <a:pt x="1126798" y="223092"/>
                  </a:cubicBezTo>
                  <a:cubicBezTo>
                    <a:pt x="1131899" y="232948"/>
                    <a:pt x="1132485" y="244545"/>
                    <a:pt x="1128416" y="254867"/>
                  </a:cubicBezTo>
                  <a:cubicBezTo>
                    <a:pt x="1046508" y="602577"/>
                    <a:pt x="955634" y="948323"/>
                    <a:pt x="855795" y="1292126"/>
                  </a:cubicBezTo>
                  <a:cubicBezTo>
                    <a:pt x="852961" y="1301639"/>
                    <a:pt x="849115" y="1312366"/>
                    <a:pt x="839806" y="1316009"/>
                  </a:cubicBezTo>
                  <a:cubicBezTo>
                    <a:pt x="834179" y="1317628"/>
                    <a:pt x="828229" y="1317628"/>
                    <a:pt x="822602" y="1316009"/>
                  </a:cubicBezTo>
                  <a:cubicBezTo>
                    <a:pt x="547147" y="1263994"/>
                    <a:pt x="271489" y="1211979"/>
                    <a:pt x="688" y="1139725"/>
                  </a:cubicBezTo>
                  <a:cubicBezTo>
                    <a:pt x="33881" y="869937"/>
                    <a:pt x="106337" y="606422"/>
                    <a:pt x="178591" y="344122"/>
                  </a:cubicBezTo>
                  <a:cubicBezTo>
                    <a:pt x="200449" y="264380"/>
                    <a:pt x="222369" y="184637"/>
                    <a:pt x="244368" y="104895"/>
                  </a:cubicBezTo>
                  <a:cubicBezTo>
                    <a:pt x="250845" y="81417"/>
                    <a:pt x="255501" y="23938"/>
                    <a:pt x="275132" y="7140"/>
                  </a:cubicBezTo>
                  <a:cubicBezTo>
                    <a:pt x="297800" y="-11481"/>
                    <a:pt x="342529" y="10378"/>
                    <a:pt x="368434" y="16652"/>
                  </a:cubicBezTo>
                  <a:cubicBezTo>
                    <a:pt x="525896" y="54034"/>
                    <a:pt x="682608" y="94107"/>
                    <a:pt x="838592" y="136873"/>
                  </a:cubicBezTo>
                  <a:cubicBezTo>
                    <a:pt x="927503" y="160492"/>
                    <a:pt x="1016352" y="185244"/>
                    <a:pt x="1105142" y="211151"/>
                  </a:cubicBezTo>
                  <a:close/>
                </a:path>
              </a:pathLst>
            </a:custGeom>
            <a:solidFill>
              <a:srgbClr val="EB871E"/>
            </a:solidFill>
            <a:ln w="17806" cap="rnd">
              <a:solidFill>
                <a:srgbClr val="190B0B"/>
              </a:solidFill>
              <a:prstDash val="solid"/>
              <a:round/>
            </a:ln>
          </p:spPr>
          <p:txBody>
            <a:bodyPr rtlCol="0" anchor="ctr"/>
            <a:lstStyle/>
            <a:p>
              <a:endParaRPr lang="en-US"/>
            </a:p>
          </p:txBody>
        </p:sp>
        <p:sp>
          <p:nvSpPr>
            <p:cNvPr id="167" name="Freeform: Shape 151">
              <a:extLst>
                <a:ext uri="{FF2B5EF4-FFF2-40B4-BE49-F238E27FC236}">
                  <a16:creationId xmlns="" xmlns:a16="http://schemas.microsoft.com/office/drawing/2014/main" id="{2EC9814A-62CE-4002-A0E2-D845D9184366}"/>
                </a:ext>
              </a:extLst>
            </p:cNvPr>
            <p:cNvSpPr/>
            <p:nvPr/>
          </p:nvSpPr>
          <p:spPr>
            <a:xfrm>
              <a:off x="177722" y="1438210"/>
              <a:ext cx="552800" cy="296470"/>
            </a:xfrm>
            <a:custGeom>
              <a:avLst/>
              <a:gdLst>
                <a:gd name="connsiteX0" fmla="*/ 2237 w 552800"/>
                <a:gd name="connsiteY0" fmla="*/ 146696 h 296470"/>
                <a:gd name="connsiteX1" fmla="*/ 1023 w 552800"/>
                <a:gd name="connsiteY1" fmla="*/ 157221 h 296470"/>
                <a:gd name="connsiteX2" fmla="*/ 17011 w 552800"/>
                <a:gd name="connsiteY2" fmla="*/ 169364 h 296470"/>
                <a:gd name="connsiteX3" fmla="*/ 160709 w 552800"/>
                <a:gd name="connsiteY3" fmla="*/ 215105 h 296470"/>
                <a:gd name="connsiteX4" fmla="*/ 486966 w 552800"/>
                <a:gd name="connsiteY4" fmla="*/ 296062 h 296470"/>
                <a:gd name="connsiteX5" fmla="*/ 501943 w 552800"/>
                <a:gd name="connsiteY5" fmla="*/ 293026 h 296470"/>
                <a:gd name="connsiteX6" fmla="*/ 509634 w 552800"/>
                <a:gd name="connsiteY6" fmla="*/ 279061 h 296470"/>
                <a:gd name="connsiteX7" fmla="*/ 552945 w 552800"/>
                <a:gd name="connsiteY7" fmla="*/ 135363 h 296470"/>
                <a:gd name="connsiteX8" fmla="*/ 541207 w 552800"/>
                <a:gd name="connsiteY8" fmla="*/ 115123 h 296470"/>
                <a:gd name="connsiteX9" fmla="*/ 133792 w 552800"/>
                <a:gd name="connsiteY9" fmla="*/ 10487 h 296470"/>
                <a:gd name="connsiteX10" fmla="*/ 47370 w 552800"/>
                <a:gd name="connsiteY10" fmla="*/ 25666 h 296470"/>
                <a:gd name="connsiteX11" fmla="*/ 2237 w 552800"/>
                <a:gd name="connsiteY11" fmla="*/ 146696 h 29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800" h="296470">
                  <a:moveTo>
                    <a:pt x="2237" y="146696"/>
                  </a:moveTo>
                  <a:cubicBezTo>
                    <a:pt x="739" y="149995"/>
                    <a:pt x="314" y="153679"/>
                    <a:pt x="1023" y="157221"/>
                  </a:cubicBezTo>
                  <a:cubicBezTo>
                    <a:pt x="2641" y="164103"/>
                    <a:pt x="10332" y="167138"/>
                    <a:pt x="17011" y="169364"/>
                  </a:cubicBezTo>
                  <a:lnTo>
                    <a:pt x="160709" y="215105"/>
                  </a:lnTo>
                  <a:cubicBezTo>
                    <a:pt x="206855" y="229677"/>
                    <a:pt x="422807" y="293633"/>
                    <a:pt x="486966" y="296062"/>
                  </a:cubicBezTo>
                  <a:cubicBezTo>
                    <a:pt x="492147" y="296730"/>
                    <a:pt x="497429" y="295657"/>
                    <a:pt x="501943" y="293026"/>
                  </a:cubicBezTo>
                  <a:cubicBezTo>
                    <a:pt x="506052" y="289403"/>
                    <a:pt x="508784" y="284465"/>
                    <a:pt x="509634" y="279061"/>
                  </a:cubicBezTo>
                  <a:cubicBezTo>
                    <a:pt x="525825" y="224820"/>
                    <a:pt x="537766" y="186568"/>
                    <a:pt x="552945" y="135363"/>
                  </a:cubicBezTo>
                  <a:cubicBezTo>
                    <a:pt x="555253" y="126538"/>
                    <a:pt x="550011" y="117491"/>
                    <a:pt x="541207" y="115123"/>
                  </a:cubicBezTo>
                  <a:lnTo>
                    <a:pt x="133792" y="10487"/>
                  </a:lnTo>
                  <a:cubicBezTo>
                    <a:pt x="96754" y="975"/>
                    <a:pt x="65990" y="-13598"/>
                    <a:pt x="47370" y="25666"/>
                  </a:cubicBezTo>
                  <a:cubicBezTo>
                    <a:pt x="29357" y="64829"/>
                    <a:pt x="14259" y="105287"/>
                    <a:pt x="2237" y="146696"/>
                  </a:cubicBezTo>
                  <a:close/>
                </a:path>
              </a:pathLst>
            </a:custGeom>
            <a:solidFill>
              <a:srgbClr val="FFFFFF"/>
            </a:solidFill>
            <a:ln w="17806" cap="rnd">
              <a:solidFill>
                <a:srgbClr val="190B0B"/>
              </a:solidFill>
              <a:prstDash val="solid"/>
              <a:round/>
            </a:ln>
          </p:spPr>
          <p:txBody>
            <a:bodyPr rtlCol="0" anchor="ctr"/>
            <a:lstStyle/>
            <a:p>
              <a:endParaRPr lang="en-US"/>
            </a:p>
          </p:txBody>
        </p:sp>
        <p:sp>
          <p:nvSpPr>
            <p:cNvPr id="168" name="Freeform: Shape 152">
              <a:extLst>
                <a:ext uri="{FF2B5EF4-FFF2-40B4-BE49-F238E27FC236}">
                  <a16:creationId xmlns="" xmlns:a16="http://schemas.microsoft.com/office/drawing/2014/main" id="{B5873396-4410-480E-B8B7-4FDE0F7FEA60}"/>
                </a:ext>
              </a:extLst>
            </p:cNvPr>
            <p:cNvSpPr/>
            <p:nvPr/>
          </p:nvSpPr>
          <p:spPr>
            <a:xfrm>
              <a:off x="113771" y="1261000"/>
              <a:ext cx="56401" cy="51296"/>
            </a:xfrm>
            <a:custGeom>
              <a:avLst/>
              <a:gdLst>
                <a:gd name="connsiteX0" fmla="*/ 27937 w 56401"/>
                <a:gd name="connsiteY0" fmla="*/ 1091 h 51296"/>
                <a:gd name="connsiteX1" fmla="*/ 4054 w 56401"/>
                <a:gd name="connsiteY1" fmla="*/ 41570 h 51296"/>
                <a:gd name="connsiteX2" fmla="*/ 44533 w 56401"/>
                <a:gd name="connsiteY2" fmla="*/ 45820 h 51296"/>
                <a:gd name="connsiteX3" fmla="*/ 52851 w 56401"/>
                <a:gd name="connsiteY3" fmla="*/ 8377 h 51296"/>
                <a:gd name="connsiteX4" fmla="*/ 50604 w 56401"/>
                <a:gd name="connsiteY4" fmla="*/ 5341 h 51296"/>
                <a:gd name="connsiteX5" fmla="*/ 27937 w 56401"/>
                <a:gd name="connsiteY5" fmla="*/ 1091 h 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1" h="51296">
                  <a:moveTo>
                    <a:pt x="27937" y="1091"/>
                  </a:moveTo>
                  <a:cubicBezTo>
                    <a:pt x="10126" y="6353"/>
                    <a:pt x="-6673" y="26795"/>
                    <a:pt x="4054" y="41570"/>
                  </a:cubicBezTo>
                  <a:cubicBezTo>
                    <a:pt x="14821" y="52417"/>
                    <a:pt x="31741" y="54199"/>
                    <a:pt x="44533" y="45820"/>
                  </a:cubicBezTo>
                  <a:cubicBezTo>
                    <a:pt x="57161" y="37785"/>
                    <a:pt x="60886" y="21006"/>
                    <a:pt x="52851" y="8377"/>
                  </a:cubicBezTo>
                  <a:cubicBezTo>
                    <a:pt x="52163" y="7325"/>
                    <a:pt x="51413" y="6292"/>
                    <a:pt x="50604" y="5341"/>
                  </a:cubicBezTo>
                  <a:cubicBezTo>
                    <a:pt x="44350" y="-22"/>
                    <a:pt x="35708" y="-1641"/>
                    <a:pt x="27937" y="1091"/>
                  </a:cubicBezTo>
                  <a:close/>
                </a:path>
              </a:pathLst>
            </a:custGeom>
            <a:solidFill>
              <a:srgbClr val="190B0B"/>
            </a:solidFill>
            <a:ln w="20234" cap="flat">
              <a:noFill/>
              <a:prstDash val="solid"/>
              <a:miter/>
            </a:ln>
          </p:spPr>
          <p:txBody>
            <a:bodyPr rtlCol="0" anchor="ctr"/>
            <a:lstStyle/>
            <a:p>
              <a:endParaRPr lang="en-US"/>
            </a:p>
          </p:txBody>
        </p:sp>
        <p:sp>
          <p:nvSpPr>
            <p:cNvPr id="169" name="Freeform: Shape 153">
              <a:extLst>
                <a:ext uri="{FF2B5EF4-FFF2-40B4-BE49-F238E27FC236}">
                  <a16:creationId xmlns="" xmlns:a16="http://schemas.microsoft.com/office/drawing/2014/main" id="{A184248D-F838-4FE9-AC04-2E19435DB53D}"/>
                </a:ext>
              </a:extLst>
            </p:cNvPr>
            <p:cNvSpPr/>
            <p:nvPr/>
          </p:nvSpPr>
          <p:spPr>
            <a:xfrm>
              <a:off x="87056" y="1358921"/>
              <a:ext cx="45324" cy="41618"/>
            </a:xfrm>
            <a:custGeom>
              <a:avLst/>
              <a:gdLst>
                <a:gd name="connsiteX0" fmla="*/ 23078 w 45324"/>
                <a:gd name="connsiteY0" fmla="*/ 723 h 41618"/>
                <a:gd name="connsiteX1" fmla="*/ 2839 w 45324"/>
                <a:gd name="connsiteY1" fmla="*/ 33511 h 41618"/>
                <a:gd name="connsiteX2" fmla="*/ 35829 w 45324"/>
                <a:gd name="connsiteY2" fmla="*/ 36952 h 41618"/>
                <a:gd name="connsiteX3" fmla="*/ 42709 w 45324"/>
                <a:gd name="connsiteY3" fmla="*/ 7119 h 41618"/>
                <a:gd name="connsiteX4" fmla="*/ 40686 w 45324"/>
                <a:gd name="connsiteY4" fmla="*/ 4367 h 41618"/>
                <a:gd name="connsiteX5" fmla="*/ 23078 w 45324"/>
                <a:gd name="connsiteY5" fmla="*/ 723 h 4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24" h="41618">
                  <a:moveTo>
                    <a:pt x="23078" y="723"/>
                  </a:moveTo>
                  <a:cubicBezTo>
                    <a:pt x="8708" y="4771"/>
                    <a:pt x="-4650" y="20962"/>
                    <a:pt x="2839" y="33511"/>
                  </a:cubicBezTo>
                  <a:cubicBezTo>
                    <a:pt x="11522" y="42558"/>
                    <a:pt x="25466" y="43995"/>
                    <a:pt x="35829" y="36952"/>
                  </a:cubicBezTo>
                  <a:cubicBezTo>
                    <a:pt x="45968" y="30617"/>
                    <a:pt x="49065" y="17259"/>
                    <a:pt x="42709" y="7119"/>
                  </a:cubicBezTo>
                  <a:cubicBezTo>
                    <a:pt x="42123" y="6147"/>
                    <a:pt x="41435" y="5217"/>
                    <a:pt x="40686" y="4367"/>
                  </a:cubicBezTo>
                  <a:cubicBezTo>
                    <a:pt x="35909" y="56"/>
                    <a:pt x="29171" y="-1341"/>
                    <a:pt x="23078" y="723"/>
                  </a:cubicBezTo>
                  <a:close/>
                </a:path>
              </a:pathLst>
            </a:custGeom>
            <a:noFill/>
            <a:ln w="17806" cap="flat">
              <a:solidFill>
                <a:srgbClr val="190B0B"/>
              </a:solidFill>
              <a:prstDash val="solid"/>
              <a:miter/>
            </a:ln>
          </p:spPr>
          <p:txBody>
            <a:bodyPr rtlCol="0" anchor="ctr"/>
            <a:lstStyle/>
            <a:p>
              <a:endParaRPr lang="en-US"/>
            </a:p>
          </p:txBody>
        </p:sp>
        <p:sp>
          <p:nvSpPr>
            <p:cNvPr id="170" name="Freeform: Shape 154">
              <a:extLst>
                <a:ext uri="{FF2B5EF4-FFF2-40B4-BE49-F238E27FC236}">
                  <a16:creationId xmlns="" xmlns:a16="http://schemas.microsoft.com/office/drawing/2014/main" id="{0D27B87A-DEFC-46F2-9F61-F5B993EDEE6D}"/>
                </a:ext>
              </a:extLst>
            </p:cNvPr>
            <p:cNvSpPr/>
            <p:nvPr/>
          </p:nvSpPr>
          <p:spPr>
            <a:xfrm>
              <a:off x="53023" y="1462240"/>
              <a:ext cx="48217" cy="43867"/>
            </a:xfrm>
            <a:custGeom>
              <a:avLst/>
              <a:gdLst>
                <a:gd name="connsiteX0" fmla="*/ 23715 w 48217"/>
                <a:gd name="connsiteY0" fmla="*/ 826 h 43867"/>
                <a:gd name="connsiteX1" fmla="*/ 3476 w 48217"/>
                <a:gd name="connsiteY1" fmla="*/ 35435 h 43867"/>
                <a:gd name="connsiteX2" fmla="*/ 38288 w 48217"/>
                <a:gd name="connsiteY2" fmla="*/ 39078 h 43867"/>
                <a:gd name="connsiteX3" fmla="*/ 45251 w 48217"/>
                <a:gd name="connsiteY3" fmla="*/ 7202 h 43867"/>
                <a:gd name="connsiteX4" fmla="*/ 43551 w 48217"/>
                <a:gd name="connsiteY4" fmla="*/ 4874 h 43867"/>
                <a:gd name="connsiteX5" fmla="*/ 23715 w 48217"/>
                <a:gd name="connsiteY5" fmla="*/ 826 h 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7" h="43867">
                  <a:moveTo>
                    <a:pt x="23715" y="826"/>
                  </a:moveTo>
                  <a:cubicBezTo>
                    <a:pt x="8536" y="5279"/>
                    <a:pt x="-5429" y="22280"/>
                    <a:pt x="3476" y="35435"/>
                  </a:cubicBezTo>
                  <a:cubicBezTo>
                    <a:pt x="12705" y="44826"/>
                    <a:pt x="27298" y="46344"/>
                    <a:pt x="38288" y="39078"/>
                  </a:cubicBezTo>
                  <a:cubicBezTo>
                    <a:pt x="49014" y="32197"/>
                    <a:pt x="52131" y="17928"/>
                    <a:pt x="45251" y="7202"/>
                  </a:cubicBezTo>
                  <a:cubicBezTo>
                    <a:pt x="44744" y="6392"/>
                    <a:pt x="44157" y="5623"/>
                    <a:pt x="43551" y="4874"/>
                  </a:cubicBezTo>
                  <a:cubicBezTo>
                    <a:pt x="38146" y="77"/>
                    <a:pt x="30578" y="-1461"/>
                    <a:pt x="23715" y="826"/>
                  </a:cubicBezTo>
                  <a:close/>
                </a:path>
              </a:pathLst>
            </a:custGeom>
            <a:solidFill>
              <a:srgbClr val="190B0B"/>
            </a:solidFill>
            <a:ln w="20234" cap="flat">
              <a:noFill/>
              <a:prstDash val="solid"/>
              <a:miter/>
            </a:ln>
          </p:spPr>
          <p:txBody>
            <a:bodyPr rtlCol="0" anchor="ctr"/>
            <a:lstStyle/>
            <a:p>
              <a:endParaRPr lang="en-US"/>
            </a:p>
          </p:txBody>
        </p:sp>
        <p:sp>
          <p:nvSpPr>
            <p:cNvPr id="171" name="Freeform: Shape 155">
              <a:extLst>
                <a:ext uri="{FF2B5EF4-FFF2-40B4-BE49-F238E27FC236}">
                  <a16:creationId xmlns="" xmlns:a16="http://schemas.microsoft.com/office/drawing/2014/main" id="{8532C19A-9DF8-46E8-AF0C-78749B66C8C7}"/>
                </a:ext>
              </a:extLst>
            </p:cNvPr>
            <p:cNvSpPr/>
            <p:nvPr/>
          </p:nvSpPr>
          <p:spPr>
            <a:xfrm>
              <a:off x="16503" y="1602057"/>
              <a:ext cx="56429" cy="51270"/>
            </a:xfrm>
            <a:custGeom>
              <a:avLst/>
              <a:gdLst>
                <a:gd name="connsiteX0" fmla="*/ 28056 w 56429"/>
                <a:gd name="connsiteY0" fmla="*/ 1064 h 51270"/>
                <a:gd name="connsiteX1" fmla="*/ 3971 w 56429"/>
                <a:gd name="connsiteY1" fmla="*/ 41543 h 51270"/>
                <a:gd name="connsiteX2" fmla="*/ 44450 w 56429"/>
                <a:gd name="connsiteY2" fmla="*/ 45793 h 51270"/>
                <a:gd name="connsiteX3" fmla="*/ 53032 w 56429"/>
                <a:gd name="connsiteY3" fmla="*/ 8695 h 51270"/>
                <a:gd name="connsiteX4" fmla="*/ 50521 w 56429"/>
                <a:gd name="connsiteY4" fmla="*/ 5315 h 51270"/>
                <a:gd name="connsiteX5" fmla="*/ 28056 w 56429"/>
                <a:gd name="connsiteY5" fmla="*/ 1064 h 5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29" h="51270">
                  <a:moveTo>
                    <a:pt x="28056" y="1064"/>
                  </a:moveTo>
                  <a:cubicBezTo>
                    <a:pt x="10043" y="6327"/>
                    <a:pt x="-6553" y="26769"/>
                    <a:pt x="3971" y="41543"/>
                  </a:cubicBezTo>
                  <a:cubicBezTo>
                    <a:pt x="14738" y="52391"/>
                    <a:pt x="31658" y="54173"/>
                    <a:pt x="44450" y="45793"/>
                  </a:cubicBezTo>
                  <a:cubicBezTo>
                    <a:pt x="57059" y="37920"/>
                    <a:pt x="60904" y="21324"/>
                    <a:pt x="53032" y="8695"/>
                  </a:cubicBezTo>
                  <a:cubicBezTo>
                    <a:pt x="52282" y="7501"/>
                    <a:pt x="51453" y="6368"/>
                    <a:pt x="50521" y="5315"/>
                  </a:cubicBezTo>
                  <a:cubicBezTo>
                    <a:pt x="44329" y="-8"/>
                    <a:pt x="35767" y="-1627"/>
                    <a:pt x="28056" y="1064"/>
                  </a:cubicBezTo>
                  <a:close/>
                </a:path>
              </a:pathLst>
            </a:custGeom>
            <a:solidFill>
              <a:srgbClr val="190B0B"/>
            </a:solidFill>
            <a:ln w="20234" cap="flat">
              <a:noFill/>
              <a:prstDash val="solid"/>
              <a:miter/>
            </a:ln>
          </p:spPr>
          <p:txBody>
            <a:bodyPr rtlCol="0" anchor="ctr"/>
            <a:lstStyle/>
            <a:p>
              <a:endParaRPr lang="en-US"/>
            </a:p>
          </p:txBody>
        </p:sp>
        <p:sp>
          <p:nvSpPr>
            <p:cNvPr id="172" name="Freeform: Shape 156">
              <a:extLst>
                <a:ext uri="{FF2B5EF4-FFF2-40B4-BE49-F238E27FC236}">
                  <a16:creationId xmlns="" xmlns:a16="http://schemas.microsoft.com/office/drawing/2014/main" id="{A66CFAD4-DF7F-41DC-9BB8-8BD9C1D4C112}"/>
                </a:ext>
              </a:extLst>
            </p:cNvPr>
            <p:cNvSpPr/>
            <p:nvPr/>
          </p:nvSpPr>
          <p:spPr>
            <a:xfrm>
              <a:off x="-23660" y="1749221"/>
              <a:ext cx="48673" cy="44058"/>
            </a:xfrm>
            <a:custGeom>
              <a:avLst/>
              <a:gdLst>
                <a:gd name="connsiteX0" fmla="*/ 23693 w 48673"/>
                <a:gd name="connsiteY0" fmla="*/ 1040 h 44058"/>
                <a:gd name="connsiteX1" fmla="*/ 3454 w 48673"/>
                <a:gd name="connsiteY1" fmla="*/ 35446 h 44058"/>
                <a:gd name="connsiteX2" fmla="*/ 38265 w 48673"/>
                <a:gd name="connsiteY2" fmla="*/ 39090 h 44058"/>
                <a:gd name="connsiteX3" fmla="*/ 46098 w 48673"/>
                <a:gd name="connsiteY3" fmla="*/ 7719 h 44058"/>
                <a:gd name="connsiteX4" fmla="*/ 43932 w 48673"/>
                <a:gd name="connsiteY4" fmla="*/ 4683 h 44058"/>
                <a:gd name="connsiteX5" fmla="*/ 23693 w 48673"/>
                <a:gd name="connsiteY5" fmla="*/ 1040 h 4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73" h="44058">
                  <a:moveTo>
                    <a:pt x="23693" y="1040"/>
                  </a:moveTo>
                  <a:cubicBezTo>
                    <a:pt x="8716" y="5290"/>
                    <a:pt x="-5451" y="22493"/>
                    <a:pt x="3454" y="35446"/>
                  </a:cubicBezTo>
                  <a:cubicBezTo>
                    <a:pt x="12582" y="45060"/>
                    <a:pt x="27357" y="46618"/>
                    <a:pt x="38265" y="39090"/>
                  </a:cubicBezTo>
                  <a:cubicBezTo>
                    <a:pt x="49094" y="32593"/>
                    <a:pt x="52594" y="18547"/>
                    <a:pt x="46098" y="7719"/>
                  </a:cubicBezTo>
                  <a:cubicBezTo>
                    <a:pt x="45470" y="6646"/>
                    <a:pt x="44742" y="5634"/>
                    <a:pt x="43932" y="4683"/>
                  </a:cubicBezTo>
                  <a:cubicBezTo>
                    <a:pt x="38346" y="-114"/>
                    <a:pt x="30595" y="-1510"/>
                    <a:pt x="23693" y="1040"/>
                  </a:cubicBezTo>
                  <a:close/>
                </a:path>
              </a:pathLst>
            </a:custGeom>
            <a:solidFill>
              <a:srgbClr val="190B0B"/>
            </a:solidFill>
            <a:ln w="20234" cap="flat">
              <a:noFill/>
              <a:prstDash val="solid"/>
              <a:miter/>
            </a:ln>
          </p:spPr>
          <p:txBody>
            <a:bodyPr rtlCol="0" anchor="ctr"/>
            <a:lstStyle/>
            <a:p>
              <a:endParaRPr lang="en-US"/>
            </a:p>
          </p:txBody>
        </p:sp>
        <p:sp>
          <p:nvSpPr>
            <p:cNvPr id="173" name="Freeform: Shape 157">
              <a:extLst>
                <a:ext uri="{FF2B5EF4-FFF2-40B4-BE49-F238E27FC236}">
                  <a16:creationId xmlns="" xmlns:a16="http://schemas.microsoft.com/office/drawing/2014/main" id="{5AF12E49-62D8-4229-B0A1-7A2A750E5F51}"/>
                </a:ext>
              </a:extLst>
            </p:cNvPr>
            <p:cNvSpPr/>
            <p:nvPr/>
          </p:nvSpPr>
          <p:spPr>
            <a:xfrm>
              <a:off x="-51888" y="1870776"/>
              <a:ext cx="45833" cy="41814"/>
            </a:xfrm>
            <a:custGeom>
              <a:avLst/>
              <a:gdLst>
                <a:gd name="connsiteX0" fmla="*/ 22575 w 45833"/>
                <a:gd name="connsiteY0" fmla="*/ 920 h 41814"/>
                <a:gd name="connsiteX1" fmla="*/ 3347 w 45833"/>
                <a:gd name="connsiteY1" fmla="*/ 33707 h 41814"/>
                <a:gd name="connsiteX2" fmla="*/ 36337 w 45833"/>
                <a:gd name="connsiteY2" fmla="*/ 37147 h 41814"/>
                <a:gd name="connsiteX3" fmla="*/ 43219 w 45833"/>
                <a:gd name="connsiteY3" fmla="*/ 7315 h 41814"/>
                <a:gd name="connsiteX4" fmla="*/ 41194 w 45833"/>
                <a:gd name="connsiteY4" fmla="*/ 4563 h 41814"/>
                <a:gd name="connsiteX5" fmla="*/ 22575 w 45833"/>
                <a:gd name="connsiteY5" fmla="*/ 920 h 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33" h="41814">
                  <a:moveTo>
                    <a:pt x="22575" y="920"/>
                  </a:moveTo>
                  <a:cubicBezTo>
                    <a:pt x="8206" y="4967"/>
                    <a:pt x="-5153" y="21159"/>
                    <a:pt x="3347" y="33707"/>
                  </a:cubicBezTo>
                  <a:cubicBezTo>
                    <a:pt x="12030" y="42754"/>
                    <a:pt x="25975" y="44191"/>
                    <a:pt x="36337" y="37147"/>
                  </a:cubicBezTo>
                  <a:cubicBezTo>
                    <a:pt x="46478" y="30813"/>
                    <a:pt x="49573" y="17455"/>
                    <a:pt x="43219" y="7315"/>
                  </a:cubicBezTo>
                  <a:cubicBezTo>
                    <a:pt x="42632" y="6344"/>
                    <a:pt x="41944" y="5412"/>
                    <a:pt x="41194" y="4563"/>
                  </a:cubicBezTo>
                  <a:cubicBezTo>
                    <a:pt x="36156" y="-52"/>
                    <a:pt x="28971" y="-1448"/>
                    <a:pt x="22575" y="920"/>
                  </a:cubicBezTo>
                  <a:close/>
                </a:path>
              </a:pathLst>
            </a:custGeom>
            <a:noFill/>
            <a:ln w="17806" cap="flat">
              <a:solidFill>
                <a:srgbClr val="190B0B"/>
              </a:solidFill>
              <a:prstDash val="solid"/>
              <a:miter/>
            </a:ln>
          </p:spPr>
          <p:txBody>
            <a:bodyPr rtlCol="0" anchor="ctr"/>
            <a:lstStyle/>
            <a:p>
              <a:endParaRPr lang="en-US"/>
            </a:p>
          </p:txBody>
        </p:sp>
        <p:sp>
          <p:nvSpPr>
            <p:cNvPr id="174" name="Freeform: Shape 158">
              <a:extLst>
                <a:ext uri="{FF2B5EF4-FFF2-40B4-BE49-F238E27FC236}">
                  <a16:creationId xmlns="" xmlns:a16="http://schemas.microsoft.com/office/drawing/2014/main" id="{A7058C45-96D4-4F61-91A0-E5A55DE0B7CD}"/>
                </a:ext>
              </a:extLst>
            </p:cNvPr>
            <p:cNvSpPr/>
            <p:nvPr/>
          </p:nvSpPr>
          <p:spPr>
            <a:xfrm>
              <a:off x="-69496" y="1975617"/>
              <a:ext cx="45819" cy="41777"/>
            </a:xfrm>
            <a:custGeom>
              <a:avLst/>
              <a:gdLst>
                <a:gd name="connsiteX0" fmla="*/ 22575 w 45819"/>
                <a:gd name="connsiteY0" fmla="*/ 918 h 41777"/>
                <a:gd name="connsiteX1" fmla="*/ 3347 w 45819"/>
                <a:gd name="connsiteY1" fmla="*/ 33706 h 41777"/>
                <a:gd name="connsiteX2" fmla="*/ 36540 w 45819"/>
                <a:gd name="connsiteY2" fmla="*/ 37147 h 41777"/>
                <a:gd name="connsiteX3" fmla="*/ 42997 w 45819"/>
                <a:gd name="connsiteY3" fmla="*/ 6909 h 41777"/>
                <a:gd name="connsiteX4" fmla="*/ 41397 w 45819"/>
                <a:gd name="connsiteY4" fmla="*/ 4764 h 41777"/>
                <a:gd name="connsiteX5" fmla="*/ 22575 w 45819"/>
                <a:gd name="connsiteY5" fmla="*/ 918 h 4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19" h="41777">
                  <a:moveTo>
                    <a:pt x="22575" y="918"/>
                  </a:moveTo>
                  <a:cubicBezTo>
                    <a:pt x="8205" y="5168"/>
                    <a:pt x="-5153" y="21157"/>
                    <a:pt x="3347" y="33706"/>
                  </a:cubicBezTo>
                  <a:cubicBezTo>
                    <a:pt x="12132" y="42692"/>
                    <a:pt x="26097" y="44149"/>
                    <a:pt x="36540" y="37147"/>
                  </a:cubicBezTo>
                  <a:cubicBezTo>
                    <a:pt x="46659" y="30569"/>
                    <a:pt x="49554" y="17049"/>
                    <a:pt x="42997" y="6909"/>
                  </a:cubicBezTo>
                  <a:cubicBezTo>
                    <a:pt x="42510" y="6160"/>
                    <a:pt x="41964" y="5452"/>
                    <a:pt x="41397" y="4764"/>
                  </a:cubicBezTo>
                  <a:cubicBezTo>
                    <a:pt x="36358" y="7"/>
                    <a:pt x="29071" y="-1490"/>
                    <a:pt x="22575" y="918"/>
                  </a:cubicBezTo>
                  <a:close/>
                </a:path>
              </a:pathLst>
            </a:custGeom>
            <a:noFill/>
            <a:ln w="17806" cap="flat">
              <a:solidFill>
                <a:srgbClr val="190B0B"/>
              </a:solidFill>
              <a:prstDash val="solid"/>
              <a:miter/>
            </a:ln>
          </p:spPr>
          <p:txBody>
            <a:bodyPr rtlCol="0" anchor="ctr"/>
            <a:lstStyle/>
            <a:p>
              <a:endParaRPr lang="en-US"/>
            </a:p>
          </p:txBody>
        </p:sp>
        <p:sp>
          <p:nvSpPr>
            <p:cNvPr id="175" name="Freeform: Shape 159">
              <a:extLst>
                <a:ext uri="{FF2B5EF4-FFF2-40B4-BE49-F238E27FC236}">
                  <a16:creationId xmlns="" xmlns:a16="http://schemas.microsoft.com/office/drawing/2014/main" id="{41EFD8CD-AAED-4B70-BC85-6A69A9A01E99}"/>
                </a:ext>
              </a:extLst>
            </p:cNvPr>
            <p:cNvSpPr/>
            <p:nvPr/>
          </p:nvSpPr>
          <p:spPr>
            <a:xfrm>
              <a:off x="-101775" y="2126905"/>
              <a:ext cx="45324" cy="41711"/>
            </a:xfrm>
            <a:custGeom>
              <a:avLst/>
              <a:gdLst>
                <a:gd name="connsiteX0" fmla="*/ 23078 w 45324"/>
                <a:gd name="connsiteY0" fmla="*/ 614 h 41711"/>
                <a:gd name="connsiteX1" fmla="*/ 2839 w 45324"/>
                <a:gd name="connsiteY1" fmla="*/ 33604 h 41711"/>
                <a:gd name="connsiteX2" fmla="*/ 35829 w 45324"/>
                <a:gd name="connsiteY2" fmla="*/ 37045 h 41711"/>
                <a:gd name="connsiteX3" fmla="*/ 42711 w 45324"/>
                <a:gd name="connsiteY3" fmla="*/ 7212 h 41711"/>
                <a:gd name="connsiteX4" fmla="*/ 40686 w 45324"/>
                <a:gd name="connsiteY4" fmla="*/ 4460 h 41711"/>
                <a:gd name="connsiteX5" fmla="*/ 23078 w 45324"/>
                <a:gd name="connsiteY5" fmla="*/ 614 h 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24" h="41711">
                  <a:moveTo>
                    <a:pt x="23078" y="614"/>
                  </a:moveTo>
                  <a:cubicBezTo>
                    <a:pt x="8709" y="4865"/>
                    <a:pt x="-4650" y="20853"/>
                    <a:pt x="2839" y="33604"/>
                  </a:cubicBezTo>
                  <a:cubicBezTo>
                    <a:pt x="11522" y="42651"/>
                    <a:pt x="25467" y="44088"/>
                    <a:pt x="35829" y="37045"/>
                  </a:cubicBezTo>
                  <a:cubicBezTo>
                    <a:pt x="45969" y="30710"/>
                    <a:pt x="49065" y="17352"/>
                    <a:pt x="42711" y="7212"/>
                  </a:cubicBezTo>
                  <a:cubicBezTo>
                    <a:pt x="42124" y="6241"/>
                    <a:pt x="41436" y="5309"/>
                    <a:pt x="40686" y="4460"/>
                  </a:cubicBezTo>
                  <a:cubicBezTo>
                    <a:pt x="35910" y="169"/>
                    <a:pt x="29211" y="-1309"/>
                    <a:pt x="23078" y="614"/>
                  </a:cubicBezTo>
                  <a:close/>
                </a:path>
              </a:pathLst>
            </a:custGeom>
            <a:noFill/>
            <a:ln w="17806" cap="flat">
              <a:solidFill>
                <a:srgbClr val="190B0B"/>
              </a:solidFill>
              <a:prstDash val="solid"/>
              <a:miter/>
            </a:ln>
          </p:spPr>
          <p:txBody>
            <a:bodyPr rtlCol="0" anchor="ctr"/>
            <a:lstStyle/>
            <a:p>
              <a:endParaRPr lang="en-US"/>
            </a:p>
          </p:txBody>
        </p:sp>
        <p:sp>
          <p:nvSpPr>
            <p:cNvPr id="176" name="Freeform: Shape 160">
              <a:extLst>
                <a:ext uri="{FF2B5EF4-FFF2-40B4-BE49-F238E27FC236}">
                  <a16:creationId xmlns="" xmlns:a16="http://schemas.microsoft.com/office/drawing/2014/main" id="{BBAEC29E-C6F3-4773-B58B-3DA7D536DC18}"/>
                </a:ext>
              </a:extLst>
            </p:cNvPr>
            <p:cNvSpPr/>
            <p:nvPr/>
          </p:nvSpPr>
          <p:spPr>
            <a:xfrm>
              <a:off x="1173" y="1235719"/>
              <a:ext cx="152863" cy="106355"/>
            </a:xfrm>
            <a:custGeom>
              <a:avLst/>
              <a:gdLst>
                <a:gd name="connsiteX0" fmla="*/ 19099 w 152863"/>
                <a:gd name="connsiteY0" fmla="*/ 96400 h 106355"/>
                <a:gd name="connsiteX1" fmla="*/ 883 w 152863"/>
                <a:gd name="connsiteY1" fmla="*/ 52076 h 106355"/>
                <a:gd name="connsiteX2" fmla="*/ 41362 w 152863"/>
                <a:gd name="connsiteY2" fmla="*/ 3502 h 106355"/>
                <a:gd name="connsiteX3" fmla="*/ 100258 w 152863"/>
                <a:gd name="connsiteY3" fmla="*/ 6336 h 106355"/>
                <a:gd name="connsiteX4" fmla="*/ 147011 w 152863"/>
                <a:gd name="connsiteY4" fmla="*/ 32242 h 106355"/>
                <a:gd name="connsiteX5" fmla="*/ 151322 w 152863"/>
                <a:gd name="connsiteY5" fmla="*/ 51813 h 106355"/>
                <a:gd name="connsiteX6" fmla="*/ 150856 w 152863"/>
                <a:gd name="connsiteY6" fmla="*/ 52481 h 106355"/>
                <a:gd name="connsiteX7" fmla="*/ 131346 w 152863"/>
                <a:gd name="connsiteY7" fmla="*/ 57014 h 106355"/>
                <a:gd name="connsiteX8" fmla="*/ 130617 w 152863"/>
                <a:gd name="connsiteY8" fmla="*/ 56529 h 106355"/>
                <a:gd name="connsiteX9" fmla="*/ 90139 w 152863"/>
                <a:gd name="connsiteY9" fmla="*/ 33456 h 106355"/>
                <a:gd name="connsiteX10" fmla="*/ 49660 w 152863"/>
                <a:gd name="connsiteY10" fmla="*/ 31027 h 106355"/>
                <a:gd name="connsiteX11" fmla="*/ 28004 w 152863"/>
                <a:gd name="connsiteY11" fmla="*/ 55112 h 106355"/>
                <a:gd name="connsiteX12" fmla="*/ 40350 w 152863"/>
                <a:gd name="connsiteY12" fmla="*/ 77578 h 106355"/>
                <a:gd name="connsiteX13" fmla="*/ 47413 w 152863"/>
                <a:gd name="connsiteY13" fmla="*/ 96319 h 106355"/>
                <a:gd name="connsiteX14" fmla="*/ 46624 w 152863"/>
                <a:gd name="connsiteY14" fmla="*/ 97817 h 106355"/>
                <a:gd name="connsiteX15" fmla="*/ 27862 w 152863"/>
                <a:gd name="connsiteY15" fmla="*/ 104881 h 106355"/>
                <a:gd name="connsiteX16" fmla="*/ 26385 w 152863"/>
                <a:gd name="connsiteY16" fmla="*/ 104091 h 106355"/>
                <a:gd name="connsiteX17" fmla="*/ 19099 w 152863"/>
                <a:gd name="connsiteY17" fmla="*/ 96400 h 1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63" h="106355">
                  <a:moveTo>
                    <a:pt x="19099" y="96400"/>
                  </a:moveTo>
                  <a:cubicBezTo>
                    <a:pt x="6206" y="85450"/>
                    <a:pt x="-573" y="68936"/>
                    <a:pt x="883" y="52076"/>
                  </a:cubicBezTo>
                  <a:cubicBezTo>
                    <a:pt x="4223" y="29591"/>
                    <a:pt x="19828" y="10829"/>
                    <a:pt x="41362" y="3502"/>
                  </a:cubicBezTo>
                  <a:cubicBezTo>
                    <a:pt x="60751" y="-2286"/>
                    <a:pt x="81516" y="-1294"/>
                    <a:pt x="100258" y="6336"/>
                  </a:cubicBezTo>
                  <a:cubicBezTo>
                    <a:pt x="116794" y="13136"/>
                    <a:pt x="132479" y="21839"/>
                    <a:pt x="147011" y="32242"/>
                  </a:cubicBezTo>
                  <a:cubicBezTo>
                    <a:pt x="153609" y="36452"/>
                    <a:pt x="155532" y="45215"/>
                    <a:pt x="151322" y="51813"/>
                  </a:cubicBezTo>
                  <a:cubicBezTo>
                    <a:pt x="151160" y="52036"/>
                    <a:pt x="151018" y="52259"/>
                    <a:pt x="150856" y="52481"/>
                  </a:cubicBezTo>
                  <a:cubicBezTo>
                    <a:pt x="146707" y="59119"/>
                    <a:pt x="137984" y="61143"/>
                    <a:pt x="131346" y="57014"/>
                  </a:cubicBezTo>
                  <a:cubicBezTo>
                    <a:pt x="131103" y="56853"/>
                    <a:pt x="130859" y="56691"/>
                    <a:pt x="130617" y="56529"/>
                  </a:cubicBezTo>
                  <a:cubicBezTo>
                    <a:pt x="118028" y="47340"/>
                    <a:pt x="104447" y="39589"/>
                    <a:pt x="90139" y="33456"/>
                  </a:cubicBezTo>
                  <a:cubicBezTo>
                    <a:pt x="77327" y="28032"/>
                    <a:pt x="63039" y="27182"/>
                    <a:pt x="49660" y="31027"/>
                  </a:cubicBezTo>
                  <a:cubicBezTo>
                    <a:pt x="38549" y="34468"/>
                    <a:pt x="30230" y="43718"/>
                    <a:pt x="28004" y="55112"/>
                  </a:cubicBezTo>
                  <a:cubicBezTo>
                    <a:pt x="27357" y="64382"/>
                    <a:pt x="32193" y="73165"/>
                    <a:pt x="40350" y="77578"/>
                  </a:cubicBezTo>
                  <a:cubicBezTo>
                    <a:pt x="47474" y="80816"/>
                    <a:pt x="50631" y="89195"/>
                    <a:pt x="47413" y="96319"/>
                  </a:cubicBezTo>
                  <a:cubicBezTo>
                    <a:pt x="47171" y="96846"/>
                    <a:pt x="46908" y="97331"/>
                    <a:pt x="46624" y="97817"/>
                  </a:cubicBezTo>
                  <a:cubicBezTo>
                    <a:pt x="43386" y="104941"/>
                    <a:pt x="35007" y="108099"/>
                    <a:pt x="27862" y="104881"/>
                  </a:cubicBezTo>
                  <a:cubicBezTo>
                    <a:pt x="27357" y="104637"/>
                    <a:pt x="26870" y="104374"/>
                    <a:pt x="26385" y="104091"/>
                  </a:cubicBezTo>
                  <a:cubicBezTo>
                    <a:pt x="23652" y="101844"/>
                    <a:pt x="21204" y="99254"/>
                    <a:pt x="19099" y="96400"/>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77" name="Freeform: Shape 161">
              <a:extLst>
                <a:ext uri="{FF2B5EF4-FFF2-40B4-BE49-F238E27FC236}">
                  <a16:creationId xmlns="" xmlns:a16="http://schemas.microsoft.com/office/drawing/2014/main" id="{BC0DE694-BEE4-4088-8564-88E47CEE624E}"/>
                </a:ext>
              </a:extLst>
            </p:cNvPr>
            <p:cNvSpPr/>
            <p:nvPr/>
          </p:nvSpPr>
          <p:spPr>
            <a:xfrm>
              <a:off x="-26378" y="1333676"/>
              <a:ext cx="153606" cy="105300"/>
            </a:xfrm>
            <a:custGeom>
              <a:avLst/>
              <a:gdLst>
                <a:gd name="connsiteX0" fmla="*/ 18923 w 153606"/>
                <a:gd name="connsiteY0" fmla="*/ 96400 h 105300"/>
                <a:gd name="connsiteX1" fmla="*/ 910 w 153606"/>
                <a:gd name="connsiteY1" fmla="*/ 52076 h 105300"/>
                <a:gd name="connsiteX2" fmla="*/ 41389 w 153606"/>
                <a:gd name="connsiteY2" fmla="*/ 3502 h 105300"/>
                <a:gd name="connsiteX3" fmla="*/ 100487 w 153606"/>
                <a:gd name="connsiteY3" fmla="*/ 6336 h 105300"/>
                <a:gd name="connsiteX4" fmla="*/ 147847 w 153606"/>
                <a:gd name="connsiteY4" fmla="*/ 31635 h 105300"/>
                <a:gd name="connsiteX5" fmla="*/ 151915 w 153606"/>
                <a:gd name="connsiteY5" fmla="*/ 51550 h 105300"/>
                <a:gd name="connsiteX6" fmla="*/ 151692 w 153606"/>
                <a:gd name="connsiteY6" fmla="*/ 51874 h 105300"/>
                <a:gd name="connsiteX7" fmla="*/ 131837 w 153606"/>
                <a:gd name="connsiteY7" fmla="*/ 56165 h 105300"/>
                <a:gd name="connsiteX8" fmla="*/ 131453 w 153606"/>
                <a:gd name="connsiteY8" fmla="*/ 55922 h 105300"/>
                <a:gd name="connsiteX9" fmla="*/ 90975 w 153606"/>
                <a:gd name="connsiteY9" fmla="*/ 32849 h 105300"/>
                <a:gd name="connsiteX10" fmla="*/ 50496 w 153606"/>
                <a:gd name="connsiteY10" fmla="*/ 30420 h 105300"/>
                <a:gd name="connsiteX11" fmla="*/ 28840 w 153606"/>
                <a:gd name="connsiteY11" fmla="*/ 54505 h 105300"/>
                <a:gd name="connsiteX12" fmla="*/ 41186 w 153606"/>
                <a:gd name="connsiteY12" fmla="*/ 76971 h 105300"/>
                <a:gd name="connsiteX13" fmla="*/ 48047 w 153606"/>
                <a:gd name="connsiteY13" fmla="*/ 96096 h 105300"/>
                <a:gd name="connsiteX14" fmla="*/ 47460 w 153606"/>
                <a:gd name="connsiteY14" fmla="*/ 97210 h 105300"/>
                <a:gd name="connsiteX15" fmla="*/ 28476 w 153606"/>
                <a:gd name="connsiteY15" fmla="*/ 103605 h 105300"/>
                <a:gd name="connsiteX16" fmla="*/ 28234 w 153606"/>
                <a:gd name="connsiteY16" fmla="*/ 103484 h 105300"/>
                <a:gd name="connsiteX17" fmla="*/ 18923 w 153606"/>
                <a:gd name="connsiteY17" fmla="*/ 96400 h 1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606" h="105300">
                  <a:moveTo>
                    <a:pt x="18923" y="96400"/>
                  </a:moveTo>
                  <a:cubicBezTo>
                    <a:pt x="6071" y="85431"/>
                    <a:pt x="-648" y="68895"/>
                    <a:pt x="910" y="52076"/>
                  </a:cubicBezTo>
                  <a:cubicBezTo>
                    <a:pt x="4250" y="29591"/>
                    <a:pt x="19875" y="10829"/>
                    <a:pt x="41389" y="3502"/>
                  </a:cubicBezTo>
                  <a:cubicBezTo>
                    <a:pt x="60838" y="-2286"/>
                    <a:pt x="81685" y="-1294"/>
                    <a:pt x="100487" y="6336"/>
                  </a:cubicBezTo>
                  <a:cubicBezTo>
                    <a:pt x="117205" y="12914"/>
                    <a:pt x="133093" y="21394"/>
                    <a:pt x="147847" y="31635"/>
                  </a:cubicBezTo>
                  <a:cubicBezTo>
                    <a:pt x="154466" y="36006"/>
                    <a:pt x="156287" y="44932"/>
                    <a:pt x="151915" y="51550"/>
                  </a:cubicBezTo>
                  <a:cubicBezTo>
                    <a:pt x="151835" y="51651"/>
                    <a:pt x="151773" y="51773"/>
                    <a:pt x="151692" y="51874"/>
                  </a:cubicBezTo>
                  <a:cubicBezTo>
                    <a:pt x="147402" y="58553"/>
                    <a:pt x="138497" y="60476"/>
                    <a:pt x="131837" y="56165"/>
                  </a:cubicBezTo>
                  <a:cubicBezTo>
                    <a:pt x="131697" y="56084"/>
                    <a:pt x="131574" y="56003"/>
                    <a:pt x="131453" y="55922"/>
                  </a:cubicBezTo>
                  <a:cubicBezTo>
                    <a:pt x="118905" y="46672"/>
                    <a:pt x="105324" y="38941"/>
                    <a:pt x="90975" y="32849"/>
                  </a:cubicBezTo>
                  <a:cubicBezTo>
                    <a:pt x="78164" y="27425"/>
                    <a:pt x="63875" y="26575"/>
                    <a:pt x="50496" y="30420"/>
                  </a:cubicBezTo>
                  <a:cubicBezTo>
                    <a:pt x="39344" y="33780"/>
                    <a:pt x="30986" y="43070"/>
                    <a:pt x="28840" y="54505"/>
                  </a:cubicBezTo>
                  <a:cubicBezTo>
                    <a:pt x="28092" y="63795"/>
                    <a:pt x="32949" y="72619"/>
                    <a:pt x="41186" y="76971"/>
                  </a:cubicBezTo>
                  <a:cubicBezTo>
                    <a:pt x="48372" y="80351"/>
                    <a:pt x="51428" y="88932"/>
                    <a:pt x="48047" y="96096"/>
                  </a:cubicBezTo>
                  <a:cubicBezTo>
                    <a:pt x="47865" y="96481"/>
                    <a:pt x="47663" y="96846"/>
                    <a:pt x="47460" y="97210"/>
                  </a:cubicBezTo>
                  <a:cubicBezTo>
                    <a:pt x="43979" y="104212"/>
                    <a:pt x="35479" y="107087"/>
                    <a:pt x="28476" y="103605"/>
                  </a:cubicBezTo>
                  <a:cubicBezTo>
                    <a:pt x="28396" y="103565"/>
                    <a:pt x="28314" y="103524"/>
                    <a:pt x="28234" y="103484"/>
                  </a:cubicBezTo>
                  <a:cubicBezTo>
                    <a:pt x="24853" y="101501"/>
                    <a:pt x="21736" y="99112"/>
                    <a:pt x="18923" y="96400"/>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78" name="Freeform: Shape 162">
              <a:extLst>
                <a:ext uri="{FF2B5EF4-FFF2-40B4-BE49-F238E27FC236}">
                  <a16:creationId xmlns="" xmlns:a16="http://schemas.microsoft.com/office/drawing/2014/main" id="{C31BC43B-1C94-418E-BA7C-1C8867EEF04F}"/>
                </a:ext>
              </a:extLst>
            </p:cNvPr>
            <p:cNvSpPr/>
            <p:nvPr/>
          </p:nvSpPr>
          <p:spPr>
            <a:xfrm>
              <a:off x="-61189" y="1437236"/>
              <a:ext cx="153092" cy="104954"/>
            </a:xfrm>
            <a:custGeom>
              <a:avLst/>
              <a:gdLst>
                <a:gd name="connsiteX0" fmla="*/ 18922 w 153092"/>
                <a:gd name="connsiteY0" fmla="*/ 96465 h 104954"/>
                <a:gd name="connsiteX1" fmla="*/ 910 w 153092"/>
                <a:gd name="connsiteY1" fmla="*/ 52141 h 104954"/>
                <a:gd name="connsiteX2" fmla="*/ 41389 w 153092"/>
                <a:gd name="connsiteY2" fmla="*/ 3567 h 104954"/>
                <a:gd name="connsiteX3" fmla="*/ 100487 w 153092"/>
                <a:gd name="connsiteY3" fmla="*/ 6199 h 104954"/>
                <a:gd name="connsiteX4" fmla="*/ 147239 w 153092"/>
                <a:gd name="connsiteY4" fmla="*/ 32307 h 104954"/>
                <a:gd name="connsiteX5" fmla="*/ 151551 w 153092"/>
                <a:gd name="connsiteY5" fmla="*/ 51878 h 104954"/>
                <a:gd name="connsiteX6" fmla="*/ 151085 w 153092"/>
                <a:gd name="connsiteY6" fmla="*/ 52547 h 104954"/>
                <a:gd name="connsiteX7" fmla="*/ 130887 w 153092"/>
                <a:gd name="connsiteY7" fmla="*/ 56614 h 104954"/>
                <a:gd name="connsiteX8" fmla="*/ 130846 w 153092"/>
                <a:gd name="connsiteY8" fmla="*/ 56594 h 104954"/>
                <a:gd name="connsiteX9" fmla="*/ 90367 w 153092"/>
                <a:gd name="connsiteY9" fmla="*/ 33522 h 104954"/>
                <a:gd name="connsiteX10" fmla="*/ 49889 w 153092"/>
                <a:gd name="connsiteY10" fmla="*/ 31093 h 104954"/>
                <a:gd name="connsiteX11" fmla="*/ 28233 w 153092"/>
                <a:gd name="connsiteY11" fmla="*/ 55177 h 104954"/>
                <a:gd name="connsiteX12" fmla="*/ 40376 w 153092"/>
                <a:gd name="connsiteY12" fmla="*/ 77643 h 104954"/>
                <a:gd name="connsiteX13" fmla="*/ 46772 w 153092"/>
                <a:gd name="connsiteY13" fmla="*/ 96627 h 104954"/>
                <a:gd name="connsiteX14" fmla="*/ 46651 w 153092"/>
                <a:gd name="connsiteY14" fmla="*/ 96871 h 104954"/>
                <a:gd name="connsiteX15" fmla="*/ 27990 w 153092"/>
                <a:gd name="connsiteY15" fmla="*/ 103327 h 104954"/>
                <a:gd name="connsiteX16" fmla="*/ 27626 w 153092"/>
                <a:gd name="connsiteY16" fmla="*/ 103145 h 104954"/>
                <a:gd name="connsiteX17" fmla="*/ 18922 w 153092"/>
                <a:gd name="connsiteY17" fmla="*/ 96465 h 10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92" h="104954">
                  <a:moveTo>
                    <a:pt x="18922" y="96465"/>
                  </a:moveTo>
                  <a:cubicBezTo>
                    <a:pt x="6072" y="85496"/>
                    <a:pt x="-648" y="68960"/>
                    <a:pt x="910" y="52141"/>
                  </a:cubicBezTo>
                  <a:cubicBezTo>
                    <a:pt x="4249" y="29656"/>
                    <a:pt x="19854" y="10894"/>
                    <a:pt x="41389" y="3567"/>
                  </a:cubicBezTo>
                  <a:cubicBezTo>
                    <a:pt x="60818" y="-2261"/>
                    <a:pt x="81644" y="-1331"/>
                    <a:pt x="100487" y="6199"/>
                  </a:cubicBezTo>
                  <a:cubicBezTo>
                    <a:pt x="116941" y="13242"/>
                    <a:pt x="132606" y="21985"/>
                    <a:pt x="147239" y="32307"/>
                  </a:cubicBezTo>
                  <a:cubicBezTo>
                    <a:pt x="153837" y="36517"/>
                    <a:pt x="155761" y="45281"/>
                    <a:pt x="151551" y="51878"/>
                  </a:cubicBezTo>
                  <a:cubicBezTo>
                    <a:pt x="151389" y="52101"/>
                    <a:pt x="151247" y="52324"/>
                    <a:pt x="151085" y="52547"/>
                  </a:cubicBezTo>
                  <a:cubicBezTo>
                    <a:pt x="146632" y="59246"/>
                    <a:pt x="137586" y="61067"/>
                    <a:pt x="130887" y="56614"/>
                  </a:cubicBezTo>
                  <a:cubicBezTo>
                    <a:pt x="130866" y="56614"/>
                    <a:pt x="130866" y="56594"/>
                    <a:pt x="130846" y="56594"/>
                  </a:cubicBezTo>
                  <a:cubicBezTo>
                    <a:pt x="118237" y="47426"/>
                    <a:pt x="104676" y="39695"/>
                    <a:pt x="90367" y="33522"/>
                  </a:cubicBezTo>
                  <a:cubicBezTo>
                    <a:pt x="77556" y="28097"/>
                    <a:pt x="63267" y="27248"/>
                    <a:pt x="49889" y="31093"/>
                  </a:cubicBezTo>
                  <a:cubicBezTo>
                    <a:pt x="38717" y="34412"/>
                    <a:pt x="30338" y="43722"/>
                    <a:pt x="28233" y="55177"/>
                  </a:cubicBezTo>
                  <a:cubicBezTo>
                    <a:pt x="27383" y="64427"/>
                    <a:pt x="32180" y="73292"/>
                    <a:pt x="40376" y="77643"/>
                  </a:cubicBezTo>
                  <a:cubicBezTo>
                    <a:pt x="47379" y="81124"/>
                    <a:pt x="50253" y="89625"/>
                    <a:pt x="46772" y="96627"/>
                  </a:cubicBezTo>
                  <a:cubicBezTo>
                    <a:pt x="46732" y="96708"/>
                    <a:pt x="46691" y="96789"/>
                    <a:pt x="46651" y="96871"/>
                  </a:cubicBezTo>
                  <a:cubicBezTo>
                    <a:pt x="43270" y="103812"/>
                    <a:pt x="34912" y="106707"/>
                    <a:pt x="27990" y="103327"/>
                  </a:cubicBezTo>
                  <a:cubicBezTo>
                    <a:pt x="27868" y="103266"/>
                    <a:pt x="27747" y="103205"/>
                    <a:pt x="27626" y="103145"/>
                  </a:cubicBezTo>
                  <a:cubicBezTo>
                    <a:pt x="24489" y="101242"/>
                    <a:pt x="21575" y="98995"/>
                    <a:pt x="18922" y="96465"/>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79" name="Freeform: Shape 163">
              <a:extLst>
                <a:ext uri="{FF2B5EF4-FFF2-40B4-BE49-F238E27FC236}">
                  <a16:creationId xmlns="" xmlns:a16="http://schemas.microsoft.com/office/drawing/2014/main" id="{2D5D43D0-D3CD-4FD0-9382-02509A59C727}"/>
                </a:ext>
              </a:extLst>
            </p:cNvPr>
            <p:cNvSpPr/>
            <p:nvPr/>
          </p:nvSpPr>
          <p:spPr>
            <a:xfrm>
              <a:off x="-93578" y="1581062"/>
              <a:ext cx="153184" cy="105118"/>
            </a:xfrm>
            <a:custGeom>
              <a:avLst/>
              <a:gdLst>
                <a:gd name="connsiteX0" fmla="*/ 18929 w 153184"/>
                <a:gd name="connsiteY0" fmla="*/ 96338 h 105118"/>
                <a:gd name="connsiteX1" fmla="*/ 916 w 153184"/>
                <a:gd name="connsiteY1" fmla="*/ 52014 h 105118"/>
                <a:gd name="connsiteX2" fmla="*/ 41394 w 153184"/>
                <a:gd name="connsiteY2" fmla="*/ 3642 h 105118"/>
                <a:gd name="connsiteX3" fmla="*/ 100493 w 153184"/>
                <a:gd name="connsiteY3" fmla="*/ 6273 h 105118"/>
                <a:gd name="connsiteX4" fmla="*/ 147246 w 153184"/>
                <a:gd name="connsiteY4" fmla="*/ 32382 h 105118"/>
                <a:gd name="connsiteX5" fmla="*/ 151779 w 153184"/>
                <a:gd name="connsiteY5" fmla="*/ 51609 h 105118"/>
                <a:gd name="connsiteX6" fmla="*/ 151091 w 153184"/>
                <a:gd name="connsiteY6" fmla="*/ 52621 h 105118"/>
                <a:gd name="connsiteX7" fmla="*/ 131580 w 153184"/>
                <a:gd name="connsiteY7" fmla="*/ 57155 h 105118"/>
                <a:gd name="connsiteX8" fmla="*/ 130852 w 153184"/>
                <a:gd name="connsiteY8" fmla="*/ 56669 h 105118"/>
                <a:gd name="connsiteX9" fmla="*/ 90374 w 153184"/>
                <a:gd name="connsiteY9" fmla="*/ 33596 h 105118"/>
                <a:gd name="connsiteX10" fmla="*/ 49895 w 153184"/>
                <a:gd name="connsiteY10" fmla="*/ 31167 h 105118"/>
                <a:gd name="connsiteX11" fmla="*/ 28239 w 153184"/>
                <a:gd name="connsiteY11" fmla="*/ 55455 h 105118"/>
                <a:gd name="connsiteX12" fmla="*/ 40382 w 153184"/>
                <a:gd name="connsiteY12" fmla="*/ 77920 h 105118"/>
                <a:gd name="connsiteX13" fmla="*/ 46839 w 153184"/>
                <a:gd name="connsiteY13" fmla="*/ 96580 h 105118"/>
                <a:gd name="connsiteX14" fmla="*/ 46656 w 153184"/>
                <a:gd name="connsiteY14" fmla="*/ 96945 h 105118"/>
                <a:gd name="connsiteX15" fmla="*/ 27713 w 153184"/>
                <a:gd name="connsiteY15" fmla="*/ 103462 h 105118"/>
                <a:gd name="connsiteX16" fmla="*/ 27631 w 153184"/>
                <a:gd name="connsiteY16" fmla="*/ 103422 h 105118"/>
                <a:gd name="connsiteX17" fmla="*/ 18929 w 153184"/>
                <a:gd name="connsiteY17" fmla="*/ 96338 h 1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184" h="105118">
                  <a:moveTo>
                    <a:pt x="18929" y="96338"/>
                  </a:moveTo>
                  <a:cubicBezTo>
                    <a:pt x="6057" y="85388"/>
                    <a:pt x="-663" y="68832"/>
                    <a:pt x="916" y="52014"/>
                  </a:cubicBezTo>
                  <a:cubicBezTo>
                    <a:pt x="4053" y="29467"/>
                    <a:pt x="19759" y="10706"/>
                    <a:pt x="41394" y="3642"/>
                  </a:cubicBezTo>
                  <a:cubicBezTo>
                    <a:pt x="60804" y="-2288"/>
                    <a:pt x="81670" y="-1357"/>
                    <a:pt x="100493" y="6273"/>
                  </a:cubicBezTo>
                  <a:cubicBezTo>
                    <a:pt x="117028" y="13154"/>
                    <a:pt x="132714" y="21918"/>
                    <a:pt x="147246" y="32382"/>
                  </a:cubicBezTo>
                  <a:cubicBezTo>
                    <a:pt x="153803" y="36430"/>
                    <a:pt x="155847" y="45052"/>
                    <a:pt x="151779" y="51609"/>
                  </a:cubicBezTo>
                  <a:cubicBezTo>
                    <a:pt x="151577" y="51953"/>
                    <a:pt x="151333" y="52297"/>
                    <a:pt x="151091" y="52621"/>
                  </a:cubicBezTo>
                  <a:cubicBezTo>
                    <a:pt x="146942" y="59259"/>
                    <a:pt x="138218" y="61284"/>
                    <a:pt x="131580" y="57155"/>
                  </a:cubicBezTo>
                  <a:cubicBezTo>
                    <a:pt x="131338" y="56993"/>
                    <a:pt x="131094" y="56831"/>
                    <a:pt x="130852" y="56669"/>
                  </a:cubicBezTo>
                  <a:cubicBezTo>
                    <a:pt x="118242" y="47501"/>
                    <a:pt x="104682" y="39769"/>
                    <a:pt x="90374" y="33596"/>
                  </a:cubicBezTo>
                  <a:cubicBezTo>
                    <a:pt x="77561" y="28172"/>
                    <a:pt x="63272" y="27322"/>
                    <a:pt x="49895" y="31167"/>
                  </a:cubicBezTo>
                  <a:cubicBezTo>
                    <a:pt x="38683" y="34547"/>
                    <a:pt x="30323" y="43939"/>
                    <a:pt x="28239" y="55455"/>
                  </a:cubicBezTo>
                  <a:cubicBezTo>
                    <a:pt x="27510" y="64684"/>
                    <a:pt x="32266" y="73488"/>
                    <a:pt x="40382" y="77920"/>
                  </a:cubicBezTo>
                  <a:cubicBezTo>
                    <a:pt x="47325" y="81300"/>
                    <a:pt x="50198" y="89639"/>
                    <a:pt x="46839" y="96580"/>
                  </a:cubicBezTo>
                  <a:cubicBezTo>
                    <a:pt x="46777" y="96702"/>
                    <a:pt x="46717" y="96823"/>
                    <a:pt x="46656" y="96945"/>
                  </a:cubicBezTo>
                  <a:cubicBezTo>
                    <a:pt x="43216" y="103968"/>
                    <a:pt x="34736" y="106903"/>
                    <a:pt x="27713" y="103462"/>
                  </a:cubicBezTo>
                  <a:cubicBezTo>
                    <a:pt x="27672" y="103442"/>
                    <a:pt x="27652" y="103442"/>
                    <a:pt x="27631" y="103422"/>
                  </a:cubicBezTo>
                  <a:cubicBezTo>
                    <a:pt x="24515" y="101317"/>
                    <a:pt x="21601" y="98949"/>
                    <a:pt x="18929"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0" name="Freeform: Shape 164">
              <a:extLst>
                <a:ext uri="{FF2B5EF4-FFF2-40B4-BE49-F238E27FC236}">
                  <a16:creationId xmlns="" xmlns:a16="http://schemas.microsoft.com/office/drawing/2014/main" id="{9B251B4A-09F0-4319-8207-94E9329C3299}"/>
                </a:ext>
              </a:extLst>
            </p:cNvPr>
            <p:cNvSpPr/>
            <p:nvPr/>
          </p:nvSpPr>
          <p:spPr>
            <a:xfrm>
              <a:off x="-135274" y="1710780"/>
              <a:ext cx="153187" cy="105138"/>
            </a:xfrm>
            <a:custGeom>
              <a:avLst/>
              <a:gdLst>
                <a:gd name="connsiteX0" fmla="*/ 19134 w 153187"/>
                <a:gd name="connsiteY0" fmla="*/ 96353 h 105138"/>
                <a:gd name="connsiteX1" fmla="*/ 919 w 153187"/>
                <a:gd name="connsiteY1" fmla="*/ 52029 h 105138"/>
                <a:gd name="connsiteX2" fmla="*/ 41397 w 153187"/>
                <a:gd name="connsiteY2" fmla="*/ 3657 h 105138"/>
                <a:gd name="connsiteX3" fmla="*/ 100496 w 153187"/>
                <a:gd name="connsiteY3" fmla="*/ 6288 h 105138"/>
                <a:gd name="connsiteX4" fmla="*/ 147249 w 153187"/>
                <a:gd name="connsiteY4" fmla="*/ 32397 h 105138"/>
                <a:gd name="connsiteX5" fmla="*/ 151782 w 153187"/>
                <a:gd name="connsiteY5" fmla="*/ 51624 h 105138"/>
                <a:gd name="connsiteX6" fmla="*/ 151094 w 153187"/>
                <a:gd name="connsiteY6" fmla="*/ 52636 h 105138"/>
                <a:gd name="connsiteX7" fmla="*/ 131927 w 153187"/>
                <a:gd name="connsiteY7" fmla="*/ 57392 h 105138"/>
                <a:gd name="connsiteX8" fmla="*/ 130855 w 153187"/>
                <a:gd name="connsiteY8" fmla="*/ 56684 h 105138"/>
                <a:gd name="connsiteX9" fmla="*/ 90377 w 153187"/>
                <a:gd name="connsiteY9" fmla="*/ 33611 h 105138"/>
                <a:gd name="connsiteX10" fmla="*/ 49898 w 153187"/>
                <a:gd name="connsiteY10" fmla="*/ 31182 h 105138"/>
                <a:gd name="connsiteX11" fmla="*/ 28242 w 153187"/>
                <a:gd name="connsiteY11" fmla="*/ 55469 h 105138"/>
                <a:gd name="connsiteX12" fmla="*/ 40588 w 153187"/>
                <a:gd name="connsiteY12" fmla="*/ 77935 h 105138"/>
                <a:gd name="connsiteX13" fmla="*/ 46862 w 153187"/>
                <a:gd name="connsiteY13" fmla="*/ 96960 h 105138"/>
                <a:gd name="connsiteX14" fmla="*/ 27634 w 153187"/>
                <a:gd name="connsiteY14" fmla="*/ 103436 h 105138"/>
                <a:gd name="connsiteX15" fmla="*/ 19134 w 153187"/>
                <a:gd name="connsiteY15" fmla="*/ 96353 h 10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187" h="105138">
                  <a:moveTo>
                    <a:pt x="19134" y="96353"/>
                  </a:moveTo>
                  <a:cubicBezTo>
                    <a:pt x="6120" y="85484"/>
                    <a:pt x="-680" y="68908"/>
                    <a:pt x="919" y="52029"/>
                  </a:cubicBezTo>
                  <a:cubicBezTo>
                    <a:pt x="4056" y="29482"/>
                    <a:pt x="19762" y="10720"/>
                    <a:pt x="41397" y="3657"/>
                  </a:cubicBezTo>
                  <a:cubicBezTo>
                    <a:pt x="60806" y="-2293"/>
                    <a:pt x="81694" y="-1362"/>
                    <a:pt x="100496" y="6288"/>
                  </a:cubicBezTo>
                  <a:cubicBezTo>
                    <a:pt x="117072" y="13068"/>
                    <a:pt x="132777" y="21852"/>
                    <a:pt x="147249" y="32397"/>
                  </a:cubicBezTo>
                  <a:cubicBezTo>
                    <a:pt x="153806" y="36445"/>
                    <a:pt x="155850" y="45067"/>
                    <a:pt x="151782" y="51624"/>
                  </a:cubicBezTo>
                  <a:cubicBezTo>
                    <a:pt x="151580" y="51968"/>
                    <a:pt x="151336" y="52312"/>
                    <a:pt x="151094" y="52636"/>
                  </a:cubicBezTo>
                  <a:cubicBezTo>
                    <a:pt x="147107" y="59254"/>
                    <a:pt x="138525" y="61379"/>
                    <a:pt x="131927" y="57392"/>
                  </a:cubicBezTo>
                  <a:cubicBezTo>
                    <a:pt x="131563" y="57169"/>
                    <a:pt x="131199" y="56947"/>
                    <a:pt x="130855" y="56684"/>
                  </a:cubicBezTo>
                  <a:cubicBezTo>
                    <a:pt x="118266" y="47495"/>
                    <a:pt x="104685" y="39744"/>
                    <a:pt x="90377" y="33611"/>
                  </a:cubicBezTo>
                  <a:cubicBezTo>
                    <a:pt x="77564" y="28187"/>
                    <a:pt x="63275" y="27337"/>
                    <a:pt x="49898" y="31182"/>
                  </a:cubicBezTo>
                  <a:cubicBezTo>
                    <a:pt x="38685" y="34562"/>
                    <a:pt x="30326" y="43953"/>
                    <a:pt x="28242" y="55469"/>
                  </a:cubicBezTo>
                  <a:cubicBezTo>
                    <a:pt x="27695" y="64699"/>
                    <a:pt x="32492" y="73441"/>
                    <a:pt x="40588" y="77935"/>
                  </a:cubicBezTo>
                  <a:cubicBezTo>
                    <a:pt x="47570" y="81457"/>
                    <a:pt x="50384" y="89977"/>
                    <a:pt x="46862" y="96960"/>
                  </a:cubicBezTo>
                  <a:cubicBezTo>
                    <a:pt x="43340" y="104044"/>
                    <a:pt x="34739" y="106938"/>
                    <a:pt x="27634" y="103436"/>
                  </a:cubicBezTo>
                  <a:cubicBezTo>
                    <a:pt x="24559" y="101372"/>
                    <a:pt x="21705" y="99004"/>
                    <a:pt x="19134" y="96353"/>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1" name="Freeform: Shape 165">
              <a:extLst>
                <a:ext uri="{FF2B5EF4-FFF2-40B4-BE49-F238E27FC236}">
                  <a16:creationId xmlns="" xmlns:a16="http://schemas.microsoft.com/office/drawing/2014/main" id="{E99D4BD1-AB55-439B-B73C-B7100CDF94BA}"/>
                </a:ext>
              </a:extLst>
            </p:cNvPr>
            <p:cNvSpPr/>
            <p:nvPr/>
          </p:nvSpPr>
          <p:spPr>
            <a:xfrm>
              <a:off x="-167450" y="1848407"/>
              <a:ext cx="153097" cy="105363"/>
            </a:xfrm>
            <a:custGeom>
              <a:avLst/>
              <a:gdLst>
                <a:gd name="connsiteX0" fmla="*/ 18928 w 153097"/>
                <a:gd name="connsiteY0" fmla="*/ 96352 h 105363"/>
                <a:gd name="connsiteX1" fmla="*/ 916 w 153097"/>
                <a:gd name="connsiteY1" fmla="*/ 52029 h 105363"/>
                <a:gd name="connsiteX2" fmla="*/ 41394 w 153097"/>
                <a:gd name="connsiteY2" fmla="*/ 3657 h 105363"/>
                <a:gd name="connsiteX3" fmla="*/ 100492 w 153097"/>
                <a:gd name="connsiteY3" fmla="*/ 6288 h 105363"/>
                <a:gd name="connsiteX4" fmla="*/ 147245 w 153097"/>
                <a:gd name="connsiteY4" fmla="*/ 32396 h 105363"/>
                <a:gd name="connsiteX5" fmla="*/ 151556 w 153097"/>
                <a:gd name="connsiteY5" fmla="*/ 51968 h 105363"/>
                <a:gd name="connsiteX6" fmla="*/ 151090 w 153097"/>
                <a:gd name="connsiteY6" fmla="*/ 52636 h 105363"/>
                <a:gd name="connsiteX7" fmla="*/ 131863 w 153097"/>
                <a:gd name="connsiteY7" fmla="*/ 57169 h 105363"/>
                <a:gd name="connsiteX8" fmla="*/ 130851 w 153097"/>
                <a:gd name="connsiteY8" fmla="*/ 56481 h 105363"/>
                <a:gd name="connsiteX9" fmla="*/ 90373 w 153097"/>
                <a:gd name="connsiteY9" fmla="*/ 33409 h 105363"/>
                <a:gd name="connsiteX10" fmla="*/ 49894 w 153097"/>
                <a:gd name="connsiteY10" fmla="*/ 30980 h 105363"/>
                <a:gd name="connsiteX11" fmla="*/ 28238 w 153097"/>
                <a:gd name="connsiteY11" fmla="*/ 55267 h 105363"/>
                <a:gd name="connsiteX12" fmla="*/ 40584 w 153097"/>
                <a:gd name="connsiteY12" fmla="*/ 77733 h 105363"/>
                <a:gd name="connsiteX13" fmla="*/ 46858 w 153097"/>
                <a:gd name="connsiteY13" fmla="*/ 96758 h 105363"/>
                <a:gd name="connsiteX14" fmla="*/ 27813 w 153097"/>
                <a:gd name="connsiteY14" fmla="*/ 103841 h 105363"/>
                <a:gd name="connsiteX15" fmla="*/ 26619 w 153097"/>
                <a:gd name="connsiteY15" fmla="*/ 103234 h 105363"/>
                <a:gd name="connsiteX16" fmla="*/ 18928 w 153097"/>
                <a:gd name="connsiteY16" fmla="*/ 96352 h 10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097" h="105363">
                  <a:moveTo>
                    <a:pt x="18928" y="96352"/>
                  </a:moveTo>
                  <a:cubicBezTo>
                    <a:pt x="6056" y="85403"/>
                    <a:pt x="-663" y="68848"/>
                    <a:pt x="916" y="52029"/>
                  </a:cubicBezTo>
                  <a:cubicBezTo>
                    <a:pt x="4315" y="29603"/>
                    <a:pt x="19920" y="10963"/>
                    <a:pt x="41394" y="3657"/>
                  </a:cubicBezTo>
                  <a:cubicBezTo>
                    <a:pt x="60803" y="-2293"/>
                    <a:pt x="81690" y="-1363"/>
                    <a:pt x="100492" y="6288"/>
                  </a:cubicBezTo>
                  <a:cubicBezTo>
                    <a:pt x="117067" y="13068"/>
                    <a:pt x="132773" y="21852"/>
                    <a:pt x="147245" y="32396"/>
                  </a:cubicBezTo>
                  <a:cubicBezTo>
                    <a:pt x="153842" y="36606"/>
                    <a:pt x="155766" y="45370"/>
                    <a:pt x="151556" y="51968"/>
                  </a:cubicBezTo>
                  <a:cubicBezTo>
                    <a:pt x="151394" y="52190"/>
                    <a:pt x="151252" y="52413"/>
                    <a:pt x="151090" y="52636"/>
                  </a:cubicBezTo>
                  <a:cubicBezTo>
                    <a:pt x="147042" y="59193"/>
                    <a:pt x="138421" y="61238"/>
                    <a:pt x="131863" y="57169"/>
                  </a:cubicBezTo>
                  <a:cubicBezTo>
                    <a:pt x="131519" y="56967"/>
                    <a:pt x="131175" y="56724"/>
                    <a:pt x="130851" y="56481"/>
                  </a:cubicBezTo>
                  <a:cubicBezTo>
                    <a:pt x="118221" y="47354"/>
                    <a:pt x="104661" y="39622"/>
                    <a:pt x="90373" y="33409"/>
                  </a:cubicBezTo>
                  <a:cubicBezTo>
                    <a:pt x="77561" y="27985"/>
                    <a:pt x="63272" y="27135"/>
                    <a:pt x="49894" y="30980"/>
                  </a:cubicBezTo>
                  <a:cubicBezTo>
                    <a:pt x="38681" y="34360"/>
                    <a:pt x="30323" y="43751"/>
                    <a:pt x="28238" y="55267"/>
                  </a:cubicBezTo>
                  <a:cubicBezTo>
                    <a:pt x="27651" y="64516"/>
                    <a:pt x="32448" y="73280"/>
                    <a:pt x="40584" y="77733"/>
                  </a:cubicBezTo>
                  <a:cubicBezTo>
                    <a:pt x="47567" y="81254"/>
                    <a:pt x="50380" y="89775"/>
                    <a:pt x="46858" y="96758"/>
                  </a:cubicBezTo>
                  <a:cubicBezTo>
                    <a:pt x="43560" y="103983"/>
                    <a:pt x="35038" y="107140"/>
                    <a:pt x="27813" y="103841"/>
                  </a:cubicBezTo>
                  <a:cubicBezTo>
                    <a:pt x="27408" y="103659"/>
                    <a:pt x="27004" y="103457"/>
                    <a:pt x="26619" y="103234"/>
                  </a:cubicBezTo>
                  <a:cubicBezTo>
                    <a:pt x="23826" y="101210"/>
                    <a:pt x="21256" y="98903"/>
                    <a:pt x="18928" y="96352"/>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2" name="Freeform: Shape 166">
              <a:extLst>
                <a:ext uri="{FF2B5EF4-FFF2-40B4-BE49-F238E27FC236}">
                  <a16:creationId xmlns="" xmlns:a16="http://schemas.microsoft.com/office/drawing/2014/main" id="{600740BB-8D61-4A46-A3D7-6669A10B50B8}"/>
                </a:ext>
              </a:extLst>
            </p:cNvPr>
            <p:cNvSpPr/>
            <p:nvPr/>
          </p:nvSpPr>
          <p:spPr>
            <a:xfrm>
              <a:off x="-196572" y="1965000"/>
              <a:ext cx="153005" cy="105118"/>
            </a:xfrm>
            <a:custGeom>
              <a:avLst/>
              <a:gdLst>
                <a:gd name="connsiteX0" fmla="*/ 19108 w 153005"/>
                <a:gd name="connsiteY0" fmla="*/ 96338 h 105118"/>
                <a:gd name="connsiteX1" fmla="*/ 893 w 153005"/>
                <a:gd name="connsiteY1" fmla="*/ 52014 h 105118"/>
                <a:gd name="connsiteX2" fmla="*/ 41371 w 153005"/>
                <a:gd name="connsiteY2" fmla="*/ 3642 h 105118"/>
                <a:gd name="connsiteX3" fmla="*/ 100267 w 153005"/>
                <a:gd name="connsiteY3" fmla="*/ 6273 h 105118"/>
                <a:gd name="connsiteX4" fmla="*/ 147019 w 153005"/>
                <a:gd name="connsiteY4" fmla="*/ 32382 h 105118"/>
                <a:gd name="connsiteX5" fmla="*/ 151553 w 153005"/>
                <a:gd name="connsiteY5" fmla="*/ 51892 h 105118"/>
                <a:gd name="connsiteX6" fmla="*/ 151068 w 153005"/>
                <a:gd name="connsiteY6" fmla="*/ 52621 h 105118"/>
                <a:gd name="connsiteX7" fmla="*/ 131557 w 153005"/>
                <a:gd name="connsiteY7" fmla="*/ 57155 h 105118"/>
                <a:gd name="connsiteX8" fmla="*/ 130828 w 153005"/>
                <a:gd name="connsiteY8" fmla="*/ 56669 h 105118"/>
                <a:gd name="connsiteX9" fmla="*/ 90350 w 153005"/>
                <a:gd name="connsiteY9" fmla="*/ 33596 h 105118"/>
                <a:gd name="connsiteX10" fmla="*/ 49872 w 153005"/>
                <a:gd name="connsiteY10" fmla="*/ 31168 h 105118"/>
                <a:gd name="connsiteX11" fmla="*/ 28215 w 153005"/>
                <a:gd name="connsiteY11" fmla="*/ 55455 h 105118"/>
                <a:gd name="connsiteX12" fmla="*/ 40360 w 153005"/>
                <a:gd name="connsiteY12" fmla="*/ 77920 h 105118"/>
                <a:gd name="connsiteX13" fmla="*/ 46815 w 153005"/>
                <a:gd name="connsiteY13" fmla="*/ 96581 h 105118"/>
                <a:gd name="connsiteX14" fmla="*/ 46634 w 153005"/>
                <a:gd name="connsiteY14" fmla="*/ 96945 h 105118"/>
                <a:gd name="connsiteX15" fmla="*/ 27689 w 153005"/>
                <a:gd name="connsiteY15" fmla="*/ 103462 h 105118"/>
                <a:gd name="connsiteX16" fmla="*/ 27609 w 153005"/>
                <a:gd name="connsiteY16" fmla="*/ 103422 h 105118"/>
                <a:gd name="connsiteX17" fmla="*/ 19108 w 153005"/>
                <a:gd name="connsiteY17" fmla="*/ 96338 h 1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005" h="105118">
                  <a:moveTo>
                    <a:pt x="19108" y="96338"/>
                  </a:moveTo>
                  <a:cubicBezTo>
                    <a:pt x="6195" y="85408"/>
                    <a:pt x="-605" y="68873"/>
                    <a:pt x="893" y="52014"/>
                  </a:cubicBezTo>
                  <a:cubicBezTo>
                    <a:pt x="4293" y="29589"/>
                    <a:pt x="19897" y="10949"/>
                    <a:pt x="41371" y="3642"/>
                  </a:cubicBezTo>
                  <a:cubicBezTo>
                    <a:pt x="60720" y="-2288"/>
                    <a:pt x="81526" y="-1357"/>
                    <a:pt x="100267" y="6273"/>
                  </a:cubicBezTo>
                  <a:cubicBezTo>
                    <a:pt x="116843" y="13054"/>
                    <a:pt x="132549" y="21837"/>
                    <a:pt x="147019" y="32382"/>
                  </a:cubicBezTo>
                  <a:cubicBezTo>
                    <a:pt x="153658" y="36511"/>
                    <a:pt x="155683" y="45254"/>
                    <a:pt x="151553" y="51892"/>
                  </a:cubicBezTo>
                  <a:cubicBezTo>
                    <a:pt x="151391" y="52136"/>
                    <a:pt x="151229" y="52378"/>
                    <a:pt x="151068" y="52621"/>
                  </a:cubicBezTo>
                  <a:cubicBezTo>
                    <a:pt x="146918" y="59260"/>
                    <a:pt x="138196" y="61284"/>
                    <a:pt x="131557" y="57155"/>
                  </a:cubicBezTo>
                  <a:cubicBezTo>
                    <a:pt x="131294" y="56993"/>
                    <a:pt x="131072" y="56831"/>
                    <a:pt x="130828" y="56669"/>
                  </a:cubicBezTo>
                  <a:cubicBezTo>
                    <a:pt x="118220" y="47501"/>
                    <a:pt x="104658" y="39769"/>
                    <a:pt x="90350" y="33596"/>
                  </a:cubicBezTo>
                  <a:cubicBezTo>
                    <a:pt x="77539" y="28172"/>
                    <a:pt x="63250" y="27322"/>
                    <a:pt x="49872" y="31168"/>
                  </a:cubicBezTo>
                  <a:cubicBezTo>
                    <a:pt x="38659" y="34547"/>
                    <a:pt x="30301" y="43939"/>
                    <a:pt x="28215" y="55455"/>
                  </a:cubicBezTo>
                  <a:cubicBezTo>
                    <a:pt x="27487" y="64684"/>
                    <a:pt x="32244" y="73488"/>
                    <a:pt x="40360" y="77920"/>
                  </a:cubicBezTo>
                  <a:cubicBezTo>
                    <a:pt x="47301" y="81300"/>
                    <a:pt x="50175" y="89639"/>
                    <a:pt x="46815" y="96581"/>
                  </a:cubicBezTo>
                  <a:cubicBezTo>
                    <a:pt x="46755" y="96702"/>
                    <a:pt x="46694" y="96823"/>
                    <a:pt x="46634" y="96945"/>
                  </a:cubicBezTo>
                  <a:cubicBezTo>
                    <a:pt x="43192" y="103968"/>
                    <a:pt x="34712" y="106903"/>
                    <a:pt x="27689" y="103462"/>
                  </a:cubicBezTo>
                  <a:cubicBezTo>
                    <a:pt x="27648" y="103441"/>
                    <a:pt x="27629" y="103441"/>
                    <a:pt x="27609" y="103422"/>
                  </a:cubicBezTo>
                  <a:cubicBezTo>
                    <a:pt x="24512" y="101398"/>
                    <a:pt x="21658" y="99030"/>
                    <a:pt x="19108"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3" name="Freeform: Shape 167">
              <a:extLst>
                <a:ext uri="{FF2B5EF4-FFF2-40B4-BE49-F238E27FC236}">
                  <a16:creationId xmlns="" xmlns:a16="http://schemas.microsoft.com/office/drawing/2014/main" id="{C580DFF8-E65C-4B45-9452-08E44A5E2E45}"/>
                </a:ext>
              </a:extLst>
            </p:cNvPr>
            <p:cNvSpPr/>
            <p:nvPr/>
          </p:nvSpPr>
          <p:spPr>
            <a:xfrm>
              <a:off x="-223896" y="2104245"/>
              <a:ext cx="152923" cy="104915"/>
            </a:xfrm>
            <a:custGeom>
              <a:avLst/>
              <a:gdLst>
                <a:gd name="connsiteX0" fmla="*/ 19108 w 152923"/>
                <a:gd name="connsiteY0" fmla="*/ 96338 h 104915"/>
                <a:gd name="connsiteX1" fmla="*/ 893 w 152923"/>
                <a:gd name="connsiteY1" fmla="*/ 52014 h 104915"/>
                <a:gd name="connsiteX2" fmla="*/ 41371 w 152923"/>
                <a:gd name="connsiteY2" fmla="*/ 3642 h 104915"/>
                <a:gd name="connsiteX3" fmla="*/ 100268 w 152923"/>
                <a:gd name="connsiteY3" fmla="*/ 6273 h 104915"/>
                <a:gd name="connsiteX4" fmla="*/ 147020 w 152923"/>
                <a:gd name="connsiteY4" fmla="*/ 32382 h 104915"/>
                <a:gd name="connsiteX5" fmla="*/ 151311 w 152923"/>
                <a:gd name="connsiteY5" fmla="*/ 52236 h 104915"/>
                <a:gd name="connsiteX6" fmla="*/ 151068 w 152923"/>
                <a:gd name="connsiteY6" fmla="*/ 52621 h 104915"/>
                <a:gd name="connsiteX7" fmla="*/ 131153 w 152923"/>
                <a:gd name="connsiteY7" fmla="*/ 56689 h 104915"/>
                <a:gd name="connsiteX8" fmla="*/ 130829 w 152923"/>
                <a:gd name="connsiteY8" fmla="*/ 56467 h 104915"/>
                <a:gd name="connsiteX9" fmla="*/ 90351 w 152923"/>
                <a:gd name="connsiteY9" fmla="*/ 33394 h 104915"/>
                <a:gd name="connsiteX10" fmla="*/ 49872 w 152923"/>
                <a:gd name="connsiteY10" fmla="*/ 30965 h 104915"/>
                <a:gd name="connsiteX11" fmla="*/ 28014 w 152923"/>
                <a:gd name="connsiteY11" fmla="*/ 55252 h 104915"/>
                <a:gd name="connsiteX12" fmla="*/ 40359 w 152923"/>
                <a:gd name="connsiteY12" fmla="*/ 77717 h 104915"/>
                <a:gd name="connsiteX13" fmla="*/ 46816 w 152923"/>
                <a:gd name="connsiteY13" fmla="*/ 96378 h 104915"/>
                <a:gd name="connsiteX14" fmla="*/ 46634 w 152923"/>
                <a:gd name="connsiteY14" fmla="*/ 96742 h 104915"/>
                <a:gd name="connsiteX15" fmla="*/ 27690 w 152923"/>
                <a:gd name="connsiteY15" fmla="*/ 103259 h 104915"/>
                <a:gd name="connsiteX16" fmla="*/ 27609 w 152923"/>
                <a:gd name="connsiteY16" fmla="*/ 103219 h 104915"/>
                <a:gd name="connsiteX17" fmla="*/ 19108 w 152923"/>
                <a:gd name="connsiteY17" fmla="*/ 96338 h 10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923" h="104915">
                  <a:moveTo>
                    <a:pt x="19108" y="96338"/>
                  </a:moveTo>
                  <a:cubicBezTo>
                    <a:pt x="6196" y="85408"/>
                    <a:pt x="-604" y="68873"/>
                    <a:pt x="893" y="52014"/>
                  </a:cubicBezTo>
                  <a:cubicBezTo>
                    <a:pt x="4294" y="29589"/>
                    <a:pt x="19898" y="10949"/>
                    <a:pt x="41371" y="3642"/>
                  </a:cubicBezTo>
                  <a:cubicBezTo>
                    <a:pt x="60720" y="-2288"/>
                    <a:pt x="81526" y="-1357"/>
                    <a:pt x="100268" y="6273"/>
                  </a:cubicBezTo>
                  <a:cubicBezTo>
                    <a:pt x="116843" y="13053"/>
                    <a:pt x="132549" y="21837"/>
                    <a:pt x="147020" y="32382"/>
                  </a:cubicBezTo>
                  <a:cubicBezTo>
                    <a:pt x="153700" y="36673"/>
                    <a:pt x="155622" y="45578"/>
                    <a:pt x="151311" y="52236"/>
                  </a:cubicBezTo>
                  <a:cubicBezTo>
                    <a:pt x="151230" y="52378"/>
                    <a:pt x="151149" y="52499"/>
                    <a:pt x="151068" y="52621"/>
                  </a:cubicBezTo>
                  <a:cubicBezTo>
                    <a:pt x="146697" y="59239"/>
                    <a:pt x="137770" y="61061"/>
                    <a:pt x="131153" y="56689"/>
                  </a:cubicBezTo>
                  <a:cubicBezTo>
                    <a:pt x="131052" y="56608"/>
                    <a:pt x="130931" y="56547"/>
                    <a:pt x="130829" y="56467"/>
                  </a:cubicBezTo>
                  <a:cubicBezTo>
                    <a:pt x="118200" y="47338"/>
                    <a:pt x="104640" y="39607"/>
                    <a:pt x="90351" y="33394"/>
                  </a:cubicBezTo>
                  <a:cubicBezTo>
                    <a:pt x="77540" y="27969"/>
                    <a:pt x="63250" y="27119"/>
                    <a:pt x="49872" y="30965"/>
                  </a:cubicBezTo>
                  <a:cubicBezTo>
                    <a:pt x="38660" y="34406"/>
                    <a:pt x="30261" y="43736"/>
                    <a:pt x="28014" y="55252"/>
                  </a:cubicBezTo>
                  <a:cubicBezTo>
                    <a:pt x="27427" y="64502"/>
                    <a:pt x="32224" y="73265"/>
                    <a:pt x="40359" y="77717"/>
                  </a:cubicBezTo>
                  <a:cubicBezTo>
                    <a:pt x="47302" y="81097"/>
                    <a:pt x="50175" y="89436"/>
                    <a:pt x="46816" y="96378"/>
                  </a:cubicBezTo>
                  <a:cubicBezTo>
                    <a:pt x="46755" y="96500"/>
                    <a:pt x="46694" y="96621"/>
                    <a:pt x="46634" y="96742"/>
                  </a:cubicBezTo>
                  <a:cubicBezTo>
                    <a:pt x="43193" y="103766"/>
                    <a:pt x="34713" y="106700"/>
                    <a:pt x="27690" y="103259"/>
                  </a:cubicBezTo>
                  <a:cubicBezTo>
                    <a:pt x="27649" y="103239"/>
                    <a:pt x="27630" y="103239"/>
                    <a:pt x="27609" y="103219"/>
                  </a:cubicBezTo>
                  <a:cubicBezTo>
                    <a:pt x="24472" y="101317"/>
                    <a:pt x="21619" y="99009"/>
                    <a:pt x="19108" y="96338"/>
                  </a:cubicBezTo>
                  <a:close/>
                </a:path>
              </a:pathLst>
            </a:custGeom>
            <a:solidFill>
              <a:srgbClr val="51352E"/>
            </a:solidFill>
            <a:ln w="17806" cap="flat">
              <a:solidFill>
                <a:srgbClr val="190B0B"/>
              </a:solidFill>
              <a:prstDash val="solid"/>
              <a:miter/>
            </a:ln>
          </p:spPr>
          <p:txBody>
            <a:bodyPr rtlCol="0" anchor="ctr"/>
            <a:lstStyle/>
            <a:p>
              <a:endParaRPr lang="en-US"/>
            </a:p>
          </p:txBody>
        </p:sp>
        <p:sp>
          <p:nvSpPr>
            <p:cNvPr id="184" name="Freeform: Shape 168">
              <a:extLst>
                <a:ext uri="{FF2B5EF4-FFF2-40B4-BE49-F238E27FC236}">
                  <a16:creationId xmlns="" xmlns:a16="http://schemas.microsoft.com/office/drawing/2014/main" id="{9AFD4C4F-7883-4654-8430-5EF4428F708A}"/>
                </a:ext>
              </a:extLst>
            </p:cNvPr>
            <p:cNvSpPr/>
            <p:nvPr/>
          </p:nvSpPr>
          <p:spPr>
            <a:xfrm>
              <a:off x="183282" y="1266833"/>
              <a:ext cx="666737" cy="241405"/>
            </a:xfrm>
            <a:custGeom>
              <a:avLst/>
              <a:gdLst>
                <a:gd name="connsiteX0" fmla="*/ 622675 w 666737"/>
                <a:gd name="connsiteY0" fmla="*/ 147660 h 241405"/>
                <a:gd name="connsiteX1" fmla="*/ 666999 w 666737"/>
                <a:gd name="connsiteY1" fmla="*/ 178019 h 241405"/>
                <a:gd name="connsiteX2" fmla="*/ 646760 w 666737"/>
                <a:gd name="connsiteY2" fmla="*/ 225378 h 241405"/>
                <a:gd name="connsiteX3" fmla="*/ 624295 w 666737"/>
                <a:gd name="connsiteY3" fmla="*/ 239748 h 241405"/>
                <a:gd name="connsiteX4" fmla="*/ 596365 w 666737"/>
                <a:gd name="connsiteY4" fmla="*/ 239748 h 241405"/>
                <a:gd name="connsiteX5" fmla="*/ 282049 w 666737"/>
                <a:gd name="connsiteY5" fmla="*/ 160815 h 241405"/>
                <a:gd name="connsiteX6" fmla="*/ 79657 w 666737"/>
                <a:gd name="connsiteY6" fmla="*/ 96455 h 241405"/>
                <a:gd name="connsiteX7" fmla="*/ 725 w 666737"/>
                <a:gd name="connsiteY7" fmla="*/ 53142 h 241405"/>
                <a:gd name="connsiteX8" fmla="*/ 32702 w 666737"/>
                <a:gd name="connsiteY8" fmla="*/ 1937 h 241405"/>
                <a:gd name="connsiteX9" fmla="*/ 90587 w 666737"/>
                <a:gd name="connsiteY9" fmla="*/ 7200 h 241405"/>
                <a:gd name="connsiteX10" fmla="*/ 177818 w 666737"/>
                <a:gd name="connsiteY10" fmla="*/ 30677 h 241405"/>
                <a:gd name="connsiteX11" fmla="*/ 388103 w 666737"/>
                <a:gd name="connsiteY11" fmla="*/ 84311 h 241405"/>
                <a:gd name="connsiteX12" fmla="*/ 622675 w 666737"/>
                <a:gd name="connsiteY12" fmla="*/ 147660 h 24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37" h="241405">
                  <a:moveTo>
                    <a:pt x="622675" y="147660"/>
                  </a:moveTo>
                  <a:cubicBezTo>
                    <a:pt x="640890" y="152517"/>
                    <a:pt x="661534" y="160005"/>
                    <a:pt x="666999" y="178019"/>
                  </a:cubicBezTo>
                  <a:cubicBezTo>
                    <a:pt x="669387" y="196315"/>
                    <a:pt x="661636" y="214469"/>
                    <a:pt x="646760" y="225378"/>
                  </a:cubicBezTo>
                  <a:cubicBezTo>
                    <a:pt x="640465" y="231835"/>
                    <a:pt x="632795" y="236752"/>
                    <a:pt x="624295" y="239748"/>
                  </a:cubicBezTo>
                  <a:cubicBezTo>
                    <a:pt x="615086" y="241671"/>
                    <a:pt x="605573" y="241671"/>
                    <a:pt x="596365" y="239748"/>
                  </a:cubicBezTo>
                  <a:cubicBezTo>
                    <a:pt x="489421" y="222969"/>
                    <a:pt x="384237" y="196537"/>
                    <a:pt x="282049" y="160815"/>
                  </a:cubicBezTo>
                  <a:lnTo>
                    <a:pt x="79657" y="96455"/>
                  </a:lnTo>
                  <a:cubicBezTo>
                    <a:pt x="56787" y="89168"/>
                    <a:pt x="5380" y="82894"/>
                    <a:pt x="725" y="53142"/>
                  </a:cubicBezTo>
                  <a:cubicBezTo>
                    <a:pt x="-85" y="31142"/>
                    <a:pt x="12585" y="10863"/>
                    <a:pt x="32702" y="1937"/>
                  </a:cubicBezTo>
                  <a:cubicBezTo>
                    <a:pt x="52092" y="-2192"/>
                    <a:pt x="72270" y="-350"/>
                    <a:pt x="90587" y="7200"/>
                  </a:cubicBezTo>
                  <a:cubicBezTo>
                    <a:pt x="119529" y="15295"/>
                    <a:pt x="148471" y="23391"/>
                    <a:pt x="177818" y="30677"/>
                  </a:cubicBezTo>
                  <a:cubicBezTo>
                    <a:pt x="248108" y="48224"/>
                    <a:pt x="318217" y="66096"/>
                    <a:pt x="388103" y="84311"/>
                  </a:cubicBezTo>
                  <a:cubicBezTo>
                    <a:pt x="465964" y="105218"/>
                    <a:pt x="544147" y="126348"/>
                    <a:pt x="622675" y="147660"/>
                  </a:cubicBezTo>
                  <a:close/>
                </a:path>
              </a:pathLst>
            </a:custGeom>
            <a:solidFill>
              <a:srgbClr val="EFA43B"/>
            </a:solidFill>
            <a:ln w="20234" cap="flat">
              <a:noFill/>
              <a:prstDash val="solid"/>
              <a:miter/>
            </a:ln>
          </p:spPr>
          <p:txBody>
            <a:bodyPr rtlCol="0" anchor="ctr"/>
            <a:lstStyle/>
            <a:p>
              <a:endParaRPr lang="en-US"/>
            </a:p>
          </p:txBody>
        </p:sp>
        <p:sp>
          <p:nvSpPr>
            <p:cNvPr id="185" name="Freeform: Shape 169">
              <a:extLst>
                <a:ext uri="{FF2B5EF4-FFF2-40B4-BE49-F238E27FC236}">
                  <a16:creationId xmlns="" xmlns:a16="http://schemas.microsoft.com/office/drawing/2014/main" id="{6720FA1E-5AF1-4BEA-9FD4-B7534774EED0}"/>
                </a:ext>
              </a:extLst>
            </p:cNvPr>
            <p:cNvSpPr/>
            <p:nvPr/>
          </p:nvSpPr>
          <p:spPr>
            <a:xfrm>
              <a:off x="296050" y="1493843"/>
              <a:ext cx="298933" cy="82778"/>
            </a:xfrm>
            <a:custGeom>
              <a:avLst/>
              <a:gdLst>
                <a:gd name="connsiteX0" fmla="*/ 688 w 298933"/>
                <a:gd name="connsiteY0" fmla="*/ -215 h 82778"/>
                <a:gd name="connsiteX1" fmla="*/ 299622 w 298933"/>
                <a:gd name="connsiteY1" fmla="*/ 82563 h 82778"/>
              </a:gdLst>
              <a:ahLst/>
              <a:cxnLst>
                <a:cxn ang="0">
                  <a:pos x="connsiteX0" y="connsiteY0"/>
                </a:cxn>
                <a:cxn ang="0">
                  <a:pos x="connsiteX1" y="connsiteY1"/>
                </a:cxn>
              </a:cxnLst>
              <a:rect l="l" t="t" r="r" b="b"/>
              <a:pathLst>
                <a:path w="298933" h="82778">
                  <a:moveTo>
                    <a:pt x="688" y="-215"/>
                  </a:moveTo>
                  <a:lnTo>
                    <a:pt x="299622" y="82563"/>
                  </a:lnTo>
                </a:path>
              </a:pathLst>
            </a:custGeom>
            <a:noFill/>
            <a:ln w="17806" cap="rnd">
              <a:solidFill>
                <a:srgbClr val="190B0B"/>
              </a:solidFill>
              <a:prstDash val="solid"/>
              <a:round/>
            </a:ln>
          </p:spPr>
          <p:txBody>
            <a:bodyPr rtlCol="0" anchor="ctr"/>
            <a:lstStyle/>
            <a:p>
              <a:endParaRPr lang="en-US"/>
            </a:p>
          </p:txBody>
        </p:sp>
        <p:sp>
          <p:nvSpPr>
            <p:cNvPr id="186" name="Freeform: Shape 170">
              <a:extLst>
                <a:ext uri="{FF2B5EF4-FFF2-40B4-BE49-F238E27FC236}">
                  <a16:creationId xmlns="" xmlns:a16="http://schemas.microsoft.com/office/drawing/2014/main" id="{6313561B-4D4E-43F2-9B02-08428F9F1CE0}"/>
                </a:ext>
              </a:extLst>
            </p:cNvPr>
            <p:cNvSpPr/>
            <p:nvPr/>
          </p:nvSpPr>
          <p:spPr>
            <a:xfrm>
              <a:off x="365472" y="1577026"/>
              <a:ext cx="129327" cy="40478"/>
            </a:xfrm>
            <a:custGeom>
              <a:avLst/>
              <a:gdLst>
                <a:gd name="connsiteX0" fmla="*/ 688 w 129327"/>
                <a:gd name="connsiteY0" fmla="*/ -215 h 40478"/>
                <a:gd name="connsiteX1" fmla="*/ 130016 w 129327"/>
                <a:gd name="connsiteY1" fmla="*/ 40263 h 40478"/>
              </a:gdLst>
              <a:ahLst/>
              <a:cxnLst>
                <a:cxn ang="0">
                  <a:pos x="connsiteX0" y="connsiteY0"/>
                </a:cxn>
                <a:cxn ang="0">
                  <a:pos x="connsiteX1" y="connsiteY1"/>
                </a:cxn>
              </a:cxnLst>
              <a:rect l="l" t="t" r="r" b="b"/>
              <a:pathLst>
                <a:path w="129327" h="40478">
                  <a:moveTo>
                    <a:pt x="688" y="-215"/>
                  </a:moveTo>
                  <a:cubicBezTo>
                    <a:pt x="43009" y="15693"/>
                    <a:pt x="86179" y="29213"/>
                    <a:pt x="130016" y="40263"/>
                  </a:cubicBezTo>
                </a:path>
              </a:pathLst>
            </a:custGeom>
            <a:noFill/>
            <a:ln w="17806" cap="rnd">
              <a:solidFill>
                <a:srgbClr val="190B0B"/>
              </a:solidFill>
              <a:prstDash val="solid"/>
              <a:round/>
            </a:ln>
          </p:spPr>
          <p:txBody>
            <a:bodyPr rtlCol="0" anchor="ctr"/>
            <a:lstStyle/>
            <a:p>
              <a:endParaRPr lang="en-US"/>
            </a:p>
          </p:txBody>
        </p:sp>
      </p:grpSp>
    </p:spTree>
    <p:extLst>
      <p:ext uri="{BB962C8B-B14F-4D97-AF65-F5344CB8AC3E}">
        <p14:creationId xmlns:p14="http://schemas.microsoft.com/office/powerpoint/2010/main" val="4165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wipe(left)">
                                      <p:cBhvr>
                                        <p:cTn id="12" dur="500"/>
                                        <p:tgtEl>
                                          <p:spTgt spid="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wipe(left)">
                                      <p:cBhvr>
                                        <p:cTn id="1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 xmlns:a16="http://schemas.microsoft.com/office/drawing/2014/main" id="{2B1225F4-4E02-4651-913D-E5ACEE2E98E5}"/>
              </a:ext>
            </a:extLst>
          </p:cNvPr>
          <p:cNvGrpSpPr/>
          <p:nvPr/>
        </p:nvGrpSpPr>
        <p:grpSpPr>
          <a:xfrm>
            <a:off x="579404" y="1303129"/>
            <a:ext cx="11195903" cy="4756207"/>
            <a:chOff x="702733" y="2018184"/>
            <a:chExt cx="4817523" cy="3198982"/>
          </a:xfrm>
        </p:grpSpPr>
        <p:grpSp>
          <p:nvGrpSpPr>
            <p:cNvPr id="126" name="Group 125">
              <a:extLst>
                <a:ext uri="{FF2B5EF4-FFF2-40B4-BE49-F238E27FC236}">
                  <a16:creationId xmlns="" xmlns:a16="http://schemas.microsoft.com/office/drawing/2014/main" id="{934749BA-DD32-448A-8A22-0FD51ECB6D07}"/>
                </a:ext>
              </a:extLst>
            </p:cNvPr>
            <p:cNvGrpSpPr/>
            <p:nvPr/>
          </p:nvGrpSpPr>
          <p:grpSpPr>
            <a:xfrm>
              <a:off x="825500" y="2159111"/>
              <a:ext cx="4650268" cy="3058055"/>
              <a:chOff x="876300" y="2199745"/>
              <a:chExt cx="4023784" cy="2646074"/>
            </a:xfrm>
          </p:grpSpPr>
          <p:pic>
            <p:nvPicPr>
              <p:cNvPr id="129" name="Graphic 8">
                <a:extLst>
                  <a:ext uri="{FF2B5EF4-FFF2-40B4-BE49-F238E27FC236}">
                    <a16:creationId xmlns="" xmlns:a16="http://schemas.microsoft.com/office/drawing/2014/main" id="{9ABCBECC-C837-4006-851F-4894B0F8DC1B}"/>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944033" y="2199745"/>
                <a:ext cx="3956051" cy="2646074"/>
              </a:xfrm>
              <a:prstGeom prst="rect">
                <a:avLst/>
              </a:prstGeom>
            </p:spPr>
          </p:pic>
          <p:sp>
            <p:nvSpPr>
              <p:cNvPr id="130" name="Graphic 3">
                <a:extLst>
                  <a:ext uri="{FF2B5EF4-FFF2-40B4-BE49-F238E27FC236}">
                    <a16:creationId xmlns="" xmlns:a16="http://schemas.microsoft.com/office/drawing/2014/main" id="{A87E434E-BE9E-4A55-B74B-2C415D3062BF}"/>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27" name="Graphic 11">
              <a:extLst>
                <a:ext uri="{FF2B5EF4-FFF2-40B4-BE49-F238E27FC236}">
                  <a16:creationId xmlns="" xmlns:a16="http://schemas.microsoft.com/office/drawing/2014/main" id="{78DE2CE8-BDAD-4E61-83D1-D594E9DE35A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02733" y="2052229"/>
              <a:ext cx="483318" cy="466651"/>
            </a:xfrm>
            <a:prstGeom prst="rect">
              <a:avLst/>
            </a:prstGeom>
          </p:spPr>
        </p:pic>
        <p:pic>
          <p:nvPicPr>
            <p:cNvPr id="128" name="Graphic 13">
              <a:extLst>
                <a:ext uri="{FF2B5EF4-FFF2-40B4-BE49-F238E27FC236}">
                  <a16:creationId xmlns="" xmlns:a16="http://schemas.microsoft.com/office/drawing/2014/main" id="{E24D03E6-316E-441C-AEA4-9365906FEDC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903248" y="2018184"/>
              <a:ext cx="617008" cy="534740"/>
            </a:xfrm>
            <a:prstGeom prst="rect">
              <a:avLst/>
            </a:prstGeom>
          </p:spPr>
        </p:pic>
      </p:grpSp>
      <p:grpSp>
        <p:nvGrpSpPr>
          <p:cNvPr id="16" name="Group 15">
            <a:extLst>
              <a:ext uri="{FF2B5EF4-FFF2-40B4-BE49-F238E27FC236}">
                <a16:creationId xmlns="" xmlns:a16="http://schemas.microsoft.com/office/drawing/2014/main" id="{07AC4D48-10BC-4958-9B60-CA4B0AEF8E73}"/>
              </a:ext>
            </a:extLst>
          </p:cNvPr>
          <p:cNvGrpSpPr/>
          <p:nvPr/>
        </p:nvGrpSpPr>
        <p:grpSpPr>
          <a:xfrm>
            <a:off x="11714074" y="4445567"/>
            <a:ext cx="219627" cy="269168"/>
            <a:chOff x="11714074" y="4445567"/>
            <a:chExt cx="219627" cy="269168"/>
          </a:xfrm>
        </p:grpSpPr>
        <p:sp>
          <p:nvSpPr>
            <p:cNvPr id="17" name="Freeform: Shape 16">
              <a:extLst>
                <a:ext uri="{FF2B5EF4-FFF2-40B4-BE49-F238E27FC236}">
                  <a16:creationId xmlns="" xmlns:a16="http://schemas.microsoft.com/office/drawing/2014/main" id="{88BAB34E-CD0A-492B-9F9E-6A3AD2F6725B}"/>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8A4BA5FD-6B59-477D-9C14-8744E989D730}"/>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19" name="Freeform: Shape 18">
            <a:extLst>
              <a:ext uri="{FF2B5EF4-FFF2-40B4-BE49-F238E27FC236}">
                <a16:creationId xmlns="" xmlns:a16="http://schemas.microsoft.com/office/drawing/2014/main" id="{583684C9-B10A-4E82-A29D-F6EEE690D1E2}"/>
              </a:ext>
            </a:extLst>
          </p:cNvPr>
          <p:cNvSpPr/>
          <p:nvPr/>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20" name="Freeform: Shape 19">
            <a:extLst>
              <a:ext uri="{FF2B5EF4-FFF2-40B4-BE49-F238E27FC236}">
                <a16:creationId xmlns="" xmlns:a16="http://schemas.microsoft.com/office/drawing/2014/main" id="{7824E7F9-B41A-44FB-9447-350487556B90}"/>
              </a:ext>
            </a:extLst>
          </p:cNvPr>
          <p:cNvSpPr/>
          <p:nvPr/>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21" name="Group 20">
            <a:extLst>
              <a:ext uri="{FF2B5EF4-FFF2-40B4-BE49-F238E27FC236}">
                <a16:creationId xmlns="" xmlns:a16="http://schemas.microsoft.com/office/drawing/2014/main" id="{A715E351-C947-410B-A15A-FA7A6DEBCC31}"/>
              </a:ext>
            </a:extLst>
          </p:cNvPr>
          <p:cNvGrpSpPr/>
          <p:nvPr/>
        </p:nvGrpSpPr>
        <p:grpSpPr>
          <a:xfrm>
            <a:off x="9124131" y="6054406"/>
            <a:ext cx="1864191" cy="1403213"/>
            <a:chOff x="5337376" y="3832625"/>
            <a:chExt cx="1864191" cy="1403213"/>
          </a:xfrm>
        </p:grpSpPr>
        <p:sp>
          <p:nvSpPr>
            <p:cNvPr id="22" name="Freeform: Shape 21">
              <a:extLst>
                <a:ext uri="{FF2B5EF4-FFF2-40B4-BE49-F238E27FC236}">
                  <a16:creationId xmlns="" xmlns:a16="http://schemas.microsoft.com/office/drawing/2014/main" id="{765C5C84-060E-47EB-8C71-6B33C96ACF21}"/>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3457820B-1137-4346-BB10-C9BD98747382}"/>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4" name="Freeform: Shape 23">
              <a:extLst>
                <a:ext uri="{FF2B5EF4-FFF2-40B4-BE49-F238E27FC236}">
                  <a16:creationId xmlns="" xmlns:a16="http://schemas.microsoft.com/office/drawing/2014/main" id="{2A2C051A-8687-48A7-A0F2-8850BD2DA214}"/>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5" name="Freeform: Shape 24">
              <a:extLst>
                <a:ext uri="{FF2B5EF4-FFF2-40B4-BE49-F238E27FC236}">
                  <a16:creationId xmlns="" xmlns:a16="http://schemas.microsoft.com/office/drawing/2014/main" id="{542CEE5C-732B-4E7D-B98C-AD4471597077}"/>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26" name="Freeform: Shape 25">
              <a:extLst>
                <a:ext uri="{FF2B5EF4-FFF2-40B4-BE49-F238E27FC236}">
                  <a16:creationId xmlns="" xmlns:a16="http://schemas.microsoft.com/office/drawing/2014/main" id="{17EA3014-A91E-4C9E-9707-4382945B4AB3}"/>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F902FB73-C820-4084-8D26-CC62F5EB02C1}"/>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6F5ADE3D-C4D7-449F-8CA7-14818851D6A1}"/>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75A7CC9E-5526-492B-B109-ED8F23521D76}"/>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A31D2472-8C37-4F98-8E52-DB00C9EC0C77}"/>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66A04FD4-6F63-4980-BC4F-3C7543681B7C}"/>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E54D7045-2E3A-4427-92E8-45F69F98A5B4}"/>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71105450-6F5B-44C0-9333-9F1A3C3E09A5}"/>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09D9BE8F-8584-4D39-A628-1F1EEADF8860}"/>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FB023B6C-D75D-4134-8DE5-C505524C0BC5}"/>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24692681-FE8E-4FE0-B064-C4B7DD4CE7EE}"/>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864999A6-DEBE-48AC-9897-7025B170BA78}"/>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A5D66613-EE43-4EA5-8841-073BA3466D97}"/>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E700BFF9-3218-4CBE-9AF0-497C3BBC6A01}"/>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B906B5A6-5DD1-44DB-9356-F9387847678B}"/>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B1CFC98D-591E-458B-8895-1A01DA6E8CA3}"/>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6969F01B-E3F4-4A01-9BFC-2FDFA13F763C}"/>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17590D44-9768-4192-AC45-5120D8EF3042}"/>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 xmlns:a16="http://schemas.microsoft.com/office/drawing/2014/main" id="{DE5124DA-C5F7-46AA-86FA-0CC9F8EB49F5}"/>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4913B74F-1DEA-40D1-B103-4AEDBB90B12F}"/>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147F2F03-863F-4DAB-B2C2-E79EB956C03E}"/>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CA097208-30CA-41E8-A3F5-C7301EA11F0C}"/>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 xmlns:a16="http://schemas.microsoft.com/office/drawing/2014/main" id="{B8470FF1-FA3B-48DB-936D-50D727BF2397}"/>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 xmlns:a16="http://schemas.microsoft.com/office/drawing/2014/main" id="{201E8FA6-5EF7-4384-AAEA-8A18D5883081}"/>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 xmlns:a16="http://schemas.microsoft.com/office/drawing/2014/main" id="{8FE5A144-17D1-421C-80CF-DBB1F24CEA89}"/>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 xmlns:a16="http://schemas.microsoft.com/office/drawing/2014/main" id="{C454ECF3-3FF5-4145-93F7-EA451B4E2D4B}"/>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 xmlns:a16="http://schemas.microsoft.com/office/drawing/2014/main" id="{01686140-6743-4DD3-BCC1-A186E149C039}"/>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 xmlns:a16="http://schemas.microsoft.com/office/drawing/2014/main" id="{85B3B392-A44C-44C1-A1FA-2ECA5AC7ED19}"/>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54" name="Freeform: Shape 53">
              <a:extLst>
                <a:ext uri="{FF2B5EF4-FFF2-40B4-BE49-F238E27FC236}">
                  <a16:creationId xmlns="" xmlns:a16="http://schemas.microsoft.com/office/drawing/2014/main" id="{CF3B7C31-9EA0-4B83-8425-95F4FFEBFE53}"/>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 xmlns:a16="http://schemas.microsoft.com/office/drawing/2014/main" id="{DDC9F115-5847-472D-B1A0-0BA9EC8A7858}"/>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 xmlns:a16="http://schemas.microsoft.com/office/drawing/2014/main" id="{58BD42FF-B35D-45EC-8A9B-9A645A6CDD6D}"/>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57" name="Freeform: Shape 56">
              <a:extLst>
                <a:ext uri="{FF2B5EF4-FFF2-40B4-BE49-F238E27FC236}">
                  <a16:creationId xmlns="" xmlns:a16="http://schemas.microsoft.com/office/drawing/2014/main" id="{33D86EF3-46A3-4565-B423-B87499B5934C}"/>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 xmlns:a16="http://schemas.microsoft.com/office/drawing/2014/main" id="{E9A80BC4-DFD9-4331-A375-FB8A2C0ECC47}"/>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 xmlns:a16="http://schemas.microsoft.com/office/drawing/2014/main" id="{A567CB7B-0159-4F37-A336-9EB603FF612D}"/>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 xmlns:a16="http://schemas.microsoft.com/office/drawing/2014/main" id="{1564F8F2-403E-446E-B535-80D383681988}"/>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 xmlns:a16="http://schemas.microsoft.com/office/drawing/2014/main" id="{2C0FC051-FB51-446B-B0F9-8C141364B626}"/>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 xmlns:a16="http://schemas.microsoft.com/office/drawing/2014/main" id="{13C9F716-B5DF-45E2-B20C-E9BF277CACF3}"/>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 xmlns:a16="http://schemas.microsoft.com/office/drawing/2014/main" id="{4A9F3E4B-3CA6-48CE-A94B-234559AABF0A}"/>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64" name="Group 63">
            <a:extLst>
              <a:ext uri="{FF2B5EF4-FFF2-40B4-BE49-F238E27FC236}">
                <a16:creationId xmlns="" xmlns:a16="http://schemas.microsoft.com/office/drawing/2014/main" id="{F75B0E51-21AC-414B-AE33-8A439A3334DC}"/>
              </a:ext>
            </a:extLst>
          </p:cNvPr>
          <p:cNvGrpSpPr/>
          <p:nvPr/>
        </p:nvGrpSpPr>
        <p:grpSpPr>
          <a:xfrm>
            <a:off x="10960530" y="5247842"/>
            <a:ext cx="1115360" cy="1891197"/>
            <a:chOff x="10947587" y="5253678"/>
            <a:chExt cx="1115360" cy="1891197"/>
          </a:xfrm>
        </p:grpSpPr>
        <p:sp>
          <p:nvSpPr>
            <p:cNvPr id="65" name="Freeform: Shape 64">
              <a:extLst>
                <a:ext uri="{FF2B5EF4-FFF2-40B4-BE49-F238E27FC236}">
                  <a16:creationId xmlns="" xmlns:a16="http://schemas.microsoft.com/office/drawing/2014/main" id="{D8760379-B6E6-431D-911D-D432356D6E9C}"/>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B1012115-0DFD-46C9-93F5-60512C6FA421}"/>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 xmlns:a16="http://schemas.microsoft.com/office/drawing/2014/main" id="{FFE5B1F7-734D-4E06-BC68-7FFF4CC77182}"/>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68" name="Freeform: Shape 67">
              <a:extLst>
                <a:ext uri="{FF2B5EF4-FFF2-40B4-BE49-F238E27FC236}">
                  <a16:creationId xmlns="" xmlns:a16="http://schemas.microsoft.com/office/drawing/2014/main" id="{FEA2FFCD-09B1-4BF4-8B52-136D5F9CFB20}"/>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A4A28625-29BF-4734-B2B7-5AC67D012BF3}"/>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D3E56862-9F42-4913-B36E-8DE8665057EA}"/>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71" name="Freeform: Shape 70">
              <a:extLst>
                <a:ext uri="{FF2B5EF4-FFF2-40B4-BE49-F238E27FC236}">
                  <a16:creationId xmlns="" xmlns:a16="http://schemas.microsoft.com/office/drawing/2014/main" id="{D69442A8-A0C5-4F3C-9E6B-459F2C298A1D}"/>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A6F53025-317E-4F79-8B5E-F7C6415A171B}"/>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2C8E5EA3-251A-4719-BC70-83E2B18DFC28}"/>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 xmlns:a16="http://schemas.microsoft.com/office/drawing/2014/main" id="{1C4E3F36-E06F-4763-AEF2-16C3C9AB815E}"/>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3D20EB5A-6486-4C29-92B2-9450A07FFE28}"/>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 xmlns:a16="http://schemas.microsoft.com/office/drawing/2014/main" id="{C0C7E13E-6500-4E54-BE43-F62F0BFA0592}"/>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 xmlns:a16="http://schemas.microsoft.com/office/drawing/2014/main" id="{D320B6E4-4F6C-42E4-86AC-CB0357EB644F}"/>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78" name="Freeform: Shape 77">
              <a:extLst>
                <a:ext uri="{FF2B5EF4-FFF2-40B4-BE49-F238E27FC236}">
                  <a16:creationId xmlns="" xmlns:a16="http://schemas.microsoft.com/office/drawing/2014/main" id="{F524DC9F-C6B0-45F4-9B9C-4C666ED2B9AB}"/>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B9A57068-7F47-495B-B396-B67CD144CC73}"/>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 xmlns:a16="http://schemas.microsoft.com/office/drawing/2014/main" id="{CA47AAB2-37CB-4062-A54C-2F1CE80B8AAF}"/>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81" name="Freeform: Shape 80">
              <a:extLst>
                <a:ext uri="{FF2B5EF4-FFF2-40B4-BE49-F238E27FC236}">
                  <a16:creationId xmlns="" xmlns:a16="http://schemas.microsoft.com/office/drawing/2014/main" id="{3CEB55DA-4E27-4CA9-9432-806F98E57611}"/>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A27C690B-CC26-4C0A-AFF8-DD9A9E8BFCF7}"/>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06B7CBA8-E8A8-42AD-95D2-B4FBCC2689C6}"/>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84" name="Freeform: Shape 83">
            <a:extLst>
              <a:ext uri="{FF2B5EF4-FFF2-40B4-BE49-F238E27FC236}">
                <a16:creationId xmlns="" xmlns:a16="http://schemas.microsoft.com/office/drawing/2014/main" id="{AD9D357B-7731-466B-B1C6-4EEE9922BB9F}"/>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85" name="Group 84">
            <a:extLst>
              <a:ext uri="{FF2B5EF4-FFF2-40B4-BE49-F238E27FC236}">
                <a16:creationId xmlns="" xmlns:a16="http://schemas.microsoft.com/office/drawing/2014/main" id="{0305D34E-7544-4E21-884E-C5290CBE01BA}"/>
              </a:ext>
            </a:extLst>
          </p:cNvPr>
          <p:cNvGrpSpPr/>
          <p:nvPr/>
        </p:nvGrpSpPr>
        <p:grpSpPr>
          <a:xfrm>
            <a:off x="302574" y="1965169"/>
            <a:ext cx="161663" cy="293066"/>
            <a:chOff x="302574" y="1965169"/>
            <a:chExt cx="161663" cy="293066"/>
          </a:xfrm>
        </p:grpSpPr>
        <p:sp>
          <p:nvSpPr>
            <p:cNvPr id="86" name="Freeform: Shape 85">
              <a:extLst>
                <a:ext uri="{FF2B5EF4-FFF2-40B4-BE49-F238E27FC236}">
                  <a16:creationId xmlns="" xmlns:a16="http://schemas.microsoft.com/office/drawing/2014/main" id="{3936D3A5-50F4-40B3-AECE-930341394107}"/>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6FB2808C-0999-47DC-9F1C-461BD9229894}"/>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88" name="Group 87">
            <a:extLst>
              <a:ext uri="{FF2B5EF4-FFF2-40B4-BE49-F238E27FC236}">
                <a16:creationId xmlns="" xmlns:a16="http://schemas.microsoft.com/office/drawing/2014/main" id="{708F5D2C-3A56-4F46-AD37-3138BB9A4B85}"/>
              </a:ext>
            </a:extLst>
          </p:cNvPr>
          <p:cNvGrpSpPr/>
          <p:nvPr/>
        </p:nvGrpSpPr>
        <p:grpSpPr>
          <a:xfrm>
            <a:off x="2485806" y="193480"/>
            <a:ext cx="258490" cy="315953"/>
            <a:chOff x="2485806" y="193480"/>
            <a:chExt cx="258490" cy="315953"/>
          </a:xfrm>
        </p:grpSpPr>
        <p:sp>
          <p:nvSpPr>
            <p:cNvPr id="89" name="Freeform: Shape 88">
              <a:extLst>
                <a:ext uri="{FF2B5EF4-FFF2-40B4-BE49-F238E27FC236}">
                  <a16:creationId xmlns="" xmlns:a16="http://schemas.microsoft.com/office/drawing/2014/main" id="{B055B5BF-B023-4F93-8478-89C254DE524B}"/>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2CDB9011-7227-4006-A57F-7C959706FEAA}"/>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91" name="Group 90">
            <a:extLst>
              <a:ext uri="{FF2B5EF4-FFF2-40B4-BE49-F238E27FC236}">
                <a16:creationId xmlns="" xmlns:a16="http://schemas.microsoft.com/office/drawing/2014/main" id="{C0F79143-B7B6-44DC-95E5-C63B4C5D58BB}"/>
              </a:ext>
            </a:extLst>
          </p:cNvPr>
          <p:cNvGrpSpPr/>
          <p:nvPr/>
        </p:nvGrpSpPr>
        <p:grpSpPr>
          <a:xfrm>
            <a:off x="304495" y="624348"/>
            <a:ext cx="1369514" cy="885063"/>
            <a:chOff x="304495" y="624348"/>
            <a:chExt cx="1369514" cy="885063"/>
          </a:xfrm>
        </p:grpSpPr>
        <p:sp>
          <p:nvSpPr>
            <p:cNvPr id="92" name="Freeform: Shape 91">
              <a:extLst>
                <a:ext uri="{FF2B5EF4-FFF2-40B4-BE49-F238E27FC236}">
                  <a16:creationId xmlns="" xmlns:a16="http://schemas.microsoft.com/office/drawing/2014/main" id="{B31E5EE1-7332-4D64-A997-F9576407F23C}"/>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8727D904-3B6D-4B22-AC6E-CB856FA818E5}"/>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5EF14313-A34E-44C1-9401-8A4A7F238DAB}"/>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CB6C819F-B387-41A4-8801-8829319402E2}"/>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88107E34-E8E3-42D2-9D10-09712E45F6C4}"/>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DCA3DDFD-399E-4D37-A9C1-786A3FFC6F6D}"/>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72910812-0B78-47D5-9C7D-88E9699CDAAF}"/>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DDC9A33A-AC1A-4181-A005-474C91C454D1}"/>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E51AF117-0A44-4065-8929-144CE6F498A0}"/>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0811C4F3-7E75-4BAA-BC1D-D92EB30A6650}"/>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23D8BEA9-359B-44A3-A689-767EA895823C}"/>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86FD12D9-8668-4A62-AEAA-C7E20027D96A}"/>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DD99A12B-8FAD-4329-86D6-B3A4A0A5CEA3}"/>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0040F02C-5D4A-4625-B2D5-BEAD3AE145BB}"/>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DB217062-52D5-41A9-8728-CD5EFDFB3B26}"/>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D491A103-03BA-4EDC-8B33-6C324C177AAF}"/>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82CF31D5-EF17-4F56-B679-F10FE80695D6}"/>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2B01B90A-4B7F-4B72-9A49-586726B61914}"/>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110" name="Group 109">
            <a:extLst>
              <a:ext uri="{FF2B5EF4-FFF2-40B4-BE49-F238E27FC236}">
                <a16:creationId xmlns="" xmlns:a16="http://schemas.microsoft.com/office/drawing/2014/main" id="{448BD3A3-3D35-478D-B5D5-9973CB3B8EC3}"/>
              </a:ext>
            </a:extLst>
          </p:cNvPr>
          <p:cNvGrpSpPr/>
          <p:nvPr/>
        </p:nvGrpSpPr>
        <p:grpSpPr>
          <a:xfrm>
            <a:off x="772158" y="169853"/>
            <a:ext cx="801825" cy="411081"/>
            <a:chOff x="772158" y="169853"/>
            <a:chExt cx="801825" cy="411081"/>
          </a:xfrm>
        </p:grpSpPr>
        <p:sp>
          <p:nvSpPr>
            <p:cNvPr id="111" name="Freeform: Shape 110">
              <a:extLst>
                <a:ext uri="{FF2B5EF4-FFF2-40B4-BE49-F238E27FC236}">
                  <a16:creationId xmlns="" xmlns:a16="http://schemas.microsoft.com/office/drawing/2014/main" id="{1AF26143-5430-425A-8996-02C04A89A873}"/>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2FEBC35B-0993-45F9-B8FF-608832BE2C96}"/>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1F46400B-F081-460F-AB10-EF6AABF75EB3}"/>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32DB7F14-DF1E-487F-A95B-854B6936E4C7}"/>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DAF73FF7-BA4D-4202-9AD9-437BC10598B4}"/>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2C2A01B5-66AB-4930-BDF5-C30ACE807A8E}"/>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948B3614-A933-4F28-B184-9139D0C03C42}"/>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B1EACF45-6115-486C-AF45-2E24ACB158D3}"/>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0F27CF8C-B3DE-4CAD-B8CE-B3DA48A94CE6}"/>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A8E3F12D-C28F-4E08-BB81-182EBC5171A1}"/>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79E3AD9B-1B3E-4920-8E95-F4B12CAF475C}"/>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275F7537-4263-4EDF-83E8-CB580671EC5C}"/>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sp>
        <p:nvSpPr>
          <p:cNvPr id="123" name="TextBox 122">
            <a:extLst>
              <a:ext uri="{FF2B5EF4-FFF2-40B4-BE49-F238E27FC236}">
                <a16:creationId xmlns="" xmlns:a16="http://schemas.microsoft.com/office/drawing/2014/main" id="{BA02E58F-FE6C-4570-9DE2-F2F347309833}"/>
              </a:ext>
            </a:extLst>
          </p:cNvPr>
          <p:cNvSpPr txBox="1"/>
          <p:nvPr/>
        </p:nvSpPr>
        <p:spPr>
          <a:xfrm>
            <a:off x="1935952" y="399129"/>
            <a:ext cx="9397996" cy="646331"/>
          </a:xfrm>
          <a:prstGeom prst="rect">
            <a:avLst/>
          </a:prstGeom>
          <a:noFill/>
        </p:spPr>
        <p:txBody>
          <a:bodyPr wrap="square" rtlCol="0">
            <a:spAutoFit/>
          </a:bodyPr>
          <a:lstStyle/>
          <a:p>
            <a:pPr algn="just"/>
            <a:r>
              <a:rPr lang="en-US" sz="3600" b="1" dirty="0" smtClean="0">
                <a:solidFill>
                  <a:srgbClr val="002060"/>
                </a:solidFill>
                <a:latin typeface="Times New Roman" panose="02020603050405020304" pitchFamily="18" charset="0"/>
                <a:cs typeface="Times New Roman" panose="02020603050405020304" pitchFamily="18" charset="0"/>
              </a:rPr>
              <a:t>2a. </a:t>
            </a:r>
            <a:r>
              <a:rPr lang="en-US" sz="3600" b="1" dirty="0" err="1" smtClean="0">
                <a:solidFill>
                  <a:srgbClr val="002060"/>
                </a:solidFill>
                <a:latin typeface="Times New Roman" panose="02020603050405020304" pitchFamily="18" charset="0"/>
                <a:cs typeface="Times New Roman" panose="02020603050405020304" pitchFamily="18" charset="0"/>
              </a:rPr>
              <a:t>Điền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vào</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chỗ</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trống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itchFamily="18" charset="0"/>
                <a:cs typeface="Times New Roman" pitchFamily="18" charset="0"/>
              </a:rPr>
              <a:t>l </a:t>
            </a:r>
            <a:r>
              <a:rPr lang="en-US" sz="3600" b="1" dirty="0" smtClean="0">
                <a:solidFill>
                  <a:srgbClr val="002060"/>
                </a:solidFill>
                <a:latin typeface="Times New Roman" pitchFamily="18" charset="0"/>
                <a:cs typeface="Times New Roman" pitchFamily="18" charset="0"/>
              </a:rPr>
              <a:t>hay </a:t>
            </a:r>
            <a:r>
              <a:rPr lang="en-US" sz="3600" b="1" dirty="0" smtClean="0">
                <a:solidFill>
                  <a:srgbClr val="FF0000"/>
                </a:solidFill>
                <a:latin typeface="Times New Roman" pitchFamily="18" charset="0"/>
                <a:cs typeface="Times New Roman" pitchFamily="18" charset="0"/>
              </a:rPr>
              <a:t>n</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sp>
        <p:nvSpPr>
          <p:cNvPr id="132" name="Rectangle 3"/>
          <p:cNvSpPr txBox="1">
            <a:spLocks noChangeArrowheads="1"/>
          </p:cNvSpPr>
          <p:nvPr/>
        </p:nvSpPr>
        <p:spPr>
          <a:xfrm>
            <a:off x="1284069" y="1640662"/>
            <a:ext cx="9522740" cy="386825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ltLang="en-US" sz="2800" dirty="0" smtClean="0">
                <a:latin typeface="Times New Roman" panose="02020603050405020304" pitchFamily="18" charset="0"/>
              </a:rPr>
              <a:t> </a:t>
            </a:r>
            <a:br>
              <a:rPr lang="en-US" altLang="en-US" sz="2800" dirty="0" smtClean="0">
                <a:latin typeface="Times New Roman" panose="02020603050405020304" pitchFamily="18" charset="0"/>
              </a:rPr>
            </a:b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Từ</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xa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nhìn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ại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cây</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gạo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sừng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sững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như</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một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tháp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đèn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khổng</a:t>
            </a:r>
            <a:r>
              <a:rPr lang="en-US" altLang="en-US" sz="2800" dirty="0" smtClean="0">
                <a:latin typeface="Times New Roman" panose="02020603050405020304" pitchFamily="18" charset="0"/>
              </a:rPr>
              <a:t> …ồ. </a:t>
            </a:r>
            <a:r>
              <a:rPr lang="en-US" altLang="en-US" sz="2800" dirty="0" err="1" smtClean="0">
                <a:latin typeface="Times New Roman" panose="02020603050405020304" pitchFamily="18" charset="0"/>
              </a:rPr>
              <a:t>Hàng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bông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hoa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là</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hàng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ngọn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ửa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hồng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tươi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Hàng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búp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õn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là</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hàng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ánh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ến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trong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xanh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Tất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cả</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đều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óng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ánh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ung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inh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trong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ắng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Chào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mào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sáo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sậu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sáo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đen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đàn</a:t>
            </a:r>
            <a:r>
              <a:rPr lang="en-US" altLang="en-US" sz="2800" dirty="0" smtClean="0">
                <a:latin typeface="Times New Roman" panose="02020603050405020304" pitchFamily="18" charset="0"/>
              </a:rPr>
              <a:t> …ũ …ũ bay </a:t>
            </a:r>
            <a:r>
              <a:rPr lang="en-US" altLang="en-US" sz="2800" dirty="0" err="1" smtClean="0">
                <a:latin typeface="Times New Roman" panose="02020603050405020304" pitchFamily="18" charset="0"/>
              </a:rPr>
              <a:t>đi</a:t>
            </a:r>
            <a:r>
              <a:rPr lang="en-US" altLang="en-US" sz="2800" dirty="0" smtClean="0">
                <a:latin typeface="Times New Roman" panose="02020603050405020304" pitchFamily="18" charset="0"/>
              </a:rPr>
              <a:t> bay </a:t>
            </a:r>
            <a:r>
              <a:rPr lang="en-US" altLang="en-US" sz="2800" dirty="0" err="1" smtClean="0">
                <a:latin typeface="Times New Roman" panose="02020603050405020304" pitchFamily="18" charset="0"/>
              </a:rPr>
              <a:t>về</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lượn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ên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ượn</a:t>
            </a:r>
            <a:r>
              <a:rPr lang="en-US" altLang="en-US" sz="2800" dirty="0">
                <a:latin typeface="Times New Roman" panose="02020603050405020304" pitchFamily="18" charset="0"/>
              </a:rPr>
              <a:t> </a:t>
            </a:r>
            <a:r>
              <a:rPr lang="en-US" altLang="en-US" sz="2800" dirty="0" err="1" smtClean="0">
                <a:latin typeface="Times New Roman" panose="02020603050405020304" pitchFamily="18" charset="0"/>
              </a:rPr>
              <a:t>xuống</a:t>
            </a:r>
            <a:r>
              <a:rPr lang="en-US" altLang="en-US" sz="2800" dirty="0" smtClean="0">
                <a:latin typeface="Times New Roman" panose="02020603050405020304" pitchFamily="18" charset="0"/>
              </a:rPr>
              <a:t>.</a:t>
            </a:r>
            <a:endParaRPr lang="en-US" altLang="en-US" sz="2800" dirty="0">
              <a:latin typeface="Times New Roman" panose="02020603050405020304" pitchFamily="18" charset="0"/>
            </a:endParaRPr>
          </a:p>
          <a:p>
            <a:pPr algn="r">
              <a:lnSpc>
                <a:spcPct val="100000"/>
              </a:lnSpc>
            </a:pPr>
            <a:r>
              <a:rPr lang="en-US" altLang="en-US" sz="2800" dirty="0" smtClean="0">
                <a:solidFill>
                  <a:srgbClr val="002060"/>
                </a:solidFill>
                <a:latin typeface="Times New Roman" panose="02020603050405020304" pitchFamily="18" charset="0"/>
              </a:rPr>
              <a:t>Theo</a:t>
            </a:r>
            <a:r>
              <a:rPr lang="en-US" altLang="en-US" sz="2800" dirty="0" smtClean="0">
                <a:latin typeface="Times New Roman" panose="02020603050405020304" pitchFamily="18" charset="0"/>
              </a:rPr>
              <a:t> </a:t>
            </a:r>
            <a:r>
              <a:rPr lang="en-US" altLang="en-US" sz="2800" b="1" dirty="0" smtClean="0">
                <a:solidFill>
                  <a:srgbClr val="002060"/>
                </a:solidFill>
                <a:latin typeface="Times New Roman" panose="02020603050405020304" pitchFamily="18" charset="0"/>
              </a:rPr>
              <a:t>VŨ TÚ NAM</a:t>
            </a:r>
          </a:p>
        </p:txBody>
      </p:sp>
    </p:spTree>
    <p:extLst>
      <p:ext uri="{BB962C8B-B14F-4D97-AF65-F5344CB8AC3E}">
        <p14:creationId xmlns:p14="http://schemas.microsoft.com/office/powerpoint/2010/main" val="279480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500" fill="hold"/>
                                        <p:tgtEl>
                                          <p:spTgt spid="132"/>
                                        </p:tgtEl>
                                        <p:attrNameLst>
                                          <p:attrName>ppt_w</p:attrName>
                                        </p:attrNameLst>
                                      </p:cBhvr>
                                      <p:tavLst>
                                        <p:tav tm="0">
                                          <p:val>
                                            <p:fltVal val="0"/>
                                          </p:val>
                                        </p:tav>
                                        <p:tav tm="100000">
                                          <p:val>
                                            <p:strVal val="#ppt_w"/>
                                          </p:val>
                                        </p:tav>
                                      </p:tavLst>
                                    </p:anim>
                                    <p:anim calcmode="lin" valueType="num">
                                      <p:cBhvr>
                                        <p:cTn id="8" dur="500" fill="hold"/>
                                        <p:tgtEl>
                                          <p:spTgt spid="132"/>
                                        </p:tgtEl>
                                        <p:attrNameLst>
                                          <p:attrName>ppt_h</p:attrName>
                                        </p:attrNameLst>
                                      </p:cBhvr>
                                      <p:tavLst>
                                        <p:tav tm="0">
                                          <p:val>
                                            <p:fltVal val="0"/>
                                          </p:val>
                                        </p:tav>
                                        <p:tav tm="100000">
                                          <p:val>
                                            <p:strVal val="#ppt_h"/>
                                          </p:val>
                                        </p:tav>
                                      </p:tavLst>
                                    </p:anim>
                                    <p:animEffect transition="in" filter="fade">
                                      <p:cBhvr>
                                        <p:cTn id="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 xmlns:a16="http://schemas.microsoft.com/office/drawing/2014/main" id="{2B1225F4-4E02-4651-913D-E5ACEE2E98E5}"/>
              </a:ext>
            </a:extLst>
          </p:cNvPr>
          <p:cNvGrpSpPr/>
          <p:nvPr/>
        </p:nvGrpSpPr>
        <p:grpSpPr>
          <a:xfrm>
            <a:off x="579404" y="1303129"/>
            <a:ext cx="11195903" cy="4230355"/>
            <a:chOff x="702733" y="2018184"/>
            <a:chExt cx="4817523" cy="3198982"/>
          </a:xfrm>
        </p:grpSpPr>
        <p:grpSp>
          <p:nvGrpSpPr>
            <p:cNvPr id="126" name="Group 125">
              <a:extLst>
                <a:ext uri="{FF2B5EF4-FFF2-40B4-BE49-F238E27FC236}">
                  <a16:creationId xmlns="" xmlns:a16="http://schemas.microsoft.com/office/drawing/2014/main" id="{934749BA-DD32-448A-8A22-0FD51ECB6D07}"/>
                </a:ext>
              </a:extLst>
            </p:cNvPr>
            <p:cNvGrpSpPr/>
            <p:nvPr/>
          </p:nvGrpSpPr>
          <p:grpSpPr>
            <a:xfrm>
              <a:off x="825500" y="2159111"/>
              <a:ext cx="4650268" cy="3058055"/>
              <a:chOff x="876300" y="2199745"/>
              <a:chExt cx="4023784" cy="2646074"/>
            </a:xfrm>
          </p:grpSpPr>
          <p:pic>
            <p:nvPicPr>
              <p:cNvPr id="129" name="Graphic 8">
                <a:extLst>
                  <a:ext uri="{FF2B5EF4-FFF2-40B4-BE49-F238E27FC236}">
                    <a16:creationId xmlns="" xmlns:a16="http://schemas.microsoft.com/office/drawing/2014/main" id="{9ABCBECC-C837-4006-851F-4894B0F8DC1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44033" y="2199745"/>
                <a:ext cx="3956051" cy="2646074"/>
              </a:xfrm>
              <a:prstGeom prst="rect">
                <a:avLst/>
              </a:prstGeom>
            </p:spPr>
          </p:pic>
          <p:sp>
            <p:nvSpPr>
              <p:cNvPr id="130" name="Graphic 3">
                <a:extLst>
                  <a:ext uri="{FF2B5EF4-FFF2-40B4-BE49-F238E27FC236}">
                    <a16:creationId xmlns="" xmlns:a16="http://schemas.microsoft.com/office/drawing/2014/main" id="{A87E434E-BE9E-4A55-B74B-2C415D3062BF}"/>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27" name="Graphic 11">
              <a:extLst>
                <a:ext uri="{FF2B5EF4-FFF2-40B4-BE49-F238E27FC236}">
                  <a16:creationId xmlns="" xmlns:a16="http://schemas.microsoft.com/office/drawing/2014/main" id="{78DE2CE8-BDAD-4E61-83D1-D594E9DE35A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2733" y="2052229"/>
              <a:ext cx="483318" cy="466651"/>
            </a:xfrm>
            <a:prstGeom prst="rect">
              <a:avLst/>
            </a:prstGeom>
          </p:spPr>
        </p:pic>
        <p:pic>
          <p:nvPicPr>
            <p:cNvPr id="128" name="Graphic 13">
              <a:extLst>
                <a:ext uri="{FF2B5EF4-FFF2-40B4-BE49-F238E27FC236}">
                  <a16:creationId xmlns="" xmlns:a16="http://schemas.microsoft.com/office/drawing/2014/main" id="{E24D03E6-316E-441C-AEA4-9365906FEDC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903248" y="2018184"/>
              <a:ext cx="617008" cy="534740"/>
            </a:xfrm>
            <a:prstGeom prst="rect">
              <a:avLst/>
            </a:prstGeom>
          </p:spPr>
        </p:pic>
      </p:grpSp>
      <p:grpSp>
        <p:nvGrpSpPr>
          <p:cNvPr id="16" name="Group 15">
            <a:extLst>
              <a:ext uri="{FF2B5EF4-FFF2-40B4-BE49-F238E27FC236}">
                <a16:creationId xmlns="" xmlns:a16="http://schemas.microsoft.com/office/drawing/2014/main" id="{07AC4D48-10BC-4958-9B60-CA4B0AEF8E73}"/>
              </a:ext>
            </a:extLst>
          </p:cNvPr>
          <p:cNvGrpSpPr/>
          <p:nvPr/>
        </p:nvGrpSpPr>
        <p:grpSpPr>
          <a:xfrm>
            <a:off x="11714074" y="4445567"/>
            <a:ext cx="219627" cy="269168"/>
            <a:chOff x="11714074" y="4445567"/>
            <a:chExt cx="219627" cy="269168"/>
          </a:xfrm>
        </p:grpSpPr>
        <p:sp>
          <p:nvSpPr>
            <p:cNvPr id="17" name="Freeform: Shape 16">
              <a:extLst>
                <a:ext uri="{FF2B5EF4-FFF2-40B4-BE49-F238E27FC236}">
                  <a16:creationId xmlns="" xmlns:a16="http://schemas.microsoft.com/office/drawing/2014/main" id="{88BAB34E-CD0A-492B-9F9E-6A3AD2F6725B}"/>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8A4BA5FD-6B59-477D-9C14-8744E989D730}"/>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19" name="Freeform: Shape 18">
            <a:extLst>
              <a:ext uri="{FF2B5EF4-FFF2-40B4-BE49-F238E27FC236}">
                <a16:creationId xmlns="" xmlns:a16="http://schemas.microsoft.com/office/drawing/2014/main" id="{583684C9-B10A-4E82-A29D-F6EEE690D1E2}"/>
              </a:ext>
            </a:extLst>
          </p:cNvPr>
          <p:cNvSpPr/>
          <p:nvPr/>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20" name="Freeform: Shape 19">
            <a:extLst>
              <a:ext uri="{FF2B5EF4-FFF2-40B4-BE49-F238E27FC236}">
                <a16:creationId xmlns="" xmlns:a16="http://schemas.microsoft.com/office/drawing/2014/main" id="{7824E7F9-B41A-44FB-9447-350487556B90}"/>
              </a:ext>
            </a:extLst>
          </p:cNvPr>
          <p:cNvSpPr/>
          <p:nvPr/>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21" name="Group 20">
            <a:extLst>
              <a:ext uri="{FF2B5EF4-FFF2-40B4-BE49-F238E27FC236}">
                <a16:creationId xmlns="" xmlns:a16="http://schemas.microsoft.com/office/drawing/2014/main" id="{A715E351-C947-410B-A15A-FA7A6DEBCC31}"/>
              </a:ext>
            </a:extLst>
          </p:cNvPr>
          <p:cNvGrpSpPr/>
          <p:nvPr/>
        </p:nvGrpSpPr>
        <p:grpSpPr>
          <a:xfrm>
            <a:off x="9124131" y="6054406"/>
            <a:ext cx="1864191" cy="1403213"/>
            <a:chOff x="5337376" y="3832625"/>
            <a:chExt cx="1864191" cy="1403213"/>
          </a:xfrm>
        </p:grpSpPr>
        <p:sp>
          <p:nvSpPr>
            <p:cNvPr id="22" name="Freeform: Shape 21">
              <a:extLst>
                <a:ext uri="{FF2B5EF4-FFF2-40B4-BE49-F238E27FC236}">
                  <a16:creationId xmlns="" xmlns:a16="http://schemas.microsoft.com/office/drawing/2014/main" id="{765C5C84-060E-47EB-8C71-6B33C96ACF21}"/>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3457820B-1137-4346-BB10-C9BD98747382}"/>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4" name="Freeform: Shape 23">
              <a:extLst>
                <a:ext uri="{FF2B5EF4-FFF2-40B4-BE49-F238E27FC236}">
                  <a16:creationId xmlns="" xmlns:a16="http://schemas.microsoft.com/office/drawing/2014/main" id="{2A2C051A-8687-48A7-A0F2-8850BD2DA214}"/>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5" name="Freeform: Shape 24">
              <a:extLst>
                <a:ext uri="{FF2B5EF4-FFF2-40B4-BE49-F238E27FC236}">
                  <a16:creationId xmlns="" xmlns:a16="http://schemas.microsoft.com/office/drawing/2014/main" id="{542CEE5C-732B-4E7D-B98C-AD4471597077}"/>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26" name="Freeform: Shape 25">
              <a:extLst>
                <a:ext uri="{FF2B5EF4-FFF2-40B4-BE49-F238E27FC236}">
                  <a16:creationId xmlns="" xmlns:a16="http://schemas.microsoft.com/office/drawing/2014/main" id="{17EA3014-A91E-4C9E-9707-4382945B4AB3}"/>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F902FB73-C820-4084-8D26-CC62F5EB02C1}"/>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6F5ADE3D-C4D7-449F-8CA7-14818851D6A1}"/>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75A7CC9E-5526-492B-B109-ED8F23521D76}"/>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A31D2472-8C37-4F98-8E52-DB00C9EC0C77}"/>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66A04FD4-6F63-4980-BC4F-3C7543681B7C}"/>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E54D7045-2E3A-4427-92E8-45F69F98A5B4}"/>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71105450-6F5B-44C0-9333-9F1A3C3E09A5}"/>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09D9BE8F-8584-4D39-A628-1F1EEADF8860}"/>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FB023B6C-D75D-4134-8DE5-C505524C0BC5}"/>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24692681-FE8E-4FE0-B064-C4B7DD4CE7EE}"/>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864999A6-DEBE-48AC-9897-7025B170BA78}"/>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A5D66613-EE43-4EA5-8841-073BA3466D97}"/>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E700BFF9-3218-4CBE-9AF0-497C3BBC6A01}"/>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B906B5A6-5DD1-44DB-9356-F9387847678B}"/>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B1CFC98D-591E-458B-8895-1A01DA6E8CA3}"/>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6969F01B-E3F4-4A01-9BFC-2FDFA13F763C}"/>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17590D44-9768-4192-AC45-5120D8EF3042}"/>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 xmlns:a16="http://schemas.microsoft.com/office/drawing/2014/main" id="{DE5124DA-C5F7-46AA-86FA-0CC9F8EB49F5}"/>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4913B74F-1DEA-40D1-B103-4AEDBB90B12F}"/>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147F2F03-863F-4DAB-B2C2-E79EB956C03E}"/>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CA097208-30CA-41E8-A3F5-C7301EA11F0C}"/>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 xmlns:a16="http://schemas.microsoft.com/office/drawing/2014/main" id="{B8470FF1-FA3B-48DB-936D-50D727BF2397}"/>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 xmlns:a16="http://schemas.microsoft.com/office/drawing/2014/main" id="{201E8FA6-5EF7-4384-AAEA-8A18D5883081}"/>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 xmlns:a16="http://schemas.microsoft.com/office/drawing/2014/main" id="{8FE5A144-17D1-421C-80CF-DBB1F24CEA89}"/>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 xmlns:a16="http://schemas.microsoft.com/office/drawing/2014/main" id="{C454ECF3-3FF5-4145-93F7-EA451B4E2D4B}"/>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 xmlns:a16="http://schemas.microsoft.com/office/drawing/2014/main" id="{01686140-6743-4DD3-BCC1-A186E149C039}"/>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 xmlns:a16="http://schemas.microsoft.com/office/drawing/2014/main" id="{85B3B392-A44C-44C1-A1FA-2ECA5AC7ED19}"/>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54" name="Freeform: Shape 53">
              <a:extLst>
                <a:ext uri="{FF2B5EF4-FFF2-40B4-BE49-F238E27FC236}">
                  <a16:creationId xmlns="" xmlns:a16="http://schemas.microsoft.com/office/drawing/2014/main" id="{CF3B7C31-9EA0-4B83-8425-95F4FFEBFE53}"/>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 xmlns:a16="http://schemas.microsoft.com/office/drawing/2014/main" id="{DDC9F115-5847-472D-B1A0-0BA9EC8A7858}"/>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 xmlns:a16="http://schemas.microsoft.com/office/drawing/2014/main" id="{58BD42FF-B35D-45EC-8A9B-9A645A6CDD6D}"/>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57" name="Freeform: Shape 56">
              <a:extLst>
                <a:ext uri="{FF2B5EF4-FFF2-40B4-BE49-F238E27FC236}">
                  <a16:creationId xmlns="" xmlns:a16="http://schemas.microsoft.com/office/drawing/2014/main" id="{33D86EF3-46A3-4565-B423-B87499B5934C}"/>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 xmlns:a16="http://schemas.microsoft.com/office/drawing/2014/main" id="{E9A80BC4-DFD9-4331-A375-FB8A2C0ECC47}"/>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 xmlns:a16="http://schemas.microsoft.com/office/drawing/2014/main" id="{A567CB7B-0159-4F37-A336-9EB603FF612D}"/>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 xmlns:a16="http://schemas.microsoft.com/office/drawing/2014/main" id="{1564F8F2-403E-446E-B535-80D383681988}"/>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 xmlns:a16="http://schemas.microsoft.com/office/drawing/2014/main" id="{2C0FC051-FB51-446B-B0F9-8C141364B626}"/>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 xmlns:a16="http://schemas.microsoft.com/office/drawing/2014/main" id="{13C9F716-B5DF-45E2-B20C-E9BF277CACF3}"/>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 xmlns:a16="http://schemas.microsoft.com/office/drawing/2014/main" id="{4A9F3E4B-3CA6-48CE-A94B-234559AABF0A}"/>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64" name="Group 63">
            <a:extLst>
              <a:ext uri="{FF2B5EF4-FFF2-40B4-BE49-F238E27FC236}">
                <a16:creationId xmlns="" xmlns:a16="http://schemas.microsoft.com/office/drawing/2014/main" id="{F75B0E51-21AC-414B-AE33-8A439A3334DC}"/>
              </a:ext>
            </a:extLst>
          </p:cNvPr>
          <p:cNvGrpSpPr/>
          <p:nvPr/>
        </p:nvGrpSpPr>
        <p:grpSpPr>
          <a:xfrm>
            <a:off x="10960530" y="5247842"/>
            <a:ext cx="1115360" cy="1891197"/>
            <a:chOff x="10947587" y="5253678"/>
            <a:chExt cx="1115360" cy="1891197"/>
          </a:xfrm>
        </p:grpSpPr>
        <p:sp>
          <p:nvSpPr>
            <p:cNvPr id="65" name="Freeform: Shape 64">
              <a:extLst>
                <a:ext uri="{FF2B5EF4-FFF2-40B4-BE49-F238E27FC236}">
                  <a16:creationId xmlns="" xmlns:a16="http://schemas.microsoft.com/office/drawing/2014/main" id="{D8760379-B6E6-431D-911D-D432356D6E9C}"/>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B1012115-0DFD-46C9-93F5-60512C6FA421}"/>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 xmlns:a16="http://schemas.microsoft.com/office/drawing/2014/main" id="{FFE5B1F7-734D-4E06-BC68-7FFF4CC77182}"/>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68" name="Freeform: Shape 67">
              <a:extLst>
                <a:ext uri="{FF2B5EF4-FFF2-40B4-BE49-F238E27FC236}">
                  <a16:creationId xmlns="" xmlns:a16="http://schemas.microsoft.com/office/drawing/2014/main" id="{FEA2FFCD-09B1-4BF4-8B52-136D5F9CFB20}"/>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A4A28625-29BF-4734-B2B7-5AC67D012BF3}"/>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D3E56862-9F42-4913-B36E-8DE8665057EA}"/>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71" name="Freeform: Shape 70">
              <a:extLst>
                <a:ext uri="{FF2B5EF4-FFF2-40B4-BE49-F238E27FC236}">
                  <a16:creationId xmlns="" xmlns:a16="http://schemas.microsoft.com/office/drawing/2014/main" id="{D69442A8-A0C5-4F3C-9E6B-459F2C298A1D}"/>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A6F53025-317E-4F79-8B5E-F7C6415A171B}"/>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2C8E5EA3-251A-4719-BC70-83E2B18DFC28}"/>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 xmlns:a16="http://schemas.microsoft.com/office/drawing/2014/main" id="{1C4E3F36-E06F-4763-AEF2-16C3C9AB815E}"/>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3D20EB5A-6486-4C29-92B2-9450A07FFE28}"/>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 xmlns:a16="http://schemas.microsoft.com/office/drawing/2014/main" id="{C0C7E13E-6500-4E54-BE43-F62F0BFA0592}"/>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 xmlns:a16="http://schemas.microsoft.com/office/drawing/2014/main" id="{D320B6E4-4F6C-42E4-86AC-CB0357EB644F}"/>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78" name="Freeform: Shape 77">
              <a:extLst>
                <a:ext uri="{FF2B5EF4-FFF2-40B4-BE49-F238E27FC236}">
                  <a16:creationId xmlns="" xmlns:a16="http://schemas.microsoft.com/office/drawing/2014/main" id="{F524DC9F-C6B0-45F4-9B9C-4C666ED2B9AB}"/>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B9A57068-7F47-495B-B396-B67CD144CC73}"/>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 xmlns:a16="http://schemas.microsoft.com/office/drawing/2014/main" id="{CA47AAB2-37CB-4062-A54C-2F1CE80B8AAF}"/>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81" name="Freeform: Shape 80">
              <a:extLst>
                <a:ext uri="{FF2B5EF4-FFF2-40B4-BE49-F238E27FC236}">
                  <a16:creationId xmlns="" xmlns:a16="http://schemas.microsoft.com/office/drawing/2014/main" id="{3CEB55DA-4E27-4CA9-9432-806F98E57611}"/>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A27C690B-CC26-4C0A-AFF8-DD9A9E8BFCF7}"/>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06B7CBA8-E8A8-42AD-95D2-B4FBCC2689C6}"/>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84" name="Freeform: Shape 83">
            <a:extLst>
              <a:ext uri="{FF2B5EF4-FFF2-40B4-BE49-F238E27FC236}">
                <a16:creationId xmlns="" xmlns:a16="http://schemas.microsoft.com/office/drawing/2014/main" id="{AD9D357B-7731-466B-B1C6-4EEE9922BB9F}"/>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85" name="Group 84">
            <a:extLst>
              <a:ext uri="{FF2B5EF4-FFF2-40B4-BE49-F238E27FC236}">
                <a16:creationId xmlns="" xmlns:a16="http://schemas.microsoft.com/office/drawing/2014/main" id="{0305D34E-7544-4E21-884E-C5290CBE01BA}"/>
              </a:ext>
            </a:extLst>
          </p:cNvPr>
          <p:cNvGrpSpPr/>
          <p:nvPr/>
        </p:nvGrpSpPr>
        <p:grpSpPr>
          <a:xfrm>
            <a:off x="302574" y="1965169"/>
            <a:ext cx="161663" cy="293066"/>
            <a:chOff x="302574" y="1965169"/>
            <a:chExt cx="161663" cy="293066"/>
          </a:xfrm>
        </p:grpSpPr>
        <p:sp>
          <p:nvSpPr>
            <p:cNvPr id="86" name="Freeform: Shape 85">
              <a:extLst>
                <a:ext uri="{FF2B5EF4-FFF2-40B4-BE49-F238E27FC236}">
                  <a16:creationId xmlns="" xmlns:a16="http://schemas.microsoft.com/office/drawing/2014/main" id="{3936D3A5-50F4-40B3-AECE-930341394107}"/>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6FB2808C-0999-47DC-9F1C-461BD9229894}"/>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88" name="Group 87">
            <a:extLst>
              <a:ext uri="{FF2B5EF4-FFF2-40B4-BE49-F238E27FC236}">
                <a16:creationId xmlns="" xmlns:a16="http://schemas.microsoft.com/office/drawing/2014/main" id="{708F5D2C-3A56-4F46-AD37-3138BB9A4B85}"/>
              </a:ext>
            </a:extLst>
          </p:cNvPr>
          <p:cNvGrpSpPr/>
          <p:nvPr/>
        </p:nvGrpSpPr>
        <p:grpSpPr>
          <a:xfrm>
            <a:off x="2485806" y="193480"/>
            <a:ext cx="258490" cy="315953"/>
            <a:chOff x="2485806" y="193480"/>
            <a:chExt cx="258490" cy="315953"/>
          </a:xfrm>
        </p:grpSpPr>
        <p:sp>
          <p:nvSpPr>
            <p:cNvPr id="89" name="Freeform: Shape 88">
              <a:extLst>
                <a:ext uri="{FF2B5EF4-FFF2-40B4-BE49-F238E27FC236}">
                  <a16:creationId xmlns="" xmlns:a16="http://schemas.microsoft.com/office/drawing/2014/main" id="{B055B5BF-B023-4F93-8478-89C254DE524B}"/>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2CDB9011-7227-4006-A57F-7C959706FEAA}"/>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91" name="Group 90">
            <a:extLst>
              <a:ext uri="{FF2B5EF4-FFF2-40B4-BE49-F238E27FC236}">
                <a16:creationId xmlns="" xmlns:a16="http://schemas.microsoft.com/office/drawing/2014/main" id="{C0F79143-B7B6-44DC-95E5-C63B4C5D58BB}"/>
              </a:ext>
            </a:extLst>
          </p:cNvPr>
          <p:cNvGrpSpPr/>
          <p:nvPr/>
        </p:nvGrpSpPr>
        <p:grpSpPr>
          <a:xfrm>
            <a:off x="304495" y="624348"/>
            <a:ext cx="1369514" cy="885063"/>
            <a:chOff x="304495" y="624348"/>
            <a:chExt cx="1369514" cy="885063"/>
          </a:xfrm>
        </p:grpSpPr>
        <p:sp>
          <p:nvSpPr>
            <p:cNvPr id="92" name="Freeform: Shape 91">
              <a:extLst>
                <a:ext uri="{FF2B5EF4-FFF2-40B4-BE49-F238E27FC236}">
                  <a16:creationId xmlns="" xmlns:a16="http://schemas.microsoft.com/office/drawing/2014/main" id="{B31E5EE1-7332-4D64-A997-F9576407F23C}"/>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8727D904-3B6D-4B22-AC6E-CB856FA818E5}"/>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5EF14313-A34E-44C1-9401-8A4A7F238DAB}"/>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CB6C819F-B387-41A4-8801-8829319402E2}"/>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88107E34-E8E3-42D2-9D10-09712E45F6C4}"/>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DCA3DDFD-399E-4D37-A9C1-786A3FFC6F6D}"/>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72910812-0B78-47D5-9C7D-88E9699CDAAF}"/>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DDC9A33A-AC1A-4181-A005-474C91C454D1}"/>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E51AF117-0A44-4065-8929-144CE6F498A0}"/>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0811C4F3-7E75-4BAA-BC1D-D92EB30A6650}"/>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23D8BEA9-359B-44A3-A689-767EA895823C}"/>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86FD12D9-8668-4A62-AEAA-C7E20027D96A}"/>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DD99A12B-8FAD-4329-86D6-B3A4A0A5CEA3}"/>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0040F02C-5D4A-4625-B2D5-BEAD3AE145BB}"/>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DB217062-52D5-41A9-8728-CD5EFDFB3B26}"/>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D491A103-03BA-4EDC-8B33-6C324C177AAF}"/>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82CF31D5-EF17-4F56-B679-F10FE80695D6}"/>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2B01B90A-4B7F-4B72-9A49-586726B61914}"/>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110" name="Group 109">
            <a:extLst>
              <a:ext uri="{FF2B5EF4-FFF2-40B4-BE49-F238E27FC236}">
                <a16:creationId xmlns="" xmlns:a16="http://schemas.microsoft.com/office/drawing/2014/main" id="{448BD3A3-3D35-478D-B5D5-9973CB3B8EC3}"/>
              </a:ext>
            </a:extLst>
          </p:cNvPr>
          <p:cNvGrpSpPr/>
          <p:nvPr/>
        </p:nvGrpSpPr>
        <p:grpSpPr>
          <a:xfrm>
            <a:off x="772158" y="169853"/>
            <a:ext cx="801825" cy="411081"/>
            <a:chOff x="772158" y="169853"/>
            <a:chExt cx="801825" cy="411081"/>
          </a:xfrm>
        </p:grpSpPr>
        <p:sp>
          <p:nvSpPr>
            <p:cNvPr id="111" name="Freeform: Shape 110">
              <a:extLst>
                <a:ext uri="{FF2B5EF4-FFF2-40B4-BE49-F238E27FC236}">
                  <a16:creationId xmlns="" xmlns:a16="http://schemas.microsoft.com/office/drawing/2014/main" id="{1AF26143-5430-425A-8996-02C04A89A873}"/>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2FEBC35B-0993-45F9-B8FF-608832BE2C96}"/>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1F46400B-F081-460F-AB10-EF6AABF75EB3}"/>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32DB7F14-DF1E-487F-A95B-854B6936E4C7}"/>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DAF73FF7-BA4D-4202-9AD9-437BC10598B4}"/>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2C2A01B5-66AB-4930-BDF5-C30ACE807A8E}"/>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948B3614-A933-4F28-B184-9139D0C03C42}"/>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B1EACF45-6115-486C-AF45-2E24ACB158D3}"/>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0F27CF8C-B3DE-4CAD-B8CE-B3DA48A94CE6}"/>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A8E3F12D-C28F-4E08-BB81-182EBC5171A1}"/>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79E3AD9B-1B3E-4920-8E95-F4B12CAF475C}"/>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275F7537-4263-4EDF-83E8-CB580671EC5C}"/>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sp>
        <p:nvSpPr>
          <p:cNvPr id="123" name="TextBox 122">
            <a:extLst>
              <a:ext uri="{FF2B5EF4-FFF2-40B4-BE49-F238E27FC236}">
                <a16:creationId xmlns="" xmlns:a16="http://schemas.microsoft.com/office/drawing/2014/main" id="{BA02E58F-FE6C-4570-9DE2-F2F347309833}"/>
              </a:ext>
            </a:extLst>
          </p:cNvPr>
          <p:cNvSpPr txBox="1"/>
          <p:nvPr/>
        </p:nvSpPr>
        <p:spPr>
          <a:xfrm>
            <a:off x="1935952" y="399129"/>
            <a:ext cx="9397996" cy="646331"/>
          </a:xfrm>
          <a:prstGeom prst="rect">
            <a:avLst/>
          </a:prstGeom>
          <a:noFill/>
        </p:spPr>
        <p:txBody>
          <a:bodyPr wrap="square" rtlCol="0">
            <a:spAutoFit/>
          </a:bodyPr>
          <a:lstStyle/>
          <a:p>
            <a:pPr algn="just"/>
            <a:r>
              <a:rPr lang="en-US" sz="3600" b="1" dirty="0" smtClean="0">
                <a:solidFill>
                  <a:srgbClr val="002060"/>
                </a:solidFill>
                <a:latin typeface="Times New Roman" panose="02020603050405020304" pitchFamily="18" charset="0"/>
                <a:cs typeface="Times New Roman" panose="02020603050405020304" pitchFamily="18" charset="0"/>
              </a:rPr>
              <a:t>2a. </a:t>
            </a:r>
            <a:r>
              <a:rPr lang="en-US" sz="3600" b="1" dirty="0" err="1" smtClean="0">
                <a:solidFill>
                  <a:srgbClr val="002060"/>
                </a:solidFill>
                <a:latin typeface="Times New Roman" panose="02020603050405020304" pitchFamily="18" charset="0"/>
                <a:cs typeface="Times New Roman" panose="02020603050405020304" pitchFamily="18" charset="0"/>
              </a:rPr>
              <a:t>Điền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vào</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chỗ</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trống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itchFamily="18" charset="0"/>
                <a:cs typeface="Times New Roman" pitchFamily="18" charset="0"/>
              </a:rPr>
              <a:t>l </a:t>
            </a:r>
            <a:r>
              <a:rPr lang="en-US" sz="3600" b="1" dirty="0" smtClean="0">
                <a:solidFill>
                  <a:srgbClr val="002060"/>
                </a:solidFill>
                <a:latin typeface="Times New Roman" pitchFamily="18" charset="0"/>
                <a:cs typeface="Times New Roman" pitchFamily="18" charset="0"/>
              </a:rPr>
              <a:t>hay </a:t>
            </a:r>
            <a:r>
              <a:rPr lang="en-US" sz="3600" b="1" dirty="0" smtClean="0">
                <a:solidFill>
                  <a:srgbClr val="FF0000"/>
                </a:solidFill>
                <a:latin typeface="Times New Roman" pitchFamily="18" charset="0"/>
                <a:cs typeface="Times New Roman" pitchFamily="18" charset="0"/>
              </a:rPr>
              <a:t>n</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sp>
        <p:nvSpPr>
          <p:cNvPr id="124" name="Rectangle 3"/>
          <p:cNvSpPr txBox="1">
            <a:spLocks noChangeArrowheads="1"/>
          </p:cNvSpPr>
          <p:nvPr/>
        </p:nvSpPr>
        <p:spPr>
          <a:xfrm>
            <a:off x="1350320" y="1668712"/>
            <a:ext cx="9361954" cy="385179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altLang="en-US" sz="2800" dirty="0" smtClean="0">
                <a:latin typeface="Times New Roman" panose="02020603050405020304" pitchFamily="18" charset="0"/>
              </a:rPr>
              <a:t/>
            </a:r>
            <a:br>
              <a:rPr lang="en-US" altLang="en-US" sz="2800" dirty="0" smtClean="0">
                <a:latin typeface="Times New Roman" panose="02020603050405020304" pitchFamily="18" charset="0"/>
              </a:rPr>
            </a:b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Từ</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xa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nhìn</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ại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cây</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gạo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sừng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sững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như</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một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tháp</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đèn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khổng</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ồ</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Hàng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bông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hoa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là</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hàng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ngọn</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ửa</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hồng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tươi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Hàng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búp</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n</a:t>
            </a:r>
            <a:r>
              <a:rPr lang="en-US" altLang="en-US" sz="2800" dirty="0" err="1" smtClean="0">
                <a:latin typeface="Times New Roman" panose="02020603050405020304" pitchFamily="18" charset="0"/>
              </a:rPr>
              <a:t>õn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là</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hàng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ngàn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ánh</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n</a:t>
            </a:r>
            <a:r>
              <a:rPr lang="en-US" altLang="en-US" sz="2800" dirty="0" err="1" smtClean="0">
                <a:latin typeface="Times New Roman" panose="02020603050405020304" pitchFamily="18" charset="0"/>
              </a:rPr>
              <a:t>ến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trong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xanh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Tất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cả</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đều</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óng</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ánh</a:t>
            </a:r>
            <a:r>
              <a:rPr lang="en-US" altLang="en-US" sz="2800" dirty="0" smtClean="0">
                <a:latin typeface="Times New Roman" panose="02020603050405020304" pitchFamily="18" charset="0"/>
              </a:rPr>
              <a:t>, </a:t>
            </a:r>
            <a:r>
              <a:rPr lang="en-US" altLang="en-US" sz="2800" b="1" dirty="0" smtClean="0">
                <a:solidFill>
                  <a:srgbClr val="FF0000"/>
                </a:solidFill>
                <a:latin typeface="Times New Roman" panose="02020603050405020304" pitchFamily="18" charset="0"/>
              </a:rPr>
              <a:t>l</a:t>
            </a:r>
            <a:r>
              <a:rPr lang="en-US" altLang="en-US" sz="2800" dirty="0" smtClean="0">
                <a:latin typeface="Times New Roman" panose="02020603050405020304" pitchFamily="18" charset="0"/>
              </a:rPr>
              <a:t>ung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inh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trong</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n</a:t>
            </a:r>
            <a:r>
              <a:rPr lang="en-US" altLang="en-US" sz="2800" dirty="0" err="1" smtClean="0">
                <a:latin typeface="Times New Roman" panose="02020603050405020304" pitchFamily="18" charset="0"/>
              </a:rPr>
              <a:t>ắng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Chào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mào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sáo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sậu</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sáo</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đen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đàn</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ũ</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ũ</a:t>
            </a:r>
            <a:r>
              <a:rPr lang="en-US" altLang="en-US" sz="2800" dirty="0" smtClean="0">
                <a:latin typeface="Times New Roman" panose="02020603050405020304" pitchFamily="18" charset="0"/>
              </a:rPr>
              <a:t> bay </a:t>
            </a:r>
            <a:r>
              <a:rPr lang="en-US" altLang="en-US" sz="2800" dirty="0" err="1" smtClean="0">
                <a:latin typeface="Times New Roman" panose="02020603050405020304" pitchFamily="18" charset="0"/>
              </a:rPr>
              <a:t>đi</a:t>
            </a:r>
            <a:r>
              <a:rPr lang="en-US" altLang="en-US" sz="2800" dirty="0" smtClean="0">
                <a:latin typeface="Times New Roman" panose="02020603050405020304" pitchFamily="18" charset="0"/>
              </a:rPr>
              <a:t> bay </a:t>
            </a:r>
            <a:r>
              <a:rPr lang="en-US" altLang="en-US" sz="2800" dirty="0" err="1" smtClean="0">
                <a:latin typeface="Times New Roman" panose="02020603050405020304" pitchFamily="18" charset="0"/>
              </a:rPr>
              <a:t>về</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lượn</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ên</a:t>
            </a:r>
            <a:r>
              <a:rPr lang="en-US" altLang="en-US" sz="2800" dirty="0" smtClean="0">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l</a:t>
            </a:r>
            <a:r>
              <a:rPr lang="en-US" altLang="en-US" sz="2800" dirty="0" err="1" smtClean="0">
                <a:latin typeface="Times New Roman" panose="02020603050405020304" pitchFamily="18" charset="0"/>
              </a:rPr>
              <a:t>ượn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xuống</a:t>
            </a:r>
            <a:r>
              <a:rPr lang="en-US" altLang="en-US" sz="2800" dirty="0" smtClean="0">
                <a:latin typeface="Times New Roman" panose="02020603050405020304" pitchFamily="18" charset="0"/>
              </a:rPr>
              <a:t>.</a:t>
            </a:r>
            <a:endParaRPr lang="en-US" altLang="en-US" sz="2800" dirty="0">
              <a:latin typeface="Times New Roman" panose="02020603050405020304" pitchFamily="18" charset="0"/>
            </a:endParaRPr>
          </a:p>
          <a:p>
            <a:pPr algn="r">
              <a:lnSpc>
                <a:spcPct val="100000"/>
              </a:lnSpc>
            </a:pPr>
            <a:r>
              <a:rPr lang="en-US" altLang="en-US" sz="2800" dirty="0">
                <a:solidFill>
                  <a:srgbClr val="002060"/>
                </a:solidFill>
                <a:latin typeface="Times New Roman" panose="02020603050405020304" pitchFamily="18" charset="0"/>
              </a:rPr>
              <a:t>T</a:t>
            </a:r>
            <a:r>
              <a:rPr lang="en-US" altLang="en-US" sz="2800" dirty="0" smtClean="0">
                <a:solidFill>
                  <a:srgbClr val="002060"/>
                </a:solidFill>
                <a:latin typeface="Times New Roman" panose="02020603050405020304" pitchFamily="18" charset="0"/>
              </a:rPr>
              <a:t>heo </a:t>
            </a:r>
            <a:r>
              <a:rPr lang="en-US" altLang="en-US" sz="2800" b="1" dirty="0" smtClean="0">
                <a:solidFill>
                  <a:srgbClr val="002060"/>
                </a:solidFill>
                <a:latin typeface="Times New Roman" panose="02020603050405020304" pitchFamily="18" charset="0"/>
              </a:rPr>
              <a:t>VŨ TÚ NAM</a:t>
            </a:r>
          </a:p>
        </p:txBody>
      </p:sp>
    </p:spTree>
    <p:extLst>
      <p:ext uri="{BB962C8B-B14F-4D97-AF65-F5344CB8AC3E}">
        <p14:creationId xmlns:p14="http://schemas.microsoft.com/office/powerpoint/2010/main" val="1667849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07AC4D48-10BC-4958-9B60-CA4B0AEF8E73}"/>
              </a:ext>
            </a:extLst>
          </p:cNvPr>
          <p:cNvGrpSpPr/>
          <p:nvPr/>
        </p:nvGrpSpPr>
        <p:grpSpPr>
          <a:xfrm>
            <a:off x="11714074" y="4445567"/>
            <a:ext cx="219627" cy="269168"/>
            <a:chOff x="11714074" y="4445567"/>
            <a:chExt cx="219627" cy="269168"/>
          </a:xfrm>
        </p:grpSpPr>
        <p:sp>
          <p:nvSpPr>
            <p:cNvPr id="17" name="Freeform: Shape 16">
              <a:extLst>
                <a:ext uri="{FF2B5EF4-FFF2-40B4-BE49-F238E27FC236}">
                  <a16:creationId xmlns="" xmlns:a16="http://schemas.microsoft.com/office/drawing/2014/main" id="{88BAB34E-CD0A-492B-9F9E-6A3AD2F6725B}"/>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8A4BA5FD-6B59-477D-9C14-8744E989D730}"/>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19" name="Freeform: Shape 18">
            <a:extLst>
              <a:ext uri="{FF2B5EF4-FFF2-40B4-BE49-F238E27FC236}">
                <a16:creationId xmlns="" xmlns:a16="http://schemas.microsoft.com/office/drawing/2014/main" id="{583684C9-B10A-4E82-A29D-F6EEE690D1E2}"/>
              </a:ext>
            </a:extLst>
          </p:cNvPr>
          <p:cNvSpPr/>
          <p:nvPr/>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20" name="Freeform: Shape 19">
            <a:extLst>
              <a:ext uri="{FF2B5EF4-FFF2-40B4-BE49-F238E27FC236}">
                <a16:creationId xmlns="" xmlns:a16="http://schemas.microsoft.com/office/drawing/2014/main" id="{7824E7F9-B41A-44FB-9447-350487556B90}"/>
              </a:ext>
            </a:extLst>
          </p:cNvPr>
          <p:cNvSpPr/>
          <p:nvPr/>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21" name="Group 20">
            <a:extLst>
              <a:ext uri="{FF2B5EF4-FFF2-40B4-BE49-F238E27FC236}">
                <a16:creationId xmlns="" xmlns:a16="http://schemas.microsoft.com/office/drawing/2014/main" id="{A715E351-C947-410B-A15A-FA7A6DEBCC31}"/>
              </a:ext>
            </a:extLst>
          </p:cNvPr>
          <p:cNvGrpSpPr/>
          <p:nvPr/>
        </p:nvGrpSpPr>
        <p:grpSpPr>
          <a:xfrm>
            <a:off x="9124131" y="6054406"/>
            <a:ext cx="1864191" cy="1403213"/>
            <a:chOff x="5337376" y="3832625"/>
            <a:chExt cx="1864191" cy="1403213"/>
          </a:xfrm>
        </p:grpSpPr>
        <p:sp>
          <p:nvSpPr>
            <p:cNvPr id="22" name="Freeform: Shape 21">
              <a:extLst>
                <a:ext uri="{FF2B5EF4-FFF2-40B4-BE49-F238E27FC236}">
                  <a16:creationId xmlns="" xmlns:a16="http://schemas.microsoft.com/office/drawing/2014/main" id="{765C5C84-060E-47EB-8C71-6B33C96ACF21}"/>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3457820B-1137-4346-BB10-C9BD98747382}"/>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4" name="Freeform: Shape 23">
              <a:extLst>
                <a:ext uri="{FF2B5EF4-FFF2-40B4-BE49-F238E27FC236}">
                  <a16:creationId xmlns="" xmlns:a16="http://schemas.microsoft.com/office/drawing/2014/main" id="{2A2C051A-8687-48A7-A0F2-8850BD2DA214}"/>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5" name="Freeform: Shape 24">
              <a:extLst>
                <a:ext uri="{FF2B5EF4-FFF2-40B4-BE49-F238E27FC236}">
                  <a16:creationId xmlns="" xmlns:a16="http://schemas.microsoft.com/office/drawing/2014/main" id="{542CEE5C-732B-4E7D-B98C-AD4471597077}"/>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26" name="Freeform: Shape 25">
              <a:extLst>
                <a:ext uri="{FF2B5EF4-FFF2-40B4-BE49-F238E27FC236}">
                  <a16:creationId xmlns="" xmlns:a16="http://schemas.microsoft.com/office/drawing/2014/main" id="{17EA3014-A91E-4C9E-9707-4382945B4AB3}"/>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F902FB73-C820-4084-8D26-CC62F5EB02C1}"/>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6F5ADE3D-C4D7-449F-8CA7-14818851D6A1}"/>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75A7CC9E-5526-492B-B109-ED8F23521D76}"/>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A31D2472-8C37-4F98-8E52-DB00C9EC0C77}"/>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66A04FD4-6F63-4980-BC4F-3C7543681B7C}"/>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E54D7045-2E3A-4427-92E8-45F69F98A5B4}"/>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71105450-6F5B-44C0-9333-9F1A3C3E09A5}"/>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09D9BE8F-8584-4D39-A628-1F1EEADF8860}"/>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FB023B6C-D75D-4134-8DE5-C505524C0BC5}"/>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24692681-FE8E-4FE0-B064-C4B7DD4CE7EE}"/>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864999A6-DEBE-48AC-9897-7025B170BA78}"/>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A5D66613-EE43-4EA5-8841-073BA3466D97}"/>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E700BFF9-3218-4CBE-9AF0-497C3BBC6A01}"/>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B906B5A6-5DD1-44DB-9356-F9387847678B}"/>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B1CFC98D-591E-458B-8895-1A01DA6E8CA3}"/>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6969F01B-E3F4-4A01-9BFC-2FDFA13F763C}"/>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17590D44-9768-4192-AC45-5120D8EF3042}"/>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 xmlns:a16="http://schemas.microsoft.com/office/drawing/2014/main" id="{DE5124DA-C5F7-46AA-86FA-0CC9F8EB49F5}"/>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 xmlns:a16="http://schemas.microsoft.com/office/drawing/2014/main" id="{4913B74F-1DEA-40D1-B103-4AEDBB90B12F}"/>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147F2F03-863F-4DAB-B2C2-E79EB956C03E}"/>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CA097208-30CA-41E8-A3F5-C7301EA11F0C}"/>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 xmlns:a16="http://schemas.microsoft.com/office/drawing/2014/main" id="{B8470FF1-FA3B-48DB-936D-50D727BF2397}"/>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 xmlns:a16="http://schemas.microsoft.com/office/drawing/2014/main" id="{201E8FA6-5EF7-4384-AAEA-8A18D5883081}"/>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 xmlns:a16="http://schemas.microsoft.com/office/drawing/2014/main" id="{8FE5A144-17D1-421C-80CF-DBB1F24CEA89}"/>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 xmlns:a16="http://schemas.microsoft.com/office/drawing/2014/main" id="{C454ECF3-3FF5-4145-93F7-EA451B4E2D4B}"/>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 xmlns:a16="http://schemas.microsoft.com/office/drawing/2014/main" id="{01686140-6743-4DD3-BCC1-A186E149C039}"/>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 xmlns:a16="http://schemas.microsoft.com/office/drawing/2014/main" id="{85B3B392-A44C-44C1-A1FA-2ECA5AC7ED19}"/>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54" name="Freeform: Shape 53">
              <a:extLst>
                <a:ext uri="{FF2B5EF4-FFF2-40B4-BE49-F238E27FC236}">
                  <a16:creationId xmlns="" xmlns:a16="http://schemas.microsoft.com/office/drawing/2014/main" id="{CF3B7C31-9EA0-4B83-8425-95F4FFEBFE53}"/>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 xmlns:a16="http://schemas.microsoft.com/office/drawing/2014/main" id="{DDC9F115-5847-472D-B1A0-0BA9EC8A7858}"/>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 xmlns:a16="http://schemas.microsoft.com/office/drawing/2014/main" id="{58BD42FF-B35D-45EC-8A9B-9A645A6CDD6D}"/>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57" name="Freeform: Shape 56">
              <a:extLst>
                <a:ext uri="{FF2B5EF4-FFF2-40B4-BE49-F238E27FC236}">
                  <a16:creationId xmlns="" xmlns:a16="http://schemas.microsoft.com/office/drawing/2014/main" id="{33D86EF3-46A3-4565-B423-B87499B5934C}"/>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 xmlns:a16="http://schemas.microsoft.com/office/drawing/2014/main" id="{E9A80BC4-DFD9-4331-A375-FB8A2C0ECC47}"/>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 xmlns:a16="http://schemas.microsoft.com/office/drawing/2014/main" id="{A567CB7B-0159-4F37-A336-9EB603FF612D}"/>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 xmlns:a16="http://schemas.microsoft.com/office/drawing/2014/main" id="{1564F8F2-403E-446E-B535-80D383681988}"/>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 xmlns:a16="http://schemas.microsoft.com/office/drawing/2014/main" id="{2C0FC051-FB51-446B-B0F9-8C141364B626}"/>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 xmlns:a16="http://schemas.microsoft.com/office/drawing/2014/main" id="{13C9F716-B5DF-45E2-B20C-E9BF277CACF3}"/>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 xmlns:a16="http://schemas.microsoft.com/office/drawing/2014/main" id="{4A9F3E4B-3CA6-48CE-A94B-234559AABF0A}"/>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64" name="Group 63">
            <a:extLst>
              <a:ext uri="{FF2B5EF4-FFF2-40B4-BE49-F238E27FC236}">
                <a16:creationId xmlns="" xmlns:a16="http://schemas.microsoft.com/office/drawing/2014/main" id="{F75B0E51-21AC-414B-AE33-8A439A3334DC}"/>
              </a:ext>
            </a:extLst>
          </p:cNvPr>
          <p:cNvGrpSpPr/>
          <p:nvPr/>
        </p:nvGrpSpPr>
        <p:grpSpPr>
          <a:xfrm>
            <a:off x="10960530" y="5247842"/>
            <a:ext cx="1115360" cy="1891197"/>
            <a:chOff x="10947587" y="5253678"/>
            <a:chExt cx="1115360" cy="1891197"/>
          </a:xfrm>
        </p:grpSpPr>
        <p:sp>
          <p:nvSpPr>
            <p:cNvPr id="65" name="Freeform: Shape 64">
              <a:extLst>
                <a:ext uri="{FF2B5EF4-FFF2-40B4-BE49-F238E27FC236}">
                  <a16:creationId xmlns="" xmlns:a16="http://schemas.microsoft.com/office/drawing/2014/main" id="{D8760379-B6E6-431D-911D-D432356D6E9C}"/>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B1012115-0DFD-46C9-93F5-60512C6FA421}"/>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 xmlns:a16="http://schemas.microsoft.com/office/drawing/2014/main" id="{FFE5B1F7-734D-4E06-BC68-7FFF4CC77182}"/>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68" name="Freeform: Shape 67">
              <a:extLst>
                <a:ext uri="{FF2B5EF4-FFF2-40B4-BE49-F238E27FC236}">
                  <a16:creationId xmlns="" xmlns:a16="http://schemas.microsoft.com/office/drawing/2014/main" id="{FEA2FFCD-09B1-4BF4-8B52-136D5F9CFB20}"/>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A4A28625-29BF-4734-B2B7-5AC67D012BF3}"/>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D3E56862-9F42-4913-B36E-8DE8665057EA}"/>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71" name="Freeform: Shape 70">
              <a:extLst>
                <a:ext uri="{FF2B5EF4-FFF2-40B4-BE49-F238E27FC236}">
                  <a16:creationId xmlns="" xmlns:a16="http://schemas.microsoft.com/office/drawing/2014/main" id="{D69442A8-A0C5-4F3C-9E6B-459F2C298A1D}"/>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A6F53025-317E-4F79-8B5E-F7C6415A171B}"/>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2C8E5EA3-251A-4719-BC70-83E2B18DFC28}"/>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 xmlns:a16="http://schemas.microsoft.com/office/drawing/2014/main" id="{1C4E3F36-E06F-4763-AEF2-16C3C9AB815E}"/>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3D20EB5A-6486-4C29-92B2-9450A07FFE28}"/>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 xmlns:a16="http://schemas.microsoft.com/office/drawing/2014/main" id="{C0C7E13E-6500-4E54-BE43-F62F0BFA0592}"/>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 xmlns:a16="http://schemas.microsoft.com/office/drawing/2014/main" id="{D320B6E4-4F6C-42E4-86AC-CB0357EB644F}"/>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78" name="Freeform: Shape 77">
              <a:extLst>
                <a:ext uri="{FF2B5EF4-FFF2-40B4-BE49-F238E27FC236}">
                  <a16:creationId xmlns="" xmlns:a16="http://schemas.microsoft.com/office/drawing/2014/main" id="{F524DC9F-C6B0-45F4-9B9C-4C666ED2B9AB}"/>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B9A57068-7F47-495B-B396-B67CD144CC73}"/>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 xmlns:a16="http://schemas.microsoft.com/office/drawing/2014/main" id="{CA47AAB2-37CB-4062-A54C-2F1CE80B8AAF}"/>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81" name="Freeform: Shape 80">
              <a:extLst>
                <a:ext uri="{FF2B5EF4-FFF2-40B4-BE49-F238E27FC236}">
                  <a16:creationId xmlns="" xmlns:a16="http://schemas.microsoft.com/office/drawing/2014/main" id="{3CEB55DA-4E27-4CA9-9432-806F98E57611}"/>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A27C690B-CC26-4C0A-AFF8-DD9A9E8BFCF7}"/>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06B7CBA8-E8A8-42AD-95D2-B4FBCC2689C6}"/>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84" name="Freeform: Shape 83">
            <a:extLst>
              <a:ext uri="{FF2B5EF4-FFF2-40B4-BE49-F238E27FC236}">
                <a16:creationId xmlns="" xmlns:a16="http://schemas.microsoft.com/office/drawing/2014/main" id="{AD9D357B-7731-466B-B1C6-4EEE9922BB9F}"/>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85" name="Group 84">
            <a:extLst>
              <a:ext uri="{FF2B5EF4-FFF2-40B4-BE49-F238E27FC236}">
                <a16:creationId xmlns="" xmlns:a16="http://schemas.microsoft.com/office/drawing/2014/main" id="{0305D34E-7544-4E21-884E-C5290CBE01BA}"/>
              </a:ext>
            </a:extLst>
          </p:cNvPr>
          <p:cNvGrpSpPr/>
          <p:nvPr/>
        </p:nvGrpSpPr>
        <p:grpSpPr>
          <a:xfrm>
            <a:off x="302574" y="1965169"/>
            <a:ext cx="161663" cy="293066"/>
            <a:chOff x="302574" y="1965169"/>
            <a:chExt cx="161663" cy="293066"/>
          </a:xfrm>
        </p:grpSpPr>
        <p:sp>
          <p:nvSpPr>
            <p:cNvPr id="86" name="Freeform: Shape 85">
              <a:extLst>
                <a:ext uri="{FF2B5EF4-FFF2-40B4-BE49-F238E27FC236}">
                  <a16:creationId xmlns="" xmlns:a16="http://schemas.microsoft.com/office/drawing/2014/main" id="{3936D3A5-50F4-40B3-AECE-930341394107}"/>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6FB2808C-0999-47DC-9F1C-461BD9229894}"/>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88" name="Group 87">
            <a:extLst>
              <a:ext uri="{FF2B5EF4-FFF2-40B4-BE49-F238E27FC236}">
                <a16:creationId xmlns="" xmlns:a16="http://schemas.microsoft.com/office/drawing/2014/main" id="{708F5D2C-3A56-4F46-AD37-3138BB9A4B85}"/>
              </a:ext>
            </a:extLst>
          </p:cNvPr>
          <p:cNvGrpSpPr/>
          <p:nvPr/>
        </p:nvGrpSpPr>
        <p:grpSpPr>
          <a:xfrm>
            <a:off x="2485806" y="193480"/>
            <a:ext cx="258490" cy="315953"/>
            <a:chOff x="2485806" y="193480"/>
            <a:chExt cx="258490" cy="315953"/>
          </a:xfrm>
        </p:grpSpPr>
        <p:sp>
          <p:nvSpPr>
            <p:cNvPr id="89" name="Freeform: Shape 88">
              <a:extLst>
                <a:ext uri="{FF2B5EF4-FFF2-40B4-BE49-F238E27FC236}">
                  <a16:creationId xmlns="" xmlns:a16="http://schemas.microsoft.com/office/drawing/2014/main" id="{B055B5BF-B023-4F93-8478-89C254DE524B}"/>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2CDB9011-7227-4006-A57F-7C959706FEAA}"/>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91" name="Group 90">
            <a:extLst>
              <a:ext uri="{FF2B5EF4-FFF2-40B4-BE49-F238E27FC236}">
                <a16:creationId xmlns="" xmlns:a16="http://schemas.microsoft.com/office/drawing/2014/main" id="{C0F79143-B7B6-44DC-95E5-C63B4C5D58BB}"/>
              </a:ext>
            </a:extLst>
          </p:cNvPr>
          <p:cNvGrpSpPr/>
          <p:nvPr/>
        </p:nvGrpSpPr>
        <p:grpSpPr>
          <a:xfrm>
            <a:off x="304495" y="624348"/>
            <a:ext cx="1369514" cy="885063"/>
            <a:chOff x="304495" y="624348"/>
            <a:chExt cx="1369514" cy="885063"/>
          </a:xfrm>
        </p:grpSpPr>
        <p:sp>
          <p:nvSpPr>
            <p:cNvPr id="92" name="Freeform: Shape 91">
              <a:extLst>
                <a:ext uri="{FF2B5EF4-FFF2-40B4-BE49-F238E27FC236}">
                  <a16:creationId xmlns="" xmlns:a16="http://schemas.microsoft.com/office/drawing/2014/main" id="{B31E5EE1-7332-4D64-A997-F9576407F23C}"/>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8727D904-3B6D-4B22-AC6E-CB856FA818E5}"/>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5EF14313-A34E-44C1-9401-8A4A7F238DAB}"/>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CB6C819F-B387-41A4-8801-8829319402E2}"/>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88107E34-E8E3-42D2-9D10-09712E45F6C4}"/>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DCA3DDFD-399E-4D37-A9C1-786A3FFC6F6D}"/>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72910812-0B78-47D5-9C7D-88E9699CDAAF}"/>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DDC9A33A-AC1A-4181-A005-474C91C454D1}"/>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E51AF117-0A44-4065-8929-144CE6F498A0}"/>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0811C4F3-7E75-4BAA-BC1D-D92EB30A6650}"/>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23D8BEA9-359B-44A3-A689-767EA895823C}"/>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86FD12D9-8668-4A62-AEAA-C7E20027D96A}"/>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DD99A12B-8FAD-4329-86D6-B3A4A0A5CEA3}"/>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0040F02C-5D4A-4625-B2D5-BEAD3AE145BB}"/>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DB217062-52D5-41A9-8728-CD5EFDFB3B26}"/>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D491A103-03BA-4EDC-8B33-6C324C177AAF}"/>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82CF31D5-EF17-4F56-B679-F10FE80695D6}"/>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2B01B90A-4B7F-4B72-9A49-586726B61914}"/>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110" name="Group 109">
            <a:extLst>
              <a:ext uri="{FF2B5EF4-FFF2-40B4-BE49-F238E27FC236}">
                <a16:creationId xmlns="" xmlns:a16="http://schemas.microsoft.com/office/drawing/2014/main" id="{448BD3A3-3D35-478D-B5D5-9973CB3B8EC3}"/>
              </a:ext>
            </a:extLst>
          </p:cNvPr>
          <p:cNvGrpSpPr/>
          <p:nvPr/>
        </p:nvGrpSpPr>
        <p:grpSpPr>
          <a:xfrm>
            <a:off x="772158" y="169853"/>
            <a:ext cx="801825" cy="411081"/>
            <a:chOff x="772158" y="169853"/>
            <a:chExt cx="801825" cy="411081"/>
          </a:xfrm>
        </p:grpSpPr>
        <p:sp>
          <p:nvSpPr>
            <p:cNvPr id="111" name="Freeform: Shape 110">
              <a:extLst>
                <a:ext uri="{FF2B5EF4-FFF2-40B4-BE49-F238E27FC236}">
                  <a16:creationId xmlns="" xmlns:a16="http://schemas.microsoft.com/office/drawing/2014/main" id="{1AF26143-5430-425A-8996-02C04A89A873}"/>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2FEBC35B-0993-45F9-B8FF-608832BE2C96}"/>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1F46400B-F081-460F-AB10-EF6AABF75EB3}"/>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32DB7F14-DF1E-487F-A95B-854B6936E4C7}"/>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DAF73FF7-BA4D-4202-9AD9-437BC10598B4}"/>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2C2A01B5-66AB-4930-BDF5-C30ACE807A8E}"/>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948B3614-A933-4F28-B184-9139D0C03C42}"/>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B1EACF45-6115-486C-AF45-2E24ACB158D3}"/>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0F27CF8C-B3DE-4CAD-B8CE-B3DA48A94CE6}"/>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A8E3F12D-C28F-4E08-BB81-182EBC5171A1}"/>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79E3AD9B-1B3E-4920-8E95-F4B12CAF475C}"/>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275F7537-4263-4EDF-83E8-CB580671EC5C}"/>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sp>
        <p:nvSpPr>
          <p:cNvPr id="123" name="TextBox 122">
            <a:extLst>
              <a:ext uri="{FF2B5EF4-FFF2-40B4-BE49-F238E27FC236}">
                <a16:creationId xmlns="" xmlns:a16="http://schemas.microsoft.com/office/drawing/2014/main" id="{BA02E58F-FE6C-4570-9DE2-F2F347309833}"/>
              </a:ext>
            </a:extLst>
          </p:cNvPr>
          <p:cNvSpPr txBox="1"/>
          <p:nvPr/>
        </p:nvSpPr>
        <p:spPr>
          <a:xfrm>
            <a:off x="1935952" y="399129"/>
            <a:ext cx="9397996" cy="646331"/>
          </a:xfrm>
          <a:prstGeom prst="rect">
            <a:avLst/>
          </a:prstGeom>
          <a:noFill/>
        </p:spPr>
        <p:txBody>
          <a:bodyPr wrap="square" rtlCol="0">
            <a:spAutoFit/>
          </a:bodyPr>
          <a:lstStyle/>
          <a:p>
            <a:pPr algn="just"/>
            <a:r>
              <a:rPr lang="en-US" sz="3600" b="1" dirty="0" smtClean="0">
                <a:solidFill>
                  <a:srgbClr val="002060"/>
                </a:solidFill>
                <a:latin typeface="Times New Roman" panose="02020603050405020304" pitchFamily="18" charset="0"/>
                <a:cs typeface="Times New Roman" panose="02020603050405020304" pitchFamily="18" charset="0"/>
              </a:rPr>
              <a:t>2b. </a:t>
            </a:r>
            <a:r>
              <a:rPr lang="en-US" sz="3600" b="1" dirty="0" err="1" smtClean="0">
                <a:solidFill>
                  <a:srgbClr val="002060"/>
                </a:solidFill>
                <a:latin typeface="Times New Roman" panose="02020603050405020304" pitchFamily="18" charset="0"/>
                <a:cs typeface="Times New Roman" panose="02020603050405020304" pitchFamily="18" charset="0"/>
              </a:rPr>
              <a:t>Điền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vào</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chỗ</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trống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tiếng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có</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vần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itchFamily="18" charset="0"/>
                <a:cs typeface="Times New Roman" pitchFamily="18" charset="0"/>
              </a:rPr>
              <a:t>in </a:t>
            </a:r>
            <a:r>
              <a:rPr lang="en-US" sz="3600" b="1" dirty="0" smtClean="0">
                <a:solidFill>
                  <a:srgbClr val="002060"/>
                </a:solidFill>
                <a:latin typeface="Times New Roman" pitchFamily="18" charset="0"/>
                <a:cs typeface="Times New Roman" pitchFamily="18" charset="0"/>
              </a:rPr>
              <a:t>hay </a:t>
            </a:r>
            <a:r>
              <a:rPr lang="en-US" sz="3600" b="1" dirty="0" err="1" smtClean="0">
                <a:solidFill>
                  <a:srgbClr val="FF0000"/>
                </a:solidFill>
                <a:latin typeface="Times New Roman" pitchFamily="18" charset="0"/>
                <a:cs typeface="Times New Roman" pitchFamily="18" charset="0"/>
              </a:rPr>
              <a:t>inh</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cxnSp>
        <p:nvCxnSpPr>
          <p:cNvPr id="133" name="Straight Connector 132">
            <a:extLst>
              <a:ext uri="{FF2B5EF4-FFF2-40B4-BE49-F238E27FC236}">
                <a16:creationId xmlns="" xmlns:a16="http://schemas.microsoft.com/office/drawing/2014/main" id="{C6D6CA2C-5F1D-4A29-9168-F523A2375CB3}"/>
              </a:ext>
            </a:extLst>
          </p:cNvPr>
          <p:cNvCxnSpPr>
            <a:cxnSpLocks/>
          </p:cNvCxnSpPr>
          <p:nvPr/>
        </p:nvCxnSpPr>
        <p:spPr>
          <a:xfrm flipH="1">
            <a:off x="6096000" y="1772872"/>
            <a:ext cx="27456" cy="4106785"/>
          </a:xfrm>
          <a:prstGeom prst="line">
            <a:avLst/>
          </a:prstGeom>
          <a:ln w="5715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738392" y="1369897"/>
            <a:ext cx="3541561" cy="4552635"/>
            <a:chOff x="1738392" y="1369897"/>
            <a:chExt cx="3541561" cy="4552635"/>
          </a:xfrm>
        </p:grpSpPr>
        <p:pic>
          <p:nvPicPr>
            <p:cNvPr id="131" name="Graphic 1">
              <a:extLst>
                <a:ext uri="{FF2B5EF4-FFF2-40B4-BE49-F238E27FC236}">
                  <a16:creationId xmlns="" xmlns:a16="http://schemas.microsoft.com/office/drawing/2014/main" id="{C1F7C284-FA0C-460E-AC75-AC3E85AB9C28}"/>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1738392" y="1369897"/>
              <a:ext cx="3541561" cy="4552635"/>
            </a:xfrm>
            <a:prstGeom prst="rect">
              <a:avLst/>
            </a:prstGeom>
          </p:spPr>
        </p:pic>
        <p:sp>
          <p:nvSpPr>
            <p:cNvPr id="2" name="TextBox 1"/>
            <p:cNvSpPr txBox="1"/>
            <p:nvPr/>
          </p:nvSpPr>
          <p:spPr>
            <a:xfrm>
              <a:off x="2195852" y="1938303"/>
              <a:ext cx="2808633" cy="3970318"/>
            </a:xfrm>
            <a:prstGeom prst="rect">
              <a:avLst/>
            </a:prstGeom>
            <a:noFill/>
          </p:spPr>
          <p:txBody>
            <a:bodyPr wrap="square" rtlCol="0">
              <a:spAutoFit/>
            </a:bodyPr>
            <a:lstStyle/>
            <a:p>
              <a:pPr marL="285750" indent="-285750">
                <a:lnSpc>
                  <a:spcPct val="150000"/>
                </a:lnSpc>
                <a:buFontTx/>
                <a:buChar char="-"/>
              </a:pPr>
              <a:r>
                <a:rPr lang="en-US" sz="2800" b="1" dirty="0" smtClean="0">
                  <a:latin typeface="Times New Roman" panose="02020603050405020304" pitchFamily="18" charset="0"/>
                  <a:cs typeface="Times New Roman" panose="02020603050405020304" pitchFamily="18" charset="0"/>
                </a:rPr>
                <a:t>lung …..</a:t>
              </a: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giữ</a:t>
              </a:r>
              <a:r>
                <a:rPr lang="en-US" sz="2800" b="1" dirty="0" smtClean="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bình</a:t>
              </a:r>
              <a:r>
                <a:rPr lang="en-US" sz="2800" b="1" dirty="0" smtClean="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nhường</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b="1" dirty="0" smtClean="0">
                  <a:latin typeface="Times New Roman" panose="02020603050405020304" pitchFamily="18" charset="0"/>
                  <a:cs typeface="Times New Roman" panose="02020603050405020304" pitchFamily="18" charset="0"/>
                </a:rPr>
                <a:t>rung </a:t>
              </a:r>
              <a:r>
                <a:rPr lang="en-US" sz="2800" b="1" dirty="0">
                  <a:latin typeface="Times New Roman" panose="02020603050405020304" pitchFamily="18" charset="0"/>
                  <a:cs typeface="Times New Roman" panose="02020603050405020304" pitchFamily="18" charset="0"/>
                </a:rPr>
                <a:t>…..</a:t>
              </a:r>
            </a:p>
            <a:p>
              <a:pPr marL="285750" indent="-285750">
                <a:lnSpc>
                  <a:spcPct val="150000"/>
                </a:lnSpc>
                <a:buFontTx/>
                <a:buChar char="-"/>
              </a:pPr>
              <a:endParaRPr lang="en-US" sz="2800" b="1" dirty="0">
                <a:latin typeface="Times New Roman" panose="02020603050405020304" pitchFamily="18" charset="0"/>
                <a:cs typeface="Times New Roman" panose="02020603050405020304" pitchFamily="18" charset="0"/>
              </a:endParaRPr>
            </a:p>
          </p:txBody>
        </p:sp>
      </p:grpSp>
      <p:grpSp>
        <p:nvGrpSpPr>
          <p:cNvPr id="134" name="Group 133"/>
          <p:cNvGrpSpPr/>
          <p:nvPr/>
        </p:nvGrpSpPr>
        <p:grpSpPr>
          <a:xfrm>
            <a:off x="6967826" y="1386345"/>
            <a:ext cx="3541561" cy="4552635"/>
            <a:chOff x="1738392" y="1369897"/>
            <a:chExt cx="3541561" cy="4552635"/>
          </a:xfrm>
        </p:grpSpPr>
        <p:pic>
          <p:nvPicPr>
            <p:cNvPr id="135" name="Graphic 1">
              <a:extLst>
                <a:ext uri="{FF2B5EF4-FFF2-40B4-BE49-F238E27FC236}">
                  <a16:creationId xmlns="" xmlns:a16="http://schemas.microsoft.com/office/drawing/2014/main" id="{C1F7C284-FA0C-460E-AC75-AC3E85AB9C28}"/>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1738392" y="1369897"/>
              <a:ext cx="3541561" cy="4552635"/>
            </a:xfrm>
            <a:prstGeom prst="rect">
              <a:avLst/>
            </a:prstGeom>
          </p:spPr>
        </p:pic>
        <p:sp>
          <p:nvSpPr>
            <p:cNvPr id="136" name="TextBox 135"/>
            <p:cNvSpPr txBox="1"/>
            <p:nvPr/>
          </p:nvSpPr>
          <p:spPr>
            <a:xfrm>
              <a:off x="2195852" y="1938303"/>
              <a:ext cx="2808633" cy="3970318"/>
            </a:xfrm>
            <a:prstGeom prst="rect">
              <a:avLst/>
            </a:prstGeom>
            <a:noFill/>
          </p:spPr>
          <p:txBody>
            <a:bodyPr wrap="square" rtlCol="0">
              <a:spAutoFit/>
            </a:bodyPr>
            <a:lstStyle/>
            <a:p>
              <a:pPr marL="285750" indent="-285750">
                <a:lnSpc>
                  <a:spcPct val="150000"/>
                </a:lnSpc>
                <a:buFontTx/>
                <a:buChar char="-"/>
              </a:pPr>
              <a:r>
                <a:rPr lang="en-US" sz="2800" b="1" dirty="0" err="1">
                  <a:latin typeface="Times New Roman" panose="02020603050405020304" pitchFamily="18" charset="0"/>
                  <a:cs typeface="Times New Roman" panose="02020603050405020304" pitchFamily="18" charset="0"/>
                </a:rPr>
                <a:t>t</a:t>
              </a:r>
              <a:r>
                <a:rPr lang="en-US" sz="2800" b="1" dirty="0" err="1" smtClean="0">
                  <a:latin typeface="Times New Roman" panose="02020603050405020304" pitchFamily="18" charset="0"/>
                  <a:cs typeface="Times New Roman" panose="02020603050405020304" pitchFamily="18" charset="0"/>
                </a:rPr>
                <a:t>hầm</a:t>
              </a:r>
              <a:r>
                <a:rPr lang="en-US" sz="2800" b="1" dirty="0" smtClean="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lặng</a:t>
              </a:r>
              <a:r>
                <a:rPr lang="en-US" sz="2800" b="1" dirty="0" smtClean="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gia</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thông</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p>
            <a:p>
              <a:pPr marL="285750" indent="-285750">
                <a:lnSpc>
                  <a:spcPct val="150000"/>
                </a:lnSpc>
                <a:buFontTx/>
                <a:buChar char="-"/>
              </a:pP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16477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outHorizontal)">
                                      <p:cBhvr>
                                        <p:cTn id="7" dur="500"/>
                                        <p:tgtEl>
                                          <p:spTgt spid="1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134"/>
                                        </p:tgtEl>
                                        <p:attrNameLst>
                                          <p:attrName>style.visibility</p:attrName>
                                        </p:attrNameLst>
                                      </p:cBhvr>
                                      <p:to>
                                        <p:strVal val="visible"/>
                                      </p:to>
                                    </p:set>
                                    <p:anim calcmode="lin" valueType="num">
                                      <p:cBhvr>
                                        <p:cTn id="16" dur="500" fill="hold"/>
                                        <p:tgtEl>
                                          <p:spTgt spid="134"/>
                                        </p:tgtEl>
                                        <p:attrNameLst>
                                          <p:attrName>ppt_w</p:attrName>
                                        </p:attrNameLst>
                                      </p:cBhvr>
                                      <p:tavLst>
                                        <p:tav tm="0">
                                          <p:val>
                                            <p:fltVal val="0"/>
                                          </p:val>
                                        </p:tav>
                                        <p:tav tm="100000">
                                          <p:val>
                                            <p:strVal val="#ppt_w"/>
                                          </p:val>
                                        </p:tav>
                                      </p:tavLst>
                                    </p:anim>
                                    <p:anim calcmode="lin" valueType="num">
                                      <p:cBhvr>
                                        <p:cTn id="17" dur="500" fill="hold"/>
                                        <p:tgtEl>
                                          <p:spTgt spid="134"/>
                                        </p:tgtEl>
                                        <p:attrNameLst>
                                          <p:attrName>ppt_h</p:attrName>
                                        </p:attrNameLst>
                                      </p:cBhvr>
                                      <p:tavLst>
                                        <p:tav tm="0">
                                          <p:val>
                                            <p:fltVal val="0"/>
                                          </p:val>
                                        </p:tav>
                                        <p:tav tm="100000">
                                          <p:val>
                                            <p:strVal val="#ppt_h"/>
                                          </p:val>
                                        </p:tav>
                                      </p:tavLst>
                                    </p:anim>
                                    <p:animEffect transition="in" filter="fade">
                                      <p:cBhvr>
                                        <p:cTn id="18"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38A2FFF8-8600-4910-8606-227FD2401683}"/>
              </a:ext>
            </a:extLst>
          </p:cNvPr>
          <p:cNvGrpSpPr/>
          <p:nvPr/>
        </p:nvGrpSpPr>
        <p:grpSpPr>
          <a:xfrm>
            <a:off x="11714074" y="4445567"/>
            <a:ext cx="219627" cy="269168"/>
            <a:chOff x="11714074" y="4445567"/>
            <a:chExt cx="219627" cy="269168"/>
          </a:xfrm>
        </p:grpSpPr>
        <p:sp>
          <p:nvSpPr>
            <p:cNvPr id="30" name="Freeform: Shape 29">
              <a:extLst>
                <a:ext uri="{FF2B5EF4-FFF2-40B4-BE49-F238E27FC236}">
                  <a16:creationId xmlns="" xmlns:a16="http://schemas.microsoft.com/office/drawing/2014/main" id="{4A43263F-EB6C-47F4-A48B-D2E502DBC895}"/>
                </a:ext>
              </a:extLst>
            </p:cNvPr>
            <p:cNvSpPr/>
            <p:nvPr/>
          </p:nvSpPr>
          <p:spPr>
            <a:xfrm>
              <a:off x="11718734" y="4454462"/>
              <a:ext cx="214967" cy="260273"/>
            </a:xfrm>
            <a:custGeom>
              <a:avLst/>
              <a:gdLst>
                <a:gd name="connsiteX0" fmla="*/ 150521 w 214967"/>
                <a:gd name="connsiteY0" fmla="*/ 62346 h 260273"/>
                <a:gd name="connsiteX1" fmla="*/ 56275 w 214967"/>
                <a:gd name="connsiteY1" fmla="*/ 179041 h 260273"/>
                <a:gd name="connsiteX2" fmla="*/ 45686 w 214967"/>
                <a:gd name="connsiteY2" fmla="*/ 212503 h 260273"/>
                <a:gd name="connsiteX3" fmla="*/ 101386 w 214967"/>
                <a:gd name="connsiteY3" fmla="*/ 194713 h 260273"/>
                <a:gd name="connsiteX4" fmla="*/ 140567 w 214967"/>
                <a:gd name="connsiteY4" fmla="*/ 149391 h 260273"/>
                <a:gd name="connsiteX5" fmla="*/ 197326 w 214967"/>
                <a:gd name="connsiteY5" fmla="*/ 70605 h 260273"/>
                <a:gd name="connsiteX6" fmla="*/ 211304 w 214967"/>
                <a:gd name="connsiteY6" fmla="*/ 15329 h 260273"/>
                <a:gd name="connsiteX7" fmla="*/ 180383 w 214967"/>
                <a:gd name="connsiteY7" fmla="*/ 80 h 260273"/>
                <a:gd name="connsiteX8" fmla="*/ 146285 w 214967"/>
                <a:gd name="connsiteY8" fmla="*/ 11305 h 260273"/>
                <a:gd name="connsiteX9" fmla="*/ 22813 w 214967"/>
                <a:gd name="connsiteY9" fmla="*/ 152356 h 260273"/>
                <a:gd name="connsiteX10" fmla="*/ 5446 w 214967"/>
                <a:gd name="connsiteY10" fmla="*/ 234741 h 260273"/>
                <a:gd name="connsiteX11" fmla="*/ 63688 w 214967"/>
                <a:gd name="connsiteY11" fmla="*/ 259097 h 260273"/>
                <a:gd name="connsiteX12" fmla="*/ 122989 w 214967"/>
                <a:gd name="connsiteY12" fmla="*/ 228387 h 260273"/>
                <a:gd name="connsiteX13" fmla="*/ 209610 w 214967"/>
                <a:gd name="connsiteY13" fmla="*/ 136048 h 26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273">
                  <a:moveTo>
                    <a:pt x="150521" y="62346"/>
                  </a:moveTo>
                  <a:cubicBezTo>
                    <a:pt x="119176" y="101315"/>
                    <a:pt x="87768" y="140220"/>
                    <a:pt x="56275" y="179041"/>
                  </a:cubicBezTo>
                  <a:cubicBezTo>
                    <a:pt x="48651" y="188783"/>
                    <a:pt x="40391" y="200220"/>
                    <a:pt x="45686" y="212503"/>
                  </a:cubicBezTo>
                  <a:cubicBezTo>
                    <a:pt x="65912" y="214431"/>
                    <a:pt x="86031" y="208014"/>
                    <a:pt x="101386" y="194713"/>
                  </a:cubicBezTo>
                  <a:cubicBezTo>
                    <a:pt x="116487" y="181498"/>
                    <a:pt x="129661" y="166228"/>
                    <a:pt x="140567" y="149391"/>
                  </a:cubicBezTo>
                  <a:lnTo>
                    <a:pt x="197326" y="70605"/>
                  </a:lnTo>
                  <a:cubicBezTo>
                    <a:pt x="209186" y="54298"/>
                    <a:pt x="221258" y="32696"/>
                    <a:pt x="211304" y="15329"/>
                  </a:cubicBezTo>
                  <a:cubicBezTo>
                    <a:pt x="204464" y="5099"/>
                    <a:pt x="192667" y="-725"/>
                    <a:pt x="180383" y="80"/>
                  </a:cubicBezTo>
                  <a:cubicBezTo>
                    <a:pt x="168269" y="970"/>
                    <a:pt x="156557" y="4824"/>
                    <a:pt x="146285" y="11305"/>
                  </a:cubicBezTo>
                  <a:cubicBezTo>
                    <a:pt x="91432" y="42438"/>
                    <a:pt x="55851" y="98562"/>
                    <a:pt x="22813" y="152356"/>
                  </a:cubicBezTo>
                  <a:cubicBezTo>
                    <a:pt x="7140" y="177346"/>
                    <a:pt x="-8532" y="208903"/>
                    <a:pt x="5446" y="234741"/>
                  </a:cubicBezTo>
                  <a:cubicBezTo>
                    <a:pt x="17942" y="254141"/>
                    <a:pt x="41111" y="263820"/>
                    <a:pt x="63688" y="259097"/>
                  </a:cubicBezTo>
                  <a:cubicBezTo>
                    <a:pt x="85778" y="254162"/>
                    <a:pt x="106214" y="243573"/>
                    <a:pt x="122989" y="228387"/>
                  </a:cubicBezTo>
                  <a:cubicBezTo>
                    <a:pt x="156134" y="201914"/>
                    <a:pt x="185296" y="170823"/>
                    <a:pt x="209610" y="136048"/>
                  </a:cubicBezTo>
                </a:path>
              </a:pathLst>
            </a:custGeom>
            <a:noFill/>
            <a:ln w="21168" cap="flat">
              <a:solidFill>
                <a:srgbClr val="000000">
                  <a:alpha val="30000"/>
                </a:srgbClr>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A870D223-2BC7-4276-A293-30C1EAC68401}"/>
                </a:ext>
              </a:extLst>
            </p:cNvPr>
            <p:cNvSpPr/>
            <p:nvPr/>
          </p:nvSpPr>
          <p:spPr>
            <a:xfrm>
              <a:off x="11714074" y="4445567"/>
              <a:ext cx="214967" cy="260460"/>
            </a:xfrm>
            <a:custGeom>
              <a:avLst/>
              <a:gdLst>
                <a:gd name="connsiteX0" fmla="*/ 150521 w 214967"/>
                <a:gd name="connsiteY0" fmla="*/ 62346 h 260460"/>
                <a:gd name="connsiteX1" fmla="*/ 56275 w 214967"/>
                <a:gd name="connsiteY1" fmla="*/ 179253 h 260460"/>
                <a:gd name="connsiteX2" fmla="*/ 45685 w 214967"/>
                <a:gd name="connsiteY2" fmla="*/ 212503 h 260460"/>
                <a:gd name="connsiteX3" fmla="*/ 101386 w 214967"/>
                <a:gd name="connsiteY3" fmla="*/ 194713 h 260460"/>
                <a:gd name="connsiteX4" fmla="*/ 140567 w 214967"/>
                <a:gd name="connsiteY4" fmla="*/ 149602 h 260460"/>
                <a:gd name="connsiteX5" fmla="*/ 197326 w 214967"/>
                <a:gd name="connsiteY5" fmla="*/ 70605 h 260460"/>
                <a:gd name="connsiteX6" fmla="*/ 211304 w 214967"/>
                <a:gd name="connsiteY6" fmla="*/ 15329 h 260460"/>
                <a:gd name="connsiteX7" fmla="*/ 180383 w 214967"/>
                <a:gd name="connsiteY7" fmla="*/ 80 h 260460"/>
                <a:gd name="connsiteX8" fmla="*/ 146285 w 214967"/>
                <a:gd name="connsiteY8" fmla="*/ 11305 h 260460"/>
                <a:gd name="connsiteX9" fmla="*/ 22813 w 214967"/>
                <a:gd name="connsiteY9" fmla="*/ 152356 h 260460"/>
                <a:gd name="connsiteX10" fmla="*/ 5446 w 214967"/>
                <a:gd name="connsiteY10" fmla="*/ 234741 h 260460"/>
                <a:gd name="connsiteX11" fmla="*/ 63688 w 214967"/>
                <a:gd name="connsiteY11" fmla="*/ 259309 h 260460"/>
                <a:gd name="connsiteX12" fmla="*/ 122988 w 214967"/>
                <a:gd name="connsiteY12" fmla="*/ 228599 h 260460"/>
                <a:gd name="connsiteX13" fmla="*/ 209610 w 214967"/>
                <a:gd name="connsiteY13" fmla="*/ 136048 h 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7" h="260460">
                  <a:moveTo>
                    <a:pt x="150521" y="62346"/>
                  </a:moveTo>
                  <a:lnTo>
                    <a:pt x="56275" y="179253"/>
                  </a:lnTo>
                  <a:cubicBezTo>
                    <a:pt x="48651" y="188783"/>
                    <a:pt x="40391" y="200432"/>
                    <a:pt x="45685" y="212503"/>
                  </a:cubicBezTo>
                  <a:cubicBezTo>
                    <a:pt x="65911" y="214431"/>
                    <a:pt x="86032" y="208013"/>
                    <a:pt x="101386" y="194713"/>
                  </a:cubicBezTo>
                  <a:cubicBezTo>
                    <a:pt x="116423" y="181519"/>
                    <a:pt x="129596" y="166334"/>
                    <a:pt x="140567" y="149602"/>
                  </a:cubicBezTo>
                  <a:lnTo>
                    <a:pt x="197326" y="70605"/>
                  </a:lnTo>
                  <a:cubicBezTo>
                    <a:pt x="209186" y="54298"/>
                    <a:pt x="221258" y="32907"/>
                    <a:pt x="211304" y="15329"/>
                  </a:cubicBezTo>
                  <a:cubicBezTo>
                    <a:pt x="204463" y="5099"/>
                    <a:pt x="192666" y="-725"/>
                    <a:pt x="180383" y="80"/>
                  </a:cubicBezTo>
                  <a:cubicBezTo>
                    <a:pt x="168289" y="1054"/>
                    <a:pt x="156599" y="4909"/>
                    <a:pt x="146285" y="11305"/>
                  </a:cubicBezTo>
                  <a:cubicBezTo>
                    <a:pt x="91432" y="42649"/>
                    <a:pt x="55852" y="98561"/>
                    <a:pt x="22813" y="152356"/>
                  </a:cubicBezTo>
                  <a:cubicBezTo>
                    <a:pt x="7141" y="177558"/>
                    <a:pt x="-8532" y="208903"/>
                    <a:pt x="5446" y="234741"/>
                  </a:cubicBezTo>
                  <a:cubicBezTo>
                    <a:pt x="17878" y="254226"/>
                    <a:pt x="41047" y="263989"/>
                    <a:pt x="63688" y="259309"/>
                  </a:cubicBezTo>
                  <a:cubicBezTo>
                    <a:pt x="85736" y="254289"/>
                    <a:pt x="106152" y="243721"/>
                    <a:pt x="122988" y="228599"/>
                  </a:cubicBezTo>
                  <a:cubicBezTo>
                    <a:pt x="156091" y="201999"/>
                    <a:pt x="185254" y="170845"/>
                    <a:pt x="209610" y="136048"/>
                  </a:cubicBezTo>
                </a:path>
              </a:pathLst>
            </a:custGeom>
            <a:noFill/>
            <a:ln w="21168" cap="rnd">
              <a:solidFill>
                <a:srgbClr val="000000"/>
              </a:solidFill>
              <a:prstDash val="solid"/>
              <a:round/>
            </a:ln>
          </p:spPr>
          <p:txBody>
            <a:bodyPr rtlCol="0" anchor="ctr"/>
            <a:lstStyle/>
            <a:p>
              <a:endParaRPr lang="en-US"/>
            </a:p>
          </p:txBody>
        </p:sp>
      </p:grpSp>
      <p:sp>
        <p:nvSpPr>
          <p:cNvPr id="32" name="Freeform: Shape 31">
            <a:extLst>
              <a:ext uri="{FF2B5EF4-FFF2-40B4-BE49-F238E27FC236}">
                <a16:creationId xmlns="" xmlns:a16="http://schemas.microsoft.com/office/drawing/2014/main" id="{57F5EC34-C0DF-4643-B53C-3DBA0F5BCD02}"/>
              </a:ext>
            </a:extLst>
          </p:cNvPr>
          <p:cNvSpPr/>
          <p:nvPr/>
        </p:nvSpPr>
        <p:spPr>
          <a:xfrm>
            <a:off x="8227704" y="6594923"/>
            <a:ext cx="195233" cy="277500"/>
          </a:xfrm>
          <a:custGeom>
            <a:avLst/>
            <a:gdLst>
              <a:gd name="connsiteX0" fmla="*/ 48992 w 195233"/>
              <a:gd name="connsiteY0" fmla="*/ 74498 h 277500"/>
              <a:gd name="connsiteX1" fmla="*/ 116553 w 195233"/>
              <a:gd name="connsiteY1" fmla="*/ 209195 h 277500"/>
              <a:gd name="connsiteX2" fmla="*/ 142391 w 195233"/>
              <a:gd name="connsiteY2" fmla="*/ 232703 h 277500"/>
              <a:gd name="connsiteX3" fmla="*/ 149379 w 195233"/>
              <a:gd name="connsiteY3" fmla="*/ 174673 h 277500"/>
              <a:gd name="connsiteX4" fmla="*/ 124177 w 195233"/>
              <a:gd name="connsiteY4" fmla="*/ 120244 h 277500"/>
              <a:gd name="connsiteX5" fmla="*/ 75889 w 195233"/>
              <a:gd name="connsiteY5" fmla="*/ 35529 h 277500"/>
              <a:gd name="connsiteX6" fmla="*/ 31202 w 195233"/>
              <a:gd name="connsiteY6" fmla="*/ 160 h 277500"/>
              <a:gd name="connsiteX7" fmla="*/ 4517 w 195233"/>
              <a:gd name="connsiteY7" fmla="*/ 21339 h 277500"/>
              <a:gd name="connsiteX8" fmla="*/ 705 w 195233"/>
              <a:gd name="connsiteY8" fmla="*/ 56919 h 277500"/>
              <a:gd name="connsiteX9" fmla="*/ 78219 w 195233"/>
              <a:gd name="connsiteY9" fmla="*/ 227832 h 277500"/>
              <a:gd name="connsiteX10" fmla="*/ 146203 w 195233"/>
              <a:gd name="connsiteY10" fmla="*/ 277391 h 277500"/>
              <a:gd name="connsiteX11" fmla="*/ 192584 w 195233"/>
              <a:gd name="connsiteY11" fmla="*/ 235033 h 277500"/>
              <a:gd name="connsiteX12" fmla="*/ 188984 w 195233"/>
              <a:gd name="connsiteY12" fmla="*/ 168320 h 277500"/>
              <a:gd name="connsiteX13" fmla="*/ 140484 w 195233"/>
              <a:gd name="connsiteY13" fmla="*/ 51413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33" h="277500">
                <a:moveTo>
                  <a:pt x="48992" y="74498"/>
                </a:moveTo>
                <a:lnTo>
                  <a:pt x="116553" y="209195"/>
                </a:lnTo>
                <a:cubicBezTo>
                  <a:pt x="122059" y="220208"/>
                  <a:pt x="130107" y="232915"/>
                  <a:pt x="142391" y="232703"/>
                </a:cubicBezTo>
                <a:cubicBezTo>
                  <a:pt x="152599" y="215146"/>
                  <a:pt x="155119" y="194158"/>
                  <a:pt x="149379" y="174673"/>
                </a:cubicBezTo>
                <a:cubicBezTo>
                  <a:pt x="143513" y="155465"/>
                  <a:pt x="135041" y="137145"/>
                  <a:pt x="124177" y="120244"/>
                </a:cubicBezTo>
                <a:lnTo>
                  <a:pt x="75889" y="35529"/>
                </a:lnTo>
                <a:cubicBezTo>
                  <a:pt x="65723" y="18162"/>
                  <a:pt x="51322" y="-1958"/>
                  <a:pt x="31202" y="160"/>
                </a:cubicBezTo>
                <a:cubicBezTo>
                  <a:pt x="19151" y="1918"/>
                  <a:pt x="8964" y="9987"/>
                  <a:pt x="4517" y="21339"/>
                </a:cubicBezTo>
                <a:cubicBezTo>
                  <a:pt x="387" y="32712"/>
                  <a:pt x="-926" y="44932"/>
                  <a:pt x="705" y="56919"/>
                </a:cubicBezTo>
                <a:cubicBezTo>
                  <a:pt x="6423" y="120456"/>
                  <a:pt x="43062" y="175309"/>
                  <a:pt x="78219" y="227832"/>
                </a:cubicBezTo>
                <a:cubicBezTo>
                  <a:pt x="94738" y="252188"/>
                  <a:pt x="116764" y="279509"/>
                  <a:pt x="146203" y="277391"/>
                </a:cubicBezTo>
                <a:cubicBezTo>
                  <a:pt x="168864" y="274065"/>
                  <a:pt x="187205" y="257292"/>
                  <a:pt x="192584" y="235033"/>
                </a:cubicBezTo>
                <a:cubicBezTo>
                  <a:pt x="197116" y="212859"/>
                  <a:pt x="195867" y="189880"/>
                  <a:pt x="188984" y="168320"/>
                </a:cubicBezTo>
                <a:cubicBezTo>
                  <a:pt x="178522" y="127233"/>
                  <a:pt x="162172" y="87862"/>
                  <a:pt x="140484" y="51413"/>
                </a:cubicBezTo>
              </a:path>
            </a:pathLst>
          </a:custGeom>
          <a:noFill/>
          <a:ln w="21168" cap="rnd">
            <a:solidFill>
              <a:srgbClr val="EE5B30"/>
            </a:solidFill>
            <a:prstDash val="solid"/>
            <a:round/>
          </a:ln>
        </p:spPr>
        <p:txBody>
          <a:bodyPr rtlCol="0" anchor="ctr"/>
          <a:lstStyle/>
          <a:p>
            <a:endParaRPr lang="en-US"/>
          </a:p>
        </p:txBody>
      </p:sp>
      <p:sp>
        <p:nvSpPr>
          <p:cNvPr id="33" name="Freeform: Shape 32">
            <a:extLst>
              <a:ext uri="{FF2B5EF4-FFF2-40B4-BE49-F238E27FC236}">
                <a16:creationId xmlns="" xmlns:a16="http://schemas.microsoft.com/office/drawing/2014/main" id="{389210A5-DFF4-4333-8D7D-5BBAFF743081}"/>
              </a:ext>
            </a:extLst>
          </p:cNvPr>
          <p:cNvSpPr/>
          <p:nvPr/>
        </p:nvSpPr>
        <p:spPr>
          <a:xfrm>
            <a:off x="9040379" y="6221407"/>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FFC000"/>
          </a:solidFill>
          <a:ln w="21168" cap="flat">
            <a:noFill/>
            <a:prstDash val="solid"/>
            <a:miter/>
          </a:ln>
        </p:spPr>
        <p:txBody>
          <a:bodyPr rtlCol="0" anchor="ctr"/>
          <a:lstStyle/>
          <a:p>
            <a:endParaRPr lang="en-US"/>
          </a:p>
        </p:txBody>
      </p:sp>
      <p:grpSp>
        <p:nvGrpSpPr>
          <p:cNvPr id="34" name="Group 33">
            <a:extLst>
              <a:ext uri="{FF2B5EF4-FFF2-40B4-BE49-F238E27FC236}">
                <a16:creationId xmlns="" xmlns:a16="http://schemas.microsoft.com/office/drawing/2014/main" id="{4D5923CD-0536-4D0B-B8AE-BFFD0B52AA67}"/>
              </a:ext>
            </a:extLst>
          </p:cNvPr>
          <p:cNvGrpSpPr/>
          <p:nvPr/>
        </p:nvGrpSpPr>
        <p:grpSpPr>
          <a:xfrm>
            <a:off x="10960530" y="5247842"/>
            <a:ext cx="1115360" cy="1891197"/>
            <a:chOff x="10947587" y="5253678"/>
            <a:chExt cx="1115360" cy="1891197"/>
          </a:xfrm>
        </p:grpSpPr>
        <p:sp>
          <p:nvSpPr>
            <p:cNvPr id="35" name="Freeform: Shape 34">
              <a:extLst>
                <a:ext uri="{FF2B5EF4-FFF2-40B4-BE49-F238E27FC236}">
                  <a16:creationId xmlns="" xmlns:a16="http://schemas.microsoft.com/office/drawing/2014/main" id="{F03C5591-06C9-4ACC-8DB9-3562DA2C7F20}"/>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9141FBF4-8FE0-47B9-BB6D-D75A1AB9098C}"/>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37" name="Freeform: Shape 36">
              <a:extLst>
                <a:ext uri="{FF2B5EF4-FFF2-40B4-BE49-F238E27FC236}">
                  <a16:creationId xmlns="" xmlns:a16="http://schemas.microsoft.com/office/drawing/2014/main" id="{129A15EA-6D74-4325-A2A3-BD36E537E98A}"/>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38" name="Freeform: Shape 37">
              <a:extLst>
                <a:ext uri="{FF2B5EF4-FFF2-40B4-BE49-F238E27FC236}">
                  <a16:creationId xmlns="" xmlns:a16="http://schemas.microsoft.com/office/drawing/2014/main" id="{6A1519B1-2EF8-4521-88D0-EB4C351D00CF}"/>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7CB2FAB3-4183-4F7F-96B2-FD511B53322B}"/>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9A6A38E2-9598-4EEE-A863-EBD9E859EB0E}"/>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41" name="Freeform: Shape 40">
              <a:extLst>
                <a:ext uri="{FF2B5EF4-FFF2-40B4-BE49-F238E27FC236}">
                  <a16:creationId xmlns="" xmlns:a16="http://schemas.microsoft.com/office/drawing/2014/main" id="{49F4312B-FF28-4E00-8559-DA19EEC18D53}"/>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A2527E05-55C8-43DE-B4B7-CE84D8018EA9}"/>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3728DCE4-A342-44B6-B5FB-8E3E66DD9400}"/>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 xmlns:a16="http://schemas.microsoft.com/office/drawing/2014/main" id="{DA7097B5-F42C-4A23-9B2D-DE49352169A1}"/>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9C2B9D2A-AC5A-4BFE-9A3D-393F42570906}"/>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46" name="Freeform: Shape 45">
              <a:extLst>
                <a:ext uri="{FF2B5EF4-FFF2-40B4-BE49-F238E27FC236}">
                  <a16:creationId xmlns="" xmlns:a16="http://schemas.microsoft.com/office/drawing/2014/main" id="{1799D0B3-6790-4583-BF5F-204E0D5A5015}"/>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 xmlns:a16="http://schemas.microsoft.com/office/drawing/2014/main" id="{9CEC9F34-7B17-4CFD-9C48-9BFF9CE540E8}"/>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 xmlns:a16="http://schemas.microsoft.com/office/drawing/2014/main" id="{EB0737BB-9D85-4561-A3A4-C32F4F05DD62}"/>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C661E808-35CE-4119-9DB3-132369FF388F}"/>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 xmlns:a16="http://schemas.microsoft.com/office/drawing/2014/main" id="{7E8572D4-B2C4-4CFC-AC39-BFBE8C63B963}"/>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 xmlns:a16="http://schemas.microsoft.com/office/drawing/2014/main" id="{098604B9-AD06-4B18-B35D-C968300FBC89}"/>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D3403E7F-E401-457A-90DC-3A66EB0DCF9F}"/>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052DC33A-023D-4A1F-93BE-9D1726B9818B}"/>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
        <p:nvSpPr>
          <p:cNvPr id="54" name="Freeform: Shape 53">
            <a:extLst>
              <a:ext uri="{FF2B5EF4-FFF2-40B4-BE49-F238E27FC236}">
                <a16:creationId xmlns="" xmlns:a16="http://schemas.microsoft.com/office/drawing/2014/main" id="{643E89A2-4247-4657-84E8-C2E3E48A4428}"/>
              </a:ext>
            </a:extLst>
          </p:cNvPr>
          <p:cNvSpPr/>
          <p:nvPr/>
        </p:nvSpPr>
        <p:spPr>
          <a:xfrm>
            <a:off x="-1" y="0"/>
            <a:ext cx="2509687" cy="2026599"/>
          </a:xfrm>
          <a:custGeom>
            <a:avLst/>
            <a:gdLst>
              <a:gd name="connsiteX0" fmla="*/ 2509712 w 2509687"/>
              <a:gd name="connsiteY0" fmla="*/ 6 h 2026599"/>
              <a:gd name="connsiteX1" fmla="*/ 939939 w 2509687"/>
              <a:gd name="connsiteY1" fmla="*/ 1069324 h 2026599"/>
              <a:gd name="connsiteX2" fmla="*/ 24 w 2509687"/>
              <a:gd name="connsiteY2" fmla="*/ 2026605 h 2026599"/>
              <a:gd name="connsiteX3" fmla="*/ 24 w 2509687"/>
              <a:gd name="connsiteY3" fmla="*/ 8478 h 2026599"/>
            </a:gdLst>
            <a:ahLst/>
            <a:cxnLst>
              <a:cxn ang="0">
                <a:pos x="connsiteX0" y="connsiteY0"/>
              </a:cxn>
              <a:cxn ang="0">
                <a:pos x="connsiteX1" y="connsiteY1"/>
              </a:cxn>
              <a:cxn ang="0">
                <a:pos x="connsiteX2" y="connsiteY2"/>
              </a:cxn>
              <a:cxn ang="0">
                <a:pos x="connsiteX3" y="connsiteY3"/>
              </a:cxn>
            </a:cxnLst>
            <a:rect l="l" t="t" r="r" b="b"/>
            <a:pathLst>
              <a:path w="2509687" h="2026599">
                <a:moveTo>
                  <a:pt x="2509712" y="6"/>
                </a:moveTo>
                <a:cubicBezTo>
                  <a:pt x="2509712" y="6"/>
                  <a:pt x="2475190" y="896928"/>
                  <a:pt x="939939" y="1069324"/>
                </a:cubicBezTo>
                <a:cubicBezTo>
                  <a:pt x="86010" y="1165264"/>
                  <a:pt x="24" y="2026605"/>
                  <a:pt x="24" y="2026605"/>
                </a:cubicBezTo>
                <a:lnTo>
                  <a:pt x="24" y="8478"/>
                </a:lnTo>
                <a:close/>
              </a:path>
            </a:pathLst>
          </a:custGeom>
          <a:solidFill>
            <a:srgbClr val="FFC000"/>
          </a:solidFill>
          <a:ln w="21168" cap="flat">
            <a:noFill/>
            <a:prstDash val="solid"/>
            <a:miter/>
          </a:ln>
        </p:spPr>
        <p:txBody>
          <a:bodyPr rtlCol="0" anchor="ctr"/>
          <a:lstStyle/>
          <a:p>
            <a:endParaRPr lang="en-US"/>
          </a:p>
        </p:txBody>
      </p:sp>
      <p:grpSp>
        <p:nvGrpSpPr>
          <p:cNvPr id="55" name="Group 54">
            <a:extLst>
              <a:ext uri="{FF2B5EF4-FFF2-40B4-BE49-F238E27FC236}">
                <a16:creationId xmlns="" xmlns:a16="http://schemas.microsoft.com/office/drawing/2014/main" id="{64B83C19-C203-4613-BB0B-53440F0A13C4}"/>
              </a:ext>
            </a:extLst>
          </p:cNvPr>
          <p:cNvGrpSpPr/>
          <p:nvPr/>
        </p:nvGrpSpPr>
        <p:grpSpPr>
          <a:xfrm>
            <a:off x="302574" y="1965169"/>
            <a:ext cx="161663" cy="293066"/>
            <a:chOff x="302574" y="1965169"/>
            <a:chExt cx="161663" cy="293066"/>
          </a:xfrm>
        </p:grpSpPr>
        <p:sp>
          <p:nvSpPr>
            <p:cNvPr id="56" name="Freeform: Shape 55">
              <a:extLst>
                <a:ext uri="{FF2B5EF4-FFF2-40B4-BE49-F238E27FC236}">
                  <a16:creationId xmlns="" xmlns:a16="http://schemas.microsoft.com/office/drawing/2014/main" id="{CB7A0119-B82E-4C4E-9C3A-5205E7128B63}"/>
                </a:ext>
              </a:extLst>
            </p:cNvPr>
            <p:cNvSpPr/>
            <p:nvPr/>
          </p:nvSpPr>
          <p:spPr>
            <a:xfrm>
              <a:off x="310016" y="1970464"/>
              <a:ext cx="154221" cy="287771"/>
            </a:xfrm>
            <a:custGeom>
              <a:avLst/>
              <a:gdLst>
                <a:gd name="connsiteX0" fmla="*/ 72284 w 154221"/>
                <a:gd name="connsiteY0" fmla="*/ 70543 h 287771"/>
                <a:gd name="connsiteX1" fmla="*/ 41575 w 154221"/>
                <a:gd name="connsiteY1" fmla="*/ 210958 h 287771"/>
                <a:gd name="connsiteX2" fmla="*/ 46446 w 154221"/>
                <a:gd name="connsiteY2" fmla="*/ 243997 h 287771"/>
                <a:gd name="connsiteX3" fmla="*/ 86686 w 154221"/>
                <a:gd name="connsiteY3" fmla="*/ 205028 h 287771"/>
                <a:gd name="connsiteX4" fmla="*/ 100875 w 154221"/>
                <a:gd name="connsiteY4" fmla="*/ 149540 h 287771"/>
                <a:gd name="connsiteX5" fmla="*/ 115912 w 154221"/>
                <a:gd name="connsiteY5" fmla="*/ 57835 h 287771"/>
                <a:gd name="connsiteX6" fmla="*/ 104264 w 154221"/>
                <a:gd name="connsiteY6" fmla="*/ 4465 h 287771"/>
                <a:gd name="connsiteX7" fmla="*/ 71225 w 154221"/>
                <a:gd name="connsiteY7" fmla="*/ 4465 h 287771"/>
                <a:gd name="connsiteX8" fmla="*/ 46869 w 154221"/>
                <a:gd name="connsiteY8" fmla="*/ 28820 h 287771"/>
                <a:gd name="connsiteX9" fmla="*/ 1123 w 154221"/>
                <a:gd name="connsiteY9" fmla="*/ 202275 h 287771"/>
                <a:gd name="connsiteX10" fmla="*/ 22302 w 154221"/>
                <a:gd name="connsiteY10" fmla="*/ 280425 h 287771"/>
                <a:gd name="connsiteX11" fmla="*/ 82662 w 154221"/>
                <a:gd name="connsiteY11" fmla="*/ 276401 h 287771"/>
                <a:gd name="connsiteX12" fmla="*/ 119724 w 154221"/>
                <a:gd name="connsiteY12" fmla="*/ 224724 h 287771"/>
                <a:gd name="connsiteX13" fmla="*/ 154246 w 154221"/>
                <a:gd name="connsiteY13" fmla="*/ 108453 h 28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21" h="287771">
                  <a:moveTo>
                    <a:pt x="72284" y="70543"/>
                  </a:moveTo>
                  <a:cubicBezTo>
                    <a:pt x="62118" y="117348"/>
                    <a:pt x="51105" y="164153"/>
                    <a:pt x="41575" y="210958"/>
                  </a:cubicBezTo>
                  <a:cubicBezTo>
                    <a:pt x="39033" y="222395"/>
                    <a:pt x="37339" y="236796"/>
                    <a:pt x="46446" y="243997"/>
                  </a:cubicBezTo>
                  <a:cubicBezTo>
                    <a:pt x="64609" y="237033"/>
                    <a:pt x="79143" y="222958"/>
                    <a:pt x="86686" y="205028"/>
                  </a:cubicBezTo>
                  <a:cubicBezTo>
                    <a:pt x="93957" y="187276"/>
                    <a:pt x="98732" y="168603"/>
                    <a:pt x="100875" y="149540"/>
                  </a:cubicBezTo>
                  <a:cubicBezTo>
                    <a:pt x="105958" y="119042"/>
                    <a:pt x="111041" y="88333"/>
                    <a:pt x="115912" y="57835"/>
                  </a:cubicBezTo>
                  <a:cubicBezTo>
                    <a:pt x="119089" y="38774"/>
                    <a:pt x="120360" y="15478"/>
                    <a:pt x="104264" y="4465"/>
                  </a:cubicBezTo>
                  <a:cubicBezTo>
                    <a:pt x="94053" y="-1480"/>
                    <a:pt x="81436" y="-1480"/>
                    <a:pt x="71225" y="4465"/>
                  </a:cubicBezTo>
                  <a:cubicBezTo>
                    <a:pt x="61266" y="10507"/>
                    <a:pt x="52912" y="18862"/>
                    <a:pt x="46869" y="28820"/>
                  </a:cubicBezTo>
                  <a:cubicBezTo>
                    <a:pt x="13830" y="79014"/>
                    <a:pt x="6630" y="142127"/>
                    <a:pt x="1123" y="202275"/>
                  </a:cubicBezTo>
                  <a:cubicBezTo>
                    <a:pt x="-1418" y="230443"/>
                    <a:pt x="-1418" y="264117"/>
                    <a:pt x="22302" y="280425"/>
                  </a:cubicBezTo>
                  <a:cubicBezTo>
                    <a:pt x="41356" y="291544"/>
                    <a:pt x="65251" y="289934"/>
                    <a:pt x="82662" y="276401"/>
                  </a:cubicBezTo>
                  <a:cubicBezTo>
                    <a:pt x="99196" y="262594"/>
                    <a:pt x="111950" y="244812"/>
                    <a:pt x="119724" y="224724"/>
                  </a:cubicBezTo>
                  <a:cubicBezTo>
                    <a:pt x="136695" y="187803"/>
                    <a:pt x="148319" y="148652"/>
                    <a:pt x="154246" y="108453"/>
                  </a:cubicBezTo>
                </a:path>
              </a:pathLst>
            </a:custGeom>
            <a:noFill/>
            <a:ln w="21168" cap="flat">
              <a:solidFill>
                <a:srgbClr val="000000">
                  <a:alpha val="30000"/>
                </a:srgbClr>
              </a:solid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9F04DBF9-AFCA-4408-8513-8DCF8EE6AC5C}"/>
                </a:ext>
              </a:extLst>
            </p:cNvPr>
            <p:cNvSpPr/>
            <p:nvPr/>
          </p:nvSpPr>
          <p:spPr>
            <a:xfrm>
              <a:off x="302574" y="1965169"/>
              <a:ext cx="154886" cy="287943"/>
            </a:xfrm>
            <a:custGeom>
              <a:avLst/>
              <a:gdLst>
                <a:gd name="connsiteX0" fmla="*/ 72102 w 154886"/>
                <a:gd name="connsiteY0" fmla="*/ 70755 h 287943"/>
                <a:gd name="connsiteX1" fmla="*/ 41392 w 154886"/>
                <a:gd name="connsiteY1" fmla="*/ 210958 h 287943"/>
                <a:gd name="connsiteX2" fmla="*/ 46264 w 154886"/>
                <a:gd name="connsiteY2" fmla="*/ 244209 h 287943"/>
                <a:gd name="connsiteX3" fmla="*/ 86503 w 154886"/>
                <a:gd name="connsiteY3" fmla="*/ 205240 h 287943"/>
                <a:gd name="connsiteX4" fmla="*/ 100905 w 154886"/>
                <a:gd name="connsiteY4" fmla="*/ 149540 h 287943"/>
                <a:gd name="connsiteX5" fmla="*/ 115730 w 154886"/>
                <a:gd name="connsiteY5" fmla="*/ 57835 h 287943"/>
                <a:gd name="connsiteX6" fmla="*/ 104082 w 154886"/>
                <a:gd name="connsiteY6" fmla="*/ 4465 h 287943"/>
                <a:gd name="connsiteX7" fmla="*/ 71043 w 154886"/>
                <a:gd name="connsiteY7" fmla="*/ 4465 h 287943"/>
                <a:gd name="connsiteX8" fmla="*/ 46687 w 154886"/>
                <a:gd name="connsiteY8" fmla="*/ 28820 h 287943"/>
                <a:gd name="connsiteX9" fmla="*/ 1153 w 154886"/>
                <a:gd name="connsiteY9" fmla="*/ 202487 h 287943"/>
                <a:gd name="connsiteX10" fmla="*/ 22332 w 154886"/>
                <a:gd name="connsiteY10" fmla="*/ 280425 h 287943"/>
                <a:gd name="connsiteX11" fmla="*/ 82691 w 154886"/>
                <a:gd name="connsiteY11" fmla="*/ 276401 h 287943"/>
                <a:gd name="connsiteX12" fmla="*/ 120389 w 154886"/>
                <a:gd name="connsiteY12" fmla="*/ 224936 h 287943"/>
                <a:gd name="connsiteX13" fmla="*/ 154911 w 154886"/>
                <a:gd name="connsiteY13" fmla="*/ 108665 h 2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86" h="287943">
                  <a:moveTo>
                    <a:pt x="72102" y="70755"/>
                  </a:moveTo>
                  <a:cubicBezTo>
                    <a:pt x="61936" y="117560"/>
                    <a:pt x="50923" y="164153"/>
                    <a:pt x="41392" y="210958"/>
                  </a:cubicBezTo>
                  <a:cubicBezTo>
                    <a:pt x="38851" y="222606"/>
                    <a:pt x="37157" y="236796"/>
                    <a:pt x="46264" y="244209"/>
                  </a:cubicBezTo>
                  <a:cubicBezTo>
                    <a:pt x="64468" y="237311"/>
                    <a:pt x="79024" y="223214"/>
                    <a:pt x="86503" y="205240"/>
                  </a:cubicBezTo>
                  <a:cubicBezTo>
                    <a:pt x="93771" y="187401"/>
                    <a:pt x="98614" y="168666"/>
                    <a:pt x="100905" y="149540"/>
                  </a:cubicBezTo>
                  <a:lnTo>
                    <a:pt x="115730" y="57835"/>
                  </a:lnTo>
                  <a:cubicBezTo>
                    <a:pt x="118907" y="38774"/>
                    <a:pt x="120178" y="15478"/>
                    <a:pt x="104082" y="4465"/>
                  </a:cubicBezTo>
                  <a:cubicBezTo>
                    <a:pt x="93871" y="-1480"/>
                    <a:pt x="81253" y="-1480"/>
                    <a:pt x="71043" y="4465"/>
                  </a:cubicBezTo>
                  <a:cubicBezTo>
                    <a:pt x="61068" y="10486"/>
                    <a:pt x="52709" y="18845"/>
                    <a:pt x="46687" y="28820"/>
                  </a:cubicBezTo>
                  <a:cubicBezTo>
                    <a:pt x="13013" y="79014"/>
                    <a:pt x="6447" y="142127"/>
                    <a:pt x="1153" y="202487"/>
                  </a:cubicBezTo>
                  <a:cubicBezTo>
                    <a:pt x="-1389" y="230655"/>
                    <a:pt x="-1601" y="264117"/>
                    <a:pt x="22332" y="280425"/>
                  </a:cubicBezTo>
                  <a:cubicBezTo>
                    <a:pt x="41328" y="291776"/>
                    <a:pt x="65370" y="290167"/>
                    <a:pt x="82691" y="276401"/>
                  </a:cubicBezTo>
                  <a:cubicBezTo>
                    <a:pt x="99470" y="262770"/>
                    <a:pt x="112454" y="245045"/>
                    <a:pt x="120389" y="224936"/>
                  </a:cubicBezTo>
                  <a:cubicBezTo>
                    <a:pt x="137415" y="188036"/>
                    <a:pt x="149041" y="148877"/>
                    <a:pt x="154911" y="108665"/>
                  </a:cubicBezTo>
                </a:path>
              </a:pathLst>
            </a:custGeom>
            <a:noFill/>
            <a:ln w="21168" cap="rnd">
              <a:solidFill>
                <a:srgbClr val="000000"/>
              </a:solidFill>
              <a:prstDash val="solid"/>
              <a:round/>
            </a:ln>
          </p:spPr>
          <p:txBody>
            <a:bodyPr rtlCol="0" anchor="ctr"/>
            <a:lstStyle/>
            <a:p>
              <a:endParaRPr lang="en-US"/>
            </a:p>
          </p:txBody>
        </p:sp>
      </p:grpSp>
      <p:grpSp>
        <p:nvGrpSpPr>
          <p:cNvPr id="58" name="Group 57">
            <a:extLst>
              <a:ext uri="{FF2B5EF4-FFF2-40B4-BE49-F238E27FC236}">
                <a16:creationId xmlns="" xmlns:a16="http://schemas.microsoft.com/office/drawing/2014/main" id="{DE869106-4AB2-4E3E-9448-06CF3C8CE602}"/>
              </a:ext>
            </a:extLst>
          </p:cNvPr>
          <p:cNvGrpSpPr/>
          <p:nvPr/>
        </p:nvGrpSpPr>
        <p:grpSpPr>
          <a:xfrm>
            <a:off x="2485806" y="193480"/>
            <a:ext cx="258490" cy="315953"/>
            <a:chOff x="2485806" y="193480"/>
            <a:chExt cx="258490" cy="315953"/>
          </a:xfrm>
        </p:grpSpPr>
        <p:sp>
          <p:nvSpPr>
            <p:cNvPr id="59" name="Freeform: Shape 58">
              <a:extLst>
                <a:ext uri="{FF2B5EF4-FFF2-40B4-BE49-F238E27FC236}">
                  <a16:creationId xmlns="" xmlns:a16="http://schemas.microsoft.com/office/drawing/2014/main" id="{93B944C1-C35A-4636-930E-02F1B9EA13C9}"/>
                </a:ext>
              </a:extLst>
            </p:cNvPr>
            <p:cNvSpPr/>
            <p:nvPr/>
          </p:nvSpPr>
          <p:spPr>
            <a:xfrm>
              <a:off x="2491312" y="203456"/>
              <a:ext cx="252984" cy="305977"/>
            </a:xfrm>
            <a:custGeom>
              <a:avLst/>
              <a:gdLst>
                <a:gd name="connsiteX0" fmla="*/ 177239 w 252984"/>
                <a:gd name="connsiteY0" fmla="*/ 73780 h 305977"/>
                <a:gd name="connsiteX1" fmla="*/ 66474 w 252984"/>
                <a:gd name="connsiteY1" fmla="*/ 211018 h 305977"/>
                <a:gd name="connsiteX2" fmla="*/ 53978 w 252984"/>
                <a:gd name="connsiteY2" fmla="*/ 250199 h 305977"/>
                <a:gd name="connsiteX3" fmla="*/ 119421 w 252984"/>
                <a:gd name="connsiteY3" fmla="*/ 229020 h 305977"/>
                <a:gd name="connsiteX4" fmla="*/ 165590 w 252984"/>
                <a:gd name="connsiteY4" fmla="*/ 175650 h 305977"/>
                <a:gd name="connsiteX5" fmla="*/ 232303 w 252984"/>
                <a:gd name="connsiteY5" fmla="*/ 83099 h 305977"/>
                <a:gd name="connsiteX6" fmla="*/ 248611 w 252984"/>
                <a:gd name="connsiteY6" fmla="*/ 18080 h 305977"/>
                <a:gd name="connsiteX7" fmla="*/ 212395 w 252984"/>
                <a:gd name="connsiteY7" fmla="*/ 78 h 305977"/>
                <a:gd name="connsiteX8" fmla="*/ 172368 w 252984"/>
                <a:gd name="connsiteY8" fmla="*/ 13420 h 305977"/>
                <a:gd name="connsiteX9" fmla="*/ 27081 w 252984"/>
                <a:gd name="connsiteY9" fmla="*/ 179038 h 305977"/>
                <a:gd name="connsiteX10" fmla="*/ 5902 w 252984"/>
                <a:gd name="connsiteY10" fmla="*/ 276037 h 305977"/>
                <a:gd name="connsiteX11" fmla="*/ 74521 w 252984"/>
                <a:gd name="connsiteY11" fmla="*/ 304629 h 305977"/>
                <a:gd name="connsiteX12" fmla="*/ 144200 w 252984"/>
                <a:gd name="connsiteY12" fmla="*/ 268625 h 305977"/>
                <a:gd name="connsiteX13" fmla="*/ 245858 w 252984"/>
                <a:gd name="connsiteY13" fmla="*/ 159978 h 3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5977">
                  <a:moveTo>
                    <a:pt x="177239" y="73780"/>
                  </a:moveTo>
                  <a:lnTo>
                    <a:pt x="66474" y="211018"/>
                  </a:lnTo>
                  <a:cubicBezTo>
                    <a:pt x="57367" y="222243"/>
                    <a:pt x="47836" y="237068"/>
                    <a:pt x="53978" y="250199"/>
                  </a:cubicBezTo>
                  <a:cubicBezTo>
                    <a:pt x="77764" y="252323"/>
                    <a:pt x="101389" y="244678"/>
                    <a:pt x="119421" y="229020"/>
                  </a:cubicBezTo>
                  <a:cubicBezTo>
                    <a:pt x="137170" y="213418"/>
                    <a:pt x="152714" y="195461"/>
                    <a:pt x="165590" y="175650"/>
                  </a:cubicBezTo>
                  <a:lnTo>
                    <a:pt x="232303" y="83099"/>
                  </a:lnTo>
                  <a:cubicBezTo>
                    <a:pt x="246070" y="63826"/>
                    <a:pt x="260471" y="38623"/>
                    <a:pt x="248611" y="18080"/>
                  </a:cubicBezTo>
                  <a:cubicBezTo>
                    <a:pt x="240584" y="6075"/>
                    <a:pt x="226797" y="-776"/>
                    <a:pt x="212395" y="78"/>
                  </a:cubicBezTo>
                  <a:cubicBezTo>
                    <a:pt x="198163" y="1217"/>
                    <a:pt x="184439" y="5796"/>
                    <a:pt x="172368" y="13420"/>
                  </a:cubicBezTo>
                  <a:cubicBezTo>
                    <a:pt x="108831" y="50060"/>
                    <a:pt x="66474" y="115926"/>
                    <a:pt x="27081" y="179038"/>
                  </a:cubicBezTo>
                  <a:cubicBezTo>
                    <a:pt x="8867" y="208689"/>
                    <a:pt x="-9770" y="245540"/>
                    <a:pt x="5902" y="276037"/>
                  </a:cubicBezTo>
                  <a:cubicBezTo>
                    <a:pt x="20738" y="298750"/>
                    <a:pt x="47948" y="310089"/>
                    <a:pt x="74521" y="304629"/>
                  </a:cubicBezTo>
                  <a:cubicBezTo>
                    <a:pt x="100465" y="298843"/>
                    <a:pt x="124472" y="286440"/>
                    <a:pt x="144200" y="268625"/>
                  </a:cubicBezTo>
                  <a:cubicBezTo>
                    <a:pt x="183169" y="237515"/>
                    <a:pt x="217415" y="200918"/>
                    <a:pt x="245858" y="159978"/>
                  </a:cubicBezTo>
                </a:path>
              </a:pathLst>
            </a:custGeom>
            <a:noFill/>
            <a:ln w="21168" cap="flat">
              <a:solidFill>
                <a:srgbClr val="DD912C"/>
              </a:solid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AB55D607-B3E5-4578-A11A-3F41CBF7844D}"/>
                </a:ext>
              </a:extLst>
            </p:cNvPr>
            <p:cNvSpPr/>
            <p:nvPr/>
          </p:nvSpPr>
          <p:spPr>
            <a:xfrm>
              <a:off x="2485806" y="193480"/>
              <a:ext cx="252984" cy="306186"/>
            </a:xfrm>
            <a:custGeom>
              <a:avLst/>
              <a:gdLst>
                <a:gd name="connsiteX0" fmla="*/ 177238 w 252984"/>
                <a:gd name="connsiteY0" fmla="*/ 73802 h 306186"/>
                <a:gd name="connsiteX1" fmla="*/ 66473 w 252984"/>
                <a:gd name="connsiteY1" fmla="*/ 211041 h 306186"/>
                <a:gd name="connsiteX2" fmla="*/ 53978 w 252984"/>
                <a:gd name="connsiteY2" fmla="*/ 250221 h 306186"/>
                <a:gd name="connsiteX3" fmla="*/ 119420 w 252984"/>
                <a:gd name="connsiteY3" fmla="*/ 229043 h 306186"/>
                <a:gd name="connsiteX4" fmla="*/ 165590 w 252984"/>
                <a:gd name="connsiteY4" fmla="*/ 175884 h 306186"/>
                <a:gd name="connsiteX5" fmla="*/ 232303 w 252984"/>
                <a:gd name="connsiteY5" fmla="*/ 83121 h 306186"/>
                <a:gd name="connsiteX6" fmla="*/ 248611 w 252984"/>
                <a:gd name="connsiteY6" fmla="*/ 18102 h 306186"/>
                <a:gd name="connsiteX7" fmla="*/ 212395 w 252984"/>
                <a:gd name="connsiteY7" fmla="*/ 100 h 306186"/>
                <a:gd name="connsiteX8" fmla="*/ 172367 w 252984"/>
                <a:gd name="connsiteY8" fmla="*/ 13443 h 306186"/>
                <a:gd name="connsiteX9" fmla="*/ 27081 w 252984"/>
                <a:gd name="connsiteY9" fmla="*/ 179272 h 306186"/>
                <a:gd name="connsiteX10" fmla="*/ 5902 w 252984"/>
                <a:gd name="connsiteY10" fmla="*/ 276060 h 306186"/>
                <a:gd name="connsiteX11" fmla="*/ 74521 w 252984"/>
                <a:gd name="connsiteY11" fmla="*/ 304863 h 306186"/>
                <a:gd name="connsiteX12" fmla="*/ 144200 w 252984"/>
                <a:gd name="connsiteY12" fmla="*/ 268647 h 306186"/>
                <a:gd name="connsiteX13" fmla="*/ 246070 w 252984"/>
                <a:gd name="connsiteY13" fmla="*/ 160000 h 30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984" h="306186">
                  <a:moveTo>
                    <a:pt x="177238" y="73802"/>
                  </a:moveTo>
                  <a:lnTo>
                    <a:pt x="66473" y="211041"/>
                  </a:lnTo>
                  <a:cubicBezTo>
                    <a:pt x="57367" y="222477"/>
                    <a:pt x="47836" y="237091"/>
                    <a:pt x="53978" y="250221"/>
                  </a:cubicBezTo>
                  <a:cubicBezTo>
                    <a:pt x="77774" y="252445"/>
                    <a:pt x="101440" y="244787"/>
                    <a:pt x="119420" y="229043"/>
                  </a:cubicBezTo>
                  <a:cubicBezTo>
                    <a:pt x="137168" y="213517"/>
                    <a:pt x="152692" y="195631"/>
                    <a:pt x="165590" y="175884"/>
                  </a:cubicBezTo>
                  <a:lnTo>
                    <a:pt x="232303" y="83121"/>
                  </a:lnTo>
                  <a:cubicBezTo>
                    <a:pt x="246070" y="63848"/>
                    <a:pt x="260471" y="38645"/>
                    <a:pt x="248611" y="18102"/>
                  </a:cubicBezTo>
                  <a:cubicBezTo>
                    <a:pt x="240690" y="5995"/>
                    <a:pt x="226839" y="-888"/>
                    <a:pt x="212395" y="100"/>
                  </a:cubicBezTo>
                  <a:cubicBezTo>
                    <a:pt x="198163" y="1240"/>
                    <a:pt x="184439" y="5819"/>
                    <a:pt x="172367" y="13443"/>
                  </a:cubicBezTo>
                  <a:cubicBezTo>
                    <a:pt x="108831" y="50082"/>
                    <a:pt x="66473" y="115948"/>
                    <a:pt x="27081" y="179272"/>
                  </a:cubicBezTo>
                  <a:cubicBezTo>
                    <a:pt x="8867" y="208711"/>
                    <a:pt x="-9770" y="245562"/>
                    <a:pt x="5902" y="276060"/>
                  </a:cubicBezTo>
                  <a:cubicBezTo>
                    <a:pt x="20681" y="298852"/>
                    <a:pt x="47902" y="310278"/>
                    <a:pt x="74521" y="304863"/>
                  </a:cubicBezTo>
                  <a:cubicBezTo>
                    <a:pt x="100480" y="298998"/>
                    <a:pt x="124482" y="286522"/>
                    <a:pt x="144200" y="268647"/>
                  </a:cubicBezTo>
                  <a:cubicBezTo>
                    <a:pt x="183169" y="237487"/>
                    <a:pt x="217478" y="200898"/>
                    <a:pt x="246070" y="160000"/>
                  </a:cubicBezTo>
                </a:path>
              </a:pathLst>
            </a:custGeom>
            <a:noFill/>
            <a:ln w="21168" cap="rnd">
              <a:solidFill>
                <a:srgbClr val="FFE21A"/>
              </a:solidFill>
              <a:prstDash val="solid"/>
              <a:round/>
            </a:ln>
          </p:spPr>
          <p:txBody>
            <a:bodyPr rtlCol="0" anchor="ctr"/>
            <a:lstStyle/>
            <a:p>
              <a:endParaRPr lang="en-US"/>
            </a:p>
          </p:txBody>
        </p:sp>
      </p:grpSp>
      <p:grpSp>
        <p:nvGrpSpPr>
          <p:cNvPr id="61" name="Group 60">
            <a:extLst>
              <a:ext uri="{FF2B5EF4-FFF2-40B4-BE49-F238E27FC236}">
                <a16:creationId xmlns="" xmlns:a16="http://schemas.microsoft.com/office/drawing/2014/main" id="{A915BE00-2E9B-44FE-B930-3631BBCF8E76}"/>
              </a:ext>
            </a:extLst>
          </p:cNvPr>
          <p:cNvGrpSpPr/>
          <p:nvPr/>
        </p:nvGrpSpPr>
        <p:grpSpPr>
          <a:xfrm>
            <a:off x="304495" y="624348"/>
            <a:ext cx="1369514" cy="885063"/>
            <a:chOff x="304495" y="624348"/>
            <a:chExt cx="1369514" cy="885063"/>
          </a:xfrm>
        </p:grpSpPr>
        <p:sp>
          <p:nvSpPr>
            <p:cNvPr id="62" name="Freeform: Shape 61">
              <a:extLst>
                <a:ext uri="{FF2B5EF4-FFF2-40B4-BE49-F238E27FC236}">
                  <a16:creationId xmlns="" xmlns:a16="http://schemas.microsoft.com/office/drawing/2014/main" id="{E122808B-1CA8-4AFC-BDD3-70C685B54231}"/>
                </a:ext>
              </a:extLst>
            </p:cNvPr>
            <p:cNvSpPr/>
            <p:nvPr/>
          </p:nvSpPr>
          <p:spPr>
            <a:xfrm>
              <a:off x="473932" y="665965"/>
              <a:ext cx="1200077" cy="788891"/>
            </a:xfrm>
            <a:custGeom>
              <a:avLst/>
              <a:gdLst>
                <a:gd name="connsiteX0" fmla="*/ 1197733 w 1200077"/>
                <a:gd name="connsiteY0" fmla="*/ 371591 h 788891"/>
                <a:gd name="connsiteX1" fmla="*/ 1004371 w 1200077"/>
                <a:gd name="connsiteY1" fmla="*/ 133964 h 788891"/>
                <a:gd name="connsiteX2" fmla="*/ 722057 w 1200077"/>
                <a:gd name="connsiteY2" fmla="*/ 16210 h 788891"/>
                <a:gd name="connsiteX3" fmla="*/ 38406 w 1200077"/>
                <a:gd name="connsiteY3" fmla="*/ 302548 h 788891"/>
                <a:gd name="connsiteX4" fmla="*/ 284 w 1200077"/>
                <a:gd name="connsiteY4" fmla="*/ 473884 h 788891"/>
                <a:gd name="connsiteX5" fmla="*/ 48148 w 1200077"/>
                <a:gd name="connsiteY5" fmla="*/ 755774 h 788891"/>
                <a:gd name="connsiteX6" fmla="*/ 125239 w 1200077"/>
                <a:gd name="connsiteY6" fmla="*/ 784153 h 788891"/>
                <a:gd name="connsiteX7" fmla="*/ 260571 w 1200077"/>
                <a:gd name="connsiteY7" fmla="*/ 753021 h 788891"/>
                <a:gd name="connsiteX8" fmla="*/ 1195615 w 1200077"/>
                <a:gd name="connsiteY8" fmla="*/ 384933 h 788891"/>
                <a:gd name="connsiteX9" fmla="*/ 1200063 w 1200077"/>
                <a:gd name="connsiteY9" fmla="*/ 379003 h 788891"/>
                <a:gd name="connsiteX10" fmla="*/ 1197733 w 1200077"/>
                <a:gd name="connsiteY10" fmla="*/ 371591 h 788891"/>
                <a:gd name="connsiteX11" fmla="*/ 928339 w 1200077"/>
                <a:gd name="connsiteY11" fmla="*/ 369049 h 788891"/>
                <a:gd name="connsiteX12" fmla="*/ 925374 w 1200077"/>
                <a:gd name="connsiteY12" fmla="*/ 372861 h 788891"/>
                <a:gd name="connsiteX13" fmla="*/ 316272 w 1200077"/>
                <a:gd name="connsiteY13" fmla="*/ 612817 h 788891"/>
                <a:gd name="connsiteX14" fmla="*/ 228380 w 1200077"/>
                <a:gd name="connsiteY14" fmla="*/ 633996 h 788891"/>
                <a:gd name="connsiteX15" fmla="*/ 178398 w 1200077"/>
                <a:gd name="connsiteY15" fmla="*/ 615570 h 788891"/>
                <a:gd name="connsiteX16" fmla="*/ 146418 w 1200077"/>
                <a:gd name="connsiteY16" fmla="*/ 430891 h 788891"/>
                <a:gd name="connsiteX17" fmla="*/ 171197 w 1200077"/>
                <a:gd name="connsiteY17" fmla="*/ 319279 h 788891"/>
                <a:gd name="connsiteX18" fmla="*/ 615951 w 1200077"/>
                <a:gd name="connsiteY18" fmla="*/ 132905 h 788891"/>
                <a:gd name="connsiteX19" fmla="*/ 799995 w 1200077"/>
                <a:gd name="connsiteY19" fmla="*/ 209573 h 788891"/>
                <a:gd name="connsiteX20" fmla="*/ 925797 w 1200077"/>
                <a:gd name="connsiteY20" fmla="*/ 364390 h 788891"/>
                <a:gd name="connsiteX21" fmla="*/ 928339 w 1200077"/>
                <a:gd name="connsiteY21" fmla="*/ 369049 h 7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0077" h="788891">
                  <a:moveTo>
                    <a:pt x="1197733" y="371591"/>
                  </a:moveTo>
                  <a:cubicBezTo>
                    <a:pt x="1150928" y="276498"/>
                    <a:pt x="1094804" y="193053"/>
                    <a:pt x="1004371" y="133964"/>
                  </a:cubicBezTo>
                  <a:cubicBezTo>
                    <a:pt x="918190" y="77908"/>
                    <a:pt x="822527" y="38005"/>
                    <a:pt x="722057" y="16210"/>
                  </a:cubicBezTo>
                  <a:cubicBezTo>
                    <a:pt x="466006" y="-38855"/>
                    <a:pt x="151924" y="43954"/>
                    <a:pt x="38406" y="302548"/>
                  </a:cubicBezTo>
                  <a:cubicBezTo>
                    <a:pt x="15301" y="356839"/>
                    <a:pt x="2379" y="414918"/>
                    <a:pt x="284" y="473884"/>
                  </a:cubicBezTo>
                  <a:cubicBezTo>
                    <a:pt x="-2266" y="570068"/>
                    <a:pt x="13993" y="665823"/>
                    <a:pt x="48148" y="755774"/>
                  </a:cubicBezTo>
                  <a:cubicBezTo>
                    <a:pt x="63185" y="796861"/>
                    <a:pt x="84152" y="790719"/>
                    <a:pt x="125239" y="784153"/>
                  </a:cubicBezTo>
                  <a:cubicBezTo>
                    <a:pt x="170985" y="776317"/>
                    <a:pt x="215884" y="764881"/>
                    <a:pt x="260571" y="753021"/>
                  </a:cubicBezTo>
                  <a:cubicBezTo>
                    <a:pt x="384044" y="720405"/>
                    <a:pt x="1030421" y="517301"/>
                    <a:pt x="1195615" y="384933"/>
                  </a:cubicBezTo>
                  <a:cubicBezTo>
                    <a:pt x="1197309" y="383239"/>
                    <a:pt x="1199639" y="381544"/>
                    <a:pt x="1200063" y="379003"/>
                  </a:cubicBezTo>
                  <a:cubicBezTo>
                    <a:pt x="1200298" y="376322"/>
                    <a:pt x="1199461" y="373655"/>
                    <a:pt x="1197733" y="371591"/>
                  </a:cubicBezTo>
                  <a:close/>
                  <a:moveTo>
                    <a:pt x="928339" y="369049"/>
                  </a:moveTo>
                  <a:cubicBezTo>
                    <a:pt x="927936" y="370682"/>
                    <a:pt x="926858" y="372069"/>
                    <a:pt x="925374" y="372861"/>
                  </a:cubicBezTo>
                  <a:cubicBezTo>
                    <a:pt x="817997" y="459271"/>
                    <a:pt x="395904" y="591638"/>
                    <a:pt x="316272" y="612817"/>
                  </a:cubicBezTo>
                  <a:cubicBezTo>
                    <a:pt x="287257" y="620441"/>
                    <a:pt x="257818" y="628066"/>
                    <a:pt x="228380" y="633996"/>
                  </a:cubicBezTo>
                  <a:cubicBezTo>
                    <a:pt x="198941" y="639926"/>
                    <a:pt x="188140" y="642467"/>
                    <a:pt x="178398" y="615570"/>
                  </a:cubicBezTo>
                  <a:cubicBezTo>
                    <a:pt x="155746" y="556700"/>
                    <a:pt x="144880" y="493951"/>
                    <a:pt x="146418" y="430891"/>
                  </a:cubicBezTo>
                  <a:cubicBezTo>
                    <a:pt x="147712" y="392475"/>
                    <a:pt x="156113" y="354633"/>
                    <a:pt x="171197" y="319279"/>
                  </a:cubicBezTo>
                  <a:cubicBezTo>
                    <a:pt x="245111" y="149848"/>
                    <a:pt x="449698" y="96901"/>
                    <a:pt x="615951" y="132905"/>
                  </a:cubicBezTo>
                  <a:cubicBezTo>
                    <a:pt x="681453" y="147049"/>
                    <a:pt x="743823" y="173031"/>
                    <a:pt x="799995" y="209573"/>
                  </a:cubicBezTo>
                  <a:cubicBezTo>
                    <a:pt x="855471" y="248516"/>
                    <a:pt x="899027" y="302118"/>
                    <a:pt x="925797" y="364390"/>
                  </a:cubicBezTo>
                  <a:cubicBezTo>
                    <a:pt x="927417" y="365374"/>
                    <a:pt x="928387" y="367154"/>
                    <a:pt x="928339" y="369049"/>
                  </a:cubicBezTo>
                  <a:close/>
                </a:path>
              </a:pathLst>
            </a:custGeom>
            <a:solidFill>
              <a:srgbClr val="000000">
                <a:alpha val="15000"/>
              </a:srgbClr>
            </a:solidFill>
            <a:ln w="21168"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BA4512E4-A5E1-4C85-930B-DAA1FBEDFB6A}"/>
                </a:ext>
              </a:extLst>
            </p:cNvPr>
            <p:cNvSpPr/>
            <p:nvPr/>
          </p:nvSpPr>
          <p:spPr>
            <a:xfrm>
              <a:off x="316543" y="636211"/>
              <a:ext cx="1224434" cy="812842"/>
            </a:xfrm>
            <a:custGeom>
              <a:avLst/>
              <a:gdLst>
                <a:gd name="connsiteX0" fmla="*/ 99431 w 1224434"/>
                <a:gd name="connsiteY0" fmla="*/ 812849 h 812842"/>
                <a:gd name="connsiteX1" fmla="*/ 48814 w 1224434"/>
                <a:gd name="connsiteY1" fmla="*/ 771762 h 812842"/>
                <a:gd name="connsiteX2" fmla="*/ 314 w 1224434"/>
                <a:gd name="connsiteY2" fmla="*/ 485213 h 812842"/>
                <a:gd name="connsiteX3" fmla="*/ 39495 w 1224434"/>
                <a:gd name="connsiteY3" fmla="*/ 309852 h 812842"/>
                <a:gd name="connsiteX4" fmla="*/ 579131 w 1224434"/>
                <a:gd name="connsiteY4" fmla="*/ 6 h 812842"/>
                <a:gd name="connsiteX5" fmla="*/ 736065 w 1224434"/>
                <a:gd name="connsiteY5" fmla="*/ 16526 h 812842"/>
                <a:gd name="connsiteX6" fmla="*/ 1023885 w 1224434"/>
                <a:gd name="connsiteY6" fmla="*/ 135974 h 812842"/>
                <a:gd name="connsiteX7" fmla="*/ 1221272 w 1224434"/>
                <a:gd name="connsiteY7" fmla="*/ 378260 h 812842"/>
                <a:gd name="connsiteX8" fmla="*/ 1224237 w 1224434"/>
                <a:gd name="connsiteY8" fmla="*/ 393085 h 812842"/>
                <a:gd name="connsiteX9" fmla="*/ 1215553 w 1224434"/>
                <a:gd name="connsiteY9" fmla="*/ 406004 h 812842"/>
                <a:gd name="connsiteX10" fmla="*/ 275850 w 1224434"/>
                <a:gd name="connsiteY10" fmla="*/ 776633 h 812842"/>
                <a:gd name="connsiteX11" fmla="*/ 138612 w 1224434"/>
                <a:gd name="connsiteY11" fmla="*/ 807977 h 812842"/>
                <a:gd name="connsiteX12" fmla="*/ 132046 w 1224434"/>
                <a:gd name="connsiteY12" fmla="*/ 807977 h 812842"/>
                <a:gd name="connsiteX13" fmla="*/ 99431 w 1224434"/>
                <a:gd name="connsiteY13" fmla="*/ 811790 h 812842"/>
                <a:gd name="connsiteX14" fmla="*/ 528937 w 1224434"/>
                <a:gd name="connsiteY14" fmla="*/ 146352 h 812842"/>
                <a:gd name="connsiteX15" fmla="*/ 195159 w 1224434"/>
                <a:gd name="connsiteY15" fmla="*/ 336961 h 812842"/>
                <a:gd name="connsiteX16" fmla="*/ 171227 w 1224434"/>
                <a:gd name="connsiteY16" fmla="*/ 444337 h 812842"/>
                <a:gd name="connsiteX17" fmla="*/ 201724 w 1224434"/>
                <a:gd name="connsiteY17" fmla="*/ 622451 h 812842"/>
                <a:gd name="connsiteX18" fmla="*/ 215914 w 1224434"/>
                <a:gd name="connsiteY18" fmla="*/ 636217 h 812842"/>
                <a:gd name="connsiteX19" fmla="*/ 234128 w 1224434"/>
                <a:gd name="connsiteY19" fmla="*/ 633888 h 812842"/>
                <a:gd name="connsiteX20" fmla="*/ 238364 w 1224434"/>
                <a:gd name="connsiteY20" fmla="*/ 633888 h 812842"/>
                <a:gd name="connsiteX21" fmla="*/ 325409 w 1224434"/>
                <a:gd name="connsiteY21" fmla="*/ 613980 h 812842"/>
                <a:gd name="connsiteX22" fmla="*/ 926675 w 1224434"/>
                <a:gd name="connsiteY22" fmla="*/ 378895 h 812842"/>
                <a:gd name="connsiteX23" fmla="*/ 806803 w 1224434"/>
                <a:gd name="connsiteY23" fmla="*/ 232549 h 812842"/>
                <a:gd name="connsiteX24" fmla="*/ 626783 w 1224434"/>
                <a:gd name="connsiteY24" fmla="*/ 157365 h 812842"/>
                <a:gd name="connsiteX25" fmla="*/ 528937 w 1224434"/>
                <a:gd name="connsiteY25" fmla="*/ 146352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4434" h="812842">
                  <a:moveTo>
                    <a:pt x="99431" y="812849"/>
                  </a:moveTo>
                  <a:cubicBezTo>
                    <a:pt x="74440" y="812849"/>
                    <a:pt x="59403" y="800565"/>
                    <a:pt x="48814" y="771762"/>
                  </a:cubicBezTo>
                  <a:cubicBezTo>
                    <a:pt x="14069" y="680335"/>
                    <a:pt x="-2408" y="582980"/>
                    <a:pt x="314" y="485213"/>
                  </a:cubicBezTo>
                  <a:cubicBezTo>
                    <a:pt x="2387" y="424836"/>
                    <a:pt x="15673" y="365370"/>
                    <a:pt x="39495" y="309852"/>
                  </a:cubicBezTo>
                  <a:cubicBezTo>
                    <a:pt x="139459" y="81333"/>
                    <a:pt x="384286" y="6"/>
                    <a:pt x="579131" y="6"/>
                  </a:cubicBezTo>
                  <a:cubicBezTo>
                    <a:pt x="631874" y="44"/>
                    <a:pt x="684470" y="5583"/>
                    <a:pt x="736065" y="16526"/>
                  </a:cubicBezTo>
                  <a:cubicBezTo>
                    <a:pt x="838518" y="38355"/>
                    <a:pt x="936082" y="78846"/>
                    <a:pt x="1023885" y="135974"/>
                  </a:cubicBezTo>
                  <a:cubicBezTo>
                    <a:pt x="1125755" y="202476"/>
                    <a:pt x="1182938" y="300322"/>
                    <a:pt x="1221272" y="378260"/>
                  </a:cubicBezTo>
                  <a:cubicBezTo>
                    <a:pt x="1223913" y="382722"/>
                    <a:pt x="1224957" y="387949"/>
                    <a:pt x="1224237" y="393085"/>
                  </a:cubicBezTo>
                  <a:cubicBezTo>
                    <a:pt x="1222894" y="398252"/>
                    <a:pt x="1219832" y="402808"/>
                    <a:pt x="1215553" y="406004"/>
                  </a:cubicBezTo>
                  <a:cubicBezTo>
                    <a:pt x="1046123" y="541548"/>
                    <a:pt x="401441" y="743594"/>
                    <a:pt x="275850" y="776633"/>
                  </a:cubicBezTo>
                  <a:cubicBezTo>
                    <a:pt x="229469" y="788493"/>
                    <a:pt x="184570" y="800141"/>
                    <a:pt x="138612" y="807977"/>
                  </a:cubicBezTo>
                  <a:lnTo>
                    <a:pt x="132046" y="807977"/>
                  </a:lnTo>
                  <a:cubicBezTo>
                    <a:pt x="121299" y="810148"/>
                    <a:pt x="110389" y="811423"/>
                    <a:pt x="99431" y="811790"/>
                  </a:cubicBezTo>
                  <a:close/>
                  <a:moveTo>
                    <a:pt x="528937" y="146352"/>
                  </a:moveTo>
                  <a:cubicBezTo>
                    <a:pt x="407794" y="146352"/>
                    <a:pt x="256578" y="196122"/>
                    <a:pt x="195159" y="336961"/>
                  </a:cubicBezTo>
                  <a:cubicBezTo>
                    <a:pt x="180596" y="370961"/>
                    <a:pt x="172481" y="407372"/>
                    <a:pt x="171227" y="444337"/>
                  </a:cubicBezTo>
                  <a:cubicBezTo>
                    <a:pt x="169786" y="505123"/>
                    <a:pt x="180143" y="565609"/>
                    <a:pt x="201724" y="622451"/>
                  </a:cubicBezTo>
                  <a:cubicBezTo>
                    <a:pt x="206596" y="636217"/>
                    <a:pt x="210831" y="636217"/>
                    <a:pt x="215914" y="636217"/>
                  </a:cubicBezTo>
                  <a:cubicBezTo>
                    <a:pt x="222037" y="635912"/>
                    <a:pt x="228126" y="635133"/>
                    <a:pt x="234128" y="633888"/>
                  </a:cubicBezTo>
                  <a:lnTo>
                    <a:pt x="238364" y="633888"/>
                  </a:lnTo>
                  <a:cubicBezTo>
                    <a:pt x="267379" y="629017"/>
                    <a:pt x="296817" y="621392"/>
                    <a:pt x="325409" y="613980"/>
                  </a:cubicBezTo>
                  <a:cubicBezTo>
                    <a:pt x="402499" y="593860"/>
                    <a:pt x="816121" y="463822"/>
                    <a:pt x="926675" y="378895"/>
                  </a:cubicBezTo>
                  <a:cubicBezTo>
                    <a:pt x="890882" y="307522"/>
                    <a:pt x="855090" y="263894"/>
                    <a:pt x="806803" y="232549"/>
                  </a:cubicBezTo>
                  <a:cubicBezTo>
                    <a:pt x="751911" y="196666"/>
                    <a:pt x="690891" y="171182"/>
                    <a:pt x="626783" y="157365"/>
                  </a:cubicBezTo>
                  <a:cubicBezTo>
                    <a:pt x="594644" y="150272"/>
                    <a:pt x="561849" y="146580"/>
                    <a:pt x="528937" y="146352"/>
                  </a:cubicBezTo>
                  <a:close/>
                </a:path>
              </a:pathLst>
            </a:custGeom>
            <a:solidFill>
              <a:srgbClr val="63D1E1"/>
            </a:solidFill>
            <a:ln w="21168"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A5A38715-2A0A-4541-BA29-DB6A8BAD9EFE}"/>
                </a:ext>
              </a:extLst>
            </p:cNvPr>
            <p:cNvSpPr/>
            <p:nvPr/>
          </p:nvSpPr>
          <p:spPr>
            <a:xfrm>
              <a:off x="304495" y="624348"/>
              <a:ext cx="1247416" cy="836777"/>
            </a:xfrm>
            <a:custGeom>
              <a:avLst/>
              <a:gdLst>
                <a:gd name="connsiteX0" fmla="*/ 591179 w 1247416"/>
                <a:gd name="connsiteY0" fmla="*/ 23941 h 836777"/>
                <a:gd name="connsiteX1" fmla="*/ 745572 w 1247416"/>
                <a:gd name="connsiteY1" fmla="*/ 40249 h 836777"/>
                <a:gd name="connsiteX2" fmla="*/ 1027886 w 1247416"/>
                <a:gd name="connsiteY2" fmla="*/ 157791 h 836777"/>
                <a:gd name="connsiteX3" fmla="*/ 1221036 w 1247416"/>
                <a:gd name="connsiteY3" fmla="*/ 395417 h 836777"/>
                <a:gd name="connsiteX4" fmla="*/ 1222942 w 1247416"/>
                <a:gd name="connsiteY4" fmla="*/ 402830 h 836777"/>
                <a:gd name="connsiteX5" fmla="*/ 1218283 w 1247416"/>
                <a:gd name="connsiteY5" fmla="*/ 408760 h 836777"/>
                <a:gd name="connsiteX6" fmla="*/ 283875 w 1247416"/>
                <a:gd name="connsiteY6" fmla="*/ 776847 h 836777"/>
                <a:gd name="connsiteX7" fmla="*/ 148542 w 1247416"/>
                <a:gd name="connsiteY7" fmla="*/ 807980 h 836777"/>
                <a:gd name="connsiteX8" fmla="*/ 111479 w 1247416"/>
                <a:gd name="connsiteY8" fmla="*/ 812639 h 836777"/>
                <a:gd name="connsiteX9" fmla="*/ 72298 w 1247416"/>
                <a:gd name="connsiteY9" fmla="*/ 779601 h 836777"/>
                <a:gd name="connsiteX10" fmla="*/ 24434 w 1247416"/>
                <a:gd name="connsiteY10" fmla="*/ 497711 h 836777"/>
                <a:gd name="connsiteX11" fmla="*/ 61709 w 1247416"/>
                <a:gd name="connsiteY11" fmla="*/ 326374 h 836777"/>
                <a:gd name="connsiteX12" fmla="*/ 591179 w 1247416"/>
                <a:gd name="connsiteY12" fmla="*/ 23941 h 836777"/>
                <a:gd name="connsiteX13" fmla="*/ 227963 w 1247416"/>
                <a:gd name="connsiteY13" fmla="*/ 659940 h 836777"/>
                <a:gd name="connsiteX14" fmla="*/ 252318 w 1247416"/>
                <a:gd name="connsiteY14" fmla="*/ 656764 h 836777"/>
                <a:gd name="connsiteX15" fmla="*/ 340422 w 1247416"/>
                <a:gd name="connsiteY15" fmla="*/ 636644 h 836777"/>
                <a:gd name="connsiteX16" fmla="*/ 949524 w 1247416"/>
                <a:gd name="connsiteY16" fmla="*/ 396688 h 836777"/>
                <a:gd name="connsiteX17" fmla="*/ 952489 w 1247416"/>
                <a:gd name="connsiteY17" fmla="*/ 392876 h 836777"/>
                <a:gd name="connsiteX18" fmla="*/ 951430 w 1247416"/>
                <a:gd name="connsiteY18" fmla="*/ 388216 h 836777"/>
                <a:gd name="connsiteX19" fmla="*/ 825416 w 1247416"/>
                <a:gd name="connsiteY19" fmla="*/ 233399 h 836777"/>
                <a:gd name="connsiteX20" fmla="*/ 641373 w 1247416"/>
                <a:gd name="connsiteY20" fmla="*/ 156732 h 836777"/>
                <a:gd name="connsiteX21" fmla="*/ 540985 w 1247416"/>
                <a:gd name="connsiteY21" fmla="*/ 146143 h 836777"/>
                <a:gd name="connsiteX22" fmla="*/ 196194 w 1247416"/>
                <a:gd name="connsiteY22" fmla="*/ 343106 h 836777"/>
                <a:gd name="connsiteX23" fmla="*/ 171415 w 1247416"/>
                <a:gd name="connsiteY23" fmla="*/ 454718 h 836777"/>
                <a:gd name="connsiteX24" fmla="*/ 202548 w 1247416"/>
                <a:gd name="connsiteY24" fmla="*/ 638550 h 836777"/>
                <a:gd name="connsiteX25" fmla="*/ 227963 w 1247416"/>
                <a:gd name="connsiteY25" fmla="*/ 659729 h 836777"/>
                <a:gd name="connsiteX26" fmla="*/ 591179 w 1247416"/>
                <a:gd name="connsiteY26" fmla="*/ 9 h 836777"/>
                <a:gd name="connsiteX27" fmla="*/ 40530 w 1247416"/>
                <a:gd name="connsiteY27" fmla="*/ 317691 h 836777"/>
                <a:gd name="connsiteX28" fmla="*/ 291 w 1247416"/>
                <a:gd name="connsiteY28" fmla="*/ 497499 h 836777"/>
                <a:gd name="connsiteX29" fmla="*/ 49637 w 1247416"/>
                <a:gd name="connsiteY29" fmla="*/ 787860 h 836777"/>
                <a:gd name="connsiteX30" fmla="*/ 111479 w 1247416"/>
                <a:gd name="connsiteY30" fmla="*/ 836783 h 836777"/>
                <a:gd name="connsiteX31" fmla="*/ 146424 w 1247416"/>
                <a:gd name="connsiteY31" fmla="*/ 832759 h 836777"/>
                <a:gd name="connsiteX32" fmla="*/ 152778 w 1247416"/>
                <a:gd name="connsiteY32" fmla="*/ 831700 h 836777"/>
                <a:gd name="connsiteX33" fmla="*/ 290228 w 1247416"/>
                <a:gd name="connsiteY33" fmla="*/ 800144 h 836777"/>
                <a:gd name="connsiteX34" fmla="*/ 1234167 w 1247416"/>
                <a:gd name="connsiteY34" fmla="*/ 427397 h 836777"/>
                <a:gd name="connsiteX35" fmla="*/ 1247086 w 1247416"/>
                <a:gd name="connsiteY35" fmla="*/ 408336 h 836777"/>
                <a:gd name="connsiteX36" fmla="*/ 1247086 w 1247416"/>
                <a:gd name="connsiteY36" fmla="*/ 407065 h 836777"/>
                <a:gd name="connsiteX37" fmla="*/ 1243062 w 1247416"/>
                <a:gd name="connsiteY37" fmla="*/ 384404 h 836777"/>
                <a:gd name="connsiteX38" fmla="*/ 1041652 w 1247416"/>
                <a:gd name="connsiteY38" fmla="*/ 137671 h 836777"/>
                <a:gd name="connsiteX39" fmla="*/ 751291 w 1247416"/>
                <a:gd name="connsiteY39" fmla="*/ 16740 h 836777"/>
                <a:gd name="connsiteX40" fmla="*/ 591179 w 1247416"/>
                <a:gd name="connsiteY40" fmla="*/ 9 h 836777"/>
                <a:gd name="connsiteX41" fmla="*/ 226904 w 1247416"/>
                <a:gd name="connsiteY41" fmla="*/ 635373 h 836777"/>
                <a:gd name="connsiteX42" fmla="*/ 224362 w 1247416"/>
                <a:gd name="connsiteY42" fmla="*/ 629655 h 836777"/>
                <a:gd name="connsiteX43" fmla="*/ 194712 w 1247416"/>
                <a:gd name="connsiteY43" fmla="*/ 455141 h 836777"/>
                <a:gd name="connsiteX44" fmla="*/ 218220 w 1247416"/>
                <a:gd name="connsiteY44" fmla="*/ 352848 h 836777"/>
                <a:gd name="connsiteX45" fmla="*/ 540985 w 1247416"/>
                <a:gd name="connsiteY45" fmla="*/ 170075 h 836777"/>
                <a:gd name="connsiteX46" fmla="*/ 636290 w 1247416"/>
                <a:gd name="connsiteY46" fmla="*/ 180241 h 836777"/>
                <a:gd name="connsiteX47" fmla="*/ 812497 w 1247416"/>
                <a:gd name="connsiteY47" fmla="*/ 253519 h 836777"/>
                <a:gd name="connsiteX48" fmla="*/ 923474 w 1247416"/>
                <a:gd name="connsiteY48" fmla="*/ 386098 h 836777"/>
                <a:gd name="connsiteX49" fmla="*/ 334280 w 1247416"/>
                <a:gd name="connsiteY49" fmla="*/ 613559 h 836777"/>
                <a:gd name="connsiteX50" fmla="*/ 248294 w 1247416"/>
                <a:gd name="connsiteY50" fmla="*/ 633043 h 836777"/>
                <a:gd name="connsiteX51" fmla="*/ 244270 w 1247416"/>
                <a:gd name="connsiteY51" fmla="*/ 633043 h 836777"/>
                <a:gd name="connsiteX52" fmla="*/ 227963 w 1247416"/>
                <a:gd name="connsiteY52" fmla="*/ 635161 h 8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47416" h="836777">
                  <a:moveTo>
                    <a:pt x="591179" y="23941"/>
                  </a:moveTo>
                  <a:cubicBezTo>
                    <a:pt x="643075" y="23899"/>
                    <a:pt x="694830" y="29365"/>
                    <a:pt x="745572" y="40249"/>
                  </a:cubicBezTo>
                  <a:cubicBezTo>
                    <a:pt x="846028" y="61980"/>
                    <a:pt x="941690" y="101809"/>
                    <a:pt x="1027886" y="157791"/>
                  </a:cubicBezTo>
                  <a:cubicBezTo>
                    <a:pt x="1118319" y="216880"/>
                    <a:pt x="1174231" y="300536"/>
                    <a:pt x="1221036" y="395417"/>
                  </a:cubicBezTo>
                  <a:cubicBezTo>
                    <a:pt x="1222474" y="397609"/>
                    <a:pt x="1223144" y="400216"/>
                    <a:pt x="1222942" y="402830"/>
                  </a:cubicBezTo>
                  <a:cubicBezTo>
                    <a:pt x="1222025" y="405231"/>
                    <a:pt x="1220401" y="407301"/>
                    <a:pt x="1218283" y="408760"/>
                  </a:cubicBezTo>
                  <a:cubicBezTo>
                    <a:pt x="1053936" y="541127"/>
                    <a:pt x="407559" y="744232"/>
                    <a:pt x="283875" y="776847"/>
                  </a:cubicBezTo>
                  <a:cubicBezTo>
                    <a:pt x="239399" y="788707"/>
                    <a:pt x="194288" y="800356"/>
                    <a:pt x="148542" y="807980"/>
                  </a:cubicBezTo>
                  <a:cubicBezTo>
                    <a:pt x="136312" y="810399"/>
                    <a:pt x="123927" y="811955"/>
                    <a:pt x="111479" y="812639"/>
                  </a:cubicBezTo>
                  <a:cubicBezTo>
                    <a:pt x="93689" y="812639"/>
                    <a:pt x="81829" y="805650"/>
                    <a:pt x="72298" y="779601"/>
                  </a:cubicBezTo>
                  <a:cubicBezTo>
                    <a:pt x="38043" y="689678"/>
                    <a:pt x="21780" y="593901"/>
                    <a:pt x="24434" y="497711"/>
                  </a:cubicBezTo>
                  <a:cubicBezTo>
                    <a:pt x="26179" y="438787"/>
                    <a:pt x="38816" y="380696"/>
                    <a:pt x="61709" y="326374"/>
                  </a:cubicBezTo>
                  <a:cubicBezTo>
                    <a:pt x="152990" y="118187"/>
                    <a:pt x="374520" y="23941"/>
                    <a:pt x="591179" y="23941"/>
                  </a:cubicBezTo>
                  <a:moveTo>
                    <a:pt x="227963" y="659940"/>
                  </a:moveTo>
                  <a:cubicBezTo>
                    <a:pt x="236153" y="659532"/>
                    <a:pt x="244297" y="658468"/>
                    <a:pt x="252318" y="656764"/>
                  </a:cubicBezTo>
                  <a:cubicBezTo>
                    <a:pt x="281969" y="651892"/>
                    <a:pt x="311195" y="644268"/>
                    <a:pt x="340422" y="636644"/>
                  </a:cubicBezTo>
                  <a:cubicBezTo>
                    <a:pt x="420901" y="615465"/>
                    <a:pt x="841936" y="483097"/>
                    <a:pt x="949524" y="396688"/>
                  </a:cubicBezTo>
                  <a:cubicBezTo>
                    <a:pt x="950947" y="395824"/>
                    <a:pt x="952002" y="394468"/>
                    <a:pt x="952489" y="392876"/>
                  </a:cubicBezTo>
                  <a:cubicBezTo>
                    <a:pt x="952644" y="391249"/>
                    <a:pt x="952273" y="389616"/>
                    <a:pt x="951430" y="388216"/>
                  </a:cubicBezTo>
                  <a:cubicBezTo>
                    <a:pt x="924508" y="325976"/>
                    <a:pt x="880894" y="272396"/>
                    <a:pt x="825416" y="233399"/>
                  </a:cubicBezTo>
                  <a:cubicBezTo>
                    <a:pt x="769229" y="196887"/>
                    <a:pt x="706864" y="170907"/>
                    <a:pt x="641373" y="156732"/>
                  </a:cubicBezTo>
                  <a:cubicBezTo>
                    <a:pt x="608378" y="149667"/>
                    <a:pt x="574727" y="146117"/>
                    <a:pt x="540985" y="146143"/>
                  </a:cubicBezTo>
                  <a:cubicBezTo>
                    <a:pt x="400570" y="146143"/>
                    <a:pt x="255707" y="207349"/>
                    <a:pt x="196194" y="343106"/>
                  </a:cubicBezTo>
                  <a:cubicBezTo>
                    <a:pt x="181031" y="378434"/>
                    <a:pt x="172626" y="416291"/>
                    <a:pt x="171415" y="454718"/>
                  </a:cubicBezTo>
                  <a:cubicBezTo>
                    <a:pt x="169642" y="517443"/>
                    <a:pt x="180221" y="579906"/>
                    <a:pt x="202548" y="638550"/>
                  </a:cubicBezTo>
                  <a:cubicBezTo>
                    <a:pt x="208690" y="655493"/>
                    <a:pt x="216314" y="659729"/>
                    <a:pt x="227963" y="659729"/>
                  </a:cubicBezTo>
                  <a:moveTo>
                    <a:pt x="591179" y="9"/>
                  </a:moveTo>
                  <a:cubicBezTo>
                    <a:pt x="391886" y="9"/>
                    <a:pt x="142188" y="83242"/>
                    <a:pt x="40530" y="317691"/>
                  </a:cubicBezTo>
                  <a:cubicBezTo>
                    <a:pt x="16146" y="374634"/>
                    <a:pt x="2504" y="435595"/>
                    <a:pt x="291" y="497499"/>
                  </a:cubicBezTo>
                  <a:cubicBezTo>
                    <a:pt x="-2331" y="596576"/>
                    <a:pt x="14431" y="695212"/>
                    <a:pt x="49637" y="787860"/>
                  </a:cubicBezTo>
                  <a:cubicBezTo>
                    <a:pt x="56414" y="816534"/>
                    <a:pt x="82015" y="836788"/>
                    <a:pt x="111479" y="836783"/>
                  </a:cubicBezTo>
                  <a:cubicBezTo>
                    <a:pt x="123216" y="836370"/>
                    <a:pt x="134901" y="835023"/>
                    <a:pt x="146424" y="832759"/>
                  </a:cubicBezTo>
                  <a:lnTo>
                    <a:pt x="152778" y="831700"/>
                  </a:lnTo>
                  <a:cubicBezTo>
                    <a:pt x="199371" y="823864"/>
                    <a:pt x="244270" y="812216"/>
                    <a:pt x="290228" y="800144"/>
                  </a:cubicBezTo>
                  <a:cubicBezTo>
                    <a:pt x="417301" y="766893"/>
                    <a:pt x="1064313" y="564000"/>
                    <a:pt x="1234167" y="427397"/>
                  </a:cubicBezTo>
                  <a:cubicBezTo>
                    <a:pt x="1240517" y="422698"/>
                    <a:pt x="1245072" y="415973"/>
                    <a:pt x="1247086" y="408336"/>
                  </a:cubicBezTo>
                  <a:lnTo>
                    <a:pt x="1247086" y="407065"/>
                  </a:lnTo>
                  <a:cubicBezTo>
                    <a:pt x="1248168" y="399276"/>
                    <a:pt x="1246760" y="391344"/>
                    <a:pt x="1243062" y="384404"/>
                  </a:cubicBezTo>
                  <a:cubicBezTo>
                    <a:pt x="1205364" y="305407"/>
                    <a:pt x="1146063" y="205867"/>
                    <a:pt x="1041652" y="137671"/>
                  </a:cubicBezTo>
                  <a:cubicBezTo>
                    <a:pt x="953046" y="79995"/>
                    <a:pt x="854641" y="39012"/>
                    <a:pt x="751291" y="16740"/>
                  </a:cubicBezTo>
                  <a:cubicBezTo>
                    <a:pt x="698670" y="5473"/>
                    <a:pt x="644994" y="-135"/>
                    <a:pt x="591179" y="9"/>
                  </a:cubicBezTo>
                  <a:close/>
                  <a:moveTo>
                    <a:pt x="226904" y="635373"/>
                  </a:moveTo>
                  <a:cubicBezTo>
                    <a:pt x="226904" y="634314"/>
                    <a:pt x="225421" y="632620"/>
                    <a:pt x="224362" y="629655"/>
                  </a:cubicBezTo>
                  <a:cubicBezTo>
                    <a:pt x="203258" y="573957"/>
                    <a:pt x="193188" y="514686"/>
                    <a:pt x="194712" y="455141"/>
                  </a:cubicBezTo>
                  <a:cubicBezTo>
                    <a:pt x="196120" y="419879"/>
                    <a:pt x="204092" y="385188"/>
                    <a:pt x="218220" y="352848"/>
                  </a:cubicBezTo>
                  <a:cubicBezTo>
                    <a:pt x="277309" y="218151"/>
                    <a:pt x="423655" y="170075"/>
                    <a:pt x="540985" y="170075"/>
                  </a:cubicBezTo>
                  <a:cubicBezTo>
                    <a:pt x="573027" y="170020"/>
                    <a:pt x="604981" y="173429"/>
                    <a:pt x="636290" y="180241"/>
                  </a:cubicBezTo>
                  <a:cubicBezTo>
                    <a:pt x="698979" y="193793"/>
                    <a:pt x="758684" y="218623"/>
                    <a:pt x="812497" y="253519"/>
                  </a:cubicBezTo>
                  <a:cubicBezTo>
                    <a:pt x="860793" y="286869"/>
                    <a:pt x="899146" y="332688"/>
                    <a:pt x="923474" y="386098"/>
                  </a:cubicBezTo>
                  <a:cubicBezTo>
                    <a:pt x="802543" y="470814"/>
                    <a:pt x="409253" y="593651"/>
                    <a:pt x="334280" y="613559"/>
                  </a:cubicBezTo>
                  <a:cubicBezTo>
                    <a:pt x="306112" y="620760"/>
                    <a:pt x="277097" y="628384"/>
                    <a:pt x="248294" y="633043"/>
                  </a:cubicBezTo>
                  <a:lnTo>
                    <a:pt x="244270" y="633043"/>
                  </a:lnTo>
                  <a:cubicBezTo>
                    <a:pt x="238882" y="634073"/>
                    <a:pt x="233436" y="634780"/>
                    <a:pt x="227963" y="635161"/>
                  </a:cubicBezTo>
                  <a:close/>
                </a:path>
              </a:pathLst>
            </a:custGeom>
            <a:solidFill>
              <a:srgbClr val="190B0B"/>
            </a:solidFill>
            <a:ln w="21168"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8E7034EB-6606-4312-81E6-33666A18D9AC}"/>
                </a:ext>
              </a:extLst>
            </p:cNvPr>
            <p:cNvSpPr/>
            <p:nvPr/>
          </p:nvSpPr>
          <p:spPr>
            <a:xfrm>
              <a:off x="440365" y="660990"/>
              <a:ext cx="1087718" cy="773186"/>
            </a:xfrm>
            <a:custGeom>
              <a:avLst/>
              <a:gdLst>
                <a:gd name="connsiteX0" fmla="*/ 1085802 w 1087718"/>
                <a:gd name="connsiteY0" fmla="*/ 358775 h 773186"/>
                <a:gd name="connsiteX1" fmla="*/ 892651 w 1087718"/>
                <a:gd name="connsiteY1" fmla="*/ 121149 h 773186"/>
                <a:gd name="connsiteX2" fmla="*/ 610338 w 1087718"/>
                <a:gd name="connsiteY2" fmla="*/ 3607 h 773186"/>
                <a:gd name="connsiteX3" fmla="*/ 592971 w 1087718"/>
                <a:gd name="connsiteY3" fmla="*/ 6 h 773186"/>
                <a:gd name="connsiteX4" fmla="*/ 808571 w 1087718"/>
                <a:gd name="connsiteY4" fmla="*/ 100606 h 773186"/>
                <a:gd name="connsiteX5" fmla="*/ 1001934 w 1087718"/>
                <a:gd name="connsiteY5" fmla="*/ 338020 h 773186"/>
                <a:gd name="connsiteX6" fmla="*/ 1003840 w 1087718"/>
                <a:gd name="connsiteY6" fmla="*/ 345432 h 773186"/>
                <a:gd name="connsiteX7" fmla="*/ 999181 w 1087718"/>
                <a:gd name="connsiteY7" fmla="*/ 351574 h 773186"/>
                <a:gd name="connsiteX8" fmla="*/ 72820 w 1087718"/>
                <a:gd name="connsiteY8" fmla="*/ 756301 h 773186"/>
                <a:gd name="connsiteX9" fmla="*/ 12672 w 1087718"/>
                <a:gd name="connsiteY9" fmla="*/ 771338 h 773186"/>
                <a:gd name="connsiteX10" fmla="*/ 148005 w 1087718"/>
                <a:gd name="connsiteY10" fmla="*/ 740205 h 773186"/>
                <a:gd name="connsiteX11" fmla="*/ 1083049 w 1087718"/>
                <a:gd name="connsiteY11" fmla="*/ 372118 h 773186"/>
                <a:gd name="connsiteX12" fmla="*/ 1087708 w 1087718"/>
                <a:gd name="connsiteY12" fmla="*/ 366188 h 773186"/>
                <a:gd name="connsiteX13" fmla="*/ 1085802 w 1087718"/>
                <a:gd name="connsiteY13" fmla="*/ 358775 h 77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718" h="773186">
                  <a:moveTo>
                    <a:pt x="1085802" y="358775"/>
                  </a:moveTo>
                  <a:cubicBezTo>
                    <a:pt x="1038997" y="263894"/>
                    <a:pt x="983085" y="180238"/>
                    <a:pt x="892651" y="121149"/>
                  </a:cubicBezTo>
                  <a:cubicBezTo>
                    <a:pt x="806456" y="65167"/>
                    <a:pt x="710793" y="25338"/>
                    <a:pt x="610338" y="3607"/>
                  </a:cubicBezTo>
                  <a:lnTo>
                    <a:pt x="592971" y="6"/>
                  </a:lnTo>
                  <a:cubicBezTo>
                    <a:pt x="669192" y="23286"/>
                    <a:pt x="741765" y="57149"/>
                    <a:pt x="808571" y="100606"/>
                  </a:cubicBezTo>
                  <a:cubicBezTo>
                    <a:pt x="900064" y="159483"/>
                    <a:pt x="955129" y="243139"/>
                    <a:pt x="1001934" y="338020"/>
                  </a:cubicBezTo>
                  <a:cubicBezTo>
                    <a:pt x="1003342" y="340225"/>
                    <a:pt x="1004009" y="342821"/>
                    <a:pt x="1003840" y="345432"/>
                  </a:cubicBezTo>
                  <a:cubicBezTo>
                    <a:pt x="1002914" y="347887"/>
                    <a:pt x="1001296" y="350022"/>
                    <a:pt x="999181" y="351574"/>
                  </a:cubicBezTo>
                  <a:cubicBezTo>
                    <a:pt x="833986" y="483942"/>
                    <a:pt x="196504" y="723898"/>
                    <a:pt x="72820" y="756301"/>
                  </a:cubicBezTo>
                  <a:cubicBezTo>
                    <a:pt x="31521" y="767314"/>
                    <a:pt x="-25661" y="777480"/>
                    <a:pt x="12672" y="771338"/>
                  </a:cubicBezTo>
                  <a:cubicBezTo>
                    <a:pt x="58419" y="763714"/>
                    <a:pt x="103529" y="752065"/>
                    <a:pt x="148005" y="740205"/>
                  </a:cubicBezTo>
                  <a:cubicBezTo>
                    <a:pt x="271689" y="707590"/>
                    <a:pt x="918066" y="504485"/>
                    <a:pt x="1083049" y="372118"/>
                  </a:cubicBezTo>
                  <a:cubicBezTo>
                    <a:pt x="1085167" y="370659"/>
                    <a:pt x="1086791" y="368589"/>
                    <a:pt x="1087708" y="366188"/>
                  </a:cubicBezTo>
                  <a:cubicBezTo>
                    <a:pt x="1087909" y="363574"/>
                    <a:pt x="1087240" y="360967"/>
                    <a:pt x="1085802" y="358775"/>
                  </a:cubicBezTo>
                  <a:close/>
                </a:path>
              </a:pathLst>
            </a:custGeom>
            <a:solidFill>
              <a:srgbClr val="1EBAC6"/>
            </a:solidFill>
            <a:ln w="21168"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1B7391F6-B69D-4DB8-95B2-F8C693DA46DA}"/>
                </a:ext>
              </a:extLst>
            </p:cNvPr>
            <p:cNvSpPr/>
            <p:nvPr/>
          </p:nvSpPr>
          <p:spPr>
            <a:xfrm>
              <a:off x="377405" y="1014887"/>
              <a:ext cx="1176270" cy="494524"/>
            </a:xfrm>
            <a:custGeom>
              <a:avLst/>
              <a:gdLst>
                <a:gd name="connsiteX0" fmla="*/ 1155116 w 1176270"/>
                <a:gd name="connsiteY0" fmla="*/ 6 h 494524"/>
                <a:gd name="connsiteX1" fmla="*/ 1176295 w 1176270"/>
                <a:gd name="connsiteY1" fmla="*/ 84721 h 494524"/>
                <a:gd name="connsiteX2" fmla="*/ 1159140 w 1176270"/>
                <a:gd name="connsiteY2" fmla="*/ 100182 h 494524"/>
                <a:gd name="connsiteX3" fmla="*/ 1086285 w 1176270"/>
                <a:gd name="connsiteY3" fmla="*/ 139151 h 494524"/>
                <a:gd name="connsiteX4" fmla="*/ 163313 w 1176270"/>
                <a:gd name="connsiteY4" fmla="*/ 483730 h 494524"/>
                <a:gd name="connsiteX5" fmla="*/ 113966 w 1176270"/>
                <a:gd name="connsiteY5" fmla="*/ 494531 h 494524"/>
                <a:gd name="connsiteX6" fmla="*/ 24 w 1176270"/>
                <a:gd name="connsiteY6" fmla="*/ 409816 h 4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70" h="494524">
                  <a:moveTo>
                    <a:pt x="1155116" y="6"/>
                  </a:moveTo>
                  <a:cubicBezTo>
                    <a:pt x="1166982" y="26821"/>
                    <a:pt x="1174147" y="55478"/>
                    <a:pt x="1176295" y="84721"/>
                  </a:cubicBezTo>
                  <a:cubicBezTo>
                    <a:pt x="1172607" y="91759"/>
                    <a:pt x="1166521" y="97244"/>
                    <a:pt x="1159140" y="100182"/>
                  </a:cubicBezTo>
                  <a:cubicBezTo>
                    <a:pt x="1134996" y="113313"/>
                    <a:pt x="1110852" y="126444"/>
                    <a:pt x="1086285" y="139151"/>
                  </a:cubicBezTo>
                  <a:cubicBezTo>
                    <a:pt x="794653" y="291426"/>
                    <a:pt x="475912" y="382495"/>
                    <a:pt x="163313" y="483730"/>
                  </a:cubicBezTo>
                  <a:cubicBezTo>
                    <a:pt x="147513" y="489832"/>
                    <a:pt x="130871" y="493474"/>
                    <a:pt x="113966" y="494531"/>
                  </a:cubicBezTo>
                  <a:cubicBezTo>
                    <a:pt x="62521" y="491456"/>
                    <a:pt x="17785" y="458197"/>
                    <a:pt x="24" y="409816"/>
                  </a:cubicBezTo>
                </a:path>
              </a:pathLst>
            </a:custGeom>
            <a:noFill/>
            <a:ln w="24132" cap="flat">
              <a:solidFill>
                <a:srgbClr val="190B0B"/>
              </a:solid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84B756CD-CD5F-468B-828D-B02D858E31CD}"/>
                </a:ext>
              </a:extLst>
            </p:cNvPr>
            <p:cNvSpPr/>
            <p:nvPr/>
          </p:nvSpPr>
          <p:spPr>
            <a:xfrm>
              <a:off x="519726" y="1437193"/>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7BA17DDE-09F0-4FF6-8615-C11E1AD802FB}"/>
                </a:ext>
              </a:extLst>
            </p:cNvPr>
            <p:cNvSpPr/>
            <p:nvPr/>
          </p:nvSpPr>
          <p:spPr>
            <a:xfrm>
              <a:off x="606136" y="1412625"/>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225"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158428E8-A3FD-4395-AA90-B262A58C2747}"/>
                </a:ext>
              </a:extLst>
            </p:cNvPr>
            <p:cNvSpPr/>
            <p:nvPr/>
          </p:nvSpPr>
          <p:spPr>
            <a:xfrm>
              <a:off x="694239" y="1387634"/>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22B89BEF-3284-4022-A1AE-5105A8DB95E3}"/>
                </a:ext>
              </a:extLst>
            </p:cNvPr>
            <p:cNvSpPr/>
            <p:nvPr/>
          </p:nvSpPr>
          <p:spPr>
            <a:xfrm>
              <a:off x="778743" y="1359678"/>
              <a:ext cx="23720" cy="49981"/>
            </a:xfrm>
            <a:custGeom>
              <a:avLst/>
              <a:gdLst>
                <a:gd name="connsiteX0" fmla="*/ 24 w 23720"/>
                <a:gd name="connsiteY0" fmla="*/ 6 h 49981"/>
                <a:gd name="connsiteX1" fmla="*/ 23745 w 23720"/>
                <a:gd name="connsiteY1" fmla="*/ 49988 h 49981"/>
              </a:gdLst>
              <a:ahLst/>
              <a:cxnLst>
                <a:cxn ang="0">
                  <a:pos x="connsiteX0" y="connsiteY0"/>
                </a:cxn>
                <a:cxn ang="0">
                  <a:pos x="connsiteX1" y="connsiteY1"/>
                </a:cxn>
              </a:cxnLst>
              <a:rect l="l" t="t" r="r" b="b"/>
              <a:pathLst>
                <a:path w="23720" h="49981">
                  <a:moveTo>
                    <a:pt x="24" y="6"/>
                  </a:moveTo>
                  <a:cubicBezTo>
                    <a:pt x="7437" y="16949"/>
                    <a:pt x="15273" y="33681"/>
                    <a:pt x="23745" y="49988"/>
                  </a:cubicBezTo>
                </a:path>
              </a:pathLst>
            </a:custGeom>
            <a:noFill/>
            <a:ln w="24132" cap="rnd">
              <a:solidFill>
                <a:srgbClr val="190B0B"/>
              </a:solid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7B38A6DF-5D50-48EB-86C3-0BB571C0E855}"/>
                </a:ext>
              </a:extLst>
            </p:cNvPr>
            <p:cNvSpPr/>
            <p:nvPr/>
          </p:nvSpPr>
          <p:spPr>
            <a:xfrm>
              <a:off x="863246" y="1332146"/>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A23FF1DC-61D5-42A4-B334-3D56E09C2772}"/>
                </a:ext>
              </a:extLst>
            </p:cNvPr>
            <p:cNvSpPr/>
            <p:nvPr/>
          </p:nvSpPr>
          <p:spPr>
            <a:xfrm>
              <a:off x="950503" y="1301648"/>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6949"/>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196AA2C1-46CF-4F95-AA74-D27D13F71D21}"/>
                </a:ext>
              </a:extLst>
            </p:cNvPr>
            <p:cNvSpPr/>
            <p:nvPr/>
          </p:nvSpPr>
          <p:spPr>
            <a:xfrm>
              <a:off x="1030347" y="1269880"/>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7161"/>
                    <a:pt x="15273" y="33681"/>
                    <a:pt x="23956" y="50200"/>
                  </a:cubicBezTo>
                </a:path>
              </a:pathLst>
            </a:custGeom>
            <a:noFill/>
            <a:ln w="24132" cap="rnd">
              <a:solidFill>
                <a:srgbClr val="190B0B"/>
              </a:solid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2E2D898E-CADC-4C8D-A26A-F5A794FEFFA1}"/>
                </a:ext>
              </a:extLst>
            </p:cNvPr>
            <p:cNvSpPr/>
            <p:nvPr/>
          </p:nvSpPr>
          <p:spPr>
            <a:xfrm>
              <a:off x="1114427" y="1236629"/>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2AD03A58-E8AC-4035-B77C-2AE375837118}"/>
                </a:ext>
              </a:extLst>
            </p:cNvPr>
            <p:cNvSpPr/>
            <p:nvPr/>
          </p:nvSpPr>
          <p:spPr>
            <a:xfrm>
              <a:off x="1195541" y="1203591"/>
              <a:ext cx="23932" cy="50193"/>
            </a:xfrm>
            <a:custGeom>
              <a:avLst/>
              <a:gdLst>
                <a:gd name="connsiteX0" fmla="*/ 24 w 23932"/>
                <a:gd name="connsiteY0" fmla="*/ 6 h 50193"/>
                <a:gd name="connsiteX1" fmla="*/ 23956 w 23932"/>
                <a:gd name="connsiteY1" fmla="*/ 50200 h 50193"/>
              </a:gdLst>
              <a:ahLst/>
              <a:cxnLst>
                <a:cxn ang="0">
                  <a:pos x="connsiteX0" y="connsiteY0"/>
                </a:cxn>
                <a:cxn ang="0">
                  <a:pos x="connsiteX1" y="connsiteY1"/>
                </a:cxn>
              </a:cxnLst>
              <a:rect l="l" t="t" r="r" b="b"/>
              <a:pathLst>
                <a:path w="23932" h="50193">
                  <a:moveTo>
                    <a:pt x="24" y="6"/>
                  </a:moveTo>
                  <a:cubicBezTo>
                    <a:pt x="7437" y="16949"/>
                    <a:pt x="15485" y="33681"/>
                    <a:pt x="23956" y="50200"/>
                  </a:cubicBezTo>
                </a:path>
              </a:pathLst>
            </a:custGeom>
            <a:noFill/>
            <a:ln w="24132" cap="rnd">
              <a:solidFill>
                <a:srgbClr val="190B0B"/>
              </a:solid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3A65A4BA-6D2D-4017-8C55-8480DC574199}"/>
                </a:ext>
              </a:extLst>
            </p:cNvPr>
            <p:cNvSpPr/>
            <p:nvPr/>
          </p:nvSpPr>
          <p:spPr>
            <a:xfrm>
              <a:off x="1284069" y="1167587"/>
              <a:ext cx="23932" cy="49981"/>
            </a:xfrm>
            <a:custGeom>
              <a:avLst/>
              <a:gdLst>
                <a:gd name="connsiteX0" fmla="*/ 24 w 23932"/>
                <a:gd name="connsiteY0" fmla="*/ 6 h 49981"/>
                <a:gd name="connsiteX1" fmla="*/ 23956 w 23932"/>
                <a:gd name="connsiteY1" fmla="*/ 49988 h 49981"/>
              </a:gdLst>
              <a:ahLst/>
              <a:cxnLst>
                <a:cxn ang="0">
                  <a:pos x="connsiteX0" y="connsiteY0"/>
                </a:cxn>
                <a:cxn ang="0">
                  <a:pos x="connsiteX1" y="connsiteY1"/>
                </a:cxn>
              </a:cxnLst>
              <a:rect l="l" t="t" r="r" b="b"/>
              <a:pathLst>
                <a:path w="23932" h="49981">
                  <a:moveTo>
                    <a:pt x="24" y="6"/>
                  </a:moveTo>
                  <a:cubicBezTo>
                    <a:pt x="7437" y="16949"/>
                    <a:pt x="15485" y="33681"/>
                    <a:pt x="23956" y="49988"/>
                  </a:cubicBezTo>
                </a:path>
              </a:pathLst>
            </a:custGeom>
            <a:noFill/>
            <a:ln w="24132" cap="rnd">
              <a:solidFill>
                <a:srgbClr val="190B0B"/>
              </a:solid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96A41585-0690-4500-BDB7-75D440CF897A}"/>
                </a:ext>
              </a:extLst>
            </p:cNvPr>
            <p:cNvSpPr/>
            <p:nvPr/>
          </p:nvSpPr>
          <p:spPr>
            <a:xfrm>
              <a:off x="1369208" y="1134759"/>
              <a:ext cx="23720" cy="50193"/>
            </a:xfrm>
            <a:custGeom>
              <a:avLst/>
              <a:gdLst>
                <a:gd name="connsiteX0" fmla="*/ 24 w 23720"/>
                <a:gd name="connsiteY0" fmla="*/ 6 h 50193"/>
                <a:gd name="connsiteX1" fmla="*/ 23745 w 23720"/>
                <a:gd name="connsiteY1" fmla="*/ 50200 h 50193"/>
              </a:gdLst>
              <a:ahLst/>
              <a:cxnLst>
                <a:cxn ang="0">
                  <a:pos x="connsiteX0" y="connsiteY0"/>
                </a:cxn>
                <a:cxn ang="0">
                  <a:pos x="connsiteX1" y="connsiteY1"/>
                </a:cxn>
              </a:cxnLst>
              <a:rect l="l" t="t" r="r" b="b"/>
              <a:pathLst>
                <a:path w="23720" h="50193">
                  <a:moveTo>
                    <a:pt x="24" y="6"/>
                  </a:moveTo>
                  <a:cubicBezTo>
                    <a:pt x="7437" y="17161"/>
                    <a:pt x="15273" y="33681"/>
                    <a:pt x="23745" y="50200"/>
                  </a:cubicBezTo>
                </a:path>
              </a:pathLst>
            </a:custGeom>
            <a:noFill/>
            <a:ln w="24132" cap="rnd">
              <a:solidFill>
                <a:srgbClr val="190B0B"/>
              </a:solid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EFDD5EC8-827C-40DF-A362-4C73D7A15C6B}"/>
                </a:ext>
              </a:extLst>
            </p:cNvPr>
            <p:cNvSpPr/>
            <p:nvPr/>
          </p:nvSpPr>
          <p:spPr>
            <a:xfrm>
              <a:off x="1446934" y="1090708"/>
              <a:ext cx="23720" cy="50193"/>
            </a:xfrm>
            <a:custGeom>
              <a:avLst/>
              <a:gdLst>
                <a:gd name="connsiteX0" fmla="*/ 23745 w 23720"/>
                <a:gd name="connsiteY0" fmla="*/ 50200 h 50193"/>
                <a:gd name="connsiteX1" fmla="*/ 24 w 23720"/>
                <a:gd name="connsiteY1" fmla="*/ 6 h 50193"/>
              </a:gdLst>
              <a:ahLst/>
              <a:cxnLst>
                <a:cxn ang="0">
                  <a:pos x="connsiteX0" y="connsiteY0"/>
                </a:cxn>
                <a:cxn ang="0">
                  <a:pos x="connsiteX1" y="connsiteY1"/>
                </a:cxn>
              </a:cxnLst>
              <a:rect l="l" t="t" r="r" b="b"/>
              <a:pathLst>
                <a:path w="23720" h="50193">
                  <a:moveTo>
                    <a:pt x="23745" y="50200"/>
                  </a:moveTo>
                  <a:cubicBezTo>
                    <a:pt x="15273" y="33681"/>
                    <a:pt x="7437" y="16949"/>
                    <a:pt x="24" y="6"/>
                  </a:cubicBezTo>
                </a:path>
              </a:pathLst>
            </a:custGeom>
            <a:solidFill>
              <a:srgbClr val="009B93"/>
            </a:solidFill>
            <a:ln w="21168"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83BCD2C0-364D-42B7-8D3A-7CF2D2F38B08}"/>
                </a:ext>
              </a:extLst>
            </p:cNvPr>
            <p:cNvSpPr/>
            <p:nvPr/>
          </p:nvSpPr>
          <p:spPr>
            <a:xfrm>
              <a:off x="365681" y="1004859"/>
              <a:ext cx="370796" cy="383124"/>
            </a:xfrm>
            <a:custGeom>
              <a:avLst/>
              <a:gdLst>
                <a:gd name="connsiteX0" fmla="*/ 58553 w 370796"/>
                <a:gd name="connsiteY0" fmla="*/ 175653 h 383124"/>
                <a:gd name="connsiteX1" fmla="*/ 76767 w 370796"/>
                <a:gd name="connsiteY1" fmla="*/ 256556 h 383124"/>
                <a:gd name="connsiteX2" fmla="*/ 123996 w 370796"/>
                <a:gd name="connsiteY2" fmla="*/ 312468 h 383124"/>
                <a:gd name="connsiteX3" fmla="*/ 179696 w 370796"/>
                <a:gd name="connsiteY3" fmla="*/ 315009 h 383124"/>
                <a:gd name="connsiteX4" fmla="*/ 370305 w 370796"/>
                <a:gd name="connsiteY4" fmla="*/ 282182 h 383124"/>
                <a:gd name="connsiteX5" fmla="*/ 349126 w 370796"/>
                <a:gd name="connsiteY5" fmla="*/ 323269 h 383124"/>
                <a:gd name="connsiteX6" fmla="*/ 302956 w 370796"/>
                <a:gd name="connsiteY6" fmla="*/ 335129 h 383124"/>
                <a:gd name="connsiteX7" fmla="*/ 107052 w 370796"/>
                <a:gd name="connsiteY7" fmla="*/ 381299 h 383124"/>
                <a:gd name="connsiteX8" fmla="*/ 72955 w 370796"/>
                <a:gd name="connsiteY8" fmla="*/ 378546 h 383124"/>
                <a:gd name="connsiteX9" fmla="*/ 56647 w 370796"/>
                <a:gd name="connsiteY9" fmla="*/ 357367 h 383124"/>
                <a:gd name="connsiteX10" fmla="*/ 523 w 370796"/>
                <a:gd name="connsiteY10" fmla="*/ 102162 h 383124"/>
                <a:gd name="connsiteX11" fmla="*/ 62365 w 370796"/>
                <a:gd name="connsiteY11" fmla="*/ 8975 h 383124"/>
                <a:gd name="connsiteX12" fmla="*/ 58765 w 370796"/>
                <a:gd name="connsiteY12" fmla="*/ 82042 h 383124"/>
                <a:gd name="connsiteX13" fmla="*/ 58553 w 370796"/>
                <a:gd name="connsiteY13" fmla="*/ 175653 h 38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96" h="383124">
                  <a:moveTo>
                    <a:pt x="58553" y="175653"/>
                  </a:moveTo>
                  <a:cubicBezTo>
                    <a:pt x="60943" y="203318"/>
                    <a:pt x="67071" y="230533"/>
                    <a:pt x="76767" y="256556"/>
                  </a:cubicBezTo>
                  <a:cubicBezTo>
                    <a:pt x="84204" y="280867"/>
                    <a:pt x="101270" y="301071"/>
                    <a:pt x="123996" y="312468"/>
                  </a:cubicBezTo>
                  <a:cubicBezTo>
                    <a:pt x="142073" y="317870"/>
                    <a:pt x="161202" y="318743"/>
                    <a:pt x="179696" y="315009"/>
                  </a:cubicBezTo>
                  <a:cubicBezTo>
                    <a:pt x="243938" y="306961"/>
                    <a:pt x="307474" y="296018"/>
                    <a:pt x="370305" y="282182"/>
                  </a:cubicBezTo>
                  <a:cubicBezTo>
                    <a:pt x="373079" y="299049"/>
                    <a:pt x="364474" y="315742"/>
                    <a:pt x="349126" y="323269"/>
                  </a:cubicBezTo>
                  <a:cubicBezTo>
                    <a:pt x="334607" y="330057"/>
                    <a:pt x="318949" y="334079"/>
                    <a:pt x="302956" y="335129"/>
                  </a:cubicBezTo>
                  <a:cubicBezTo>
                    <a:pt x="236667" y="345507"/>
                    <a:pt x="173130" y="370074"/>
                    <a:pt x="107052" y="381299"/>
                  </a:cubicBezTo>
                  <a:cubicBezTo>
                    <a:pt x="95722" y="384476"/>
                    <a:pt x="83629" y="383499"/>
                    <a:pt x="72955" y="378546"/>
                  </a:cubicBezTo>
                  <a:cubicBezTo>
                    <a:pt x="65776" y="373018"/>
                    <a:pt x="60157" y="365720"/>
                    <a:pt x="56647" y="357367"/>
                  </a:cubicBezTo>
                  <a:cubicBezTo>
                    <a:pt x="15944" y="278671"/>
                    <a:pt x="-3407" y="190675"/>
                    <a:pt x="523" y="102162"/>
                  </a:cubicBezTo>
                  <a:cubicBezTo>
                    <a:pt x="523" y="84796"/>
                    <a:pt x="21702" y="-32959"/>
                    <a:pt x="62365" y="8975"/>
                  </a:cubicBezTo>
                  <a:cubicBezTo>
                    <a:pt x="75708" y="22530"/>
                    <a:pt x="60247" y="64464"/>
                    <a:pt x="58765" y="82042"/>
                  </a:cubicBezTo>
                  <a:cubicBezTo>
                    <a:pt x="55770" y="113171"/>
                    <a:pt x="55699" y="144511"/>
                    <a:pt x="58553" y="175653"/>
                  </a:cubicBezTo>
                  <a:close/>
                </a:path>
              </a:pathLst>
            </a:custGeom>
            <a:solidFill>
              <a:srgbClr val="87F1F9"/>
            </a:solidFill>
            <a:ln w="21168" cap="flat">
              <a:noFill/>
              <a:prstDash val="solid"/>
              <a:miter/>
            </a:ln>
          </p:spPr>
          <p:txBody>
            <a:bodyPr rtlCol="0" anchor="ctr"/>
            <a:lstStyle/>
            <a:p>
              <a:endParaRPr lang="en-US"/>
            </a:p>
          </p:txBody>
        </p:sp>
      </p:grpSp>
      <p:grpSp>
        <p:nvGrpSpPr>
          <p:cNvPr id="80" name="Group 79">
            <a:extLst>
              <a:ext uri="{FF2B5EF4-FFF2-40B4-BE49-F238E27FC236}">
                <a16:creationId xmlns="" xmlns:a16="http://schemas.microsoft.com/office/drawing/2014/main" id="{795B3C15-1741-4D27-9229-4E999AD2D96F}"/>
              </a:ext>
            </a:extLst>
          </p:cNvPr>
          <p:cNvGrpSpPr/>
          <p:nvPr/>
        </p:nvGrpSpPr>
        <p:grpSpPr>
          <a:xfrm>
            <a:off x="772158" y="169853"/>
            <a:ext cx="801825" cy="411081"/>
            <a:chOff x="772158" y="169853"/>
            <a:chExt cx="801825" cy="411081"/>
          </a:xfrm>
        </p:grpSpPr>
        <p:sp>
          <p:nvSpPr>
            <p:cNvPr id="81" name="Freeform: Shape 80">
              <a:extLst>
                <a:ext uri="{FF2B5EF4-FFF2-40B4-BE49-F238E27FC236}">
                  <a16:creationId xmlns="" xmlns:a16="http://schemas.microsoft.com/office/drawing/2014/main" id="{98462C67-5B1C-4F3D-B3DB-80F9693E665C}"/>
                </a:ext>
              </a:extLst>
            </p:cNvPr>
            <p:cNvSpPr/>
            <p:nvPr/>
          </p:nvSpPr>
          <p:spPr>
            <a:xfrm>
              <a:off x="950079" y="174936"/>
              <a:ext cx="536247" cy="390748"/>
            </a:xfrm>
            <a:custGeom>
              <a:avLst/>
              <a:gdLst>
                <a:gd name="connsiteX0" fmla="*/ 449650 w 536247"/>
                <a:gd name="connsiteY0" fmla="*/ 390755 h 390748"/>
                <a:gd name="connsiteX1" fmla="*/ 24 w 536247"/>
                <a:gd name="connsiteY1" fmla="*/ 254152 h 390748"/>
                <a:gd name="connsiteX2" fmla="*/ 58478 w 536247"/>
                <a:gd name="connsiteY2" fmla="*/ 6 h 390748"/>
                <a:gd name="connsiteX3" fmla="*/ 536271 w 536247"/>
                <a:gd name="connsiteY3" fmla="*/ 159483 h 390748"/>
                <a:gd name="connsiteX4" fmla="*/ 451556 w 536247"/>
                <a:gd name="connsiteY4" fmla="*/ 386308 h 39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7" h="390748">
                  <a:moveTo>
                    <a:pt x="449650" y="390755"/>
                  </a:moveTo>
                  <a:cubicBezTo>
                    <a:pt x="311776" y="354751"/>
                    <a:pt x="55089" y="269612"/>
                    <a:pt x="24" y="254152"/>
                  </a:cubicBezTo>
                  <a:cubicBezTo>
                    <a:pt x="8708" y="90440"/>
                    <a:pt x="58478" y="6"/>
                    <a:pt x="58478" y="6"/>
                  </a:cubicBezTo>
                  <a:cubicBezTo>
                    <a:pt x="220366" y="44955"/>
                    <a:pt x="379841" y="98184"/>
                    <a:pt x="536271" y="159483"/>
                  </a:cubicBezTo>
                  <a:cubicBezTo>
                    <a:pt x="498402" y="231137"/>
                    <a:pt x="469929" y="307372"/>
                    <a:pt x="451556" y="386308"/>
                  </a:cubicBezTo>
                  <a:close/>
                </a:path>
              </a:pathLst>
            </a:custGeom>
            <a:solidFill>
              <a:srgbClr val="FFC93C"/>
            </a:solidFill>
            <a:ln w="21168" cap="flat">
              <a:no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87C71504-A89C-4F03-965C-A6B4DCA113ED}"/>
                </a:ext>
              </a:extLst>
            </p:cNvPr>
            <p:cNvSpPr/>
            <p:nvPr/>
          </p:nvSpPr>
          <p:spPr>
            <a:xfrm>
              <a:off x="1399705" y="334413"/>
              <a:ext cx="173854" cy="246521"/>
            </a:xfrm>
            <a:custGeom>
              <a:avLst/>
              <a:gdLst>
                <a:gd name="connsiteX0" fmla="*/ 24 w 173854"/>
                <a:gd name="connsiteY0" fmla="*/ 231279 h 246521"/>
                <a:gd name="connsiteX1" fmla="*/ 1295 w 173854"/>
                <a:gd name="connsiteY1" fmla="*/ 226831 h 246521"/>
                <a:gd name="connsiteX2" fmla="*/ 86010 w 173854"/>
                <a:gd name="connsiteY2" fmla="*/ 6 h 246521"/>
                <a:gd name="connsiteX3" fmla="*/ 158442 w 173854"/>
                <a:gd name="connsiteY3" fmla="*/ 36222 h 246521"/>
                <a:gd name="connsiteX4" fmla="*/ 84951 w 173854"/>
                <a:gd name="connsiteY4" fmla="*/ 246527 h 246521"/>
                <a:gd name="connsiteX5" fmla="*/ 24 w 173854"/>
                <a:gd name="connsiteY5" fmla="*/ 231279 h 2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54" h="246521">
                  <a:moveTo>
                    <a:pt x="24" y="231279"/>
                  </a:moveTo>
                  <a:lnTo>
                    <a:pt x="1295" y="226831"/>
                  </a:lnTo>
                  <a:cubicBezTo>
                    <a:pt x="19668" y="147896"/>
                    <a:pt x="48140" y="71660"/>
                    <a:pt x="86010" y="6"/>
                  </a:cubicBezTo>
                  <a:cubicBezTo>
                    <a:pt x="111808" y="8442"/>
                    <a:pt x="136215" y="20645"/>
                    <a:pt x="158442" y="36222"/>
                  </a:cubicBezTo>
                  <a:cubicBezTo>
                    <a:pt x="208212" y="104418"/>
                    <a:pt x="125191" y="235303"/>
                    <a:pt x="84951" y="246527"/>
                  </a:cubicBezTo>
                  <a:cubicBezTo>
                    <a:pt x="56057" y="245555"/>
                    <a:pt x="27453" y="240419"/>
                    <a:pt x="24" y="231279"/>
                  </a:cubicBezTo>
                  <a:close/>
                </a:path>
              </a:pathLst>
            </a:custGeom>
            <a:solidFill>
              <a:srgbClr val="EB871E"/>
            </a:solidFill>
            <a:ln w="21168"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D548A423-D9E9-4DEA-A68C-19A077FCE211}"/>
                </a:ext>
              </a:extLst>
            </p:cNvPr>
            <p:cNvSpPr/>
            <p:nvPr/>
          </p:nvSpPr>
          <p:spPr>
            <a:xfrm>
              <a:off x="772473" y="169853"/>
              <a:ext cx="236060" cy="259440"/>
            </a:xfrm>
            <a:custGeom>
              <a:avLst/>
              <a:gdLst>
                <a:gd name="connsiteX0" fmla="*/ 168524 w 236060"/>
                <a:gd name="connsiteY0" fmla="*/ 256905 h 259440"/>
                <a:gd name="connsiteX1" fmla="*/ 4600 w 236060"/>
                <a:gd name="connsiteY1" fmla="*/ 117337 h 259440"/>
                <a:gd name="connsiteX2" fmla="*/ 16037 w 236060"/>
                <a:gd name="connsiteY2" fmla="*/ 54859 h 259440"/>
                <a:gd name="connsiteX3" fmla="*/ 210882 w 236060"/>
                <a:gd name="connsiteY3" fmla="*/ 6 h 259440"/>
                <a:gd name="connsiteX4" fmla="*/ 236084 w 236060"/>
                <a:gd name="connsiteY4" fmla="*/ 4030 h 259440"/>
                <a:gd name="connsiteX5" fmla="*/ 177631 w 236060"/>
                <a:gd name="connsiteY5" fmla="*/ 259447 h 259440"/>
                <a:gd name="connsiteX6" fmla="*/ 168524 w 236060"/>
                <a:gd name="connsiteY6" fmla="*/ 256905 h 25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60" h="259440">
                  <a:moveTo>
                    <a:pt x="168524" y="256905"/>
                  </a:moveTo>
                  <a:cubicBezTo>
                    <a:pt x="138874" y="251610"/>
                    <a:pt x="15189" y="135339"/>
                    <a:pt x="4600" y="117337"/>
                  </a:cubicBezTo>
                  <a:cubicBezTo>
                    <a:pt x="-4392" y="96094"/>
                    <a:pt x="102" y="71539"/>
                    <a:pt x="16037" y="54859"/>
                  </a:cubicBezTo>
                  <a:cubicBezTo>
                    <a:pt x="37215" y="36222"/>
                    <a:pt x="178266" y="5089"/>
                    <a:pt x="210882" y="6"/>
                  </a:cubicBezTo>
                  <a:cubicBezTo>
                    <a:pt x="219425" y="219"/>
                    <a:pt x="227901" y="1572"/>
                    <a:pt x="236084" y="4030"/>
                  </a:cubicBezTo>
                  <a:cubicBezTo>
                    <a:pt x="236084" y="4030"/>
                    <a:pt x="186738" y="95523"/>
                    <a:pt x="177631" y="259447"/>
                  </a:cubicBezTo>
                  <a:cubicBezTo>
                    <a:pt x="174647" y="258424"/>
                    <a:pt x="171605" y="257574"/>
                    <a:pt x="168524" y="256905"/>
                  </a:cubicBezTo>
                  <a:close/>
                </a:path>
              </a:pathLst>
            </a:custGeom>
            <a:solidFill>
              <a:srgbClr val="EB871E"/>
            </a:solidFill>
            <a:ln w="21168"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6C31BC70-7297-4DCB-9891-E89BC698A7E9}"/>
                </a:ext>
              </a:extLst>
            </p:cNvPr>
            <p:cNvSpPr/>
            <p:nvPr/>
          </p:nvSpPr>
          <p:spPr>
            <a:xfrm>
              <a:off x="1353651" y="313758"/>
              <a:ext cx="101118" cy="251279"/>
            </a:xfrm>
            <a:custGeom>
              <a:avLst/>
              <a:gdLst>
                <a:gd name="connsiteX0" fmla="*/ 2238 w 101118"/>
                <a:gd name="connsiteY0" fmla="*/ 233932 h 251279"/>
                <a:gd name="connsiteX1" fmla="*/ 7533 w 101118"/>
                <a:gd name="connsiteY1" fmla="*/ 229484 h 251279"/>
                <a:gd name="connsiteX2" fmla="*/ 7533 w 101118"/>
                <a:gd name="connsiteY2" fmla="*/ 233085 h 251279"/>
                <a:gd name="connsiteX3" fmla="*/ 17275 w 101118"/>
                <a:gd name="connsiteY3" fmla="*/ 250663 h 251279"/>
                <a:gd name="connsiteX4" fmla="*/ 24963 w 101118"/>
                <a:gd name="connsiteY4" fmla="*/ 248155 h 251279"/>
                <a:gd name="connsiteX5" fmla="*/ 25323 w 101118"/>
                <a:gd name="connsiteY5" fmla="*/ 247274 h 251279"/>
                <a:gd name="connsiteX6" fmla="*/ 56667 w 101118"/>
                <a:gd name="connsiteY6" fmla="*/ 130791 h 251279"/>
                <a:gd name="connsiteX7" fmla="*/ 101143 w 101118"/>
                <a:gd name="connsiteY7" fmla="*/ 17484 h 251279"/>
                <a:gd name="connsiteX8" fmla="*/ 98178 w 101118"/>
                <a:gd name="connsiteY8" fmla="*/ 14308 h 251279"/>
                <a:gd name="connsiteX9" fmla="*/ 71493 w 101118"/>
                <a:gd name="connsiteY9" fmla="*/ 61536 h 251279"/>
                <a:gd name="connsiteX10" fmla="*/ 49043 w 101118"/>
                <a:gd name="connsiteY10" fmla="*/ 121261 h 251279"/>
                <a:gd name="connsiteX11" fmla="*/ 31253 w 101118"/>
                <a:gd name="connsiteY11" fmla="*/ 177596 h 251279"/>
                <a:gd name="connsiteX12" fmla="*/ 48619 w 101118"/>
                <a:gd name="connsiteY12" fmla="*/ 115754 h 251279"/>
                <a:gd name="connsiteX13" fmla="*/ 73187 w 101118"/>
                <a:gd name="connsiteY13" fmla="*/ 48617 h 251279"/>
                <a:gd name="connsiteX14" fmla="*/ 81658 w 101118"/>
                <a:gd name="connsiteY14" fmla="*/ 541 h 251279"/>
                <a:gd name="connsiteX15" fmla="*/ 75517 w 101118"/>
                <a:gd name="connsiteY15" fmla="*/ 2236 h 251279"/>
                <a:gd name="connsiteX16" fmla="*/ 27441 w 101118"/>
                <a:gd name="connsiteY16" fmla="*/ 135239 h 251279"/>
                <a:gd name="connsiteX17" fmla="*/ 9439 w 101118"/>
                <a:gd name="connsiteY17" fmla="*/ 205129 h 251279"/>
                <a:gd name="connsiteX18" fmla="*/ 7956 w 101118"/>
                <a:gd name="connsiteY18" fmla="*/ 221436 h 251279"/>
                <a:gd name="connsiteX19" fmla="*/ 967 w 101118"/>
                <a:gd name="connsiteY19" fmla="*/ 232026 h 251279"/>
                <a:gd name="connsiteX20" fmla="*/ 2238 w 101118"/>
                <a:gd name="connsiteY20" fmla="*/ 233932 h 251279"/>
                <a:gd name="connsiteX21" fmla="*/ 26382 w 101118"/>
                <a:gd name="connsiteY21" fmla="*/ 192845 h 251279"/>
                <a:gd name="connsiteX22" fmla="*/ 16428 w 101118"/>
                <a:gd name="connsiteY22" fmla="*/ 237320 h 251279"/>
                <a:gd name="connsiteX23" fmla="*/ 12827 w 101118"/>
                <a:gd name="connsiteY23" fmla="*/ 228425 h 251279"/>
                <a:gd name="connsiteX24" fmla="*/ 12827 w 101118"/>
                <a:gd name="connsiteY24" fmla="*/ 223131 h 251279"/>
                <a:gd name="connsiteX25" fmla="*/ 26382 w 101118"/>
                <a:gd name="connsiteY25" fmla="*/ 192845 h 251279"/>
                <a:gd name="connsiteX26" fmla="*/ 76576 w 101118"/>
                <a:gd name="connsiteY26" fmla="*/ 20873 h 251279"/>
                <a:gd name="connsiteX27" fmla="*/ 72763 w 101118"/>
                <a:gd name="connsiteY27" fmla="*/ 27862 h 251279"/>
                <a:gd name="connsiteX28" fmla="*/ 66198 w 101118"/>
                <a:gd name="connsiteY28" fmla="*/ 41205 h 251279"/>
                <a:gd name="connsiteX29" fmla="*/ 60480 w 101118"/>
                <a:gd name="connsiteY29" fmla="*/ 54336 h 251279"/>
                <a:gd name="connsiteX30" fmla="*/ 78058 w 101118"/>
                <a:gd name="connsiteY30" fmla="*/ 15578 h 251279"/>
                <a:gd name="connsiteX31" fmla="*/ 76576 w 101118"/>
                <a:gd name="connsiteY31" fmla="*/ 20873 h 25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18" h="251279">
                  <a:moveTo>
                    <a:pt x="2238" y="233932"/>
                  </a:moveTo>
                  <a:cubicBezTo>
                    <a:pt x="4097" y="232566"/>
                    <a:pt x="5866" y="231079"/>
                    <a:pt x="7533" y="229484"/>
                  </a:cubicBezTo>
                  <a:cubicBezTo>
                    <a:pt x="7431" y="230683"/>
                    <a:pt x="7431" y="231886"/>
                    <a:pt x="7533" y="233085"/>
                  </a:cubicBezTo>
                  <a:cubicBezTo>
                    <a:pt x="9227" y="239226"/>
                    <a:pt x="10921" y="247698"/>
                    <a:pt x="17275" y="250663"/>
                  </a:cubicBezTo>
                  <a:cubicBezTo>
                    <a:pt x="20089" y="252095"/>
                    <a:pt x="23533" y="250972"/>
                    <a:pt x="24963" y="248155"/>
                  </a:cubicBezTo>
                  <a:cubicBezTo>
                    <a:pt x="25107" y="247874"/>
                    <a:pt x="25227" y="247577"/>
                    <a:pt x="25323" y="247274"/>
                  </a:cubicBezTo>
                  <a:cubicBezTo>
                    <a:pt x="35700" y="208305"/>
                    <a:pt x="43960" y="169336"/>
                    <a:pt x="56667" y="130791"/>
                  </a:cubicBezTo>
                  <a:cubicBezTo>
                    <a:pt x="68282" y="91839"/>
                    <a:pt x="83160" y="53935"/>
                    <a:pt x="101143" y="17484"/>
                  </a:cubicBezTo>
                  <a:cubicBezTo>
                    <a:pt x="101143" y="15578"/>
                    <a:pt x="101143" y="13037"/>
                    <a:pt x="98178" y="14308"/>
                  </a:cubicBezTo>
                  <a:cubicBezTo>
                    <a:pt x="85072" y="27270"/>
                    <a:pt x="75834" y="43623"/>
                    <a:pt x="71493" y="61536"/>
                  </a:cubicBezTo>
                  <a:cubicBezTo>
                    <a:pt x="63233" y="81233"/>
                    <a:pt x="55820" y="101141"/>
                    <a:pt x="49043" y="121261"/>
                  </a:cubicBezTo>
                  <a:cubicBezTo>
                    <a:pt x="42266" y="141380"/>
                    <a:pt x="36759" y="158535"/>
                    <a:pt x="31253" y="177596"/>
                  </a:cubicBezTo>
                  <a:cubicBezTo>
                    <a:pt x="36971" y="156417"/>
                    <a:pt x="42266" y="136298"/>
                    <a:pt x="48619" y="115754"/>
                  </a:cubicBezTo>
                  <a:cubicBezTo>
                    <a:pt x="55191" y="92815"/>
                    <a:pt x="63402" y="70381"/>
                    <a:pt x="73187" y="48617"/>
                  </a:cubicBezTo>
                  <a:cubicBezTo>
                    <a:pt x="79329" y="35486"/>
                    <a:pt x="98390" y="12613"/>
                    <a:pt x="81658" y="541"/>
                  </a:cubicBezTo>
                  <a:cubicBezTo>
                    <a:pt x="79485" y="-601"/>
                    <a:pt x="76798" y="141"/>
                    <a:pt x="75517" y="2236"/>
                  </a:cubicBezTo>
                  <a:cubicBezTo>
                    <a:pt x="54655" y="44670"/>
                    <a:pt x="38534" y="89274"/>
                    <a:pt x="27441" y="135239"/>
                  </a:cubicBezTo>
                  <a:cubicBezTo>
                    <a:pt x="20051" y="158156"/>
                    <a:pt x="14041" y="181493"/>
                    <a:pt x="9439" y="205129"/>
                  </a:cubicBezTo>
                  <a:cubicBezTo>
                    <a:pt x="8481" y="210512"/>
                    <a:pt x="7984" y="215968"/>
                    <a:pt x="7956" y="221436"/>
                  </a:cubicBezTo>
                  <a:cubicBezTo>
                    <a:pt x="5826" y="225094"/>
                    <a:pt x="3492" y="228629"/>
                    <a:pt x="967" y="232026"/>
                  </a:cubicBezTo>
                  <a:cubicBezTo>
                    <a:pt x="-939" y="232661"/>
                    <a:pt x="332" y="235202"/>
                    <a:pt x="2238" y="233932"/>
                  </a:cubicBezTo>
                  <a:close/>
                  <a:moveTo>
                    <a:pt x="26382" y="192845"/>
                  </a:moveTo>
                  <a:cubicBezTo>
                    <a:pt x="22358" y="207670"/>
                    <a:pt x="19181" y="222495"/>
                    <a:pt x="16428" y="237320"/>
                  </a:cubicBezTo>
                  <a:cubicBezTo>
                    <a:pt x="14005" y="235010"/>
                    <a:pt x="12694" y="231769"/>
                    <a:pt x="12827" y="228425"/>
                  </a:cubicBezTo>
                  <a:cubicBezTo>
                    <a:pt x="12724" y="226661"/>
                    <a:pt x="12724" y="224895"/>
                    <a:pt x="12827" y="223131"/>
                  </a:cubicBezTo>
                  <a:cubicBezTo>
                    <a:pt x="19094" y="213911"/>
                    <a:pt x="23681" y="203659"/>
                    <a:pt x="26382" y="192845"/>
                  </a:cubicBezTo>
                  <a:close/>
                  <a:moveTo>
                    <a:pt x="76576" y="20873"/>
                  </a:moveTo>
                  <a:lnTo>
                    <a:pt x="72763" y="27862"/>
                  </a:lnTo>
                  <a:cubicBezTo>
                    <a:pt x="70434" y="32310"/>
                    <a:pt x="68316" y="36757"/>
                    <a:pt x="66198" y="41205"/>
                  </a:cubicBezTo>
                  <a:cubicBezTo>
                    <a:pt x="64080" y="45652"/>
                    <a:pt x="62386" y="50100"/>
                    <a:pt x="60480" y="54336"/>
                  </a:cubicBezTo>
                  <a:cubicBezTo>
                    <a:pt x="65601" y="41095"/>
                    <a:pt x="71469" y="28154"/>
                    <a:pt x="78058" y="15578"/>
                  </a:cubicBezTo>
                  <a:cubicBezTo>
                    <a:pt x="77848" y="17411"/>
                    <a:pt x="77349" y="19198"/>
                    <a:pt x="76576" y="20873"/>
                  </a:cubicBezTo>
                  <a:close/>
                </a:path>
              </a:pathLst>
            </a:custGeom>
            <a:solidFill>
              <a:srgbClr val="000000"/>
            </a:solidFill>
            <a:ln w="21168"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25693F1F-8770-4980-B998-50293BBBA486}"/>
                </a:ext>
              </a:extLst>
            </p:cNvPr>
            <p:cNvSpPr/>
            <p:nvPr/>
          </p:nvSpPr>
          <p:spPr>
            <a:xfrm>
              <a:off x="1343458" y="309509"/>
              <a:ext cx="81918" cy="247235"/>
            </a:xfrm>
            <a:custGeom>
              <a:avLst/>
              <a:gdLst>
                <a:gd name="connsiteX0" fmla="*/ 18149 w 81918"/>
                <a:gd name="connsiteY0" fmla="*/ 246864 h 247235"/>
                <a:gd name="connsiteX1" fmla="*/ 23232 w 81918"/>
                <a:gd name="connsiteY1" fmla="*/ 241146 h 247235"/>
                <a:gd name="connsiteX2" fmla="*/ 27885 w 81918"/>
                <a:gd name="connsiteY2" fmla="*/ 238420 h 247235"/>
                <a:gd name="connsiteX3" fmla="*/ 27892 w 81918"/>
                <a:gd name="connsiteY3" fmla="*/ 238393 h 247235"/>
                <a:gd name="connsiteX4" fmla="*/ 30857 w 81918"/>
                <a:gd name="connsiteY4" fmla="*/ 215096 h 247235"/>
                <a:gd name="connsiteX5" fmla="*/ 27212 w 81918"/>
                <a:gd name="connsiteY5" fmla="*/ 213022 h 247235"/>
                <a:gd name="connsiteX6" fmla="*/ 25138 w 81918"/>
                <a:gd name="connsiteY6" fmla="*/ 215096 h 247235"/>
                <a:gd name="connsiteX7" fmla="*/ 18785 w 81918"/>
                <a:gd name="connsiteY7" fmla="*/ 228438 h 247235"/>
                <a:gd name="connsiteX8" fmla="*/ 14761 w 81918"/>
                <a:gd name="connsiteY8" fmla="*/ 233310 h 247235"/>
                <a:gd name="connsiteX9" fmla="*/ 35940 w 81918"/>
                <a:gd name="connsiteY9" fmla="*/ 114497 h 247235"/>
                <a:gd name="connsiteX10" fmla="*/ 55848 w 81918"/>
                <a:gd name="connsiteY10" fmla="*/ 59220 h 247235"/>
                <a:gd name="connsiteX11" fmla="*/ 68343 w 81918"/>
                <a:gd name="connsiteY11" fmla="*/ 30417 h 247235"/>
                <a:gd name="connsiteX12" fmla="*/ 81686 w 81918"/>
                <a:gd name="connsiteY12" fmla="*/ 4579 h 247235"/>
                <a:gd name="connsiteX13" fmla="*/ 75332 w 81918"/>
                <a:gd name="connsiteY13" fmla="*/ 978 h 247235"/>
                <a:gd name="connsiteX14" fmla="*/ 56907 w 81918"/>
                <a:gd name="connsiteY14" fmla="*/ 30840 h 247235"/>
                <a:gd name="connsiteX15" fmla="*/ 45046 w 81918"/>
                <a:gd name="connsiteY15" fmla="*/ 61126 h 247235"/>
                <a:gd name="connsiteX16" fmla="*/ 21114 w 81918"/>
                <a:gd name="connsiteY16" fmla="*/ 131651 h 247235"/>
                <a:gd name="connsiteX17" fmla="*/ 3536 w 81918"/>
                <a:gd name="connsiteY17" fmla="*/ 202177 h 247235"/>
                <a:gd name="connsiteX18" fmla="*/ 18149 w 81918"/>
                <a:gd name="connsiteY18" fmla="*/ 246864 h 24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918" h="247235">
                  <a:moveTo>
                    <a:pt x="18149" y="246864"/>
                  </a:moveTo>
                  <a:cubicBezTo>
                    <a:pt x="20894" y="246243"/>
                    <a:pt x="22938" y="243943"/>
                    <a:pt x="23232" y="241146"/>
                  </a:cubicBezTo>
                  <a:cubicBezTo>
                    <a:pt x="25270" y="241677"/>
                    <a:pt x="27352" y="240457"/>
                    <a:pt x="27885" y="238420"/>
                  </a:cubicBezTo>
                  <a:cubicBezTo>
                    <a:pt x="27887" y="238412"/>
                    <a:pt x="27890" y="238401"/>
                    <a:pt x="27892" y="238393"/>
                  </a:cubicBezTo>
                  <a:cubicBezTo>
                    <a:pt x="30355" y="230887"/>
                    <a:pt x="31361" y="222979"/>
                    <a:pt x="30857" y="215096"/>
                  </a:cubicBezTo>
                  <a:cubicBezTo>
                    <a:pt x="30422" y="213516"/>
                    <a:pt x="28792" y="212588"/>
                    <a:pt x="27212" y="213022"/>
                  </a:cubicBezTo>
                  <a:cubicBezTo>
                    <a:pt x="26204" y="213300"/>
                    <a:pt x="25416" y="214088"/>
                    <a:pt x="25138" y="215096"/>
                  </a:cubicBezTo>
                  <a:cubicBezTo>
                    <a:pt x="23453" y="219736"/>
                    <a:pt x="21324" y="224205"/>
                    <a:pt x="18785" y="228438"/>
                  </a:cubicBezTo>
                  <a:cubicBezTo>
                    <a:pt x="17624" y="230205"/>
                    <a:pt x="16275" y="231838"/>
                    <a:pt x="14761" y="233310"/>
                  </a:cubicBezTo>
                  <a:cubicBezTo>
                    <a:pt x="6713" y="221026"/>
                    <a:pt x="33398" y="125510"/>
                    <a:pt x="35940" y="114497"/>
                  </a:cubicBezTo>
                  <a:cubicBezTo>
                    <a:pt x="41870" y="95859"/>
                    <a:pt x="48647" y="77434"/>
                    <a:pt x="55848" y="59220"/>
                  </a:cubicBezTo>
                  <a:cubicBezTo>
                    <a:pt x="59660" y="49478"/>
                    <a:pt x="63684" y="39735"/>
                    <a:pt x="68343" y="30417"/>
                  </a:cubicBezTo>
                  <a:cubicBezTo>
                    <a:pt x="73002" y="21098"/>
                    <a:pt x="78509" y="13897"/>
                    <a:pt x="81686" y="4579"/>
                  </a:cubicBezTo>
                  <a:cubicBezTo>
                    <a:pt x="83168" y="766"/>
                    <a:pt x="77874" y="-1351"/>
                    <a:pt x="75332" y="978"/>
                  </a:cubicBezTo>
                  <a:cubicBezTo>
                    <a:pt x="67068" y="9456"/>
                    <a:pt x="60778" y="19652"/>
                    <a:pt x="56907" y="30840"/>
                  </a:cubicBezTo>
                  <a:cubicBezTo>
                    <a:pt x="52459" y="40794"/>
                    <a:pt x="48647" y="50960"/>
                    <a:pt x="45046" y="61126"/>
                  </a:cubicBezTo>
                  <a:cubicBezTo>
                    <a:pt x="36575" y="84423"/>
                    <a:pt x="28315" y="107931"/>
                    <a:pt x="21114" y="131651"/>
                  </a:cubicBezTo>
                  <a:cubicBezTo>
                    <a:pt x="14013" y="154834"/>
                    <a:pt x="8145" y="178374"/>
                    <a:pt x="3536" y="202177"/>
                  </a:cubicBezTo>
                  <a:cubicBezTo>
                    <a:pt x="1206" y="215308"/>
                    <a:pt x="-8112" y="251312"/>
                    <a:pt x="18149" y="246864"/>
                  </a:cubicBezTo>
                  <a:close/>
                </a:path>
              </a:pathLst>
            </a:custGeom>
            <a:solidFill>
              <a:srgbClr val="000000"/>
            </a:solidFill>
            <a:ln w="21168"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0FD7F58B-F89D-407E-AA76-30EA8EBDD4ED}"/>
                </a:ext>
              </a:extLst>
            </p:cNvPr>
            <p:cNvSpPr/>
            <p:nvPr/>
          </p:nvSpPr>
          <p:spPr>
            <a:xfrm>
              <a:off x="1001544" y="191485"/>
              <a:ext cx="75396" cy="256975"/>
            </a:xfrm>
            <a:custGeom>
              <a:avLst/>
              <a:gdLst>
                <a:gd name="connsiteX0" fmla="*/ 12308 w 75396"/>
                <a:gd name="connsiteY0" fmla="*/ 250945 h 256975"/>
                <a:gd name="connsiteX1" fmla="*/ 34546 w 75396"/>
                <a:gd name="connsiteY1" fmla="*/ 121966 h 256975"/>
                <a:gd name="connsiteX2" fmla="*/ 53818 w 75396"/>
                <a:gd name="connsiteY2" fmla="*/ 60972 h 256975"/>
                <a:gd name="connsiteX3" fmla="*/ 65255 w 75396"/>
                <a:gd name="connsiteY3" fmla="*/ 31109 h 256975"/>
                <a:gd name="connsiteX4" fmla="*/ 75421 w 75396"/>
                <a:gd name="connsiteY4" fmla="*/ 2094 h 256975"/>
                <a:gd name="connsiteX5" fmla="*/ 73273 w 75396"/>
                <a:gd name="connsiteY5" fmla="*/ 6 h 256975"/>
                <a:gd name="connsiteX6" fmla="*/ 71820 w 75396"/>
                <a:gd name="connsiteY6" fmla="*/ 612 h 256975"/>
                <a:gd name="connsiteX7" fmla="*/ 57419 w 75396"/>
                <a:gd name="connsiteY7" fmla="*/ 27721 h 256975"/>
                <a:gd name="connsiteX8" fmla="*/ 45770 w 75396"/>
                <a:gd name="connsiteY8" fmla="*/ 56948 h 256975"/>
                <a:gd name="connsiteX9" fmla="*/ 24592 w 75396"/>
                <a:gd name="connsiteY9" fmla="*/ 120484 h 256975"/>
                <a:gd name="connsiteX10" fmla="*/ 24 w 75396"/>
                <a:gd name="connsiteY10" fmla="*/ 250945 h 256975"/>
                <a:gd name="connsiteX11" fmla="*/ 12308 w 75396"/>
                <a:gd name="connsiteY11" fmla="*/ 250945 h 25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96" h="256975">
                  <a:moveTo>
                    <a:pt x="12308" y="250945"/>
                  </a:moveTo>
                  <a:cubicBezTo>
                    <a:pt x="16019" y="207395"/>
                    <a:pt x="23459" y="164244"/>
                    <a:pt x="34546" y="121966"/>
                  </a:cubicBezTo>
                  <a:cubicBezTo>
                    <a:pt x="40052" y="100788"/>
                    <a:pt x="46618" y="81091"/>
                    <a:pt x="53818" y="60972"/>
                  </a:cubicBezTo>
                  <a:cubicBezTo>
                    <a:pt x="57419" y="50806"/>
                    <a:pt x="61231" y="41063"/>
                    <a:pt x="65255" y="31109"/>
                  </a:cubicBezTo>
                  <a:cubicBezTo>
                    <a:pt x="69859" y="21908"/>
                    <a:pt x="73275" y="12158"/>
                    <a:pt x="75421" y="2094"/>
                  </a:cubicBezTo>
                  <a:cubicBezTo>
                    <a:pt x="75404" y="925"/>
                    <a:pt x="74442" y="-10"/>
                    <a:pt x="73273" y="6"/>
                  </a:cubicBezTo>
                  <a:cubicBezTo>
                    <a:pt x="72729" y="14"/>
                    <a:pt x="72208" y="231"/>
                    <a:pt x="71820" y="612"/>
                  </a:cubicBezTo>
                  <a:cubicBezTo>
                    <a:pt x="65547" y="8786"/>
                    <a:pt x="60680" y="17947"/>
                    <a:pt x="57419" y="27721"/>
                  </a:cubicBezTo>
                  <a:cubicBezTo>
                    <a:pt x="53183" y="37463"/>
                    <a:pt x="49371" y="47205"/>
                    <a:pt x="45770" y="56948"/>
                  </a:cubicBezTo>
                  <a:cubicBezTo>
                    <a:pt x="37934" y="78126"/>
                    <a:pt x="30945" y="99305"/>
                    <a:pt x="24592" y="120484"/>
                  </a:cubicBezTo>
                  <a:cubicBezTo>
                    <a:pt x="12579" y="163163"/>
                    <a:pt x="4357" y="206819"/>
                    <a:pt x="24" y="250945"/>
                  </a:cubicBezTo>
                  <a:cubicBezTo>
                    <a:pt x="24" y="258993"/>
                    <a:pt x="11461" y="258993"/>
                    <a:pt x="12308" y="250945"/>
                  </a:cubicBezTo>
                  <a:close/>
                </a:path>
              </a:pathLst>
            </a:custGeom>
            <a:solidFill>
              <a:srgbClr val="000000"/>
            </a:solidFill>
            <a:ln w="21168"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ECE0206C-3CE4-4FEE-BD3C-DDC3B57AEA9B}"/>
                </a:ext>
              </a:extLst>
            </p:cNvPr>
            <p:cNvSpPr/>
            <p:nvPr/>
          </p:nvSpPr>
          <p:spPr>
            <a:xfrm>
              <a:off x="980362" y="183872"/>
              <a:ext cx="69635" cy="254317"/>
            </a:xfrm>
            <a:custGeom>
              <a:avLst/>
              <a:gdLst>
                <a:gd name="connsiteX0" fmla="*/ 5110 w 69635"/>
                <a:gd name="connsiteY0" fmla="*/ 253053 h 254317"/>
                <a:gd name="connsiteX1" fmla="*/ 24171 w 69635"/>
                <a:gd name="connsiteY1" fmla="*/ 124498 h 254317"/>
                <a:gd name="connsiteX2" fmla="*/ 41326 w 69635"/>
                <a:gd name="connsiteY2" fmla="*/ 63503 h 254317"/>
                <a:gd name="connsiteX3" fmla="*/ 69070 w 69635"/>
                <a:gd name="connsiteY3" fmla="*/ 3778 h 254317"/>
                <a:gd name="connsiteX4" fmla="*/ 66529 w 69635"/>
                <a:gd name="connsiteY4" fmla="*/ 390 h 254317"/>
                <a:gd name="connsiteX5" fmla="*/ 36243 w 69635"/>
                <a:gd name="connsiteY5" fmla="*/ 50372 h 254317"/>
                <a:gd name="connsiteX6" fmla="*/ 16123 w 69635"/>
                <a:gd name="connsiteY6" fmla="*/ 117085 h 254317"/>
                <a:gd name="connsiteX7" fmla="*/ 27 w 69635"/>
                <a:gd name="connsiteY7" fmla="*/ 253053 h 254317"/>
                <a:gd name="connsiteX8" fmla="*/ 4475 w 69635"/>
                <a:gd name="connsiteY8" fmla="*/ 253688 h 254317"/>
                <a:gd name="connsiteX9" fmla="*/ 5110 w 69635"/>
                <a:gd name="connsiteY9" fmla="*/ 253053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5" h="254317">
                  <a:moveTo>
                    <a:pt x="5110" y="253053"/>
                  </a:moveTo>
                  <a:cubicBezTo>
                    <a:pt x="8270" y="209789"/>
                    <a:pt x="14641" y="166817"/>
                    <a:pt x="24171" y="124498"/>
                  </a:cubicBezTo>
                  <a:cubicBezTo>
                    <a:pt x="28830" y="103319"/>
                    <a:pt x="34760" y="83622"/>
                    <a:pt x="41326" y="63503"/>
                  </a:cubicBezTo>
                  <a:cubicBezTo>
                    <a:pt x="46981" y="42115"/>
                    <a:pt x="56373" y="21895"/>
                    <a:pt x="69070" y="3778"/>
                  </a:cubicBezTo>
                  <a:cubicBezTo>
                    <a:pt x="70553" y="2084"/>
                    <a:pt x="69070" y="-1093"/>
                    <a:pt x="66529" y="390"/>
                  </a:cubicBezTo>
                  <a:cubicBezTo>
                    <a:pt x="51460" y="13477"/>
                    <a:pt x="40868" y="30956"/>
                    <a:pt x="36243" y="50372"/>
                  </a:cubicBezTo>
                  <a:cubicBezTo>
                    <a:pt x="28415" y="72256"/>
                    <a:pt x="21700" y="94522"/>
                    <a:pt x="16123" y="117085"/>
                  </a:cubicBezTo>
                  <a:cubicBezTo>
                    <a:pt x="5282" y="161590"/>
                    <a:pt x="-121" y="207247"/>
                    <a:pt x="27" y="253053"/>
                  </a:cubicBezTo>
                  <a:cubicBezTo>
                    <a:pt x="1080" y="254457"/>
                    <a:pt x="3071" y="254741"/>
                    <a:pt x="4475" y="253688"/>
                  </a:cubicBezTo>
                  <a:cubicBezTo>
                    <a:pt x="4716" y="253508"/>
                    <a:pt x="4930" y="253294"/>
                    <a:pt x="5110" y="253053"/>
                  </a:cubicBezTo>
                  <a:close/>
                </a:path>
              </a:pathLst>
            </a:custGeom>
            <a:solidFill>
              <a:srgbClr val="000000"/>
            </a:solidFill>
            <a:ln w="21168" cap="flat">
              <a:no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2350093D-6521-4D40-8FF5-46A2B080477D}"/>
                </a:ext>
              </a:extLst>
            </p:cNvPr>
            <p:cNvSpPr/>
            <p:nvPr/>
          </p:nvSpPr>
          <p:spPr>
            <a:xfrm>
              <a:off x="992618" y="191910"/>
              <a:ext cx="74579" cy="257000"/>
            </a:xfrm>
            <a:custGeom>
              <a:avLst/>
              <a:gdLst>
                <a:gd name="connsiteX0" fmla="*/ 8950 w 74579"/>
                <a:gd name="connsiteY0" fmla="*/ 252427 h 257000"/>
                <a:gd name="connsiteX1" fmla="*/ 74604 w 74579"/>
                <a:gd name="connsiteY1" fmla="*/ 2517 h 257000"/>
                <a:gd name="connsiteX2" fmla="*/ 70792 w 74579"/>
                <a:gd name="connsiteY2" fmla="*/ 1034 h 257000"/>
                <a:gd name="connsiteX3" fmla="*/ 55 w 74579"/>
                <a:gd name="connsiteY3" fmla="*/ 252215 h 257000"/>
                <a:gd name="connsiteX4" fmla="*/ 8950 w 74579"/>
                <a:gd name="connsiteY4" fmla="*/ 252427 h 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 h="257000">
                  <a:moveTo>
                    <a:pt x="8950" y="252427"/>
                  </a:moveTo>
                  <a:cubicBezTo>
                    <a:pt x="16578" y="166015"/>
                    <a:pt x="38776" y="81520"/>
                    <a:pt x="74604" y="2517"/>
                  </a:cubicBezTo>
                  <a:cubicBezTo>
                    <a:pt x="74604" y="399"/>
                    <a:pt x="71851" y="-1083"/>
                    <a:pt x="70792" y="1034"/>
                  </a:cubicBezTo>
                  <a:cubicBezTo>
                    <a:pt x="31450" y="79500"/>
                    <a:pt x="7442" y="164751"/>
                    <a:pt x="55" y="252215"/>
                  </a:cubicBezTo>
                  <a:cubicBezTo>
                    <a:pt x="-581" y="258569"/>
                    <a:pt x="8950" y="258569"/>
                    <a:pt x="8950" y="252427"/>
                  </a:cubicBezTo>
                  <a:close/>
                </a:path>
              </a:pathLst>
            </a:custGeom>
            <a:solidFill>
              <a:srgbClr val="000000"/>
            </a:solidFill>
            <a:ln w="21168"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C8E2F969-2A62-49CA-8C35-94FB21542D0A}"/>
                </a:ext>
              </a:extLst>
            </p:cNvPr>
            <p:cNvSpPr/>
            <p:nvPr/>
          </p:nvSpPr>
          <p:spPr>
            <a:xfrm>
              <a:off x="982479" y="191698"/>
              <a:ext cx="73493" cy="252870"/>
            </a:xfrm>
            <a:custGeom>
              <a:avLst/>
              <a:gdLst>
                <a:gd name="connsiteX0" fmla="*/ 9982 w 73493"/>
                <a:gd name="connsiteY0" fmla="*/ 248615 h 252870"/>
                <a:gd name="connsiteX1" fmla="*/ 73518 w 73493"/>
                <a:gd name="connsiteY1" fmla="*/ 2517 h 252870"/>
                <a:gd name="connsiteX2" fmla="*/ 69918 w 73493"/>
                <a:gd name="connsiteY2" fmla="*/ 1034 h 252870"/>
                <a:gd name="connsiteX3" fmla="*/ 28 w 73493"/>
                <a:gd name="connsiteY3" fmla="*/ 248403 h 252870"/>
                <a:gd name="connsiteX4" fmla="*/ 9982 w 73493"/>
                <a:gd name="connsiteY4" fmla="*/ 248615 h 25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93" h="252870">
                  <a:moveTo>
                    <a:pt x="9982" y="248615"/>
                  </a:moveTo>
                  <a:cubicBezTo>
                    <a:pt x="21372" y="164361"/>
                    <a:pt x="42699" y="81754"/>
                    <a:pt x="73518" y="2517"/>
                  </a:cubicBezTo>
                  <a:cubicBezTo>
                    <a:pt x="73518" y="399"/>
                    <a:pt x="70765" y="-1083"/>
                    <a:pt x="69918" y="1034"/>
                  </a:cubicBezTo>
                  <a:cubicBezTo>
                    <a:pt x="34174" y="79456"/>
                    <a:pt x="10607" y="162872"/>
                    <a:pt x="28" y="248403"/>
                  </a:cubicBezTo>
                  <a:cubicBezTo>
                    <a:pt x="-184" y="254333"/>
                    <a:pt x="9135" y="254333"/>
                    <a:pt x="9982" y="248615"/>
                  </a:cubicBezTo>
                  <a:close/>
                </a:path>
              </a:pathLst>
            </a:custGeom>
            <a:solidFill>
              <a:srgbClr val="000000"/>
            </a:solidFill>
            <a:ln w="21168"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D7E7E31E-EE83-4D94-9D96-EDCA178E65A2}"/>
                </a:ext>
              </a:extLst>
            </p:cNvPr>
            <p:cNvSpPr/>
            <p:nvPr/>
          </p:nvSpPr>
          <p:spPr>
            <a:xfrm>
              <a:off x="1006626" y="183054"/>
              <a:ext cx="47229" cy="161524"/>
            </a:xfrm>
            <a:custGeom>
              <a:avLst/>
              <a:gdLst>
                <a:gd name="connsiteX0" fmla="*/ 4684 w 47229"/>
                <a:gd name="connsiteY0" fmla="*/ 159201 h 161524"/>
                <a:gd name="connsiteX1" fmla="*/ 16121 w 47229"/>
                <a:gd name="connsiteY1" fmla="*/ 78722 h 161524"/>
                <a:gd name="connsiteX2" fmla="*/ 29887 w 47229"/>
                <a:gd name="connsiteY2" fmla="*/ 40388 h 161524"/>
                <a:gd name="connsiteX3" fmla="*/ 38994 w 47229"/>
                <a:gd name="connsiteY3" fmla="*/ 23445 h 161524"/>
                <a:gd name="connsiteX4" fmla="*/ 47253 w 47229"/>
                <a:gd name="connsiteY4" fmla="*/ 5232 h 161524"/>
                <a:gd name="connsiteX5" fmla="*/ 41889 w 47229"/>
                <a:gd name="connsiteY5" fmla="*/ 7 h 161524"/>
                <a:gd name="connsiteX6" fmla="*/ 38358 w 47229"/>
                <a:gd name="connsiteY6" fmla="*/ 1419 h 161524"/>
                <a:gd name="connsiteX7" fmla="*/ 29463 w 47229"/>
                <a:gd name="connsiteY7" fmla="*/ 19421 h 161524"/>
                <a:gd name="connsiteX8" fmla="*/ 23957 w 47229"/>
                <a:gd name="connsiteY8" fmla="*/ 38906 h 161524"/>
                <a:gd name="connsiteX9" fmla="*/ 12308 w 47229"/>
                <a:gd name="connsiteY9" fmla="*/ 78722 h 161524"/>
                <a:gd name="connsiteX10" fmla="*/ 25 w 47229"/>
                <a:gd name="connsiteY10" fmla="*/ 159201 h 161524"/>
                <a:gd name="connsiteX11" fmla="*/ 2354 w 47229"/>
                <a:gd name="connsiteY11" fmla="*/ 161531 h 161524"/>
                <a:gd name="connsiteX12" fmla="*/ 4684 w 47229"/>
                <a:gd name="connsiteY12" fmla="*/ 159201 h 1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9" h="161524">
                  <a:moveTo>
                    <a:pt x="4684" y="159201"/>
                  </a:moveTo>
                  <a:cubicBezTo>
                    <a:pt x="6912" y="132173"/>
                    <a:pt x="10731" y="105300"/>
                    <a:pt x="16121" y="78722"/>
                  </a:cubicBezTo>
                  <a:cubicBezTo>
                    <a:pt x="18618" y="65287"/>
                    <a:pt x="23266" y="52343"/>
                    <a:pt x="29887" y="40388"/>
                  </a:cubicBezTo>
                  <a:cubicBezTo>
                    <a:pt x="33064" y="34882"/>
                    <a:pt x="36029" y="29164"/>
                    <a:pt x="38994" y="23445"/>
                  </a:cubicBezTo>
                  <a:cubicBezTo>
                    <a:pt x="41959" y="17727"/>
                    <a:pt x="47253" y="11373"/>
                    <a:pt x="47253" y="5232"/>
                  </a:cubicBezTo>
                  <a:cubicBezTo>
                    <a:pt x="47215" y="2308"/>
                    <a:pt x="44814" y="-32"/>
                    <a:pt x="41889" y="7"/>
                  </a:cubicBezTo>
                  <a:cubicBezTo>
                    <a:pt x="40578" y="24"/>
                    <a:pt x="39320" y="527"/>
                    <a:pt x="38358" y="1419"/>
                  </a:cubicBezTo>
                  <a:cubicBezTo>
                    <a:pt x="33993" y="6620"/>
                    <a:pt x="30941" y="12794"/>
                    <a:pt x="29463" y="19421"/>
                  </a:cubicBezTo>
                  <a:cubicBezTo>
                    <a:pt x="26987" y="25718"/>
                    <a:pt x="25143" y="32245"/>
                    <a:pt x="23957" y="38906"/>
                  </a:cubicBezTo>
                  <a:cubicBezTo>
                    <a:pt x="21415" y="52460"/>
                    <a:pt x="16121" y="65379"/>
                    <a:pt x="12308" y="78722"/>
                  </a:cubicBezTo>
                  <a:cubicBezTo>
                    <a:pt x="4121" y="104762"/>
                    <a:pt x="-22" y="131904"/>
                    <a:pt x="25" y="159201"/>
                  </a:cubicBezTo>
                  <a:cubicBezTo>
                    <a:pt x="25" y="160488"/>
                    <a:pt x="1067" y="161531"/>
                    <a:pt x="2354" y="161531"/>
                  </a:cubicBezTo>
                  <a:cubicBezTo>
                    <a:pt x="3642" y="161531"/>
                    <a:pt x="4684" y="160488"/>
                    <a:pt x="4684" y="159201"/>
                  </a:cubicBezTo>
                  <a:close/>
                </a:path>
              </a:pathLst>
            </a:custGeom>
            <a:solidFill>
              <a:srgbClr val="000000"/>
            </a:solidFill>
            <a:ln w="21168"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771A1EA8-6369-4F04-9937-B155B888EE08}"/>
                </a:ext>
              </a:extLst>
            </p:cNvPr>
            <p:cNvSpPr/>
            <p:nvPr/>
          </p:nvSpPr>
          <p:spPr>
            <a:xfrm>
              <a:off x="1071686" y="299417"/>
              <a:ext cx="268304" cy="157650"/>
            </a:xfrm>
            <a:custGeom>
              <a:avLst/>
              <a:gdLst>
                <a:gd name="connsiteX0" fmla="*/ 14597 w 268304"/>
                <a:gd name="connsiteY0" fmla="*/ 70159 h 157650"/>
                <a:gd name="connsiteX1" fmla="*/ 84276 w 268304"/>
                <a:gd name="connsiteY1" fmla="*/ 124589 h 157650"/>
                <a:gd name="connsiteX2" fmla="*/ 192499 w 268304"/>
                <a:gd name="connsiteY2" fmla="*/ 157627 h 157650"/>
                <a:gd name="connsiteX3" fmla="*/ 245023 w 268304"/>
                <a:gd name="connsiteY3" fmla="*/ 147250 h 157650"/>
                <a:gd name="connsiteX4" fmla="*/ 254553 w 268304"/>
                <a:gd name="connsiteY4" fmla="*/ 141955 h 157650"/>
                <a:gd name="connsiteX5" fmla="*/ 267684 w 268304"/>
                <a:gd name="connsiteY5" fmla="*/ 126706 h 157650"/>
                <a:gd name="connsiteX6" fmla="*/ 266413 w 268304"/>
                <a:gd name="connsiteY6" fmla="*/ 108281 h 157650"/>
                <a:gd name="connsiteX7" fmla="*/ 249894 w 268304"/>
                <a:gd name="connsiteY7" fmla="*/ 80113 h 157650"/>
                <a:gd name="connsiteX8" fmla="*/ 216220 w 268304"/>
                <a:gd name="connsiteY8" fmla="*/ 52157 h 157650"/>
                <a:gd name="connsiteX9" fmla="*/ 173862 w 268304"/>
                <a:gd name="connsiteY9" fmla="*/ 29072 h 157650"/>
                <a:gd name="connsiteX10" fmla="*/ 131504 w 268304"/>
                <a:gd name="connsiteY10" fmla="*/ 11706 h 157650"/>
                <a:gd name="connsiteX11" fmla="*/ 82581 w 268304"/>
                <a:gd name="connsiteY11" fmla="*/ 2810 h 157650"/>
                <a:gd name="connsiteX12" fmla="*/ 35776 w 268304"/>
                <a:gd name="connsiteY12" fmla="*/ 1116 h 157650"/>
                <a:gd name="connsiteX13" fmla="*/ 11632 w 268304"/>
                <a:gd name="connsiteY13" fmla="*/ 13400 h 157650"/>
                <a:gd name="connsiteX14" fmla="*/ 6338 w 268304"/>
                <a:gd name="connsiteY14" fmla="*/ 18483 h 157650"/>
                <a:gd name="connsiteX15" fmla="*/ 3373 w 268304"/>
                <a:gd name="connsiteY15" fmla="*/ 53216 h 157650"/>
                <a:gd name="connsiteX16" fmla="*/ 14597 w 268304"/>
                <a:gd name="connsiteY16" fmla="*/ 70159 h 157650"/>
                <a:gd name="connsiteX17" fmla="*/ 145059 w 268304"/>
                <a:gd name="connsiteY17" fmla="*/ 111246 h 157650"/>
                <a:gd name="connsiteX18" fmla="*/ 78134 w 268304"/>
                <a:gd name="connsiteY18" fmla="*/ 84772 h 157650"/>
                <a:gd name="connsiteX19" fmla="*/ 47636 w 268304"/>
                <a:gd name="connsiteY19" fmla="*/ 63594 h 157650"/>
                <a:gd name="connsiteX20" fmla="*/ 37471 w 268304"/>
                <a:gd name="connsiteY20" fmla="*/ 55757 h 157650"/>
                <a:gd name="connsiteX21" fmla="*/ 82370 w 268304"/>
                <a:gd name="connsiteY21" fmla="*/ 83078 h 157650"/>
                <a:gd name="connsiteX22" fmla="*/ 148024 w 268304"/>
                <a:gd name="connsiteY22" fmla="*/ 111246 h 157650"/>
                <a:gd name="connsiteX23" fmla="*/ 192288 w 268304"/>
                <a:gd name="connsiteY23" fmla="*/ 111246 h 157650"/>
                <a:gd name="connsiteX24" fmla="*/ 191017 w 268304"/>
                <a:gd name="connsiteY24" fmla="*/ 107857 h 157650"/>
                <a:gd name="connsiteX25" fmla="*/ 159037 w 268304"/>
                <a:gd name="connsiteY25" fmla="*/ 88585 h 157650"/>
                <a:gd name="connsiteX26" fmla="*/ 120068 w 268304"/>
                <a:gd name="connsiteY26" fmla="*/ 70794 h 157650"/>
                <a:gd name="connsiteX27" fmla="*/ 105454 w 268304"/>
                <a:gd name="connsiteY27" fmla="*/ 66347 h 157650"/>
                <a:gd name="connsiteX28" fmla="*/ 188052 w 268304"/>
                <a:gd name="connsiteY28" fmla="*/ 104469 h 157650"/>
                <a:gd name="connsiteX29" fmla="*/ 194829 w 268304"/>
                <a:gd name="connsiteY29" fmla="*/ 109552 h 157650"/>
                <a:gd name="connsiteX30" fmla="*/ 191440 w 268304"/>
                <a:gd name="connsiteY30" fmla="*/ 111881 h 157650"/>
                <a:gd name="connsiteX31" fmla="*/ 209019 w 268304"/>
                <a:gd name="connsiteY31" fmla="*/ 117811 h 157650"/>
                <a:gd name="connsiteX32" fmla="*/ 206477 w 268304"/>
                <a:gd name="connsiteY32" fmla="*/ 117811 h 157650"/>
                <a:gd name="connsiteX33" fmla="*/ 209231 w 268304"/>
                <a:gd name="connsiteY33" fmla="*/ 111881 h 157650"/>
                <a:gd name="connsiteX34" fmla="*/ 185299 w 268304"/>
                <a:gd name="connsiteY34" fmla="*/ 85408 h 157650"/>
                <a:gd name="connsiteX35" fmla="*/ 94442 w 268304"/>
                <a:gd name="connsiteY35" fmla="*/ 47710 h 157650"/>
                <a:gd name="connsiteX36" fmla="*/ 56955 w 268304"/>
                <a:gd name="connsiteY36" fmla="*/ 43050 h 157650"/>
                <a:gd name="connsiteX37" fmla="*/ 55684 w 268304"/>
                <a:gd name="connsiteY37" fmla="*/ 43050 h 157650"/>
                <a:gd name="connsiteX38" fmla="*/ 131504 w 268304"/>
                <a:gd name="connsiteY38" fmla="*/ 58723 h 157650"/>
                <a:gd name="connsiteX39" fmla="*/ 195041 w 268304"/>
                <a:gd name="connsiteY39" fmla="*/ 84984 h 157650"/>
                <a:gd name="connsiteX40" fmla="*/ 213678 w 268304"/>
                <a:gd name="connsiteY40" fmla="*/ 107434 h 157650"/>
                <a:gd name="connsiteX41" fmla="*/ 208172 w 268304"/>
                <a:gd name="connsiteY41" fmla="*/ 118447 h 157650"/>
                <a:gd name="connsiteX42" fmla="*/ 232315 w 268304"/>
                <a:gd name="connsiteY42" fmla="*/ 124377 h 157650"/>
                <a:gd name="connsiteX43" fmla="*/ 224056 w 268304"/>
                <a:gd name="connsiteY43" fmla="*/ 126071 h 157650"/>
                <a:gd name="connsiteX44" fmla="*/ 228927 w 268304"/>
                <a:gd name="connsiteY44" fmla="*/ 109763 h 157650"/>
                <a:gd name="connsiteX45" fmla="*/ 236763 w 268304"/>
                <a:gd name="connsiteY45" fmla="*/ 118659 h 157650"/>
                <a:gd name="connsiteX46" fmla="*/ 238881 w 268304"/>
                <a:gd name="connsiteY46" fmla="*/ 121412 h 157650"/>
                <a:gd name="connsiteX47" fmla="*/ 231468 w 268304"/>
                <a:gd name="connsiteY47" fmla="*/ 125012 h 157650"/>
                <a:gd name="connsiteX48" fmla="*/ 214949 w 268304"/>
                <a:gd name="connsiteY48" fmla="*/ 82019 h 157650"/>
                <a:gd name="connsiteX49" fmla="*/ 197582 w 268304"/>
                <a:gd name="connsiteY49" fmla="*/ 68253 h 157650"/>
                <a:gd name="connsiteX50" fmla="*/ 106937 w 268304"/>
                <a:gd name="connsiteY50" fmla="*/ 29284 h 157650"/>
                <a:gd name="connsiteX51" fmla="*/ 56955 w 268304"/>
                <a:gd name="connsiteY51" fmla="*/ 21236 h 157650"/>
                <a:gd name="connsiteX52" fmla="*/ 56955 w 268304"/>
                <a:gd name="connsiteY52" fmla="*/ 21236 h 157650"/>
                <a:gd name="connsiteX53" fmla="*/ 64368 w 268304"/>
                <a:gd name="connsiteY53" fmla="*/ 21236 h 157650"/>
                <a:gd name="connsiteX54" fmla="*/ 65638 w 268304"/>
                <a:gd name="connsiteY54" fmla="*/ 21236 h 157650"/>
                <a:gd name="connsiteX55" fmla="*/ 72839 w 268304"/>
                <a:gd name="connsiteY55" fmla="*/ 21236 h 157650"/>
                <a:gd name="connsiteX56" fmla="*/ 97830 w 268304"/>
                <a:gd name="connsiteY56" fmla="*/ 23989 h 157650"/>
                <a:gd name="connsiteX57" fmla="*/ 115832 w 268304"/>
                <a:gd name="connsiteY57" fmla="*/ 29496 h 157650"/>
                <a:gd name="connsiteX58" fmla="*/ 194617 w 268304"/>
                <a:gd name="connsiteY58" fmla="*/ 63170 h 157650"/>
                <a:gd name="connsiteX59" fmla="*/ 235492 w 268304"/>
                <a:gd name="connsiteY59" fmla="*/ 96844 h 157650"/>
                <a:gd name="connsiteX60" fmla="*/ 239516 w 268304"/>
                <a:gd name="connsiteY60" fmla="*/ 101927 h 157650"/>
                <a:gd name="connsiteX61" fmla="*/ 214102 w 268304"/>
                <a:gd name="connsiteY61" fmla="*/ 81596 h 1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8304" h="157650">
                  <a:moveTo>
                    <a:pt x="14597" y="70159"/>
                  </a:moveTo>
                  <a:cubicBezTo>
                    <a:pt x="32485" y="94258"/>
                    <a:pt x="56563" y="113067"/>
                    <a:pt x="84276" y="124589"/>
                  </a:cubicBezTo>
                  <a:cubicBezTo>
                    <a:pt x="117461" y="143476"/>
                    <a:pt x="154424" y="154760"/>
                    <a:pt x="192499" y="157627"/>
                  </a:cubicBezTo>
                  <a:cubicBezTo>
                    <a:pt x="210552" y="158017"/>
                    <a:pt x="228474" y="154476"/>
                    <a:pt x="245023" y="147250"/>
                  </a:cubicBezTo>
                  <a:cubicBezTo>
                    <a:pt x="248413" y="145903"/>
                    <a:pt x="251618" y="144124"/>
                    <a:pt x="254553" y="141955"/>
                  </a:cubicBezTo>
                  <a:cubicBezTo>
                    <a:pt x="262178" y="141955"/>
                    <a:pt x="266413" y="133484"/>
                    <a:pt x="267684" y="126706"/>
                  </a:cubicBezTo>
                  <a:cubicBezTo>
                    <a:pt x="268859" y="120558"/>
                    <a:pt x="268423" y="114209"/>
                    <a:pt x="266413" y="108281"/>
                  </a:cubicBezTo>
                  <a:cubicBezTo>
                    <a:pt x="263558" y="97569"/>
                    <a:pt x="257849" y="87833"/>
                    <a:pt x="249894" y="80113"/>
                  </a:cubicBezTo>
                  <a:cubicBezTo>
                    <a:pt x="239910" y="69392"/>
                    <a:pt x="228592" y="59997"/>
                    <a:pt x="216220" y="52157"/>
                  </a:cubicBezTo>
                  <a:cubicBezTo>
                    <a:pt x="202693" y="43422"/>
                    <a:pt x="188535" y="35706"/>
                    <a:pt x="173862" y="29072"/>
                  </a:cubicBezTo>
                  <a:cubicBezTo>
                    <a:pt x="160166" y="22300"/>
                    <a:pt x="146012" y="16497"/>
                    <a:pt x="131504" y="11706"/>
                  </a:cubicBezTo>
                  <a:cubicBezTo>
                    <a:pt x="115514" y="7204"/>
                    <a:pt x="99133" y="4225"/>
                    <a:pt x="82581" y="2810"/>
                  </a:cubicBezTo>
                  <a:cubicBezTo>
                    <a:pt x="67167" y="-231"/>
                    <a:pt x="51370" y="-803"/>
                    <a:pt x="35776" y="1116"/>
                  </a:cubicBezTo>
                  <a:cubicBezTo>
                    <a:pt x="26729" y="2846"/>
                    <a:pt x="18357" y="7105"/>
                    <a:pt x="11632" y="13400"/>
                  </a:cubicBezTo>
                  <a:cubicBezTo>
                    <a:pt x="9716" y="14928"/>
                    <a:pt x="7943" y="16629"/>
                    <a:pt x="6338" y="18483"/>
                  </a:cubicBezTo>
                  <a:cubicBezTo>
                    <a:pt x="-852" y="28675"/>
                    <a:pt x="-1986" y="41953"/>
                    <a:pt x="3373" y="53216"/>
                  </a:cubicBezTo>
                  <a:cubicBezTo>
                    <a:pt x="6287" y="59371"/>
                    <a:pt x="10067" y="65076"/>
                    <a:pt x="14597" y="70159"/>
                  </a:cubicBezTo>
                  <a:close/>
                  <a:moveTo>
                    <a:pt x="145059" y="111246"/>
                  </a:moveTo>
                  <a:cubicBezTo>
                    <a:pt x="121625" y="105589"/>
                    <a:pt x="99097" y="96679"/>
                    <a:pt x="78134" y="84772"/>
                  </a:cubicBezTo>
                  <a:cubicBezTo>
                    <a:pt x="67498" y="78415"/>
                    <a:pt x="57309" y="71339"/>
                    <a:pt x="47636" y="63594"/>
                  </a:cubicBezTo>
                  <a:cubicBezTo>
                    <a:pt x="45095" y="61688"/>
                    <a:pt x="41283" y="58934"/>
                    <a:pt x="37471" y="55757"/>
                  </a:cubicBezTo>
                  <a:cubicBezTo>
                    <a:pt x="51826" y="65832"/>
                    <a:pt x="66824" y="74960"/>
                    <a:pt x="82370" y="83078"/>
                  </a:cubicBezTo>
                  <a:cubicBezTo>
                    <a:pt x="103451" y="94241"/>
                    <a:pt x="125409" y="103662"/>
                    <a:pt x="148024" y="111246"/>
                  </a:cubicBezTo>
                  <a:close/>
                  <a:moveTo>
                    <a:pt x="192288" y="111246"/>
                  </a:moveTo>
                  <a:cubicBezTo>
                    <a:pt x="192275" y="110003"/>
                    <a:pt x="191826" y="108802"/>
                    <a:pt x="191017" y="107857"/>
                  </a:cubicBezTo>
                  <a:cubicBezTo>
                    <a:pt x="181488" y="99718"/>
                    <a:pt x="170683" y="93206"/>
                    <a:pt x="159037" y="88585"/>
                  </a:cubicBezTo>
                  <a:cubicBezTo>
                    <a:pt x="146118" y="82443"/>
                    <a:pt x="132987" y="76724"/>
                    <a:pt x="120068" y="70794"/>
                  </a:cubicBezTo>
                  <a:lnTo>
                    <a:pt x="105454" y="66347"/>
                  </a:lnTo>
                  <a:cubicBezTo>
                    <a:pt x="134785" y="74729"/>
                    <a:pt x="162644" y="87589"/>
                    <a:pt x="188052" y="104469"/>
                  </a:cubicBezTo>
                  <a:cubicBezTo>
                    <a:pt x="189323" y="104469"/>
                    <a:pt x="194617" y="108069"/>
                    <a:pt x="194829" y="109552"/>
                  </a:cubicBezTo>
                  <a:cubicBezTo>
                    <a:pt x="195041" y="111034"/>
                    <a:pt x="193558" y="112093"/>
                    <a:pt x="191440" y="111881"/>
                  </a:cubicBezTo>
                  <a:close/>
                  <a:moveTo>
                    <a:pt x="209019" y="117811"/>
                  </a:moveTo>
                  <a:lnTo>
                    <a:pt x="206477" y="117811"/>
                  </a:lnTo>
                  <a:cubicBezTo>
                    <a:pt x="207932" y="116132"/>
                    <a:pt x="208888" y="114078"/>
                    <a:pt x="209231" y="111881"/>
                  </a:cubicBezTo>
                  <a:cubicBezTo>
                    <a:pt x="211348" y="99174"/>
                    <a:pt x="194194" y="90702"/>
                    <a:pt x="185299" y="85408"/>
                  </a:cubicBezTo>
                  <a:cubicBezTo>
                    <a:pt x="157311" y="67895"/>
                    <a:pt x="126606" y="55156"/>
                    <a:pt x="94442" y="47710"/>
                  </a:cubicBezTo>
                  <a:cubicBezTo>
                    <a:pt x="82050" y="45414"/>
                    <a:pt x="69531" y="43858"/>
                    <a:pt x="56955" y="43050"/>
                  </a:cubicBezTo>
                  <a:lnTo>
                    <a:pt x="55684" y="43050"/>
                  </a:lnTo>
                  <a:cubicBezTo>
                    <a:pt x="81794" y="42740"/>
                    <a:pt x="107659" y="48087"/>
                    <a:pt x="131504" y="58723"/>
                  </a:cubicBezTo>
                  <a:cubicBezTo>
                    <a:pt x="153433" y="65538"/>
                    <a:pt x="174699" y="74329"/>
                    <a:pt x="195041" y="84984"/>
                  </a:cubicBezTo>
                  <a:cubicBezTo>
                    <a:pt x="203716" y="90025"/>
                    <a:pt x="210321" y="97980"/>
                    <a:pt x="213678" y="107434"/>
                  </a:cubicBezTo>
                  <a:cubicBezTo>
                    <a:pt x="212831" y="111034"/>
                    <a:pt x="213678" y="115905"/>
                    <a:pt x="208172" y="118447"/>
                  </a:cubicBezTo>
                  <a:close/>
                  <a:moveTo>
                    <a:pt x="232315" y="124377"/>
                  </a:moveTo>
                  <a:lnTo>
                    <a:pt x="224056" y="126071"/>
                  </a:lnTo>
                  <a:cubicBezTo>
                    <a:pt x="227588" y="121397"/>
                    <a:pt x="229317" y="115609"/>
                    <a:pt x="228927" y="109763"/>
                  </a:cubicBezTo>
                  <a:cubicBezTo>
                    <a:pt x="231680" y="112517"/>
                    <a:pt x="234222" y="115693"/>
                    <a:pt x="236763" y="118659"/>
                  </a:cubicBezTo>
                  <a:cubicBezTo>
                    <a:pt x="237386" y="119639"/>
                    <a:pt x="238093" y="120560"/>
                    <a:pt x="238881" y="121412"/>
                  </a:cubicBezTo>
                  <a:cubicBezTo>
                    <a:pt x="236606" y="122979"/>
                    <a:pt x="234107" y="124195"/>
                    <a:pt x="231468" y="125012"/>
                  </a:cubicBezTo>
                  <a:close/>
                  <a:moveTo>
                    <a:pt x="214949" y="82019"/>
                  </a:moveTo>
                  <a:cubicBezTo>
                    <a:pt x="209703" y="76784"/>
                    <a:pt x="203877" y="72165"/>
                    <a:pt x="197582" y="68253"/>
                  </a:cubicBezTo>
                  <a:cubicBezTo>
                    <a:pt x="169662" y="50469"/>
                    <a:pt x="139053" y="37310"/>
                    <a:pt x="106937" y="29284"/>
                  </a:cubicBezTo>
                  <a:cubicBezTo>
                    <a:pt x="90551" y="25114"/>
                    <a:pt x="73822" y="22421"/>
                    <a:pt x="56955" y="21236"/>
                  </a:cubicBezTo>
                  <a:lnTo>
                    <a:pt x="56955" y="21236"/>
                  </a:lnTo>
                  <a:lnTo>
                    <a:pt x="64368" y="21236"/>
                  </a:lnTo>
                  <a:lnTo>
                    <a:pt x="65638" y="21236"/>
                  </a:lnTo>
                  <a:lnTo>
                    <a:pt x="72839" y="21236"/>
                  </a:lnTo>
                  <a:lnTo>
                    <a:pt x="97830" y="23989"/>
                  </a:lnTo>
                  <a:cubicBezTo>
                    <a:pt x="103972" y="25684"/>
                    <a:pt x="109902" y="27378"/>
                    <a:pt x="115832" y="29496"/>
                  </a:cubicBezTo>
                  <a:cubicBezTo>
                    <a:pt x="142899" y="38735"/>
                    <a:pt x="169234" y="49990"/>
                    <a:pt x="194617" y="63170"/>
                  </a:cubicBezTo>
                  <a:cubicBezTo>
                    <a:pt x="209466" y="72821"/>
                    <a:pt x="223177" y="84118"/>
                    <a:pt x="235492" y="96844"/>
                  </a:cubicBezTo>
                  <a:cubicBezTo>
                    <a:pt x="236962" y="98433"/>
                    <a:pt x="238307" y="100133"/>
                    <a:pt x="239516" y="101927"/>
                  </a:cubicBezTo>
                  <a:cubicBezTo>
                    <a:pt x="231864" y="94184"/>
                    <a:pt x="223336" y="87360"/>
                    <a:pt x="214102" y="81596"/>
                  </a:cubicBezTo>
                  <a:close/>
                </a:path>
              </a:pathLst>
            </a:custGeom>
            <a:solidFill>
              <a:srgbClr val="000000"/>
            </a:solidFill>
            <a:ln w="21168" cap="flat">
              <a:no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26492A0C-2375-46AC-BBEC-CEA570E40833}"/>
                </a:ext>
              </a:extLst>
            </p:cNvPr>
            <p:cNvSpPr/>
            <p:nvPr/>
          </p:nvSpPr>
          <p:spPr>
            <a:xfrm>
              <a:off x="772158" y="170701"/>
              <a:ext cx="801825" cy="409809"/>
            </a:xfrm>
            <a:custGeom>
              <a:avLst/>
              <a:gdLst>
                <a:gd name="connsiteX0" fmla="*/ 168839 w 801825"/>
                <a:gd name="connsiteY0" fmla="*/ 256058 h 409809"/>
                <a:gd name="connsiteX1" fmla="*/ 177946 w 801825"/>
                <a:gd name="connsiteY1" fmla="*/ 258388 h 409809"/>
                <a:gd name="connsiteX2" fmla="*/ 207596 w 801825"/>
                <a:gd name="connsiteY2" fmla="*/ 267283 h 409809"/>
                <a:gd name="connsiteX3" fmla="*/ 210985 w 801825"/>
                <a:gd name="connsiteY3" fmla="*/ 268977 h 409809"/>
                <a:gd name="connsiteX4" fmla="*/ 210985 w 801825"/>
                <a:gd name="connsiteY4" fmla="*/ 268977 h 409809"/>
                <a:gd name="connsiteX5" fmla="*/ 219880 w 801825"/>
                <a:gd name="connsiteY5" fmla="*/ 270671 h 409809"/>
                <a:gd name="connsiteX6" fmla="*/ 220939 w 801825"/>
                <a:gd name="connsiteY6" fmla="*/ 270671 h 409809"/>
                <a:gd name="connsiteX7" fmla="*/ 220939 w 801825"/>
                <a:gd name="connsiteY7" fmla="*/ 272789 h 409809"/>
                <a:gd name="connsiteX8" fmla="*/ 229410 w 801825"/>
                <a:gd name="connsiteY8" fmla="*/ 272789 h 409809"/>
                <a:gd name="connsiteX9" fmla="*/ 230681 w 801825"/>
                <a:gd name="connsiteY9" fmla="*/ 272789 h 409809"/>
                <a:gd name="connsiteX10" fmla="*/ 238306 w 801825"/>
                <a:gd name="connsiteY10" fmla="*/ 275331 h 409809"/>
                <a:gd name="connsiteX11" fmla="*/ 574201 w 801825"/>
                <a:gd name="connsiteY11" fmla="*/ 378683 h 409809"/>
                <a:gd name="connsiteX12" fmla="*/ 589450 w 801825"/>
                <a:gd name="connsiteY12" fmla="*/ 385672 h 409809"/>
                <a:gd name="connsiteX13" fmla="*/ 591991 w 801825"/>
                <a:gd name="connsiteY13" fmla="*/ 384401 h 409809"/>
                <a:gd name="connsiteX14" fmla="*/ 593474 w 801825"/>
                <a:gd name="connsiteY14" fmla="*/ 384401 h 409809"/>
                <a:gd name="connsiteX15" fmla="*/ 600251 w 801825"/>
                <a:gd name="connsiteY15" fmla="*/ 392661 h 409809"/>
                <a:gd name="connsiteX16" fmla="*/ 607939 w 801825"/>
                <a:gd name="connsiteY16" fmla="*/ 390154 h 409809"/>
                <a:gd name="connsiteX17" fmla="*/ 608299 w 801825"/>
                <a:gd name="connsiteY17" fmla="*/ 389273 h 409809"/>
                <a:gd name="connsiteX18" fmla="*/ 608299 w 801825"/>
                <a:gd name="connsiteY18" fmla="*/ 389273 h 409809"/>
                <a:gd name="connsiteX19" fmla="*/ 628207 w 801825"/>
                <a:gd name="connsiteY19" fmla="*/ 394567 h 409809"/>
                <a:gd name="connsiteX20" fmla="*/ 712922 w 801825"/>
                <a:gd name="connsiteY20" fmla="*/ 409816 h 409809"/>
                <a:gd name="connsiteX21" fmla="*/ 786413 w 801825"/>
                <a:gd name="connsiteY21" fmla="*/ 199511 h 409809"/>
                <a:gd name="connsiteX22" fmla="*/ 713981 w 801825"/>
                <a:gd name="connsiteY22" fmla="*/ 163295 h 409809"/>
                <a:gd name="connsiteX23" fmla="*/ 304595 w 801825"/>
                <a:gd name="connsiteY23" fmla="*/ 22032 h 409809"/>
                <a:gd name="connsiteX24" fmla="*/ 301630 w 801825"/>
                <a:gd name="connsiteY24" fmla="*/ 22032 h 409809"/>
                <a:gd name="connsiteX25" fmla="*/ 281934 w 801825"/>
                <a:gd name="connsiteY25" fmla="*/ 16102 h 409809"/>
                <a:gd name="connsiteX26" fmla="*/ 275057 w 801825"/>
                <a:gd name="connsiteY26" fmla="*/ 14007 h 409809"/>
                <a:gd name="connsiteX27" fmla="*/ 274733 w 801825"/>
                <a:gd name="connsiteY27" fmla="*/ 14196 h 409809"/>
                <a:gd name="connsiteX28" fmla="*/ 236399 w 801825"/>
                <a:gd name="connsiteY28" fmla="*/ 4030 h 409809"/>
                <a:gd name="connsiteX29" fmla="*/ 211197 w 801825"/>
                <a:gd name="connsiteY29" fmla="*/ 6 h 409809"/>
                <a:gd name="connsiteX30" fmla="*/ 16352 w 801825"/>
                <a:gd name="connsiteY30" fmla="*/ 54012 h 409809"/>
                <a:gd name="connsiteX31" fmla="*/ 4915 w 801825"/>
                <a:gd name="connsiteY31" fmla="*/ 117549 h 409809"/>
                <a:gd name="connsiteX32" fmla="*/ 168839 w 801825"/>
                <a:gd name="connsiteY32" fmla="*/ 256058 h 4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1825" h="409809">
                  <a:moveTo>
                    <a:pt x="168839" y="256058"/>
                  </a:moveTo>
                  <a:cubicBezTo>
                    <a:pt x="171916" y="256657"/>
                    <a:pt x="174958" y="257437"/>
                    <a:pt x="177946" y="258388"/>
                  </a:cubicBezTo>
                  <a:lnTo>
                    <a:pt x="207596" y="267283"/>
                  </a:lnTo>
                  <a:cubicBezTo>
                    <a:pt x="208170" y="268589"/>
                    <a:pt x="209596" y="269301"/>
                    <a:pt x="210985" y="268977"/>
                  </a:cubicBezTo>
                  <a:lnTo>
                    <a:pt x="210985" y="268977"/>
                  </a:lnTo>
                  <a:cubicBezTo>
                    <a:pt x="210985" y="274272"/>
                    <a:pt x="217974" y="274907"/>
                    <a:pt x="219880" y="270671"/>
                  </a:cubicBezTo>
                  <a:lnTo>
                    <a:pt x="220939" y="270671"/>
                  </a:lnTo>
                  <a:cubicBezTo>
                    <a:pt x="220939" y="270671"/>
                    <a:pt x="220939" y="272154"/>
                    <a:pt x="220939" y="272789"/>
                  </a:cubicBezTo>
                  <a:cubicBezTo>
                    <a:pt x="220939" y="278084"/>
                    <a:pt x="228775" y="278296"/>
                    <a:pt x="229410" y="272789"/>
                  </a:cubicBezTo>
                  <a:lnTo>
                    <a:pt x="230681" y="272789"/>
                  </a:lnTo>
                  <a:cubicBezTo>
                    <a:pt x="232098" y="275581"/>
                    <a:pt x="235497" y="276714"/>
                    <a:pt x="238306" y="275331"/>
                  </a:cubicBezTo>
                  <a:cubicBezTo>
                    <a:pt x="323021" y="301804"/>
                    <a:pt x="466401" y="348186"/>
                    <a:pt x="574201" y="378683"/>
                  </a:cubicBezTo>
                  <a:cubicBezTo>
                    <a:pt x="576732" y="384586"/>
                    <a:pt x="583327" y="387608"/>
                    <a:pt x="589450" y="385672"/>
                  </a:cubicBezTo>
                  <a:cubicBezTo>
                    <a:pt x="590435" y="385615"/>
                    <a:pt x="591354" y="385155"/>
                    <a:pt x="591991" y="384401"/>
                  </a:cubicBezTo>
                  <a:lnTo>
                    <a:pt x="593474" y="384401"/>
                  </a:lnTo>
                  <a:cubicBezTo>
                    <a:pt x="594550" y="387943"/>
                    <a:pt x="596988" y="390914"/>
                    <a:pt x="600251" y="392661"/>
                  </a:cubicBezTo>
                  <a:cubicBezTo>
                    <a:pt x="603066" y="394093"/>
                    <a:pt x="606510" y="392970"/>
                    <a:pt x="607939" y="390154"/>
                  </a:cubicBezTo>
                  <a:cubicBezTo>
                    <a:pt x="608083" y="389872"/>
                    <a:pt x="608204" y="389575"/>
                    <a:pt x="608299" y="389273"/>
                  </a:cubicBezTo>
                  <a:lnTo>
                    <a:pt x="608299" y="389273"/>
                  </a:lnTo>
                  <a:lnTo>
                    <a:pt x="628207" y="394567"/>
                  </a:lnTo>
                  <a:cubicBezTo>
                    <a:pt x="655568" y="403689"/>
                    <a:pt x="684098" y="408825"/>
                    <a:pt x="712922" y="409816"/>
                  </a:cubicBezTo>
                  <a:cubicBezTo>
                    <a:pt x="753162" y="398591"/>
                    <a:pt x="836183" y="267706"/>
                    <a:pt x="786413" y="199511"/>
                  </a:cubicBezTo>
                  <a:cubicBezTo>
                    <a:pt x="764186" y="183934"/>
                    <a:pt x="739779" y="171731"/>
                    <a:pt x="713981" y="163295"/>
                  </a:cubicBezTo>
                  <a:cubicBezTo>
                    <a:pt x="610629" y="121149"/>
                    <a:pt x="420020" y="56130"/>
                    <a:pt x="304595" y="22032"/>
                  </a:cubicBezTo>
                  <a:cubicBezTo>
                    <a:pt x="303771" y="21225"/>
                    <a:pt x="302454" y="21225"/>
                    <a:pt x="301630" y="22032"/>
                  </a:cubicBezTo>
                  <a:lnTo>
                    <a:pt x="281934" y="16102"/>
                  </a:lnTo>
                  <a:cubicBezTo>
                    <a:pt x="280614" y="13625"/>
                    <a:pt x="277535" y="12687"/>
                    <a:pt x="275057" y="14007"/>
                  </a:cubicBezTo>
                  <a:cubicBezTo>
                    <a:pt x="274947" y="14066"/>
                    <a:pt x="274839" y="14129"/>
                    <a:pt x="274733" y="14196"/>
                  </a:cubicBezTo>
                  <a:cubicBezTo>
                    <a:pt x="259696" y="9960"/>
                    <a:pt x="246565" y="6360"/>
                    <a:pt x="236399" y="4030"/>
                  </a:cubicBezTo>
                  <a:cubicBezTo>
                    <a:pt x="228216" y="1572"/>
                    <a:pt x="219740" y="219"/>
                    <a:pt x="211197" y="6"/>
                  </a:cubicBezTo>
                  <a:cubicBezTo>
                    <a:pt x="178581" y="4454"/>
                    <a:pt x="36683" y="35375"/>
                    <a:pt x="16352" y="54012"/>
                  </a:cubicBezTo>
                  <a:cubicBezTo>
                    <a:pt x="-30" y="70893"/>
                    <a:pt x="-4552" y="96015"/>
                    <a:pt x="4915" y="117549"/>
                  </a:cubicBezTo>
                  <a:cubicBezTo>
                    <a:pt x="15505" y="134492"/>
                    <a:pt x="139189" y="250763"/>
                    <a:pt x="168839" y="256058"/>
                  </a:cubicBezTo>
                  <a:close/>
                </a:path>
              </a:pathLst>
            </a:custGeom>
            <a:noFill/>
            <a:ln w="18628" cap="rnd">
              <a:solidFill>
                <a:srgbClr val="190B0B"/>
              </a:solidFill>
              <a:prstDash val="solid"/>
              <a:round/>
            </a:ln>
          </p:spPr>
          <p:txBody>
            <a:bodyPr rtlCol="0" anchor="ctr"/>
            <a:lstStyle/>
            <a:p>
              <a:endParaRPr lang="en-US"/>
            </a:p>
          </p:txBody>
        </p:sp>
      </p:grpSp>
      <p:sp>
        <p:nvSpPr>
          <p:cNvPr id="93" name="TextBox 92">
            <a:extLst>
              <a:ext uri="{FF2B5EF4-FFF2-40B4-BE49-F238E27FC236}">
                <a16:creationId xmlns="" xmlns:a16="http://schemas.microsoft.com/office/drawing/2014/main" id="{BA02E58F-FE6C-4570-9DE2-F2F347309833}"/>
              </a:ext>
            </a:extLst>
          </p:cNvPr>
          <p:cNvSpPr txBox="1"/>
          <p:nvPr/>
        </p:nvSpPr>
        <p:spPr>
          <a:xfrm>
            <a:off x="1821953" y="712632"/>
            <a:ext cx="9397996" cy="646331"/>
          </a:xfrm>
          <a:prstGeom prst="rect">
            <a:avLst/>
          </a:prstGeom>
          <a:noFill/>
        </p:spPr>
        <p:txBody>
          <a:bodyPr wrap="square" rtlCol="0">
            <a:spAutoFit/>
          </a:bodyPr>
          <a:lstStyle/>
          <a:p>
            <a:pPr algn="just"/>
            <a:r>
              <a:rPr lang="en-US" sz="3600" b="1" dirty="0" smtClean="0">
                <a:solidFill>
                  <a:srgbClr val="002060"/>
                </a:solidFill>
                <a:latin typeface="Times New Roman" panose="02020603050405020304" pitchFamily="18" charset="0"/>
                <a:cs typeface="Times New Roman" panose="02020603050405020304" pitchFamily="18" charset="0"/>
              </a:rPr>
              <a:t>2b. </a:t>
            </a:r>
            <a:r>
              <a:rPr lang="en-US" sz="3600" b="1" dirty="0" err="1" smtClean="0">
                <a:solidFill>
                  <a:srgbClr val="002060"/>
                </a:solidFill>
                <a:latin typeface="Times New Roman" panose="02020603050405020304" pitchFamily="18" charset="0"/>
                <a:cs typeface="Times New Roman" panose="02020603050405020304" pitchFamily="18" charset="0"/>
              </a:rPr>
              <a:t>Điền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vào</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chỗ</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trống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tiếng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có</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vần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itchFamily="18" charset="0"/>
                <a:cs typeface="Times New Roman" pitchFamily="18" charset="0"/>
              </a:rPr>
              <a:t>in </a:t>
            </a:r>
            <a:r>
              <a:rPr lang="en-US" sz="3600" b="1" dirty="0" smtClean="0">
                <a:solidFill>
                  <a:srgbClr val="002060"/>
                </a:solidFill>
                <a:latin typeface="Times New Roman" pitchFamily="18" charset="0"/>
                <a:cs typeface="Times New Roman" pitchFamily="18" charset="0"/>
              </a:rPr>
              <a:t>hay </a:t>
            </a:r>
            <a:r>
              <a:rPr lang="en-US" sz="3600" b="1" dirty="0" err="1" smtClean="0">
                <a:solidFill>
                  <a:srgbClr val="FF0000"/>
                </a:solidFill>
                <a:latin typeface="Times New Roman" pitchFamily="18" charset="0"/>
                <a:cs typeface="Times New Roman" pitchFamily="18" charset="0"/>
              </a:rPr>
              <a:t>inh</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grpSp>
        <p:nvGrpSpPr>
          <p:cNvPr id="22" name="Group 21"/>
          <p:cNvGrpSpPr/>
          <p:nvPr/>
        </p:nvGrpSpPr>
        <p:grpSpPr>
          <a:xfrm>
            <a:off x="1862202" y="1785754"/>
            <a:ext cx="3825384" cy="4537481"/>
            <a:chOff x="1264584" y="1785754"/>
            <a:chExt cx="3825384" cy="4537481"/>
          </a:xfrm>
        </p:grpSpPr>
        <p:sp>
          <p:nvSpPr>
            <p:cNvPr id="2" name="Graphic 3">
              <a:extLst>
                <a:ext uri="{FF2B5EF4-FFF2-40B4-BE49-F238E27FC236}">
                  <a16:creationId xmlns="" xmlns:a16="http://schemas.microsoft.com/office/drawing/2014/main" id="{AB126552-EDE8-4597-B60E-B62D9095B23C}"/>
                </a:ext>
              </a:extLst>
            </p:cNvPr>
            <p:cNvSpPr/>
            <p:nvPr/>
          </p:nvSpPr>
          <p:spPr>
            <a:xfrm>
              <a:off x="1264584" y="1785754"/>
              <a:ext cx="3786695" cy="4537481"/>
            </a:xfrm>
            <a:custGeom>
              <a:avLst/>
              <a:gdLst>
                <a:gd name="connsiteX0" fmla="*/ 2838243 w 2838361"/>
                <a:gd name="connsiteY0" fmla="*/ 1165646 h 1930262"/>
                <a:gd name="connsiteX1" fmla="*/ 2811297 w 2838361"/>
                <a:gd name="connsiteY1" fmla="*/ 722606 h 1930262"/>
                <a:gd name="connsiteX2" fmla="*/ 2835573 w 2838361"/>
                <a:gd name="connsiteY2" fmla="*/ 344382 h 1930262"/>
                <a:gd name="connsiteX3" fmla="*/ 2752548 w 2838361"/>
                <a:gd name="connsiteY3" fmla="*/ 122255 h 1930262"/>
                <a:gd name="connsiteX4" fmla="*/ 2511243 w 2838361"/>
                <a:gd name="connsiteY4" fmla="*/ 19567 h 1930262"/>
                <a:gd name="connsiteX5" fmla="*/ 2080097 w 2838361"/>
                <a:gd name="connsiteY5" fmla="*/ 30005 h 1930262"/>
                <a:gd name="connsiteX6" fmla="*/ 606288 w 2838361"/>
                <a:gd name="connsiteY6" fmla="*/ 5729 h 1930262"/>
                <a:gd name="connsiteX7" fmla="*/ 577157 w 2838361"/>
                <a:gd name="connsiteY7" fmla="*/ 3544 h 1930262"/>
                <a:gd name="connsiteX8" fmla="*/ 288998 w 2838361"/>
                <a:gd name="connsiteY8" fmla="*/ 19809 h 1930262"/>
                <a:gd name="connsiteX9" fmla="*/ 175628 w 2838361"/>
                <a:gd name="connsiteY9" fmla="*/ 55738 h 1930262"/>
                <a:gd name="connsiteX10" fmla="*/ 170045 w 2838361"/>
                <a:gd name="connsiteY10" fmla="*/ 59137 h 1930262"/>
                <a:gd name="connsiteX11" fmla="*/ 170045 w 2838361"/>
                <a:gd name="connsiteY11" fmla="*/ 59137 h 1930262"/>
                <a:gd name="connsiteX12" fmla="*/ 29243 w 2838361"/>
                <a:gd name="connsiteY12" fmla="*/ 434933 h 1930262"/>
                <a:gd name="connsiteX13" fmla="*/ 18076 w 2838361"/>
                <a:gd name="connsiteY13" fmla="*/ 894481 h 1930262"/>
                <a:gd name="connsiteX14" fmla="*/ 6180 w 2838361"/>
                <a:gd name="connsiteY14" fmla="*/ 1396270 h 1930262"/>
                <a:gd name="connsiteX15" fmla="*/ 9822 w 2838361"/>
                <a:gd name="connsiteY15" fmla="*/ 1654812 h 1930262"/>
                <a:gd name="connsiteX16" fmla="*/ 245786 w 2838361"/>
                <a:gd name="connsiteY16" fmla="*/ 1855091 h 1930262"/>
                <a:gd name="connsiteX17" fmla="*/ 514524 w 2838361"/>
                <a:gd name="connsiteY17" fmla="*/ 1905828 h 1930262"/>
                <a:gd name="connsiteX18" fmla="*/ 775979 w 2838361"/>
                <a:gd name="connsiteY18" fmla="*/ 1926463 h 1930262"/>
                <a:gd name="connsiteX19" fmla="*/ 2228910 w 2838361"/>
                <a:gd name="connsiteY19" fmla="*/ 1916510 h 1930262"/>
                <a:gd name="connsiteX20" fmla="*/ 2395445 w 2838361"/>
                <a:gd name="connsiteY20" fmla="*/ 1922336 h 1930262"/>
                <a:gd name="connsiteX21" fmla="*/ 2450309 w 2838361"/>
                <a:gd name="connsiteY21" fmla="*/ 1929862 h 1930262"/>
                <a:gd name="connsiteX22" fmla="*/ 2793818 w 2838361"/>
                <a:gd name="connsiteY22" fmla="*/ 1623981 h 1930262"/>
                <a:gd name="connsiteX23" fmla="*/ 2838243 w 2838361"/>
                <a:gd name="connsiteY23" fmla="*/ 1165646 h 193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8361" h="1930262">
                  <a:moveTo>
                    <a:pt x="2838243" y="1165646"/>
                  </a:moveTo>
                  <a:cubicBezTo>
                    <a:pt x="2839700" y="1017319"/>
                    <a:pt x="2812025" y="870933"/>
                    <a:pt x="2811297" y="722606"/>
                  </a:cubicBezTo>
                  <a:cubicBezTo>
                    <a:pt x="2811297" y="596855"/>
                    <a:pt x="2844070" y="469405"/>
                    <a:pt x="2835573" y="344382"/>
                  </a:cubicBezTo>
                  <a:cubicBezTo>
                    <a:pt x="2833655" y="263105"/>
                    <a:pt x="2804402" y="184863"/>
                    <a:pt x="2752548" y="122255"/>
                  </a:cubicBezTo>
                  <a:cubicBezTo>
                    <a:pt x="2687488" y="49426"/>
                    <a:pt x="2602278" y="27335"/>
                    <a:pt x="2511243" y="19567"/>
                  </a:cubicBezTo>
                  <a:cubicBezTo>
                    <a:pt x="2367479" y="11385"/>
                    <a:pt x="2223303" y="14881"/>
                    <a:pt x="2080097" y="30005"/>
                  </a:cubicBezTo>
                  <a:cubicBezTo>
                    <a:pt x="1936867" y="41172"/>
                    <a:pt x="664066" y="11798"/>
                    <a:pt x="606288" y="5729"/>
                  </a:cubicBezTo>
                  <a:cubicBezTo>
                    <a:pt x="596694" y="3884"/>
                    <a:pt x="586918" y="3156"/>
                    <a:pt x="577157" y="3544"/>
                  </a:cubicBezTo>
                  <a:cubicBezTo>
                    <a:pt x="480817" y="-4564"/>
                    <a:pt x="383816" y="922"/>
                    <a:pt x="288998" y="19809"/>
                  </a:cubicBezTo>
                  <a:cubicBezTo>
                    <a:pt x="248826" y="22261"/>
                    <a:pt x="209880" y="34593"/>
                    <a:pt x="175628" y="55738"/>
                  </a:cubicBezTo>
                  <a:lnTo>
                    <a:pt x="170045" y="59137"/>
                  </a:lnTo>
                  <a:lnTo>
                    <a:pt x="170045" y="59137"/>
                  </a:lnTo>
                  <a:cubicBezTo>
                    <a:pt x="56432" y="130023"/>
                    <a:pt x="2053" y="292188"/>
                    <a:pt x="29243" y="434933"/>
                  </a:cubicBezTo>
                  <a:cubicBezTo>
                    <a:pt x="22202" y="587873"/>
                    <a:pt x="21960" y="741541"/>
                    <a:pt x="18076" y="894481"/>
                  </a:cubicBezTo>
                  <a:cubicBezTo>
                    <a:pt x="14191" y="1061817"/>
                    <a:pt x="10227" y="1229080"/>
                    <a:pt x="6180" y="1396270"/>
                  </a:cubicBezTo>
                  <a:cubicBezTo>
                    <a:pt x="3995" y="1479538"/>
                    <a:pt x="-8628" y="1572759"/>
                    <a:pt x="9822" y="1654812"/>
                  </a:cubicBezTo>
                  <a:cubicBezTo>
                    <a:pt x="34098" y="1767211"/>
                    <a:pt x="131203" y="1863588"/>
                    <a:pt x="245786" y="1855091"/>
                  </a:cubicBezTo>
                  <a:cubicBezTo>
                    <a:pt x="250884" y="1855091"/>
                    <a:pt x="430286" y="1893933"/>
                    <a:pt x="514524" y="1905828"/>
                  </a:cubicBezTo>
                  <a:cubicBezTo>
                    <a:pt x="601185" y="1917918"/>
                    <a:pt x="688495" y="1924812"/>
                    <a:pt x="775979" y="1926463"/>
                  </a:cubicBezTo>
                  <a:cubicBezTo>
                    <a:pt x="956594" y="1930105"/>
                    <a:pt x="2114327" y="1909227"/>
                    <a:pt x="2228910" y="1916510"/>
                  </a:cubicBezTo>
                  <a:cubicBezTo>
                    <a:pt x="2284139" y="1923453"/>
                    <a:pt x="2339877" y="1925395"/>
                    <a:pt x="2395445" y="1922336"/>
                  </a:cubicBezTo>
                  <a:cubicBezTo>
                    <a:pt x="2413021" y="1928551"/>
                    <a:pt x="2431690" y="1931124"/>
                    <a:pt x="2450309" y="1929862"/>
                  </a:cubicBezTo>
                  <a:cubicBezTo>
                    <a:pt x="2620243" y="1918209"/>
                    <a:pt x="2747936" y="1797071"/>
                    <a:pt x="2793818" y="1623981"/>
                  </a:cubicBezTo>
                  <a:cubicBezTo>
                    <a:pt x="2829746" y="1482694"/>
                    <a:pt x="2836787" y="1313732"/>
                    <a:pt x="2838243" y="1165646"/>
                  </a:cubicBezTo>
                  <a:close/>
                </a:path>
              </a:pathLst>
            </a:custGeom>
            <a:solidFill>
              <a:schemeClr val="bg1"/>
            </a:solidFill>
            <a:ln w="24263" cap="flat">
              <a:solidFill>
                <a:srgbClr val="FFC000"/>
              </a:solidFill>
              <a:prstDash val="solid"/>
              <a:miter/>
            </a:ln>
          </p:spPr>
          <p:txBody>
            <a:bodyPr rtlCol="0" anchor="ctr"/>
            <a:lstStyle/>
            <a:p>
              <a:endParaRPr lang="en-US">
                <a:solidFill>
                  <a:srgbClr val="FFC000"/>
                </a:solidFill>
              </a:endParaRPr>
            </a:p>
          </p:txBody>
        </p:sp>
        <p:grpSp>
          <p:nvGrpSpPr>
            <p:cNvPr id="4" name="Group 3"/>
            <p:cNvGrpSpPr/>
            <p:nvPr/>
          </p:nvGrpSpPr>
          <p:grpSpPr>
            <a:xfrm>
              <a:off x="1674009" y="2351228"/>
              <a:ext cx="431801" cy="431801"/>
              <a:chOff x="1877584" y="2667357"/>
              <a:chExt cx="431801" cy="431801"/>
            </a:xfrm>
          </p:grpSpPr>
          <p:sp>
            <p:nvSpPr>
              <p:cNvPr id="6" name="Oval 5">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23"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sp>
          <p:nvSpPr>
            <p:cNvPr id="94" name="TextBox 93"/>
            <p:cNvSpPr txBox="1"/>
            <p:nvPr/>
          </p:nvSpPr>
          <p:spPr>
            <a:xfrm>
              <a:off x="2281335" y="2189758"/>
              <a:ext cx="2808633" cy="3970318"/>
            </a:xfrm>
            <a:prstGeom prst="rect">
              <a:avLst/>
            </a:prstGeom>
            <a:noFill/>
          </p:spPr>
          <p:txBody>
            <a:bodyPr wrap="square" rtlCol="0">
              <a:spAutoFit/>
            </a:bodyPr>
            <a:lstStyle/>
            <a:p>
              <a:pPr marL="285750" indent="-285750">
                <a:lnSpc>
                  <a:spcPct val="150000"/>
                </a:lnSpc>
                <a:buFontTx/>
                <a:buChar char="-"/>
              </a:pPr>
              <a:r>
                <a:rPr lang="en-US" sz="2800" b="1" dirty="0" smtClean="0">
                  <a:latin typeface="Times New Roman" panose="02020603050405020304" pitchFamily="18" charset="0"/>
                  <a:cs typeface="Times New Roman" panose="02020603050405020304" pitchFamily="18" charset="0"/>
                </a:rPr>
                <a:t>lung </a:t>
              </a:r>
              <a:r>
                <a:rPr lang="en-US" sz="2800" b="1" dirty="0" err="1" smtClean="0">
                  <a:solidFill>
                    <a:srgbClr val="FF0000"/>
                  </a:solidFill>
                  <a:latin typeface="Times New Roman" panose="02020603050405020304" pitchFamily="18" charset="0"/>
                  <a:cs typeface="Times New Roman" panose="02020603050405020304" pitchFamily="18" charset="0"/>
                </a:rPr>
                <a:t>linh</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giữ</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gìn</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bình</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tĩnh</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nhường</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nhịn</a:t>
              </a:r>
              <a:endParaRPr lang="en-US" sz="2800" b="1" dirty="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b="1" dirty="0" smtClean="0">
                  <a:latin typeface="Times New Roman" panose="02020603050405020304" pitchFamily="18" charset="0"/>
                  <a:cs typeface="Times New Roman" panose="02020603050405020304" pitchFamily="18" charset="0"/>
                </a:rPr>
                <a:t>rung </a:t>
              </a:r>
              <a:r>
                <a:rPr lang="en-US" sz="2800" b="1" dirty="0" err="1" smtClean="0">
                  <a:solidFill>
                    <a:srgbClr val="FF0000"/>
                  </a:solidFill>
                  <a:latin typeface="Times New Roman" panose="02020603050405020304" pitchFamily="18" charset="0"/>
                  <a:cs typeface="Times New Roman" panose="02020603050405020304" pitchFamily="18" charset="0"/>
                </a:rPr>
                <a:t>rinh</a:t>
              </a:r>
              <a:endParaRPr lang="en-US" sz="2800" b="1" dirty="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endParaRPr lang="en-US" sz="2800" b="1" dirty="0">
                <a:latin typeface="Times New Roman" panose="02020603050405020304" pitchFamily="18" charset="0"/>
                <a:cs typeface="Times New Roman" panose="02020603050405020304" pitchFamily="18" charset="0"/>
              </a:endParaRPr>
            </a:p>
          </p:txBody>
        </p:sp>
        <p:grpSp>
          <p:nvGrpSpPr>
            <p:cNvPr id="95" name="Group 94"/>
            <p:cNvGrpSpPr/>
            <p:nvPr/>
          </p:nvGrpSpPr>
          <p:grpSpPr>
            <a:xfrm>
              <a:off x="1674007" y="3058949"/>
              <a:ext cx="431801" cy="431801"/>
              <a:chOff x="1877584" y="2667357"/>
              <a:chExt cx="431801" cy="431801"/>
            </a:xfrm>
          </p:grpSpPr>
          <p:sp>
            <p:nvSpPr>
              <p:cNvPr id="96" name="Oval 95">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97"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nvGrpSpPr>
            <p:cNvPr id="98" name="Group 97"/>
            <p:cNvGrpSpPr/>
            <p:nvPr/>
          </p:nvGrpSpPr>
          <p:grpSpPr>
            <a:xfrm>
              <a:off x="1674007" y="3698090"/>
              <a:ext cx="431801" cy="431801"/>
              <a:chOff x="1877584" y="2667357"/>
              <a:chExt cx="431801" cy="431801"/>
            </a:xfrm>
          </p:grpSpPr>
          <p:sp>
            <p:nvSpPr>
              <p:cNvPr id="99" name="Oval 98">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00"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nvGrpSpPr>
            <p:cNvPr id="101" name="Group 100"/>
            <p:cNvGrpSpPr/>
            <p:nvPr/>
          </p:nvGrpSpPr>
          <p:grpSpPr>
            <a:xfrm>
              <a:off x="1674007" y="4337231"/>
              <a:ext cx="431801" cy="431801"/>
              <a:chOff x="1877584" y="2667357"/>
              <a:chExt cx="431801" cy="431801"/>
            </a:xfrm>
          </p:grpSpPr>
          <p:sp>
            <p:nvSpPr>
              <p:cNvPr id="102" name="Oval 101">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03"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nvGrpSpPr>
            <p:cNvPr id="104" name="Group 103"/>
            <p:cNvGrpSpPr/>
            <p:nvPr/>
          </p:nvGrpSpPr>
          <p:grpSpPr>
            <a:xfrm>
              <a:off x="1672624" y="4953667"/>
              <a:ext cx="431801" cy="431801"/>
              <a:chOff x="1877584" y="2667357"/>
              <a:chExt cx="431801" cy="431801"/>
            </a:xfrm>
          </p:grpSpPr>
          <p:sp>
            <p:nvSpPr>
              <p:cNvPr id="105" name="Oval 104">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06"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grpSp>
        <p:nvGrpSpPr>
          <p:cNvPr id="144" name="Group 143"/>
          <p:cNvGrpSpPr/>
          <p:nvPr/>
        </p:nvGrpSpPr>
        <p:grpSpPr>
          <a:xfrm>
            <a:off x="6775166" y="1781093"/>
            <a:ext cx="3888546" cy="4537481"/>
            <a:chOff x="6775166" y="1781093"/>
            <a:chExt cx="3888546" cy="4537481"/>
          </a:xfrm>
        </p:grpSpPr>
        <p:grpSp>
          <p:nvGrpSpPr>
            <p:cNvPr id="125" name="Group 124"/>
            <p:cNvGrpSpPr/>
            <p:nvPr/>
          </p:nvGrpSpPr>
          <p:grpSpPr>
            <a:xfrm>
              <a:off x="6775166" y="1781093"/>
              <a:ext cx="3786695" cy="4537481"/>
              <a:chOff x="1264584" y="1785754"/>
              <a:chExt cx="3786695" cy="4537481"/>
            </a:xfrm>
          </p:grpSpPr>
          <p:sp>
            <p:nvSpPr>
              <p:cNvPr id="126" name="Graphic 3">
                <a:extLst>
                  <a:ext uri="{FF2B5EF4-FFF2-40B4-BE49-F238E27FC236}">
                    <a16:creationId xmlns="" xmlns:a16="http://schemas.microsoft.com/office/drawing/2014/main" id="{AB126552-EDE8-4597-B60E-B62D9095B23C}"/>
                  </a:ext>
                </a:extLst>
              </p:cNvPr>
              <p:cNvSpPr/>
              <p:nvPr/>
            </p:nvSpPr>
            <p:spPr>
              <a:xfrm>
                <a:off x="1264584" y="1785754"/>
                <a:ext cx="3786695" cy="4537481"/>
              </a:xfrm>
              <a:custGeom>
                <a:avLst/>
                <a:gdLst>
                  <a:gd name="connsiteX0" fmla="*/ 2838243 w 2838361"/>
                  <a:gd name="connsiteY0" fmla="*/ 1165646 h 1930262"/>
                  <a:gd name="connsiteX1" fmla="*/ 2811297 w 2838361"/>
                  <a:gd name="connsiteY1" fmla="*/ 722606 h 1930262"/>
                  <a:gd name="connsiteX2" fmla="*/ 2835573 w 2838361"/>
                  <a:gd name="connsiteY2" fmla="*/ 344382 h 1930262"/>
                  <a:gd name="connsiteX3" fmla="*/ 2752548 w 2838361"/>
                  <a:gd name="connsiteY3" fmla="*/ 122255 h 1930262"/>
                  <a:gd name="connsiteX4" fmla="*/ 2511243 w 2838361"/>
                  <a:gd name="connsiteY4" fmla="*/ 19567 h 1930262"/>
                  <a:gd name="connsiteX5" fmla="*/ 2080097 w 2838361"/>
                  <a:gd name="connsiteY5" fmla="*/ 30005 h 1930262"/>
                  <a:gd name="connsiteX6" fmla="*/ 606288 w 2838361"/>
                  <a:gd name="connsiteY6" fmla="*/ 5729 h 1930262"/>
                  <a:gd name="connsiteX7" fmla="*/ 577157 w 2838361"/>
                  <a:gd name="connsiteY7" fmla="*/ 3544 h 1930262"/>
                  <a:gd name="connsiteX8" fmla="*/ 288998 w 2838361"/>
                  <a:gd name="connsiteY8" fmla="*/ 19809 h 1930262"/>
                  <a:gd name="connsiteX9" fmla="*/ 175628 w 2838361"/>
                  <a:gd name="connsiteY9" fmla="*/ 55738 h 1930262"/>
                  <a:gd name="connsiteX10" fmla="*/ 170045 w 2838361"/>
                  <a:gd name="connsiteY10" fmla="*/ 59137 h 1930262"/>
                  <a:gd name="connsiteX11" fmla="*/ 170045 w 2838361"/>
                  <a:gd name="connsiteY11" fmla="*/ 59137 h 1930262"/>
                  <a:gd name="connsiteX12" fmla="*/ 29243 w 2838361"/>
                  <a:gd name="connsiteY12" fmla="*/ 434933 h 1930262"/>
                  <a:gd name="connsiteX13" fmla="*/ 18076 w 2838361"/>
                  <a:gd name="connsiteY13" fmla="*/ 894481 h 1930262"/>
                  <a:gd name="connsiteX14" fmla="*/ 6180 w 2838361"/>
                  <a:gd name="connsiteY14" fmla="*/ 1396270 h 1930262"/>
                  <a:gd name="connsiteX15" fmla="*/ 9822 w 2838361"/>
                  <a:gd name="connsiteY15" fmla="*/ 1654812 h 1930262"/>
                  <a:gd name="connsiteX16" fmla="*/ 245786 w 2838361"/>
                  <a:gd name="connsiteY16" fmla="*/ 1855091 h 1930262"/>
                  <a:gd name="connsiteX17" fmla="*/ 514524 w 2838361"/>
                  <a:gd name="connsiteY17" fmla="*/ 1905828 h 1930262"/>
                  <a:gd name="connsiteX18" fmla="*/ 775979 w 2838361"/>
                  <a:gd name="connsiteY18" fmla="*/ 1926463 h 1930262"/>
                  <a:gd name="connsiteX19" fmla="*/ 2228910 w 2838361"/>
                  <a:gd name="connsiteY19" fmla="*/ 1916510 h 1930262"/>
                  <a:gd name="connsiteX20" fmla="*/ 2395445 w 2838361"/>
                  <a:gd name="connsiteY20" fmla="*/ 1922336 h 1930262"/>
                  <a:gd name="connsiteX21" fmla="*/ 2450309 w 2838361"/>
                  <a:gd name="connsiteY21" fmla="*/ 1929862 h 1930262"/>
                  <a:gd name="connsiteX22" fmla="*/ 2793818 w 2838361"/>
                  <a:gd name="connsiteY22" fmla="*/ 1623981 h 1930262"/>
                  <a:gd name="connsiteX23" fmla="*/ 2838243 w 2838361"/>
                  <a:gd name="connsiteY23" fmla="*/ 1165646 h 193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8361" h="1930262">
                    <a:moveTo>
                      <a:pt x="2838243" y="1165646"/>
                    </a:moveTo>
                    <a:cubicBezTo>
                      <a:pt x="2839700" y="1017319"/>
                      <a:pt x="2812025" y="870933"/>
                      <a:pt x="2811297" y="722606"/>
                    </a:cubicBezTo>
                    <a:cubicBezTo>
                      <a:pt x="2811297" y="596855"/>
                      <a:pt x="2844070" y="469405"/>
                      <a:pt x="2835573" y="344382"/>
                    </a:cubicBezTo>
                    <a:cubicBezTo>
                      <a:pt x="2833655" y="263105"/>
                      <a:pt x="2804402" y="184863"/>
                      <a:pt x="2752548" y="122255"/>
                    </a:cubicBezTo>
                    <a:cubicBezTo>
                      <a:pt x="2687488" y="49426"/>
                      <a:pt x="2602278" y="27335"/>
                      <a:pt x="2511243" y="19567"/>
                    </a:cubicBezTo>
                    <a:cubicBezTo>
                      <a:pt x="2367479" y="11385"/>
                      <a:pt x="2223303" y="14881"/>
                      <a:pt x="2080097" y="30005"/>
                    </a:cubicBezTo>
                    <a:cubicBezTo>
                      <a:pt x="1936867" y="41172"/>
                      <a:pt x="664066" y="11798"/>
                      <a:pt x="606288" y="5729"/>
                    </a:cubicBezTo>
                    <a:cubicBezTo>
                      <a:pt x="596694" y="3884"/>
                      <a:pt x="586918" y="3156"/>
                      <a:pt x="577157" y="3544"/>
                    </a:cubicBezTo>
                    <a:cubicBezTo>
                      <a:pt x="480817" y="-4564"/>
                      <a:pt x="383816" y="922"/>
                      <a:pt x="288998" y="19809"/>
                    </a:cubicBezTo>
                    <a:cubicBezTo>
                      <a:pt x="248826" y="22261"/>
                      <a:pt x="209880" y="34593"/>
                      <a:pt x="175628" y="55738"/>
                    </a:cubicBezTo>
                    <a:lnTo>
                      <a:pt x="170045" y="59137"/>
                    </a:lnTo>
                    <a:lnTo>
                      <a:pt x="170045" y="59137"/>
                    </a:lnTo>
                    <a:cubicBezTo>
                      <a:pt x="56432" y="130023"/>
                      <a:pt x="2053" y="292188"/>
                      <a:pt x="29243" y="434933"/>
                    </a:cubicBezTo>
                    <a:cubicBezTo>
                      <a:pt x="22202" y="587873"/>
                      <a:pt x="21960" y="741541"/>
                      <a:pt x="18076" y="894481"/>
                    </a:cubicBezTo>
                    <a:cubicBezTo>
                      <a:pt x="14191" y="1061817"/>
                      <a:pt x="10227" y="1229080"/>
                      <a:pt x="6180" y="1396270"/>
                    </a:cubicBezTo>
                    <a:cubicBezTo>
                      <a:pt x="3995" y="1479538"/>
                      <a:pt x="-8628" y="1572759"/>
                      <a:pt x="9822" y="1654812"/>
                    </a:cubicBezTo>
                    <a:cubicBezTo>
                      <a:pt x="34098" y="1767211"/>
                      <a:pt x="131203" y="1863588"/>
                      <a:pt x="245786" y="1855091"/>
                    </a:cubicBezTo>
                    <a:cubicBezTo>
                      <a:pt x="250884" y="1855091"/>
                      <a:pt x="430286" y="1893933"/>
                      <a:pt x="514524" y="1905828"/>
                    </a:cubicBezTo>
                    <a:cubicBezTo>
                      <a:pt x="601185" y="1917918"/>
                      <a:pt x="688495" y="1924812"/>
                      <a:pt x="775979" y="1926463"/>
                    </a:cubicBezTo>
                    <a:cubicBezTo>
                      <a:pt x="956594" y="1930105"/>
                      <a:pt x="2114327" y="1909227"/>
                      <a:pt x="2228910" y="1916510"/>
                    </a:cubicBezTo>
                    <a:cubicBezTo>
                      <a:pt x="2284139" y="1923453"/>
                      <a:pt x="2339877" y="1925395"/>
                      <a:pt x="2395445" y="1922336"/>
                    </a:cubicBezTo>
                    <a:cubicBezTo>
                      <a:pt x="2413021" y="1928551"/>
                      <a:pt x="2431690" y="1931124"/>
                      <a:pt x="2450309" y="1929862"/>
                    </a:cubicBezTo>
                    <a:cubicBezTo>
                      <a:pt x="2620243" y="1918209"/>
                      <a:pt x="2747936" y="1797071"/>
                      <a:pt x="2793818" y="1623981"/>
                    </a:cubicBezTo>
                    <a:cubicBezTo>
                      <a:pt x="2829746" y="1482694"/>
                      <a:pt x="2836787" y="1313732"/>
                      <a:pt x="2838243" y="1165646"/>
                    </a:cubicBezTo>
                    <a:close/>
                  </a:path>
                </a:pathLst>
              </a:custGeom>
              <a:solidFill>
                <a:schemeClr val="bg1"/>
              </a:solidFill>
              <a:ln w="24263" cap="flat">
                <a:solidFill>
                  <a:srgbClr val="FFC000"/>
                </a:solidFill>
                <a:prstDash val="solid"/>
                <a:miter/>
              </a:ln>
            </p:spPr>
            <p:txBody>
              <a:bodyPr rtlCol="0" anchor="ctr"/>
              <a:lstStyle/>
              <a:p>
                <a:endParaRPr lang="en-US">
                  <a:solidFill>
                    <a:srgbClr val="FFC000"/>
                  </a:solidFill>
                </a:endParaRPr>
              </a:p>
            </p:txBody>
          </p:sp>
          <p:grpSp>
            <p:nvGrpSpPr>
              <p:cNvPr id="127" name="Group 126"/>
              <p:cNvGrpSpPr/>
              <p:nvPr/>
            </p:nvGrpSpPr>
            <p:grpSpPr>
              <a:xfrm>
                <a:off x="1674009" y="2351228"/>
                <a:ext cx="431801" cy="431801"/>
                <a:chOff x="1877584" y="2667357"/>
                <a:chExt cx="431801" cy="431801"/>
              </a:xfrm>
            </p:grpSpPr>
            <p:sp>
              <p:nvSpPr>
                <p:cNvPr id="141" name="Oval 140">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42"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nvGrpSpPr>
              <p:cNvPr id="129" name="Group 128"/>
              <p:cNvGrpSpPr/>
              <p:nvPr/>
            </p:nvGrpSpPr>
            <p:grpSpPr>
              <a:xfrm>
                <a:off x="1674007" y="3058949"/>
                <a:ext cx="431801" cy="431801"/>
                <a:chOff x="1877584" y="2667357"/>
                <a:chExt cx="431801" cy="431801"/>
              </a:xfrm>
            </p:grpSpPr>
            <p:sp>
              <p:nvSpPr>
                <p:cNvPr id="139" name="Oval 138">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40"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nvGrpSpPr>
              <p:cNvPr id="130" name="Group 129"/>
              <p:cNvGrpSpPr/>
              <p:nvPr/>
            </p:nvGrpSpPr>
            <p:grpSpPr>
              <a:xfrm>
                <a:off x="1674007" y="3698090"/>
                <a:ext cx="431801" cy="431801"/>
                <a:chOff x="1877584" y="2667357"/>
                <a:chExt cx="431801" cy="431801"/>
              </a:xfrm>
            </p:grpSpPr>
            <p:sp>
              <p:nvSpPr>
                <p:cNvPr id="137" name="Oval 136">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38"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nvGrpSpPr>
              <p:cNvPr id="131" name="Group 130"/>
              <p:cNvGrpSpPr/>
              <p:nvPr/>
            </p:nvGrpSpPr>
            <p:grpSpPr>
              <a:xfrm>
                <a:off x="1674007" y="4337231"/>
                <a:ext cx="431801" cy="431801"/>
                <a:chOff x="1877584" y="2667357"/>
                <a:chExt cx="431801" cy="431801"/>
              </a:xfrm>
            </p:grpSpPr>
            <p:sp>
              <p:nvSpPr>
                <p:cNvPr id="135" name="Oval 134">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36"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nvGrpSpPr>
              <p:cNvPr id="132" name="Group 131"/>
              <p:cNvGrpSpPr/>
              <p:nvPr/>
            </p:nvGrpSpPr>
            <p:grpSpPr>
              <a:xfrm>
                <a:off x="1672624" y="4953667"/>
                <a:ext cx="431801" cy="431801"/>
                <a:chOff x="1877584" y="2667357"/>
                <a:chExt cx="431801" cy="431801"/>
              </a:xfrm>
            </p:grpSpPr>
            <p:sp>
              <p:nvSpPr>
                <p:cNvPr id="133" name="Oval 132">
                  <a:extLst>
                    <a:ext uri="{FF2B5EF4-FFF2-40B4-BE49-F238E27FC236}">
                      <a16:creationId xmlns="" xmlns:a16="http://schemas.microsoft.com/office/drawing/2014/main" id="{CD843D1D-F570-4AE4-9797-A7F691A7CE36}"/>
                    </a:ext>
                  </a:extLst>
                </p:cNvPr>
                <p:cNvSpPr/>
                <p:nvPr/>
              </p:nvSpPr>
              <p:spPr>
                <a:xfrm>
                  <a:off x="1877584" y="266735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34" name="Graphic 22" descr="Checkmark with solid fill">
                  <a:extLst>
                    <a:ext uri="{FF2B5EF4-FFF2-40B4-BE49-F238E27FC236}">
                      <a16:creationId xmlns="" xmlns:a16="http://schemas.microsoft.com/office/drawing/2014/main" id="{E7C7F64A-E93C-4BA6-9AC9-53A83F11B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77584" y="2667357"/>
                  <a:ext cx="431801" cy="431801"/>
                </a:xfrm>
                <a:prstGeom prst="rect">
                  <a:avLst/>
                </a:prstGeom>
              </p:spPr>
            </p:pic>
          </p:grpSp>
        </p:grpSp>
        <p:sp>
          <p:nvSpPr>
            <p:cNvPr id="143" name="TextBox 142"/>
            <p:cNvSpPr txBox="1"/>
            <p:nvPr/>
          </p:nvSpPr>
          <p:spPr>
            <a:xfrm>
              <a:off x="7855079" y="2167296"/>
              <a:ext cx="2808633" cy="3970318"/>
            </a:xfrm>
            <a:prstGeom prst="rect">
              <a:avLst/>
            </a:prstGeom>
            <a:noFill/>
          </p:spPr>
          <p:txBody>
            <a:bodyPr wrap="square" rtlCol="0">
              <a:spAutoFit/>
            </a:bodyPr>
            <a:lstStyle/>
            <a:p>
              <a:pPr marL="285750" indent="-285750">
                <a:lnSpc>
                  <a:spcPct val="150000"/>
                </a:lnSpc>
                <a:buFontTx/>
                <a:buChar char="-"/>
              </a:pPr>
              <a:r>
                <a:rPr lang="en-US" sz="2800" b="1" dirty="0" err="1">
                  <a:latin typeface="Times New Roman" panose="02020603050405020304" pitchFamily="18" charset="0"/>
                  <a:cs typeface="Times New Roman" panose="02020603050405020304" pitchFamily="18" charset="0"/>
                </a:rPr>
                <a:t>t</a:t>
              </a:r>
              <a:r>
                <a:rPr lang="en-US" sz="2800" b="1" dirty="0" err="1" smtClean="0">
                  <a:latin typeface="Times New Roman" panose="02020603050405020304" pitchFamily="18" charset="0"/>
                  <a:cs typeface="Times New Roman" panose="02020603050405020304" pitchFamily="18" charset="0"/>
                </a:rPr>
                <a:t>hầm</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kín</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lặng</a:t>
              </a:r>
              <a:r>
                <a:rPr lang="en-US" sz="2800" b="1" dirty="0" smtClean="0">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thinh</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gia</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đình</a:t>
              </a:r>
              <a:endParaRPr lang="en-US" sz="2800" b="1" dirty="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b="1" dirty="0" err="1" smtClean="0">
                  <a:latin typeface="Times New Roman" panose="02020603050405020304" pitchFamily="18" charset="0"/>
                  <a:cs typeface="Times New Roman" panose="02020603050405020304" pitchFamily="18" charset="0"/>
                </a:rPr>
                <a:t>thông</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tin</a:t>
              </a:r>
              <a:endParaRPr lang="en-US" sz="2800" b="1" dirty="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6223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anim calcmode="lin" valueType="num">
                                      <p:cBhvr>
                                        <p:cTn id="15" dur="1000" fill="hold"/>
                                        <p:tgtEl>
                                          <p:spTgt spid="144"/>
                                        </p:tgtEl>
                                        <p:attrNameLst>
                                          <p:attrName>ppt_x</p:attrName>
                                        </p:attrNameLst>
                                      </p:cBhvr>
                                      <p:tavLst>
                                        <p:tav tm="0">
                                          <p:val>
                                            <p:strVal val="#ppt_x"/>
                                          </p:val>
                                        </p:tav>
                                        <p:tav tm="100000">
                                          <p:val>
                                            <p:strVal val="#ppt_x"/>
                                          </p:val>
                                        </p:tav>
                                      </p:tavLst>
                                    </p:anim>
                                    <p:anim calcmode="lin" valueType="num">
                                      <p:cBhvr>
                                        <p:cTn id="16"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92847148"/>
</p:tagLst>
</file>

<file path=ppt/theme/theme1.xml><?xml version="1.0" encoding="utf-8"?>
<a:theme xmlns:a="http://schemas.openxmlformats.org/drawingml/2006/main" name="Office Theme">
  <a:themeElements>
    <a:clrScheme name="PowerPointHub-Learning">
      <a:dk1>
        <a:sysClr val="windowText" lastClr="000000"/>
      </a:dk1>
      <a:lt1>
        <a:sysClr val="window" lastClr="FFFFFF"/>
      </a:lt1>
      <a:dk2>
        <a:srgbClr val="44546A"/>
      </a:dk2>
      <a:lt2>
        <a:srgbClr val="E7E6E6"/>
      </a:lt2>
      <a:accent1>
        <a:srgbClr val="009B93"/>
      </a:accent1>
      <a:accent2>
        <a:srgbClr val="2BAACA"/>
      </a:accent2>
      <a:accent3>
        <a:srgbClr val="80BA3F"/>
      </a:accent3>
      <a:accent4>
        <a:srgbClr val="EB871E"/>
      </a:accent4>
      <a:accent5>
        <a:srgbClr val="FFE21A"/>
      </a:accent5>
      <a:accent6>
        <a:srgbClr val="47596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1353</TotalTime>
  <Words>156</Words>
  <Application>Microsoft Office PowerPoint</Application>
  <PresentationFormat>Custom</PresentationFormat>
  <Paragraphs>49</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2005_iannnnnMTV</vt:lpstr>
      <vt:lpstr>Times New Roman</vt:lpstr>
      <vt:lpstr>Calibri Light</vt:lpstr>
      <vt:lpstr>iCiel La Chic Pro</vt:lpstr>
      <vt:lpstr>字魂179号-正酷波波体</vt:lpstr>
      <vt:lpstr>HP001 4 hàng</vt:lpstr>
      <vt:lpstr>Calibri</vt:lpstr>
      <vt:lpstr>Caveat Brush</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Auxein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PowerPoint Template</dc:title>
  <dc:subject>Learning PowerPoint Template</dc:subject>
  <dc:creator>www.PowerPointhub.com</dc:creator>
  <cp:lastModifiedBy>Admin</cp:lastModifiedBy>
  <cp:revision>22</cp:revision>
  <dcterms:created xsi:type="dcterms:W3CDTF">2021-07-23T14:52:23Z</dcterms:created>
  <dcterms:modified xsi:type="dcterms:W3CDTF">2022-03-13T13:08:49Z</dcterms:modified>
  <cp:category>Education</cp:category>
</cp:coreProperties>
</file>