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007577059" r:id="rId3"/>
    <p:sldId id="263" r:id="rId4"/>
    <p:sldId id="2007577070" r:id="rId5"/>
    <p:sldId id="2007577063" r:id="rId6"/>
    <p:sldId id="2007577076" r:id="rId7"/>
    <p:sldId id="256" r:id="rId8"/>
    <p:sldId id="259" r:id="rId9"/>
    <p:sldId id="261" r:id="rId10"/>
    <p:sldId id="2007577064" r:id="rId11"/>
    <p:sldId id="2007577065" r:id="rId12"/>
    <p:sldId id="2007577038" r:id="rId13"/>
    <p:sldId id="2007577066" r:id="rId14"/>
    <p:sldId id="2007577067" r:id="rId15"/>
    <p:sldId id="2007577040" r:id="rId16"/>
    <p:sldId id="2007577041" r:id="rId17"/>
    <p:sldId id="2007577068" r:id="rId18"/>
    <p:sldId id="2007577071" r:id="rId19"/>
    <p:sldId id="2007577077" r:id="rId20"/>
    <p:sldId id="2007577043" r:id="rId21"/>
    <p:sldId id="2007577075" r:id="rId22"/>
    <p:sldId id="2007577073" r:id="rId23"/>
    <p:sldId id="2007577074" r:id="rId24"/>
    <p:sldId id="200757707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F9A92"/>
    <a:srgbClr val="87D1D9"/>
    <a:srgbClr val="C9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4" autoAdjust="0"/>
    <p:restoredTop sz="95238" autoAdjust="0"/>
  </p:normalViewPr>
  <p:slideViewPr>
    <p:cSldViewPr snapToGrid="0">
      <p:cViewPr>
        <p:scale>
          <a:sx n="66" d="100"/>
          <a:sy n="66" d="100"/>
        </p:scale>
        <p:origin x="846"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5FCA4-2B91-4878-8F5E-5D296BD46099}" type="datetimeFigureOut">
              <a:rPr lang="zh-CN" altLang="en-US" smtClean="0"/>
              <a:t>2022/2/27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A76B1-AE60-43CB-AF47-D8C73FDC4480}" type="slidenum">
              <a:rPr lang="zh-CN" altLang="en-US" smtClean="0"/>
              <a:t>‹#›</a:t>
            </a:fld>
            <a:endParaRPr lang="zh-CN" altLang="en-US"/>
          </a:p>
        </p:txBody>
      </p:sp>
    </p:spTree>
    <p:extLst>
      <p:ext uri="{BB962C8B-B14F-4D97-AF65-F5344CB8AC3E}">
        <p14:creationId xmlns:p14="http://schemas.microsoft.com/office/powerpoint/2010/main" val="392061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baotu.com/Font/quanbu-0/580434c96265489ca134e9a7c9cd1d19.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1</a:t>
            </a:fld>
            <a:endParaRPr lang="zh-CN" altLang="en-US"/>
          </a:p>
        </p:txBody>
      </p:sp>
    </p:spTree>
    <p:extLst>
      <p:ext uri="{BB962C8B-B14F-4D97-AF65-F5344CB8AC3E}">
        <p14:creationId xmlns:p14="http://schemas.microsoft.com/office/powerpoint/2010/main" val="265895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11</a:t>
            </a:fld>
            <a:endParaRPr lang="zh-CN" altLang="en-US"/>
          </a:p>
        </p:txBody>
      </p:sp>
    </p:spTree>
    <p:extLst>
      <p:ext uri="{BB962C8B-B14F-4D97-AF65-F5344CB8AC3E}">
        <p14:creationId xmlns:p14="http://schemas.microsoft.com/office/powerpoint/2010/main" val="18262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13</a:t>
            </a:fld>
            <a:endParaRPr lang="zh-CN" altLang="en-US"/>
          </a:p>
        </p:txBody>
      </p:sp>
    </p:spTree>
    <p:extLst>
      <p:ext uri="{BB962C8B-B14F-4D97-AF65-F5344CB8AC3E}">
        <p14:creationId xmlns:p14="http://schemas.microsoft.com/office/powerpoint/2010/main" val="127904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14</a:t>
            </a:fld>
            <a:endParaRPr lang="zh-CN" altLang="en-US"/>
          </a:p>
        </p:txBody>
      </p:sp>
    </p:spTree>
    <p:extLst>
      <p:ext uri="{BB962C8B-B14F-4D97-AF65-F5344CB8AC3E}">
        <p14:creationId xmlns:p14="http://schemas.microsoft.com/office/powerpoint/2010/main" val="311864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15</a:t>
            </a:fld>
            <a:endParaRPr lang="zh-CN" altLang="en-US"/>
          </a:p>
        </p:txBody>
      </p:sp>
    </p:spTree>
    <p:extLst>
      <p:ext uri="{BB962C8B-B14F-4D97-AF65-F5344CB8AC3E}">
        <p14:creationId xmlns:p14="http://schemas.microsoft.com/office/powerpoint/2010/main" val="404103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16</a:t>
            </a:fld>
            <a:endParaRPr lang="zh-CN" altLang="en-US"/>
          </a:p>
        </p:txBody>
      </p:sp>
    </p:spTree>
    <p:extLst>
      <p:ext uri="{BB962C8B-B14F-4D97-AF65-F5344CB8AC3E}">
        <p14:creationId xmlns:p14="http://schemas.microsoft.com/office/powerpoint/2010/main" val="353242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18</a:t>
            </a:fld>
            <a:endParaRPr lang="zh-CN" altLang="en-US"/>
          </a:p>
        </p:txBody>
      </p:sp>
    </p:spTree>
    <p:extLst>
      <p:ext uri="{BB962C8B-B14F-4D97-AF65-F5344CB8AC3E}">
        <p14:creationId xmlns:p14="http://schemas.microsoft.com/office/powerpoint/2010/main" val="72498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19</a:t>
            </a:fld>
            <a:endParaRPr lang="zh-CN" altLang="en-US"/>
          </a:p>
        </p:txBody>
      </p:sp>
    </p:spTree>
    <p:extLst>
      <p:ext uri="{BB962C8B-B14F-4D97-AF65-F5344CB8AC3E}">
        <p14:creationId xmlns:p14="http://schemas.microsoft.com/office/powerpoint/2010/main" val="22888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a:t>
            </a:fld>
            <a:endParaRPr lang="zh-CN" altLang="en-US"/>
          </a:p>
        </p:txBody>
      </p:sp>
    </p:spTree>
    <p:extLst>
      <p:ext uri="{BB962C8B-B14F-4D97-AF65-F5344CB8AC3E}">
        <p14:creationId xmlns:p14="http://schemas.microsoft.com/office/powerpoint/2010/main" val="311041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4</a:t>
            </a:fld>
            <a:endParaRPr lang="zh-CN" altLang="en-US"/>
          </a:p>
        </p:txBody>
      </p:sp>
    </p:spTree>
    <p:extLst>
      <p:ext uri="{BB962C8B-B14F-4D97-AF65-F5344CB8AC3E}">
        <p14:creationId xmlns:p14="http://schemas.microsoft.com/office/powerpoint/2010/main" val="265319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5</a:t>
            </a:fld>
            <a:endParaRPr lang="zh-CN" altLang="en-US"/>
          </a:p>
        </p:txBody>
      </p:sp>
    </p:spTree>
    <p:extLst>
      <p:ext uri="{BB962C8B-B14F-4D97-AF65-F5344CB8AC3E}">
        <p14:creationId xmlns:p14="http://schemas.microsoft.com/office/powerpoint/2010/main" val="15777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图片：</a:t>
            </a:r>
            <a:r>
              <a:rPr lang="en-US" altLang="zh-CN" dirty="0"/>
              <a:t>https://ibaotu.com/sucai/18244097.html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u="sng" kern="1200" dirty="0">
                <a:solidFill>
                  <a:schemeClr val="tx1"/>
                </a:solidFill>
                <a:effectLst/>
                <a:latin typeface="+mn-lt"/>
                <a:ea typeface="+mn-ea"/>
                <a:cs typeface="+mn-cs"/>
                <a:hlinkClick r:id="rId3"/>
              </a:rPr>
              <a:t>https://ibaotu.com/Font/quanbu-0/580434c96265489ca134e9a7c9cd1d19.html</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音乐：</a:t>
            </a:r>
            <a:r>
              <a:rPr lang="en-US" altLang="zh-CN" dirty="0"/>
              <a:t>https://ibaotu.com/sucai/17853951.html</a:t>
            </a:r>
          </a:p>
          <a:p>
            <a:endParaRPr lang="zh-CN" altLang="en-US" dirty="0"/>
          </a:p>
        </p:txBody>
      </p:sp>
      <p:sp>
        <p:nvSpPr>
          <p:cNvPr id="4" name="灯片编号占位符 3"/>
          <p:cNvSpPr>
            <a:spLocks noGrp="1"/>
          </p:cNvSpPr>
          <p:nvPr>
            <p:ph type="sldNum" sz="quarter" idx="5"/>
          </p:nvPr>
        </p:nvSpPr>
        <p:spPr/>
        <p:txBody>
          <a:bodyPr/>
          <a:lstStyle/>
          <a:p>
            <a:fld id="{962A76B1-AE60-43CB-AF47-D8C73FDC4480}" type="slidenum">
              <a:rPr lang="zh-CN" altLang="en-US" smtClean="0"/>
              <a:t>6</a:t>
            </a:fld>
            <a:endParaRPr lang="zh-CN" altLang="en-US"/>
          </a:p>
        </p:txBody>
      </p:sp>
    </p:spTree>
    <p:extLst>
      <p:ext uri="{BB962C8B-B14F-4D97-AF65-F5344CB8AC3E}">
        <p14:creationId xmlns:p14="http://schemas.microsoft.com/office/powerpoint/2010/main" val="115266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7</a:t>
            </a:fld>
            <a:endParaRPr lang="zh-CN" altLang="en-US"/>
          </a:p>
        </p:txBody>
      </p:sp>
    </p:spTree>
    <p:extLst>
      <p:ext uri="{BB962C8B-B14F-4D97-AF65-F5344CB8AC3E}">
        <p14:creationId xmlns:p14="http://schemas.microsoft.com/office/powerpoint/2010/main" val="31346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8</a:t>
            </a:fld>
            <a:endParaRPr lang="zh-CN" altLang="en-US"/>
          </a:p>
        </p:txBody>
      </p:sp>
    </p:spTree>
    <p:extLst>
      <p:ext uri="{BB962C8B-B14F-4D97-AF65-F5344CB8AC3E}">
        <p14:creationId xmlns:p14="http://schemas.microsoft.com/office/powerpoint/2010/main" val="254720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9</a:t>
            </a:fld>
            <a:endParaRPr lang="zh-CN" altLang="en-US"/>
          </a:p>
        </p:txBody>
      </p:sp>
    </p:spTree>
    <p:extLst>
      <p:ext uri="{BB962C8B-B14F-4D97-AF65-F5344CB8AC3E}">
        <p14:creationId xmlns:p14="http://schemas.microsoft.com/office/powerpoint/2010/main" val="89952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10</a:t>
            </a:fld>
            <a:endParaRPr lang="zh-CN" altLang="en-US"/>
          </a:p>
        </p:txBody>
      </p:sp>
    </p:spTree>
    <p:extLst>
      <p:ext uri="{BB962C8B-B14F-4D97-AF65-F5344CB8AC3E}">
        <p14:creationId xmlns:p14="http://schemas.microsoft.com/office/powerpoint/2010/main" val="38365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ED95-D59C-4D80-8715-ED6F5509FCB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ED52597-A804-438E-9A62-A8E72E9B05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3DCF747-84C9-4471-967C-880D167088DD}"/>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13394047-9386-46F6-B837-A54EE68197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DDE254-3075-4499-906A-28BED55EEC8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4285237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AFA119-CEA8-4A2C-9438-9782CE08D2B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A85061-E091-4114-A2F9-C038905909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C784889-E9C0-4DF3-82ED-BF6F021E3325}"/>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1CC183D6-7D4F-42A4-AF8B-A16651C16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5EE17-3093-4189-9044-F383702333F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54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FB1FD35-5A82-4CA6-AC3C-0ABDA1B182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04DD333-0DB5-43F7-9D2B-AA6FF4CDD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318A24-C973-40BE-A135-418DA31E04FD}"/>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E8B67A7C-6767-49D8-B3BE-4DC94AC826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ACD5C-CE8D-49F3-8A07-04319A8756AC}"/>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226543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spTree>
    <p:extLst>
      <p:ext uri="{BB962C8B-B14F-4D97-AF65-F5344CB8AC3E}">
        <p14:creationId xmlns:p14="http://schemas.microsoft.com/office/powerpoint/2010/main" val="129776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598673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47330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418911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D5F63-90DE-421D-9806-4CB3BF96BBD6}" type="datetimeFigureOut">
              <a:rPr lang="en-US" smtClean="0"/>
              <a:t>27/02/2022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74725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5F63-90DE-421D-9806-4CB3BF96BBD6}" type="datetimeFigureOut">
              <a:rPr lang="en-US" smtClean="0"/>
              <a:t>27/02/2022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36408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DD5F63-90DE-421D-9806-4CB3BF96BBD6}" type="datetimeFigureOut">
              <a:rPr lang="en-US" smtClean="0"/>
              <a:t>27/02/2022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10507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27/02/2022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77810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B3857-DF24-4E4B-902F-705D402DA5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402463-0601-4705-9D5F-13FC20C5118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AB92A7-2AB6-474D-A9A4-602ADDF1860B}"/>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5C3CA7EC-AB5A-415A-8985-D8C11F420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52F70C-6506-45D5-BE53-3AAA52C863E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61570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27/02/2022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681940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27/02/2022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199841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723463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2137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1875F-04C5-46C7-9B9F-16A3F42255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D1C9F23-832F-4F3A-8760-15AA62AF9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AB92AC3-9562-4F0B-B2D1-B8414F02F920}"/>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83FFB524-52FD-4DB9-B611-BB6651DF19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569332-0659-45FB-8FB1-40187819E5ED}"/>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70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5F79B-213B-4F36-8DFC-00DEA5C22F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8B61F-862D-4D22-BE6A-5734891A22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D9F64D-E0F4-4C94-BFD2-CE40C101D0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D69403A-DFE5-4F00-815E-B70E8D6D2A20}"/>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18941D26-2C96-423E-AEE4-F4F1B9ABD3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5DAB33-66D6-47F5-BCC6-10253B62F8C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4220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747980-787A-4796-94D9-8FAAED0867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23245F5-4E27-45D1-AA02-5D7A75901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94E7C09-0D15-4711-AC6C-3236C6C101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C371AB-1223-4B84-9724-450D57DFF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9EAC0A6-EC75-458D-96E6-FB95C53F613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CBD628D-ADAC-42C3-80CF-6316D58810DB}"/>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8" name="页脚占位符 7">
            <a:extLst>
              <a:ext uri="{FF2B5EF4-FFF2-40B4-BE49-F238E27FC236}">
                <a16:creationId xmlns:a16="http://schemas.microsoft.com/office/drawing/2014/main" id="{04C738AA-33D1-407B-A411-5236D682D6A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5005E17-8B42-46E2-94EC-4BC2069EC8E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1496241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F77BBC-1C0C-4BA6-8241-9B145794EE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4D9EDE4-CC01-4F70-987E-D66A898F4B88}"/>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4" name="页脚占位符 3">
            <a:extLst>
              <a:ext uri="{FF2B5EF4-FFF2-40B4-BE49-F238E27FC236}">
                <a16:creationId xmlns:a16="http://schemas.microsoft.com/office/drawing/2014/main" id="{F7E92AEE-7902-4445-969A-442BC597F7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61731E7-D862-45B8-8B73-9E56651C2761}"/>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248158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7A33FF-FC33-4000-9A9F-2ECBEC815411}"/>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3" name="页脚占位符 2">
            <a:extLst>
              <a:ext uri="{FF2B5EF4-FFF2-40B4-BE49-F238E27FC236}">
                <a16:creationId xmlns:a16="http://schemas.microsoft.com/office/drawing/2014/main" id="{EA2F0028-2A4B-4287-89CB-BD5C783EBD7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56E1F5C-4D12-495D-B4A5-EF2D170CB18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0819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ABC814-58B6-43C6-A1B8-F805646108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3840401-38C8-4BF3-85D5-C79082C1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967D49A-16E3-4774-9529-6D8C5AAB2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3DA05-1A2F-443A-A34F-1EC5ABC4A174}"/>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A164A06F-A14F-4166-B987-ABD7EAC3A3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9D2ACA-DE80-4BA6-B8A2-66507D6802A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323032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4DF1D9-0D13-4B45-8A91-158F8B5AD2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99B3C6F-00BC-4704-AE5B-5B01379D2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F3B9556-A03A-4F94-B80A-36E6C266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CB295D-6F6F-41E6-8306-3218D8BEEAF9}"/>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D8CEA93C-9360-40D5-B6EB-002C578266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261A9B-9F2F-4284-BB68-74AAB2E6ECE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97496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B9694D9-8CCB-4722-860A-A4ACF0460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9281200-F588-4422-B383-A91B2B436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428C79-DF91-462B-8238-5A093B8CD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21B118B0-754A-4A7C-B21B-61DE6F95D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08BCC3-762A-4D2E-81A0-493581545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0CBD-46A0-4FF0-BE41-2C62DA78D7EF}" type="slidenum">
              <a:rPr lang="zh-CN" altLang="en-US" smtClean="0"/>
              <a:t>‹#›</a:t>
            </a:fld>
            <a:endParaRPr lang="zh-CN" alt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72" y="0"/>
            <a:ext cx="12165027" cy="687324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B1ED855-EB02-4DF5-8B04-3599FABD4FF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4FA9A6D-94BB-4F82-94EB-8E9C7C599C2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E703A13-1A50-4D37-8285-09CB932F16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EBC93320-4E69-49FD-B842-E0ACA2C8AFE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2" name="TextBox 11">
            <a:extLst>
              <a:ext uri="{FF2B5EF4-FFF2-40B4-BE49-F238E27FC236}">
                <a16:creationId xmlns:a16="http://schemas.microsoft.com/office/drawing/2014/main" id="{F2CC5CD9-D9EB-497B-BA11-BA7B39D965B3}"/>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B7A080B3-AC80-453F-9F4D-9D94813DEE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48377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D5F63-90DE-421D-9806-4CB3BF96BBD6}" type="datetimeFigureOut">
              <a:rPr lang="en-US" smtClean="0"/>
              <a:t>27/02/2022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BADA4-BB46-4A62-BF38-B896D3DEFB66}" type="slidenum">
              <a:rPr lang="en-US" smtClean="0"/>
              <a:t>‹#›</a:t>
            </a:fld>
            <a:endParaRPr lang="en-US"/>
          </a:p>
        </p:txBody>
      </p:sp>
    </p:spTree>
    <p:extLst>
      <p:ext uri="{BB962C8B-B14F-4D97-AF65-F5344CB8AC3E}">
        <p14:creationId xmlns:p14="http://schemas.microsoft.com/office/powerpoint/2010/main" val="33747477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wdp"/><Relationship Id="rId3" Type="http://schemas.openxmlformats.org/officeDocument/2006/relationships/image" Target="../media/image20.jpg"/><Relationship Id="rId7" Type="http://schemas.microsoft.com/office/2007/relationships/hdphoto" Target="../media/hdphoto1.wdp"/><Relationship Id="rId12" Type="http://schemas.openxmlformats.org/officeDocument/2006/relationships/image" Target="../media/image42.png"/><Relationship Id="rId2" Type="http://schemas.openxmlformats.org/officeDocument/2006/relationships/audio" Target="../media/audio1.wav"/><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slide" Target="slide3.xml"/><Relationship Id="rId1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26.png"/><Relationship Id="rId9" Type="http://schemas.microsoft.com/office/2007/relationships/hdphoto" Target="../media/hdphoto2.wdp"/><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3.png"/><Relationship Id="rId18"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41.png"/><Relationship Id="rId12" Type="http://schemas.microsoft.com/office/2007/relationships/hdphoto" Target="../media/hdphoto6.wdp"/><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5.png"/><Relationship Id="rId5" Type="http://schemas.openxmlformats.org/officeDocument/2006/relationships/image" Target="../media/image40.png"/><Relationship Id="rId1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21.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slide" Target="slide22.xml"/><Relationship Id="rId4" Type="http://schemas.openxmlformats.org/officeDocument/2006/relationships/slide" Target="slide20.xml"/><Relationship Id="rId9" Type="http://schemas.openxmlformats.org/officeDocument/2006/relationships/image" Target="../media/image23.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569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vertical)">
                                      <p:cBhvr>
                                        <p:cTn id="7" dur="750"/>
                                        <p:tgtEl>
                                          <p:spTgt spid="2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750"/>
                                        <p:tgtEl>
                                          <p:spTgt spid="31"/>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750" fill="hold"/>
                                        <p:tgtEl>
                                          <p:spTgt spid="32"/>
                                        </p:tgtEl>
                                        <p:attrNameLst>
                                          <p:attrName>ppt_w</p:attrName>
                                        </p:attrNameLst>
                                      </p:cBhvr>
                                      <p:tavLst>
                                        <p:tav tm="0">
                                          <p:val>
                                            <p:fltVal val="0"/>
                                          </p:val>
                                        </p:tav>
                                        <p:tav tm="100000">
                                          <p:val>
                                            <p:strVal val="#ppt_w"/>
                                          </p:val>
                                        </p:tav>
                                      </p:tavLst>
                                    </p:anim>
                                    <p:anim calcmode="lin" valueType="num">
                                      <p:cBhvr>
                                        <p:cTn id="16" dur="750" fill="hold"/>
                                        <p:tgtEl>
                                          <p:spTgt spid="32"/>
                                        </p:tgtEl>
                                        <p:attrNameLst>
                                          <p:attrName>ppt_h</p:attrName>
                                        </p:attrNameLst>
                                      </p:cBhvr>
                                      <p:tavLst>
                                        <p:tav tm="0">
                                          <p:val>
                                            <p:fltVal val="0"/>
                                          </p:val>
                                        </p:tav>
                                        <p:tav tm="100000">
                                          <p:val>
                                            <p:strVal val="#ppt_h"/>
                                          </p:val>
                                        </p:tav>
                                      </p:tavLst>
                                    </p:anim>
                                    <p:anim calcmode="lin" valueType="num">
                                      <p:cBhvr>
                                        <p:cTn id="17" dur="750" fill="hold"/>
                                        <p:tgtEl>
                                          <p:spTgt spid="32"/>
                                        </p:tgtEl>
                                        <p:attrNameLst>
                                          <p:attrName>style.rotation</p:attrName>
                                        </p:attrNameLst>
                                      </p:cBhvr>
                                      <p:tavLst>
                                        <p:tav tm="0">
                                          <p:val>
                                            <p:fltVal val="90"/>
                                          </p:val>
                                        </p:tav>
                                        <p:tav tm="100000">
                                          <p:val>
                                            <p:fltVal val="0"/>
                                          </p:val>
                                        </p:tav>
                                      </p:tavLst>
                                    </p:anim>
                                    <p:animEffect transition="in" filter="fade">
                                      <p:cBhvr>
                                        <p:cTn id="18" dur="750"/>
                                        <p:tgtEl>
                                          <p:spTgt spid="32"/>
                                        </p:tgtEl>
                                      </p:cBhvr>
                                    </p:animEffect>
                                  </p:childTnLst>
                                </p:cTn>
                              </p:par>
                            </p:childTnLst>
                          </p:cTn>
                        </p:par>
                        <p:par>
                          <p:cTn id="19" fill="hold">
                            <p:stCondLst>
                              <p:cond delay="2250"/>
                            </p:stCondLst>
                            <p:childTnLst>
                              <p:par>
                                <p:cTn id="20" presetID="53" presetClass="entr" presetSubtype="16"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750" fill="hold"/>
                                        <p:tgtEl>
                                          <p:spTgt spid="43"/>
                                        </p:tgtEl>
                                        <p:attrNameLst>
                                          <p:attrName>ppt_w</p:attrName>
                                        </p:attrNameLst>
                                      </p:cBhvr>
                                      <p:tavLst>
                                        <p:tav tm="0">
                                          <p:val>
                                            <p:fltVal val="0"/>
                                          </p:val>
                                        </p:tav>
                                        <p:tav tm="100000">
                                          <p:val>
                                            <p:strVal val="#ppt_w"/>
                                          </p:val>
                                        </p:tav>
                                      </p:tavLst>
                                    </p:anim>
                                    <p:anim calcmode="lin" valueType="num">
                                      <p:cBhvr>
                                        <p:cTn id="23" dur="750" fill="hold"/>
                                        <p:tgtEl>
                                          <p:spTgt spid="43"/>
                                        </p:tgtEl>
                                        <p:attrNameLst>
                                          <p:attrName>ppt_h</p:attrName>
                                        </p:attrNameLst>
                                      </p:cBhvr>
                                      <p:tavLst>
                                        <p:tav tm="0">
                                          <p:val>
                                            <p:fltVal val="0"/>
                                          </p:val>
                                        </p:tav>
                                        <p:tav tm="100000">
                                          <p:val>
                                            <p:strVal val="#ppt_h"/>
                                          </p:val>
                                        </p:tav>
                                      </p:tavLst>
                                    </p:anim>
                                    <p:animEffect transition="in" filter="fade">
                                      <p:cBhvr>
                                        <p:cTn id="24" dur="750"/>
                                        <p:tgtEl>
                                          <p:spTgt spid="43"/>
                                        </p:tgtEl>
                                      </p:cBhvr>
                                    </p:animEffect>
                                  </p:childTnLst>
                                </p:cTn>
                              </p:par>
                            </p:childTnLst>
                          </p:cTn>
                        </p:par>
                        <p:par>
                          <p:cTn id="25" fill="hold">
                            <p:stCondLst>
                              <p:cond delay="30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50"/>
                                        </p:tgtEl>
                                        <p:attrNameLst>
                                          <p:attrName>style.visibility</p:attrName>
                                        </p:attrNameLst>
                                      </p:cBhvr>
                                      <p:to>
                                        <p:strVal val="visible"/>
                                      </p:to>
                                    </p:set>
                                    <p:anim by="(-#ppt_w*2)" calcmode="lin" valueType="num">
                                      <p:cBhvr rctx="PPT">
                                        <p:cTn id="28" dur="325" autoRev="1" fill="hold">
                                          <p:stCondLst>
                                            <p:cond delay="0"/>
                                          </p:stCondLst>
                                        </p:cTn>
                                        <p:tgtEl>
                                          <p:spTgt spid="50"/>
                                        </p:tgtEl>
                                        <p:attrNameLst>
                                          <p:attrName>ppt_w</p:attrName>
                                        </p:attrNameLst>
                                      </p:cBhvr>
                                    </p:anim>
                                    <p:anim by="(#ppt_w*0.50)" calcmode="lin" valueType="num">
                                      <p:cBhvr>
                                        <p:cTn id="29" dur="325" decel="50000" autoRev="1" fill="hold">
                                          <p:stCondLst>
                                            <p:cond delay="0"/>
                                          </p:stCondLst>
                                        </p:cTn>
                                        <p:tgtEl>
                                          <p:spTgt spid="50"/>
                                        </p:tgtEl>
                                        <p:attrNameLst>
                                          <p:attrName>ppt_x</p:attrName>
                                        </p:attrNameLst>
                                      </p:cBhvr>
                                    </p:anim>
                                    <p:anim from="(-#ppt_h/2)" to="(#ppt_y)" calcmode="lin" valueType="num">
                                      <p:cBhvr>
                                        <p:cTn id="30" dur="650" fill="hold">
                                          <p:stCondLst>
                                            <p:cond delay="0"/>
                                          </p:stCondLst>
                                        </p:cTn>
                                        <p:tgtEl>
                                          <p:spTgt spid="50"/>
                                        </p:tgtEl>
                                        <p:attrNameLst>
                                          <p:attrName>ppt_y</p:attrName>
                                        </p:attrNameLst>
                                      </p:cBhvr>
                                    </p:anim>
                                    <p:animRot by="21600000">
                                      <p:cBhvr>
                                        <p:cTn id="31" dur="650" fill="hold">
                                          <p:stCondLst>
                                            <p:cond delay="0"/>
                                          </p:stCondLst>
                                        </p:cTn>
                                        <p:tgtEl>
                                          <p:spTgt spid="50"/>
                                        </p:tgtEl>
                                        <p:attrNameLst>
                                          <p:attrName>r</p:attrName>
                                        </p:attrNameLst>
                                      </p:cBhvr>
                                    </p:animRot>
                                  </p:childTnLst>
                                </p:cTn>
                              </p:par>
                            </p:childTnLst>
                          </p:cTn>
                        </p:par>
                        <p:par>
                          <p:cTn id="32" fill="hold">
                            <p:stCondLst>
                              <p:cond delay="4365"/>
                            </p:stCondLst>
                            <p:childTnLst>
                              <p:par>
                                <p:cTn id="33" presetID="56" presetClass="entr" presetSubtype="0" fill="hold" grpId="1" nodeType="after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by="(-#ppt_w*2)" calcmode="lin" valueType="num">
                                      <p:cBhvr rctx="PPT">
                                        <p:cTn id="35" dur="500" autoRev="1" fill="hold">
                                          <p:stCondLst>
                                            <p:cond delay="0"/>
                                          </p:stCondLst>
                                        </p:cTn>
                                        <p:tgtEl>
                                          <p:spTgt spid="33"/>
                                        </p:tgtEl>
                                        <p:attrNameLst>
                                          <p:attrName>ppt_w</p:attrName>
                                        </p:attrNameLst>
                                      </p:cBhvr>
                                    </p:anim>
                                    <p:anim by="(#ppt_w*0.50)" calcmode="lin" valueType="num">
                                      <p:cBhvr>
                                        <p:cTn id="36" dur="500" decel="50000" autoRev="1" fill="hold">
                                          <p:stCondLst>
                                            <p:cond delay="0"/>
                                          </p:stCondLst>
                                        </p:cTn>
                                        <p:tgtEl>
                                          <p:spTgt spid="33"/>
                                        </p:tgtEl>
                                        <p:attrNameLst>
                                          <p:attrName>ppt_x</p:attrName>
                                        </p:attrNameLst>
                                      </p:cBhvr>
                                    </p:anim>
                                    <p:anim from="(-#ppt_h/2)" to="(#ppt_y)" calcmode="lin" valueType="num">
                                      <p:cBhvr>
                                        <p:cTn id="37" dur="1000" fill="hold">
                                          <p:stCondLst>
                                            <p:cond delay="0"/>
                                          </p:stCondLst>
                                        </p:cTn>
                                        <p:tgtEl>
                                          <p:spTgt spid="33"/>
                                        </p:tgtEl>
                                        <p:attrNameLst>
                                          <p:attrName>ppt_y</p:attrName>
                                        </p:attrNameLst>
                                      </p:cBhvr>
                                    </p:anim>
                                    <p:animRot by="21600000">
                                      <p:cBhvr>
                                        <p:cTn id="38" dur="1000" fill="hold">
                                          <p:stCondLst>
                                            <p:cond delay="0"/>
                                          </p:stCondLst>
                                        </p:cTn>
                                        <p:tgtEl>
                                          <p:spTgt spid="33"/>
                                        </p:tgtEl>
                                        <p:attrNameLst>
                                          <p:attrName>r</p:attrName>
                                        </p:attrNameLst>
                                      </p:cBhvr>
                                    </p:animRot>
                                  </p:childTnLst>
                                </p:cTn>
                              </p:par>
                            </p:childTnLst>
                          </p:cTn>
                        </p:par>
                        <p:par>
                          <p:cTn id="39" fill="hold">
                            <p:stCondLst>
                              <p:cond delay="676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53"/>
                                        </p:tgtEl>
                                        <p:attrNameLst>
                                          <p:attrName>style.visibility</p:attrName>
                                        </p:attrNameLst>
                                      </p:cBhvr>
                                      <p:to>
                                        <p:strVal val="visible"/>
                                      </p:to>
                                    </p:set>
                                    <p:anim by="(-#ppt_w*2)" calcmode="lin" valueType="num">
                                      <p:cBhvr rctx="PPT">
                                        <p:cTn id="42" dur="500" autoRev="1" fill="hold">
                                          <p:stCondLst>
                                            <p:cond delay="0"/>
                                          </p:stCondLst>
                                        </p:cTn>
                                        <p:tgtEl>
                                          <p:spTgt spid="53"/>
                                        </p:tgtEl>
                                        <p:attrNameLst>
                                          <p:attrName>ppt_w</p:attrName>
                                        </p:attrNameLst>
                                      </p:cBhvr>
                                    </p:anim>
                                    <p:anim by="(#ppt_w*0.50)" calcmode="lin" valueType="num">
                                      <p:cBhvr>
                                        <p:cTn id="43" dur="500" decel="50000" autoRev="1" fill="hold">
                                          <p:stCondLst>
                                            <p:cond delay="0"/>
                                          </p:stCondLst>
                                        </p:cTn>
                                        <p:tgtEl>
                                          <p:spTgt spid="53"/>
                                        </p:tgtEl>
                                        <p:attrNameLst>
                                          <p:attrName>ppt_x</p:attrName>
                                        </p:attrNameLst>
                                      </p:cBhvr>
                                    </p:anim>
                                    <p:anim from="(-#ppt_h/2)" to="(#ppt_y)" calcmode="lin" valueType="num">
                                      <p:cBhvr>
                                        <p:cTn id="44" dur="1000" fill="hold">
                                          <p:stCondLst>
                                            <p:cond delay="0"/>
                                          </p:stCondLst>
                                        </p:cTn>
                                        <p:tgtEl>
                                          <p:spTgt spid="53"/>
                                        </p:tgtEl>
                                        <p:attrNameLst>
                                          <p:attrName>ppt_y</p:attrName>
                                        </p:attrNameLst>
                                      </p:cBhvr>
                                    </p:anim>
                                    <p:animRot by="21600000">
                                      <p:cBhvr>
                                        <p:cTn id="45" dur="1000" fill="hold">
                                          <p:stCondLst>
                                            <p:cond delay="0"/>
                                          </p:stCondLst>
                                        </p:cTn>
                                        <p:tgtEl>
                                          <p:spTgt spid="53"/>
                                        </p:tgtEl>
                                        <p:attrNameLst>
                                          <p:attrName>r</p:attrName>
                                        </p:attrNameLst>
                                      </p:cBhvr>
                                    </p:animRot>
                                  </p:childTnLst>
                                </p:cTn>
                              </p:par>
                              <p:par>
                                <p:cTn id="46" presetID="56" presetClass="entr" presetSubtype="0" fill="hold" grpId="0" nodeType="withEffect">
                                  <p:stCondLst>
                                    <p:cond delay="0"/>
                                  </p:stCondLst>
                                  <p:iterate type="lt">
                                    <p:tmPct val="10000"/>
                                  </p:iterate>
                                  <p:childTnLst>
                                    <p:set>
                                      <p:cBhvr>
                                        <p:cTn id="47" dur="1" fill="hold">
                                          <p:stCondLst>
                                            <p:cond delay="0"/>
                                          </p:stCondLst>
                                        </p:cTn>
                                        <p:tgtEl>
                                          <p:spTgt spid="52"/>
                                        </p:tgtEl>
                                        <p:attrNameLst>
                                          <p:attrName>style.visibility</p:attrName>
                                        </p:attrNameLst>
                                      </p:cBhvr>
                                      <p:to>
                                        <p:strVal val="visible"/>
                                      </p:to>
                                    </p:set>
                                    <p:anim by="(-#ppt_w*2)" calcmode="lin" valueType="num">
                                      <p:cBhvr rctx="PPT">
                                        <p:cTn id="48" dur="500" autoRev="1" fill="hold">
                                          <p:stCondLst>
                                            <p:cond delay="0"/>
                                          </p:stCondLst>
                                        </p:cTn>
                                        <p:tgtEl>
                                          <p:spTgt spid="52"/>
                                        </p:tgtEl>
                                        <p:attrNameLst>
                                          <p:attrName>ppt_w</p:attrName>
                                        </p:attrNameLst>
                                      </p:cBhvr>
                                    </p:anim>
                                    <p:anim by="(#ppt_w*0.50)" calcmode="lin" valueType="num">
                                      <p:cBhvr>
                                        <p:cTn id="49" dur="500" decel="50000" autoRev="1" fill="hold">
                                          <p:stCondLst>
                                            <p:cond delay="0"/>
                                          </p:stCondLst>
                                        </p:cTn>
                                        <p:tgtEl>
                                          <p:spTgt spid="52"/>
                                        </p:tgtEl>
                                        <p:attrNameLst>
                                          <p:attrName>ppt_x</p:attrName>
                                        </p:attrNameLst>
                                      </p:cBhvr>
                                    </p:anim>
                                    <p:anim from="(-#ppt_h/2)" to="(#ppt_y)" calcmode="lin" valueType="num">
                                      <p:cBhvr>
                                        <p:cTn id="50" dur="1000" fill="hold">
                                          <p:stCondLst>
                                            <p:cond delay="0"/>
                                          </p:stCondLst>
                                        </p:cTn>
                                        <p:tgtEl>
                                          <p:spTgt spid="52"/>
                                        </p:tgtEl>
                                        <p:attrNameLst>
                                          <p:attrName>ppt_y</p:attrName>
                                        </p:attrNameLst>
                                      </p:cBhvr>
                                    </p:anim>
                                    <p:animRot by="21600000">
                                      <p:cBhvr>
                                        <p:cTn id="51"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40"/>
                </p:tgtEl>
              </p:cMediaNode>
            </p:audio>
          </p:childTnLst>
        </p:cTn>
      </p:par>
    </p:tnLst>
    <p:bldLst>
      <p:bldP spid="33" grpId="1"/>
      <p:bldP spid="50" grpId="0"/>
      <p:bldP spid="52" grpId="0"/>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871034"/>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354467" y="5267177"/>
            <a:ext cx="6736903" cy="923330"/>
          </a:xfrm>
          <a:prstGeom prst="rect">
            <a:avLst/>
          </a:prstGeom>
          <a:solidFill>
            <a:schemeClr val="accent4">
              <a:lumMod val="20000"/>
              <a:lumOff val="80000"/>
            </a:schemeClr>
          </a:solidFill>
          <a:ln w="44450" cmpd="thickThin">
            <a:solidFill>
              <a:srgbClr val="000000"/>
            </a:solidFill>
            <a:prstDash val="dashDot"/>
            <a:miter lim="800000"/>
            <a:headEnd/>
            <a:tailEnd/>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426293" y="5244910"/>
            <a:ext cx="840043" cy="924047"/>
          </a:xfrm>
          <a:prstGeom prst="rect">
            <a:avLst/>
          </a:prstGeom>
        </p:spPr>
      </p:pic>
      <p:sp>
        <p:nvSpPr>
          <p:cNvPr id="14" name="Rectangle 25"/>
          <p:cNvSpPr>
            <a:spLocks noChangeArrowheads="1"/>
          </p:cNvSpPr>
          <p:nvPr/>
        </p:nvSpPr>
        <p:spPr bwMode="auto">
          <a:xfrm>
            <a:off x="1276299" y="2425173"/>
            <a:ext cx="9174163" cy="273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4000" b="1" dirty="0"/>
              <a:t> </a:t>
            </a:r>
            <a:r>
              <a:rPr lang="vi-VN" altLang="en-US" sz="36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4400" b="1" dirty="0">
                <a:solidFill>
                  <a:srgbClr val="000000"/>
                </a:solidFill>
                <a:latin typeface="Times New Roman" panose="02020603050405020304" pitchFamily="18" charset="0"/>
              </a:rPr>
              <a:t>.</a:t>
            </a:r>
            <a:endParaRPr lang="en-US" altLang="en-US" sz="3600" b="1" dirty="0"/>
          </a:p>
        </p:txBody>
      </p:sp>
      <p:cxnSp>
        <p:nvCxnSpPr>
          <p:cNvPr id="16" name="Straight Connector 15"/>
          <p:cNvCxnSpPr/>
          <p:nvPr/>
        </p:nvCxnSpPr>
        <p:spPr>
          <a:xfrm>
            <a:off x="3279346" y="4137108"/>
            <a:ext cx="7030542"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4467" y="5089768"/>
            <a:ext cx="294917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937" y="4115168"/>
            <a:ext cx="4096404" cy="2730936"/>
          </a:xfrm>
          <a:prstGeom prst="rect">
            <a:avLst/>
          </a:prstGeom>
        </p:spPr>
      </p:pic>
    </p:spTree>
    <p:extLst>
      <p:ext uri="{BB962C8B-B14F-4D97-AF65-F5344CB8AC3E}">
        <p14:creationId xmlns:p14="http://schemas.microsoft.com/office/powerpoint/2010/main" val="1588513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166" y="3618364"/>
            <a:ext cx="1332822" cy="3130825"/>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742577" y="275445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759826" y="3728576"/>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92201" y="4452636"/>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691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11132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61929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619" y="3075491"/>
            <a:ext cx="1920686" cy="3795344"/>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574538" y="284623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634818" y="4020672"/>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33988" y="4948805"/>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Line 17"/>
          <p:cNvSpPr>
            <a:spLocks noChangeShapeType="1"/>
          </p:cNvSpPr>
          <p:nvPr/>
        </p:nvSpPr>
        <p:spPr bwMode="auto">
          <a:xfrm flipH="1">
            <a:off x="4904663" y="1991900"/>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6"/>
          <p:cNvSpPr>
            <a:spLocks noChangeShapeType="1"/>
          </p:cNvSpPr>
          <p:nvPr/>
        </p:nvSpPr>
        <p:spPr bwMode="auto">
          <a:xfrm flipV="1">
            <a:off x="5007020" y="2492085"/>
            <a:ext cx="3612829"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p:cNvSpPr>
            <a:spLocks noChangeShapeType="1"/>
          </p:cNvSpPr>
          <p:nvPr/>
        </p:nvSpPr>
        <p:spPr bwMode="auto">
          <a:xfrm flipV="1">
            <a:off x="1482436" y="2497136"/>
            <a:ext cx="3301434" cy="1516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7"/>
          <p:cNvSpPr>
            <a:spLocks noChangeShapeType="1"/>
          </p:cNvSpPr>
          <p:nvPr/>
        </p:nvSpPr>
        <p:spPr bwMode="auto">
          <a:xfrm flipH="1">
            <a:off x="2660227" y="307549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6"/>
          <p:cNvSpPr>
            <a:spLocks noChangeShapeType="1"/>
          </p:cNvSpPr>
          <p:nvPr/>
        </p:nvSpPr>
        <p:spPr bwMode="auto">
          <a:xfrm flipV="1">
            <a:off x="2762584" y="3575676"/>
            <a:ext cx="570254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8"/>
          <p:cNvSpPr>
            <a:spLocks noChangeShapeType="1"/>
          </p:cNvSpPr>
          <p:nvPr/>
        </p:nvSpPr>
        <p:spPr bwMode="auto">
          <a:xfrm flipV="1">
            <a:off x="707735" y="3559342"/>
            <a:ext cx="1884218" cy="86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
          <p:cNvSpPr>
            <a:spLocks noChangeShapeType="1"/>
          </p:cNvSpPr>
          <p:nvPr/>
        </p:nvSpPr>
        <p:spPr bwMode="auto">
          <a:xfrm flipH="1">
            <a:off x="2978556" y="4217469"/>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flipV="1">
            <a:off x="3080913" y="4717654"/>
            <a:ext cx="4691487"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8"/>
          <p:cNvSpPr>
            <a:spLocks noChangeShapeType="1"/>
          </p:cNvSpPr>
          <p:nvPr/>
        </p:nvSpPr>
        <p:spPr bwMode="auto">
          <a:xfrm flipV="1">
            <a:off x="1163461" y="4730258"/>
            <a:ext cx="1656409" cy="760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
          <p:cNvSpPr>
            <a:spLocks noChangeShapeType="1"/>
          </p:cNvSpPr>
          <p:nvPr/>
        </p:nvSpPr>
        <p:spPr bwMode="auto">
          <a:xfrm flipH="1">
            <a:off x="2876199" y="525503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6"/>
          <p:cNvSpPr>
            <a:spLocks noChangeShapeType="1"/>
          </p:cNvSpPr>
          <p:nvPr/>
        </p:nvSpPr>
        <p:spPr bwMode="auto">
          <a:xfrm flipV="1">
            <a:off x="2978556" y="5755216"/>
            <a:ext cx="725995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8"/>
          <p:cNvSpPr>
            <a:spLocks noChangeShapeType="1"/>
          </p:cNvSpPr>
          <p:nvPr/>
        </p:nvSpPr>
        <p:spPr bwMode="auto">
          <a:xfrm flipV="1">
            <a:off x="1327714" y="5826490"/>
            <a:ext cx="1434870" cy="658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64314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8">
            <a:extLst>
              <a:ext uri="{FF2B5EF4-FFF2-40B4-BE49-F238E27FC236}">
                <a16:creationId xmlns:a16="http://schemas.microsoft.com/office/drawing/2014/main" id="{9563586D-5BDB-4345-B7AF-756E4B27A5A5}"/>
              </a:ext>
            </a:extLst>
          </p:cNvPr>
          <p:cNvGrpSpPr/>
          <p:nvPr/>
        </p:nvGrpSpPr>
        <p:grpSpPr>
          <a:xfrm>
            <a:off x="893143" y="329265"/>
            <a:ext cx="10210800" cy="5566375"/>
            <a:chOff x="990600" y="561442"/>
            <a:chExt cx="10210800" cy="5566375"/>
          </a:xfrm>
        </p:grpSpPr>
        <p:grpSp>
          <p:nvGrpSpPr>
            <p:cNvPr id="26"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29"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44502"/>
          <a:stretch/>
        </p:blipFill>
        <p:spPr>
          <a:xfrm>
            <a:off x="7422204" y="3103657"/>
            <a:ext cx="2751656" cy="3948752"/>
          </a:xfrm>
          <a:prstGeom prst="rect">
            <a:avLst/>
          </a:prstGeom>
          <a:effectLst>
            <a:outerShdw blurRad="50800" dist="38100" dir="18900000" algn="bl" rotWithShape="0">
              <a:prstClr val="black">
                <a:alpha val="40000"/>
              </a:prstClr>
            </a:outerShdw>
          </a:effectLst>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55470"/>
          <a:stretch/>
        </p:blipFill>
        <p:spPr>
          <a:xfrm>
            <a:off x="9884005" y="2503620"/>
            <a:ext cx="2526002" cy="4517786"/>
          </a:xfrm>
          <a:prstGeom prst="rect">
            <a:avLst/>
          </a:prstGeom>
          <a:effectLst>
            <a:outerShdw blurRad="50800" dist="38100" dir="16200000" rotWithShape="0">
              <a:prstClr val="black">
                <a:alpha val="40000"/>
              </a:prstClr>
            </a:outerShdw>
          </a:effectLst>
        </p:spPr>
      </p:pic>
      <p:sp>
        <p:nvSpPr>
          <p:cNvPr id="40" name="Text Box 8"/>
          <p:cNvSpPr txBox="1">
            <a:spLocks noChangeArrowheads="1"/>
          </p:cNvSpPr>
          <p:nvPr/>
        </p:nvSpPr>
        <p:spPr bwMode="auto">
          <a:xfrm>
            <a:off x="1239140" y="1454532"/>
            <a:ext cx="92403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Bài 3: Có lần, em cùng một số bạn trong lớp đến thăm bạn Hà bị ốm. Em giới thiệu với bố mẹ bạn Hà từng người trong nhóm. </a:t>
            </a:r>
            <a:endParaRPr lang="vi-VN" altLang="en-US" sz="3600" b="1" i="1" dirty="0">
              <a:solidFill>
                <a:srgbClr val="002060"/>
              </a:solidFill>
              <a:latin typeface="Times New Roman" panose="02020603050405020304" pitchFamily="18" charset="0"/>
            </a:endParaRPr>
          </a:p>
        </p:txBody>
      </p:sp>
      <p:sp>
        <p:nvSpPr>
          <p:cNvPr id="42" name="Rectangle 41"/>
          <p:cNvSpPr/>
          <p:nvPr/>
        </p:nvSpPr>
        <p:spPr>
          <a:xfrm>
            <a:off x="1271465" y="3271426"/>
            <a:ext cx="686029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39140" y="3826755"/>
            <a:ext cx="291722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19246" y="4378510"/>
            <a:ext cx="518028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8"/>
          <p:cNvSpPr txBox="1">
            <a:spLocks noChangeArrowheads="1"/>
          </p:cNvSpPr>
          <p:nvPr/>
        </p:nvSpPr>
        <p:spPr bwMode="auto">
          <a:xfrm>
            <a:off x="1271465" y="3174190"/>
            <a:ext cx="67604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Hãy viết một đoạn văn ngắn kể lại chuyện đó, trong đoạn văn</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có</a:t>
            </a:r>
            <a:r>
              <a:rPr lang="vi-VN" altLang="en-US" sz="3600" b="1" dirty="0">
                <a:solidFill>
                  <a:srgbClr val="002060"/>
                </a:solidFill>
                <a:latin typeface="Times New Roman" panose="02020603050405020304" pitchFamily="18" charset="0"/>
              </a:rPr>
              <a:t> </a:t>
            </a:r>
            <a:endParaRPr lang="en-US" altLang="en-US" sz="3600" b="1" dirty="0">
              <a:solidFill>
                <a:srgbClr val="002060"/>
              </a:solidFill>
              <a:latin typeface="Times New Roman" panose="02020603050405020304" pitchFamily="18" charset="0"/>
            </a:endParaRPr>
          </a:p>
          <a:p>
            <a:pPr algn="just"/>
            <a:r>
              <a:rPr lang="vi-VN" altLang="en-US" sz="3600" b="1" dirty="0">
                <a:solidFill>
                  <a:srgbClr val="002060"/>
                </a:solidFill>
                <a:latin typeface="Times New Roman" panose="02020603050405020304" pitchFamily="18" charset="0"/>
              </a:rPr>
              <a:t>sử dụng câu kể:</a:t>
            </a:r>
            <a:r>
              <a:rPr lang="en-US" altLang="en-US" sz="3600" b="1" dirty="0">
                <a:solidFill>
                  <a:srgbClr val="002060"/>
                </a:solidFill>
                <a:latin typeface="Times New Roman" panose="02020603050405020304" pitchFamily="18" charset="0"/>
              </a:rPr>
              <a:t> </a:t>
            </a:r>
            <a:r>
              <a:rPr lang="vi-VN" altLang="en-US" sz="3600" b="1" i="1" dirty="0">
                <a:solidFill>
                  <a:srgbClr val="002060"/>
                </a:solidFill>
                <a:latin typeface="Times New Roman" panose="02020603050405020304" pitchFamily="18" charset="0"/>
              </a:rPr>
              <a:t>Ai là gì?</a:t>
            </a:r>
          </a:p>
        </p:txBody>
      </p:sp>
      <p:pic>
        <p:nvPicPr>
          <p:cNvPr id="46" name="图片 37">
            <a:extLst>
              <a:ext uri="{FF2B5EF4-FFF2-40B4-BE49-F238E27FC236}">
                <a16:creationId xmlns:a16="http://schemas.microsoft.com/office/drawing/2014/main" id="{7A9EB4B0-054A-4B6B-9972-345F32807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89" y="5129155"/>
            <a:ext cx="1969931" cy="1388704"/>
          </a:xfrm>
          <a:prstGeom prst="rect">
            <a:avLst/>
          </a:prstGeom>
        </p:spPr>
      </p:pic>
    </p:spTree>
    <p:extLst>
      <p:ext uri="{BB962C8B-B14F-4D97-AF65-F5344CB8AC3E}">
        <p14:creationId xmlns:p14="http://schemas.microsoft.com/office/powerpoint/2010/main" val="423337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1+#ppt_w/2"/>
                                          </p:val>
                                        </p:tav>
                                        <p:tav tm="100000">
                                          <p:val>
                                            <p:strVal val="#ppt_x"/>
                                          </p:val>
                                        </p:tav>
                                      </p:tavLst>
                                    </p:anim>
                                    <p:anim calcmode="lin" valueType="num">
                                      <p:cBhvr additive="base">
                                        <p:cTn id="19" dur="500" fill="hold"/>
                                        <p:tgtEl>
                                          <p:spTgt spid="3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750" fill="hold"/>
                                        <p:tgtEl>
                                          <p:spTgt spid="46"/>
                                        </p:tgtEl>
                                        <p:attrNameLst>
                                          <p:attrName>ppt_w</p:attrName>
                                        </p:attrNameLst>
                                      </p:cBhvr>
                                      <p:tavLst>
                                        <p:tav tm="0">
                                          <p:val>
                                            <p:fltVal val="0"/>
                                          </p:val>
                                        </p:tav>
                                        <p:tav tm="100000">
                                          <p:val>
                                            <p:strVal val="#ppt_w"/>
                                          </p:val>
                                        </p:tav>
                                      </p:tavLst>
                                    </p:anim>
                                    <p:anim calcmode="lin" valueType="num">
                                      <p:cBhvr>
                                        <p:cTn id="43" dur="750" fill="hold"/>
                                        <p:tgtEl>
                                          <p:spTgt spid="46"/>
                                        </p:tgtEl>
                                        <p:attrNameLst>
                                          <p:attrName>ppt_h</p:attrName>
                                        </p:attrNameLst>
                                      </p:cBhvr>
                                      <p:tavLst>
                                        <p:tav tm="0">
                                          <p:val>
                                            <p:fltVal val="0"/>
                                          </p:val>
                                        </p:tav>
                                        <p:tav tm="100000">
                                          <p:val>
                                            <p:strVal val="#ppt_h"/>
                                          </p:val>
                                        </p:tav>
                                      </p:tavLst>
                                    </p:anim>
                                    <p:anim calcmode="lin" valueType="num">
                                      <p:cBhvr>
                                        <p:cTn id="44" dur="750" fill="hold"/>
                                        <p:tgtEl>
                                          <p:spTgt spid="46"/>
                                        </p:tgtEl>
                                        <p:attrNameLst>
                                          <p:attrName>style.rotation</p:attrName>
                                        </p:attrNameLst>
                                      </p:cBhvr>
                                      <p:tavLst>
                                        <p:tav tm="0">
                                          <p:val>
                                            <p:fltVal val="90"/>
                                          </p:val>
                                        </p:tav>
                                        <p:tav tm="100000">
                                          <p:val>
                                            <p:fltVal val="0"/>
                                          </p:val>
                                        </p:tav>
                                      </p:tavLst>
                                    </p:anim>
                                    <p:animEffect transition="in" filter="fade">
                                      <p:cBhvr>
                                        <p:cTn id="45"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3" grpId="0" animBg="1"/>
      <p:bldP spid="44" grpId="0" animBg="1"/>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28293" y="446394"/>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7">
            <a:extLst>
              <a:ext uri="{FF2B5EF4-FFF2-40B4-BE49-F238E27FC236}">
                <a16:creationId xmlns:a16="http://schemas.microsoft.com/office/drawing/2014/main" id="{7A9EB4B0-054A-4B6B-9972-345F32807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172" y="5131140"/>
            <a:ext cx="2418309" cy="1704788"/>
          </a:xfrm>
          <a:prstGeom prst="rect">
            <a:avLst/>
          </a:prstGeom>
        </p:spPr>
      </p:pic>
      <p:sp>
        <p:nvSpPr>
          <p:cNvPr id="15" name="Rectangle 14"/>
          <p:cNvSpPr/>
          <p:nvPr/>
        </p:nvSpPr>
        <p:spPr>
          <a:xfrm>
            <a:off x="1760669" y="2453260"/>
            <a:ext cx="811040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55427" y="3555968"/>
            <a:ext cx="766292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426" y="4100137"/>
            <a:ext cx="648541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426" y="4669300"/>
            <a:ext cx="514254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2139" y="5187760"/>
            <a:ext cx="1147892"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33628" y="3531261"/>
            <a:ext cx="233773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30484" y="4124322"/>
            <a:ext cx="354088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31982" y="4677952"/>
            <a:ext cx="4839386"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85434" y="5222930"/>
            <a:ext cx="668496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
          <p:cNvSpPr>
            <a:spLocks noChangeArrowheads="1"/>
          </p:cNvSpPr>
          <p:nvPr/>
        </p:nvSpPr>
        <p:spPr bwMode="auto">
          <a:xfrm>
            <a:off x="765782" y="734485"/>
            <a:ext cx="1020558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Ví</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dụ</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Mấy</a:t>
            </a:r>
            <a:r>
              <a:rPr lang="vi-VN" altLang="en-US" sz="3600" b="1" dirty="0">
                <a:solidFill>
                  <a:srgbClr val="002060"/>
                </a:solidFill>
                <a:latin typeface="Times New Roman" panose="02020603050405020304" pitchFamily="18" charset="0"/>
                <a:cs typeface="Times New Roman" panose="02020603050405020304" pitchFamily="18" charset="0"/>
              </a:rPr>
              <a:t> hôm nay,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bị ốm không đi học được. 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cuối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buổi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đến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thăm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Gặp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mẹ</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en-US" altLang="en-US" sz="3600" b="1" dirty="0">
                <a:solidFill>
                  <a:srgbClr val="002060"/>
                </a:solidFill>
                <a:latin typeface="Times New Roman" panose="02020603050405020304" pitchFamily="18" charset="0"/>
                <a:cs typeface="Times New Roman" panose="02020603050405020304" pitchFamily="18" charset="0"/>
              </a:rPr>
              <a:t>,</a:t>
            </a:r>
            <a:r>
              <a:rPr lang="vi-VN" altLang="en-US" sz="3600" b="1" dirty="0">
                <a:solidFill>
                  <a:srgbClr val="002060"/>
                </a:solidFill>
                <a:latin typeface="Times New Roman" panose="02020603050405020304" pitchFamily="18" charset="0"/>
                <a:cs typeface="Times New Roman" panose="02020603050405020304" pitchFamily="18" charset="0"/>
              </a:rPr>
              <a:t> em thay mặt các bạn </a:t>
            </a:r>
            <a:r>
              <a:rPr lang="en-US" altLang="en-US" sz="3600" b="1" dirty="0" err="1">
                <a:solidFill>
                  <a:srgbClr val="002060"/>
                </a:solidFill>
                <a:latin typeface="Times New Roman" panose="02020603050405020304" pitchFamily="18" charset="0"/>
                <a:cs typeface="Times New Roman" panose="02020603050405020304" pitchFamily="18" charset="0"/>
              </a:rPr>
              <a:t>giới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thiệu</a:t>
            </a:r>
            <a:r>
              <a:rPr lang="vi-VN" altLang="en-US" sz="3600" b="1" dirty="0">
                <a:solidFill>
                  <a:srgbClr val="002060"/>
                </a:solidFill>
                <a:latin typeface="Times New Roman" panose="02020603050405020304" pitchFamily="18" charset="0"/>
                <a:cs typeface="Times New Roman" panose="02020603050405020304" pitchFamily="18" charset="0"/>
              </a:rPr>
              <a:t>:</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“Thưa bác, chúng cháu là bạn cùng lớp với </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Tùng. Biết Tùng  bị ốm nên chúng cháu đến thăm bạn ấy ạ!"</a:t>
            </a:r>
          </a:p>
          <a:p>
            <a:pPr algn="just"/>
            <a:r>
              <a:rPr lang="vi-VN" altLang="en-US" sz="3600" b="1" dirty="0">
                <a:solidFill>
                  <a:srgbClr val="002060"/>
                </a:solidFill>
                <a:latin typeface="Times New Roman" panose="02020603050405020304" pitchFamily="18" charset="0"/>
                <a:cs typeface="Times New Roman" panose="02020603050405020304" pitchFamily="18" charset="0"/>
              </a:rPr>
              <a:t>Cháu tên là</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Tài</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lớp trưởng của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Còn</a:t>
            </a:r>
            <a:r>
              <a:rPr lang="en-US" altLang="en-US" sz="3600" b="1" dirty="0">
                <a:solidFill>
                  <a:srgbClr val="002060"/>
                </a:solidFill>
                <a:latin typeface="Times New Roman" panose="02020603050405020304" pitchFamily="18" charset="0"/>
                <a:cs typeface="Times New Roman" panose="02020603050405020304" pitchFamily="18" charset="0"/>
              </a:rPr>
              <a:t> đ</a:t>
            </a:r>
            <a:r>
              <a:rPr lang="vi-VN" altLang="en-US" sz="3600" b="1" dirty="0">
                <a:solidFill>
                  <a:srgbClr val="002060"/>
                </a:solidFill>
                <a:latin typeface="Times New Roman" panose="02020603050405020304" pitchFamily="18" charset="0"/>
                <a:cs typeface="Times New Roman" panose="02020603050405020304" pitchFamily="18" charset="0"/>
              </a:rPr>
              <a:t>ây là bạn Nga, bạn Mai và bạn Nam. Bạn </a:t>
            </a:r>
            <a:r>
              <a:rPr lang="en-US" altLang="en-US" sz="3600" b="1" dirty="0">
                <a:solidFill>
                  <a:srgbClr val="002060"/>
                </a:solidFill>
                <a:latin typeface="Times New Roman" panose="02020603050405020304" pitchFamily="18" charset="0"/>
                <a:cs typeface="Times New Roman" panose="02020603050405020304" pitchFamily="18" charset="0"/>
              </a:rPr>
              <a:t>Hi</a:t>
            </a:r>
            <a:r>
              <a:rPr lang="vi-VN" altLang="en-US" sz="3600" b="1" dirty="0">
                <a:solidFill>
                  <a:srgbClr val="002060"/>
                </a:solidFill>
                <a:latin typeface="Times New Roman" panose="02020603050405020304" pitchFamily="18" charset="0"/>
                <a:cs typeface="Times New Roman" panose="02020603050405020304" pitchFamily="18" charset="0"/>
              </a:rPr>
              <a:t>ền Mai là lớp phó học tập lớp 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Bạn </a:t>
            </a:r>
            <a:r>
              <a:rPr lang="en-US" altLang="en-US" sz="3600" b="1" dirty="0">
                <a:solidFill>
                  <a:srgbClr val="002060"/>
                </a:solidFill>
                <a:latin typeface="Times New Roman" panose="02020603050405020304" pitchFamily="18" charset="0"/>
                <a:cs typeface="Times New Roman" panose="02020603050405020304" pitchFamily="18" charset="0"/>
              </a:rPr>
              <a:t>N</a:t>
            </a:r>
            <a:r>
              <a:rPr lang="vi-VN" altLang="en-US" sz="3600" b="1" dirty="0">
                <a:solidFill>
                  <a:srgbClr val="002060"/>
                </a:solidFill>
                <a:latin typeface="Times New Roman" panose="02020603050405020304" pitchFamily="18" charset="0"/>
                <a:cs typeface="Times New Roman" panose="02020603050405020304" pitchFamily="18" charset="0"/>
              </a:rPr>
              <a:t>am là lớp phó lao động. Còn bạn </a:t>
            </a:r>
            <a:r>
              <a:rPr lang="en-US" altLang="en-US" sz="3600" b="1" dirty="0" err="1">
                <a:solidFill>
                  <a:srgbClr val="002060"/>
                </a:solidFill>
                <a:latin typeface="Times New Roman" panose="02020603050405020304" pitchFamily="18" charset="0"/>
                <a:cs typeface="Times New Roman" panose="02020603050405020304" pitchFamily="18" charset="0"/>
              </a:rPr>
              <a:t>Nga</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là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trưởng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1 ạ</a:t>
            </a:r>
            <a:r>
              <a:rPr lang="vi-VN" alt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5724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387758">
            <a:off x="3487330" y="2647195"/>
            <a:ext cx="5237332" cy="156966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Củng</a:t>
            </a:r>
            <a:r>
              <a:rPr lang="en-US" altLang="zh-CN" sz="96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 </a:t>
            </a: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cố</a:t>
            </a:r>
            <a:endParaRPr kumimoji="0" lang="zh-CN" altLang="en-US" sz="96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4194811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9712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332178" y="1271690"/>
            <a:ext cx="8381295" cy="1862048"/>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Dặn</a:t>
            </a:r>
            <a:r>
              <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dò</a:t>
            </a:r>
            <a:endPar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D533868-2B26-417A-9E7B-9BB79FCD8D7C}"/>
              </a:ext>
            </a:extLst>
          </p:cNvPr>
          <p:cNvSpPr/>
          <p:nvPr/>
        </p:nvSpPr>
        <p:spPr>
          <a:xfrm>
            <a:off x="1121520" y="3133740"/>
            <a:ext cx="8381295"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Hoàn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thành</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a:t>
            </a:r>
          </a:p>
          <a:p>
            <a:pPr algn="ct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Chuẩn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bị</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tiếp</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theo</a:t>
            </a:r>
            <a:endPar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201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50"/>
                            </p:stCondLst>
                            <p:childTnLst>
                              <p:par>
                                <p:cTn id="9" presetID="16" presetClass="entr" presetSubtype="37"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121520" y="1743163"/>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59481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175543" y="2770305"/>
            <a:ext cx="5860900"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KHỞI ĐỘNG</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919767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58801" y="6045522"/>
            <a:ext cx="12250801" cy="866586"/>
            <a:chOff x="-49998" y="6150737"/>
            <a:chExt cx="16589859" cy="86658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nào</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dưới</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đây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thuộc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kiểu</a:t>
            </a:r>
            <a:endParaRPr lang="en-US" sz="4400" b="1" dirty="0">
              <a:solidFill>
                <a:srgbClr val="FFFF00"/>
              </a:solidFill>
              <a:latin typeface="UTM Avo" panose="02040603050506020204" pitchFamily="18" charset="0"/>
            </a:endParaRPr>
          </a:p>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Ai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gì</a:t>
            </a:r>
            <a:r>
              <a:rPr lang="en-US" sz="4400" b="1" i="1" dirty="0">
                <a:solidFill>
                  <a:srgbClr val="FFFF00"/>
                </a:solidFill>
                <a:latin typeface="UTM Avo" panose="02040603050506020204" pitchFamily="18" charset="0"/>
              </a:rPr>
              <a:t>?</a:t>
            </a:r>
          </a:p>
        </p:txBody>
      </p:sp>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là</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trưởng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em</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học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giỏi</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đang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lau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bảng</a:t>
              </a:r>
              <a:r>
                <a:rPr lang="en-US" sz="3733" b="1" dirty="0">
                  <a:solidFill>
                    <a:srgbClr val="002060"/>
                  </a:solidFill>
                  <a:cs typeface="Arial" panose="020B0604020202020204" pitchFamily="34" charset="0"/>
                </a:rPr>
                <a:t>.</a:t>
              </a: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thích</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vẽ</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272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9" name="Group 28"/>
          <p:cNvGrpSpPr/>
          <p:nvPr/>
        </p:nvGrpSpPr>
        <p:grpSpPr>
          <a:xfrm>
            <a:off x="-58801" y="6045522"/>
            <a:ext cx="12250801" cy="866586"/>
            <a:chOff x="-49998" y="6150737"/>
            <a:chExt cx="16589859" cy="86658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230385" y="177016"/>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Bạn</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hoạ</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sĩ</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nhỏ</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được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dùng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để</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giới</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thiệu</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nêu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nhận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định</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khen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ngợi</a:t>
              </a:r>
              <a:r>
                <a:rPr lang="en-US" sz="3733" b="1" dirty="0">
                  <a:solidFill>
                    <a:srgbClr val="002060"/>
                  </a:solidFill>
                  <a:cs typeface="Arial" panose="020B0604020202020204" pitchFamily="34" charset="0"/>
                </a:rPr>
                <a:t>. </a:t>
              </a:r>
            </a:p>
          </p:txBody>
        </p:sp>
        <p:pic>
          <p:nvPicPr>
            <p:cNvPr id="2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hỏi</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643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23"/>
                                        </p:tgtEl>
                                        <p:attrNameLst>
                                          <p:attrName>ppt_w</p:attrName>
                                        </p:attrNameLst>
                                      </p:cBhvr>
                                      <p:tavLst>
                                        <p:tav tm="0">
                                          <p:val>
                                            <p:strVal val="ppt_w"/>
                                          </p:val>
                                        </p:tav>
                                        <p:tav tm="100000">
                                          <p:val>
                                            <p:fltVal val="0"/>
                                          </p:val>
                                        </p:tav>
                                      </p:tavLst>
                                    </p:anim>
                                    <p:anim calcmode="lin" valueType="num">
                                      <p:cBhvr>
                                        <p:cTn id="40" dur="500"/>
                                        <p:tgtEl>
                                          <p:spTgt spid="23"/>
                                        </p:tgtEl>
                                        <p:attrNameLst>
                                          <p:attrName>ppt_h</p:attrName>
                                        </p:attrNameLst>
                                      </p:cBhvr>
                                      <p:tavLst>
                                        <p:tav tm="0">
                                          <p:val>
                                            <p:strVal val="ppt_h"/>
                                          </p:val>
                                        </p:tav>
                                        <p:tav tm="100000">
                                          <p:val>
                                            <p:fltVal val="0"/>
                                          </p:val>
                                        </p:tav>
                                      </p:tavLst>
                                    </p:anim>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8801" y="6045522"/>
            <a:ext cx="12250801" cy="866586"/>
            <a:chOff x="-49998" y="6150737"/>
            <a:chExt cx="16589859" cy="86658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Chủ</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ngữ</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trong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t>
            </a:r>
            <a:r>
              <a:rPr lang="en-US" sz="4400" b="1" i="1" dirty="0" err="1">
                <a:solidFill>
                  <a:srgbClr val="FFFF00"/>
                </a:solidFill>
                <a:latin typeface="UTM Avo" panose="02040603050506020204" pitchFamily="18" charset="0"/>
              </a:rPr>
              <a:t>Các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bạn</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ấy</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học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sinh</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lớp</a:t>
            </a:r>
            <a:r>
              <a:rPr lang="en-US" sz="4400" b="1" i="1" dirty="0">
                <a:solidFill>
                  <a:srgbClr val="FFFF00"/>
                </a:solidFill>
                <a:latin typeface="UTM Avo" panose="02040603050506020204" pitchFamily="18" charset="0"/>
              </a:rPr>
              <a:t> 4/5”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grpSp>
        <p:nvGrpSpPr>
          <p:cNvPr id="7" name="Group 6"/>
          <p:cNvGrpSpPr/>
          <p:nvPr/>
        </p:nvGrpSpPr>
        <p:grpSpPr>
          <a:xfrm>
            <a:off x="1060929" y="1699919"/>
            <a:ext cx="9511335" cy="1399321"/>
            <a:chOff x="1261450" y="2056299"/>
            <a:chExt cx="9511335"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943072" y="2653528"/>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grpSp>
      <p:grpSp>
        <p:nvGrpSpPr>
          <p:cNvPr id="13" name="Group 12"/>
          <p:cNvGrpSpPr/>
          <p:nvPr/>
        </p:nvGrpSpPr>
        <p:grpSpPr>
          <a:xfrm>
            <a:off x="1555100" y="3014969"/>
            <a:ext cx="10109646" cy="1399321"/>
            <a:chOff x="1414429" y="2970110"/>
            <a:chExt cx="1010964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694362" y="3621996"/>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841878" cy="1399321"/>
            <a:chOff x="1337939" y="3883921"/>
            <a:chExt cx="9841878"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350104" y="4498014"/>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endParaRPr lang="en-US" sz="3733" b="1" dirty="0">
                <a:solidFill>
                  <a:srgbClr val="002060"/>
                </a:solidFill>
                <a:cs typeface="Arial" panose="020B0604020202020204" pitchFamily="34" charset="0"/>
              </a:endParaRP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291642" cy="1399321"/>
            <a:chOff x="1390983" y="4883714"/>
            <a:chExt cx="92916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52912" y="5491077"/>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là</a:t>
              </a:r>
              <a:endParaRPr lang="en-US" sz="3733" b="1" dirty="0">
                <a:solidFill>
                  <a:srgbClr val="002060"/>
                </a:solidFill>
                <a:cs typeface="Arial" panose="020B0604020202020204" pitchFamily="34" charset="0"/>
              </a:endParaRP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819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0" name="Group 69"/>
          <p:cNvGrpSpPr/>
          <p:nvPr/>
        </p:nvGrpSpPr>
        <p:grpSpPr>
          <a:xfrm>
            <a:off x="-58801" y="6045522"/>
            <a:ext cx="12250801" cy="866586"/>
            <a:chOff x="-49998" y="6150737"/>
            <a:chExt cx="16589859" cy="866586"/>
          </a:xfrm>
        </p:grpSpPr>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 name="Rectangle 1"/>
          <p:cNvSpPr/>
          <p:nvPr/>
        </p:nvSpPr>
        <p:spPr>
          <a:xfrm>
            <a:off x="1060929" y="280046"/>
            <a:ext cx="9947203" cy="1200329"/>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3600" b="1" dirty="0" err="1">
                <a:solidFill>
                  <a:srgbClr val="FFFF00"/>
                </a:solidFill>
                <a:latin typeface="UTM Avo" panose="02040603050506020204" pitchFamily="18" charset="0"/>
              </a:rPr>
              <a:t>Vị</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ngữ</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trong</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câu</a:t>
            </a:r>
            <a:r>
              <a:rPr lang="en-US" sz="3600" b="1" dirty="0">
                <a:solidFill>
                  <a:srgbClr val="FFFF00"/>
                </a:solidFill>
                <a:latin typeface="UTM Avo" panose="02040603050506020204" pitchFamily="18" charset="0"/>
              </a:rPr>
              <a:t>: </a:t>
            </a:r>
            <a:r>
              <a:rPr lang="en-US" sz="3600" b="1" i="1" dirty="0">
                <a:solidFill>
                  <a:srgbClr val="FFFF00"/>
                </a:solidFill>
                <a:latin typeface="UTM Avo" panose="02040603050506020204" pitchFamily="18" charset="0"/>
              </a:rPr>
              <a:t>“</a:t>
            </a:r>
            <a:r>
              <a:rPr lang="en-US" sz="3600" b="1" i="1" dirty="0" err="1">
                <a:solidFill>
                  <a:srgbClr val="FFFF00"/>
                </a:solidFill>
                <a:latin typeface="UTM Avo" panose="02040603050506020204" pitchFamily="18" charset="0"/>
              </a:rPr>
              <a:t>Chúng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em</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là</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sinh</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trường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Tiểu</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Quang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Trung</a:t>
            </a:r>
            <a:r>
              <a:rPr lang="en-US" sz="3600" b="1" i="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a:t>
            </a:r>
            <a:endParaRPr lang="en-US" sz="3600" b="1" i="1" dirty="0">
              <a:solidFill>
                <a:srgbClr val="FFFF00"/>
              </a:solidFill>
              <a:latin typeface="UTM Avo" panose="02040603050506020204" pitchFamily="18" charset="0"/>
            </a:endParaRPr>
          </a:p>
        </p:txBody>
      </p:sp>
      <p:grpSp>
        <p:nvGrpSpPr>
          <p:cNvPr id="47" name="Group 46"/>
          <p:cNvGrpSpPr/>
          <p:nvPr/>
        </p:nvGrpSpPr>
        <p:grpSpPr>
          <a:xfrm>
            <a:off x="1060929" y="1699919"/>
            <a:ext cx="9450192" cy="1399321"/>
            <a:chOff x="1261450" y="2056299"/>
            <a:chExt cx="9450192" cy="1399321"/>
          </a:xfrm>
        </p:grpSpPr>
        <p:sp>
          <p:nvSpPr>
            <p:cNvPr id="48" name="Flowchart: Punched Tape 4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61450" y="2056299"/>
              <a:ext cx="1447883" cy="1399321"/>
              <a:chOff x="1130991" y="1928690"/>
              <a:chExt cx="1216025" cy="1216025"/>
            </a:xfrm>
          </p:grpSpPr>
          <p:pic>
            <p:nvPicPr>
              <p:cNvPr id="5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81929" y="2650853"/>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Chúng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em</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endParaRPr lang="en-US" sz="3200" b="1" dirty="0">
                <a:solidFill>
                  <a:srgbClr val="002060"/>
                </a:solidFill>
                <a:cs typeface="Arial" panose="020B0604020202020204" pitchFamily="34" charset="0"/>
              </a:endParaRPr>
            </a:p>
          </p:txBody>
        </p:sp>
      </p:grpSp>
      <p:grpSp>
        <p:nvGrpSpPr>
          <p:cNvPr id="53" name="Group 52"/>
          <p:cNvGrpSpPr/>
          <p:nvPr/>
        </p:nvGrpSpPr>
        <p:grpSpPr>
          <a:xfrm>
            <a:off x="1555100" y="3014969"/>
            <a:ext cx="11209759" cy="1399321"/>
            <a:chOff x="1414429" y="2970110"/>
            <a:chExt cx="11209759" cy="1399321"/>
          </a:xfrm>
        </p:grpSpPr>
        <p:sp>
          <p:nvSpPr>
            <p:cNvPr id="54" name="Flowchart: Punched Tape 53"/>
            <p:cNvSpPr/>
            <p:nvPr/>
          </p:nvSpPr>
          <p:spPr>
            <a:xfrm>
              <a:off x="2408292" y="3372316"/>
              <a:ext cx="8763806"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8340" y="3571296"/>
              <a:ext cx="99158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5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246762" y="4116834"/>
            <a:ext cx="9755064" cy="1399321"/>
            <a:chOff x="1337939" y="3883921"/>
            <a:chExt cx="9175216" cy="1399321"/>
          </a:xfrm>
        </p:grpSpPr>
        <p:sp>
          <p:nvSpPr>
            <p:cNvPr id="59" name="Flowchart: Punched Tape 5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683442" y="4460257"/>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61" name="Picture 2" descr="Download Free png Top 10 Punto Medio Noticias | Free Star Icon Transparent  Background - DLPNG.com"/>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 từ chữ cái ver 1 Illustration - Twinkl"/>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3111092" y="5218699"/>
            <a:ext cx="9485073" cy="1399321"/>
            <a:chOff x="1390983" y="4883714"/>
            <a:chExt cx="9485073" cy="1399321"/>
          </a:xfrm>
        </p:grpSpPr>
        <p:sp>
          <p:nvSpPr>
            <p:cNvPr id="64" name="Flowchart: Punched Tape 6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046343" y="5473074"/>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Cả</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câu</a:t>
              </a:r>
              <a:r>
                <a:rPr lang="en-US" sz="3200" b="1" dirty="0">
                  <a:solidFill>
                    <a:srgbClr val="002060"/>
                  </a:solidFill>
                  <a:cs typeface="Arial" panose="020B0604020202020204" pitchFamily="34" charset="0"/>
                </a:rPr>
                <a:t> A </a:t>
              </a:r>
              <a:r>
                <a:rPr lang="en-US" sz="3200" b="1" dirty="0" err="1">
                  <a:solidFill>
                    <a:srgbClr val="002060"/>
                  </a:solidFill>
                  <a:cs typeface="Arial" panose="020B0604020202020204" pitchFamily="34" charset="0"/>
                </a:rPr>
                <a:t>và</a:t>
              </a:r>
              <a:r>
                <a:rPr lang="en-US" sz="3200" b="1" dirty="0">
                  <a:solidFill>
                    <a:srgbClr val="002060"/>
                  </a:solidFill>
                  <a:cs typeface="Arial" panose="020B0604020202020204" pitchFamily="34" charset="0"/>
                </a:rPr>
                <a:t> B </a:t>
              </a:r>
              <a:r>
                <a:rPr lang="en-US" sz="3200" b="1" dirty="0" err="1">
                  <a:solidFill>
                    <a:srgbClr val="002060"/>
                  </a:solidFill>
                  <a:cs typeface="Arial" panose="020B0604020202020204" pitchFamily="34" charset="0"/>
                </a:rPr>
                <a:t>đúng</a:t>
              </a:r>
              <a:endParaRPr lang="en-US" sz="3200" b="1" dirty="0">
                <a:solidFill>
                  <a:srgbClr val="002060"/>
                </a:solidFill>
                <a:cs typeface="Arial" panose="020B0604020202020204" pitchFamily="34" charset="0"/>
              </a:endParaRPr>
            </a:p>
          </p:txBody>
        </p:sp>
        <p:pic>
          <p:nvPicPr>
            <p:cNvPr id="6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hữ Hoa Màu Cam D PNG Hình ảnh, Hiệu ứng văn bản PSD Để tải xuống miễn phí  - Pngtre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69" name="Rectangle 6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52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0-#ppt_w/2"/>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8"/>
                                        </p:tgtEl>
                                        <p:attrNameLst>
                                          <p:attrName>ppt_w</p:attrName>
                                        </p:attrNameLst>
                                      </p:cBhvr>
                                      <p:tavLst>
                                        <p:tav tm="0">
                                          <p:val>
                                            <p:strVal val="ppt_w"/>
                                          </p:val>
                                        </p:tav>
                                        <p:tav tm="100000">
                                          <p:val>
                                            <p:fltVal val="0"/>
                                          </p:val>
                                        </p:tav>
                                      </p:tavLst>
                                    </p:anim>
                                    <p:anim calcmode="lin" valueType="num">
                                      <p:cBhvr>
                                        <p:cTn id="35" dur="500"/>
                                        <p:tgtEl>
                                          <p:spTgt spid="58"/>
                                        </p:tgtEl>
                                        <p:attrNameLst>
                                          <p:attrName>ppt_h</p:attrName>
                                        </p:attrNameLst>
                                      </p:cBhvr>
                                      <p:tavLst>
                                        <p:tav tm="0">
                                          <p:val>
                                            <p:strVal val="ppt_h"/>
                                          </p:val>
                                        </p:tav>
                                        <p:tav tm="100000">
                                          <p:val>
                                            <p:fltVal val="0"/>
                                          </p:val>
                                        </p:tav>
                                      </p:tavLst>
                                    </p:anim>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63"/>
                                        </p:tgtEl>
                                        <p:attrNameLst>
                                          <p:attrName>ppt_w</p:attrName>
                                        </p:attrNameLst>
                                      </p:cBhvr>
                                      <p:tavLst>
                                        <p:tav tm="0">
                                          <p:val>
                                            <p:strVal val="ppt_w"/>
                                          </p:val>
                                        </p:tav>
                                        <p:tav tm="100000">
                                          <p:val>
                                            <p:fltVal val="0"/>
                                          </p:val>
                                        </p:tav>
                                      </p:tavLst>
                                    </p:anim>
                                    <p:anim calcmode="lin" valueType="num">
                                      <p:cBhvr>
                                        <p:cTn id="40" dur="500"/>
                                        <p:tgtEl>
                                          <p:spTgt spid="63"/>
                                        </p:tgtEl>
                                        <p:attrNameLst>
                                          <p:attrName>ppt_h</p:attrName>
                                        </p:attrNameLst>
                                      </p:cBhvr>
                                      <p:tavLst>
                                        <p:tav tm="0">
                                          <p:val>
                                            <p:strVal val="ppt_h"/>
                                          </p:val>
                                        </p:tav>
                                        <p:tav tm="100000">
                                          <p:val>
                                            <p:fltVal val="0"/>
                                          </p:val>
                                        </p:tav>
                                      </p:tavLst>
                                    </p:anim>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53"/>
                                        </p:tgtEl>
                                        <p:attrNameLst>
                                          <p:attrName>r</p:attrName>
                                        </p:attrNameLst>
                                      </p:cBhvr>
                                    </p:animRot>
                                    <p:animRot by="-240000">
                                      <p:cBhvr>
                                        <p:cTn id="51" dur="200" fill="hold">
                                          <p:stCondLst>
                                            <p:cond delay="200"/>
                                          </p:stCondLst>
                                        </p:cTn>
                                        <p:tgtEl>
                                          <p:spTgt spid="53"/>
                                        </p:tgtEl>
                                        <p:attrNameLst>
                                          <p:attrName>r</p:attrName>
                                        </p:attrNameLst>
                                      </p:cBhvr>
                                    </p:animRot>
                                    <p:animRot by="240000">
                                      <p:cBhvr>
                                        <p:cTn id="52" dur="200" fill="hold">
                                          <p:stCondLst>
                                            <p:cond delay="400"/>
                                          </p:stCondLst>
                                        </p:cTn>
                                        <p:tgtEl>
                                          <p:spTgt spid="53"/>
                                        </p:tgtEl>
                                        <p:attrNameLst>
                                          <p:attrName>r</p:attrName>
                                        </p:attrNameLst>
                                      </p:cBhvr>
                                    </p:animRot>
                                    <p:animRot by="-240000">
                                      <p:cBhvr>
                                        <p:cTn id="53" dur="200" fill="hold">
                                          <p:stCondLst>
                                            <p:cond delay="600"/>
                                          </p:stCondLst>
                                        </p:cTn>
                                        <p:tgtEl>
                                          <p:spTgt spid="53"/>
                                        </p:tgtEl>
                                        <p:attrNameLst>
                                          <p:attrName>r</p:attrName>
                                        </p:attrNameLst>
                                      </p:cBhvr>
                                    </p:animRot>
                                    <p:animRot by="120000">
                                      <p:cBhvr>
                                        <p:cTn id="54" dur="200" fill="hold">
                                          <p:stCondLst>
                                            <p:cond delay="800"/>
                                          </p:stCondLst>
                                        </p:cTn>
                                        <p:tgtEl>
                                          <p:spTgt spid="5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328465" y="-1345802"/>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793" y="1269744"/>
            <a:ext cx="1853345" cy="1847248"/>
          </a:xfrm>
          <a:prstGeom prst="rect">
            <a:avLst/>
          </a:prstGeom>
        </p:spPr>
      </p:pic>
      <p:cxnSp>
        <p:nvCxnSpPr>
          <p:cNvPr id="16" name="Straight Connector 15"/>
          <p:cNvCxnSpPr/>
          <p:nvPr/>
        </p:nvCxnSpPr>
        <p:spPr>
          <a:xfrm>
            <a:off x="6693097" y="10523"/>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6425" y="2637791"/>
            <a:ext cx="1853345" cy="1847248"/>
          </a:xfrm>
          <a:prstGeom prst="rect">
            <a:avLst/>
          </a:prstGeom>
        </p:spPr>
      </p:pic>
      <p:cxnSp>
        <p:nvCxnSpPr>
          <p:cNvPr id="21" name="Straight Connector 20"/>
          <p:cNvCxnSpPr/>
          <p:nvPr/>
        </p:nvCxnSpPr>
        <p:spPr>
          <a:xfrm>
            <a:off x="10911078" y="-146244"/>
            <a:ext cx="1" cy="2908977"/>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2" name="Picture 2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4406" y="2637791"/>
            <a:ext cx="1853345" cy="1847248"/>
          </a:xfrm>
          <a:prstGeom prst="rect">
            <a:avLst/>
          </a:prstGeom>
        </p:spPr>
      </p:pic>
      <p:cxnSp>
        <p:nvCxnSpPr>
          <p:cNvPr id="19" name="Straight Connector 18"/>
          <p:cNvCxnSpPr/>
          <p:nvPr/>
        </p:nvCxnSpPr>
        <p:spPr>
          <a:xfrm>
            <a:off x="8802087" y="-238900"/>
            <a:ext cx="1" cy="3313579"/>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3" name="Picture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5414" y="1674773"/>
            <a:ext cx="1853345" cy="1847248"/>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2548753" y="3074679"/>
            <a:ext cx="3301995" cy="3301995"/>
          </a:xfrm>
          <a:prstGeom prst="rect">
            <a:avLst/>
          </a:prstGeom>
        </p:spPr>
      </p:pic>
      <p:grpSp>
        <p:nvGrpSpPr>
          <p:cNvPr id="28" name="Group 27"/>
          <p:cNvGrpSpPr/>
          <p:nvPr/>
        </p:nvGrpSpPr>
        <p:grpSpPr>
          <a:xfrm>
            <a:off x="-419516" y="5773772"/>
            <a:ext cx="16589859" cy="866586"/>
            <a:chOff x="-49998" y="6150737"/>
            <a:chExt cx="16589859" cy="866586"/>
          </a:xfrm>
        </p:grpSpPr>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9" name="Rectangle 28"/>
          <p:cNvSpPr/>
          <p:nvPr/>
        </p:nvSpPr>
        <p:spPr>
          <a:xfrm>
            <a:off x="393302" y="138408"/>
            <a:ext cx="1954381" cy="4154984"/>
          </a:xfrm>
          <a:prstGeom prst="rect">
            <a:avLst/>
          </a:prstGeom>
          <a:solidFill>
            <a:schemeClr val="bg1">
              <a:alpha val="66000"/>
            </a:schemeClr>
          </a:solidFill>
          <a:ln w="38100">
            <a:solidFill>
              <a:schemeClr val="accent4">
                <a:lumMod val="75000"/>
              </a:schemeClr>
            </a:solidFill>
            <a:prstDash val="dashDot"/>
          </a:ln>
        </p:spPr>
        <p:txBody>
          <a:bodyPr wrap="none" lIns="91440" tIns="45720" rIns="91440" bIns="45720">
            <a:spAutoFit/>
          </a:bodyPr>
          <a:lstStyle/>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Ngôi</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sao</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May</a:t>
            </a: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mắn</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p:txBody>
      </p:sp>
      <p:grpSp>
        <p:nvGrpSpPr>
          <p:cNvPr id="34" name="Group 33"/>
          <p:cNvGrpSpPr/>
          <p:nvPr/>
        </p:nvGrpSpPr>
        <p:grpSpPr>
          <a:xfrm>
            <a:off x="-1327814" y="6083587"/>
            <a:ext cx="16589859" cy="866586"/>
            <a:chOff x="-49998" y="6150737"/>
            <a:chExt cx="16589859" cy="866586"/>
          </a:xfrm>
        </p:grpSpPr>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6" name="Picture 35"/>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32" name="Rectangle 31"/>
          <p:cNvSpPr/>
          <p:nvPr/>
        </p:nvSpPr>
        <p:spPr>
          <a:xfrm>
            <a:off x="26359" y="7171016"/>
            <a:ext cx="970240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ngôi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sao</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qua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từng</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câu</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hỏi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044445" y="7929092"/>
            <a:ext cx="7130477"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Enter qua </a:t>
            </a:r>
            <a:r>
              <a:rPr lang="en-US" sz="5400" dirty="0" err="1">
                <a:ln w="0"/>
                <a:effectLst>
                  <a:outerShdw blurRad="38100" dist="19050" dir="2700000" algn="tl" rotWithShape="0">
                    <a:schemeClr val="dk1">
                      <a:alpha val="40000"/>
                    </a:schemeClr>
                  </a:outerShdw>
                </a:effectLst>
              </a:rPr>
              <a:t>bài</a:t>
            </a:r>
            <a:r>
              <a:rPr lang="en-US" sz="5400" dirty="0">
                <a:ln w="0"/>
                <a:effectLst>
                  <a:outerShdw blurRad="38100" dist="19050" dir="2700000" algn="tl" rotWithShape="0">
                    <a:schemeClr val="dk1">
                      <a:alpha val="40000"/>
                    </a:schemeClr>
                  </a:outerShdw>
                </a:effectLst>
              </a:rPr>
              <a:t> </a:t>
            </a:r>
            <a:r>
              <a:rPr lang="en-US" sz="5400" dirty="0" err="1">
                <a:ln w="0"/>
                <a:effectLst>
                  <a:outerShdw blurRad="38100" dist="19050" dir="2700000" algn="tl" rotWithShape="0">
                    <a:schemeClr val="dk1">
                      <a:alpha val="40000"/>
                    </a:schemeClr>
                  </a:outerShdw>
                </a:effectLst>
              </a:rPr>
              <a:t>mới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905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 (online-audio-converter.com).wav"/>
                                        </p:tgtEl>
                                      </p:cMediaNode>
                                    </p:audio>
                                  </p:sub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childTnLst>
                          </p:cTn>
                        </p:par>
                        <p:par>
                          <p:cTn id="49" fill="hold">
                            <p:stCondLst>
                              <p:cond delay="1500"/>
                            </p:stCondLst>
                            <p:childTnLst>
                              <p:par>
                                <p:cTn id="50" presetID="2" presetClass="entr" presetSubtype="1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0"/>
                                        <p:tgtEl>
                                          <p:spTgt spid="11"/>
                                        </p:tgtEl>
                                        <p:attrNameLst>
                                          <p:attrName>ppt_y</p:attrName>
                                        </p:attrNameLst>
                                      </p:cBhvr>
                                      <p:tavLst>
                                        <p:tav tm="0">
                                          <p:val>
                                            <p:strVal val="ppt_y"/>
                                          </p:val>
                                        </p:tav>
                                        <p:tav tm="100000">
                                          <p:val>
                                            <p:strVal val="ppt_y+.1"/>
                                          </p:val>
                                        </p:tav>
                                      </p:tavLst>
                                    </p:anim>
                                    <p:set>
                                      <p:cBhvr>
                                        <p:cTn id="61" dur="1" fill="hold">
                                          <p:stCondLst>
                                            <p:cond delay="999"/>
                                          </p:stCondLst>
                                        </p:cTn>
                                        <p:tgtEl>
                                          <p:spTgt spid="11"/>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6"/>
                                        </p:tgtEl>
                                      </p:cBhvr>
                                    </p:animEffect>
                                    <p:anim calcmode="lin" valueType="num">
                                      <p:cBhvr>
                                        <p:cTn id="64" dur="1000"/>
                                        <p:tgtEl>
                                          <p:spTgt spid="6"/>
                                        </p:tgtEl>
                                        <p:attrNameLst>
                                          <p:attrName>ppt_x</p:attrName>
                                        </p:attrNameLst>
                                      </p:cBhvr>
                                      <p:tavLst>
                                        <p:tav tm="0">
                                          <p:val>
                                            <p:strVal val="ppt_x"/>
                                          </p:val>
                                        </p:tav>
                                        <p:tav tm="100000">
                                          <p:val>
                                            <p:strVal val="ppt_x"/>
                                          </p:val>
                                        </p:tav>
                                      </p:tavLst>
                                    </p:anim>
                                    <p:anim calcmode="lin" valueType="num">
                                      <p:cBhvr>
                                        <p:cTn id="65" dur="1000"/>
                                        <p:tgtEl>
                                          <p:spTgt spid="6"/>
                                        </p:tgtEl>
                                        <p:attrNameLst>
                                          <p:attrName>ppt_y</p:attrName>
                                        </p:attrNameLst>
                                      </p:cBhvr>
                                      <p:tavLst>
                                        <p:tav tm="0">
                                          <p:val>
                                            <p:strVal val="ppt_y"/>
                                          </p:val>
                                        </p:tav>
                                        <p:tav tm="100000">
                                          <p:val>
                                            <p:strVal val="ppt_y+.1"/>
                                          </p:val>
                                        </p:tav>
                                      </p:tavLst>
                                    </p:anim>
                                    <p:set>
                                      <p:cBhvr>
                                        <p:cTn id="6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23"/>
                                        </p:tgtEl>
                                      </p:cBhvr>
                                    </p:animEffect>
                                    <p:anim calcmode="lin" valueType="num">
                                      <p:cBhvr>
                                        <p:cTn id="90" dur="1000"/>
                                        <p:tgtEl>
                                          <p:spTgt spid="23"/>
                                        </p:tgtEl>
                                        <p:attrNameLst>
                                          <p:attrName>ppt_x</p:attrName>
                                        </p:attrNameLst>
                                      </p:cBhvr>
                                      <p:tavLst>
                                        <p:tav tm="0">
                                          <p:val>
                                            <p:strVal val="ppt_x"/>
                                          </p:val>
                                        </p:tav>
                                        <p:tav tm="100000">
                                          <p:val>
                                            <p:strVal val="ppt_x"/>
                                          </p:val>
                                        </p:tav>
                                      </p:tavLst>
                                    </p:anim>
                                    <p:anim calcmode="lin" valueType="num">
                                      <p:cBhvr>
                                        <p:cTn id="91" dur="1000"/>
                                        <p:tgtEl>
                                          <p:spTgt spid="23"/>
                                        </p:tgtEl>
                                        <p:attrNameLst>
                                          <p:attrName>ppt_y</p:attrName>
                                        </p:attrNameLst>
                                      </p:cBhvr>
                                      <p:tavLst>
                                        <p:tav tm="0">
                                          <p:val>
                                            <p:strVal val="ppt_y"/>
                                          </p:val>
                                        </p:tav>
                                        <p:tav tm="100000">
                                          <p:val>
                                            <p:strVal val="ppt_y+.1"/>
                                          </p:val>
                                        </p:tav>
                                      </p:tavLst>
                                    </p:anim>
                                    <p:set>
                                      <p:cBhvr>
                                        <p:cTn id="9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1"/>
                                        </p:tgtEl>
                                      </p:cBhvr>
                                    </p:animEffect>
                                    <p:anim calcmode="lin" valueType="num">
                                      <p:cBhvr>
                                        <p:cTn id="98" dur="1000"/>
                                        <p:tgtEl>
                                          <p:spTgt spid="21"/>
                                        </p:tgtEl>
                                        <p:attrNameLst>
                                          <p:attrName>ppt_x</p:attrName>
                                        </p:attrNameLst>
                                      </p:cBhvr>
                                      <p:tavLst>
                                        <p:tav tm="0">
                                          <p:val>
                                            <p:strVal val="ppt_x"/>
                                          </p:val>
                                        </p:tav>
                                        <p:tav tm="100000">
                                          <p:val>
                                            <p:strVal val="ppt_x"/>
                                          </p:val>
                                        </p:tav>
                                      </p:tavLst>
                                    </p:anim>
                                    <p:anim calcmode="lin" valueType="num">
                                      <p:cBhvr>
                                        <p:cTn id="99" dur="1000"/>
                                        <p:tgtEl>
                                          <p:spTgt spid="21"/>
                                        </p:tgtEl>
                                        <p:attrNameLst>
                                          <p:attrName>ppt_y</p:attrName>
                                        </p:attrNameLst>
                                      </p:cBhvr>
                                      <p:tavLst>
                                        <p:tav tm="0">
                                          <p:val>
                                            <p:strVal val="ppt_y"/>
                                          </p:val>
                                        </p:tav>
                                        <p:tav tm="100000">
                                          <p:val>
                                            <p:strVal val="ppt_y+.1"/>
                                          </p:val>
                                        </p:tav>
                                      </p:tavLst>
                                    </p:anim>
                                    <p:set>
                                      <p:cBhvr>
                                        <p:cTn id="100" dur="1" fill="hold">
                                          <p:stCondLst>
                                            <p:cond delay="999"/>
                                          </p:stCondLst>
                                        </p:cTn>
                                        <p:tgtEl>
                                          <p:spTgt spid="21"/>
                                        </p:tgtEl>
                                        <p:attrNameLst>
                                          <p:attrName>style.visibility</p:attrName>
                                        </p:attrNameLst>
                                      </p:cBhvr>
                                      <p:to>
                                        <p:strVal val="hidden"/>
                                      </p:to>
                                    </p:set>
                                  </p:childTnLst>
                                </p:cTn>
                              </p:par>
                              <p:par>
                                <p:cTn id="101" presetID="42" presetClass="exit" presetSubtype="0" fill="hold" nodeType="withEffect">
                                  <p:stCondLst>
                                    <p:cond delay="0"/>
                                  </p:stCondLst>
                                  <p:childTnLst>
                                    <p:animEffect transition="out" filter="fade">
                                      <p:cBhvr>
                                        <p:cTn id="102" dur="1000"/>
                                        <p:tgtEl>
                                          <p:spTgt spid="22"/>
                                        </p:tgtEl>
                                      </p:cBhvr>
                                    </p:animEffect>
                                    <p:anim calcmode="lin" valueType="num">
                                      <p:cBhvr>
                                        <p:cTn id="103" dur="1000"/>
                                        <p:tgtEl>
                                          <p:spTgt spid="22"/>
                                        </p:tgtEl>
                                        <p:attrNameLst>
                                          <p:attrName>ppt_x</p:attrName>
                                        </p:attrNameLst>
                                      </p:cBhvr>
                                      <p:tavLst>
                                        <p:tav tm="0">
                                          <p:val>
                                            <p:strVal val="ppt_x"/>
                                          </p:val>
                                        </p:tav>
                                        <p:tav tm="100000">
                                          <p:val>
                                            <p:strVal val="ppt_x"/>
                                          </p:val>
                                        </p:tav>
                                      </p:tavLst>
                                    </p:anim>
                                    <p:anim calcmode="lin" valueType="num">
                                      <p:cBhvr>
                                        <p:cTn id="104" dur="1000"/>
                                        <p:tgtEl>
                                          <p:spTgt spid="22"/>
                                        </p:tgtEl>
                                        <p:attrNameLst>
                                          <p:attrName>ppt_y</p:attrName>
                                        </p:attrNameLst>
                                      </p:cBhvr>
                                      <p:tavLst>
                                        <p:tav tm="0">
                                          <p:val>
                                            <p:strVal val="ppt_y"/>
                                          </p:val>
                                        </p:tav>
                                        <p:tav tm="100000">
                                          <p:val>
                                            <p:strVal val="ppt_y+.1"/>
                                          </p:val>
                                        </p:tav>
                                      </p:tavLst>
                                    </p:anim>
                                    <p:set>
                                      <p:cBhvr>
                                        <p:cTn id="10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339051" y="2770305"/>
            <a:ext cx="5533887"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KHÁM PHÁ</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975872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89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3"/>
                                        </p:tgtEl>
                                        <p:attrNameLst>
                                          <p:attrName>style.visibility</p:attrName>
                                        </p:attrNameLst>
                                      </p:cBhvr>
                                      <p:to>
                                        <p:strVal val="visible"/>
                                      </p:to>
                                    </p:set>
                                    <p:anim by="(-#ppt_w*2)" calcmode="lin" valueType="num">
                                      <p:cBhvr rctx="PPT">
                                        <p:cTn id="11" dur="500" autoRev="1" fill="hold">
                                          <p:stCondLst>
                                            <p:cond delay="0"/>
                                          </p:stCondLst>
                                        </p:cTn>
                                        <p:tgtEl>
                                          <p:spTgt spid="53"/>
                                        </p:tgtEl>
                                        <p:attrNameLst>
                                          <p:attrName>ppt_w</p:attrName>
                                        </p:attrNameLst>
                                      </p:cBhvr>
                                    </p:anim>
                                    <p:anim by="(#ppt_w*0.50)" calcmode="lin" valueType="num">
                                      <p:cBhvr>
                                        <p:cTn id="12" dur="500" decel="50000" autoRev="1" fill="hold">
                                          <p:stCondLst>
                                            <p:cond delay="0"/>
                                          </p:stCondLst>
                                        </p:cTn>
                                        <p:tgtEl>
                                          <p:spTgt spid="53"/>
                                        </p:tgtEl>
                                        <p:attrNameLst>
                                          <p:attrName>ppt_x</p:attrName>
                                        </p:attrNameLst>
                                      </p:cBhvr>
                                    </p:anim>
                                    <p:anim from="(-#ppt_h/2)" to="(#ppt_y)" calcmode="lin" valueType="num">
                                      <p:cBhvr>
                                        <p:cTn id="13" dur="1000" fill="hold">
                                          <p:stCondLst>
                                            <p:cond delay="0"/>
                                          </p:stCondLst>
                                        </p:cTn>
                                        <p:tgtEl>
                                          <p:spTgt spid="53"/>
                                        </p:tgtEl>
                                        <p:attrNameLst>
                                          <p:attrName>ppt_y</p:attrName>
                                        </p:attrNameLst>
                                      </p:cBhvr>
                                    </p:anim>
                                    <p:animRot by="21600000">
                                      <p:cBhvr>
                                        <p:cTn id="14" dur="1000" fill="hold">
                                          <p:stCondLst>
                                            <p:cond delay="0"/>
                                          </p:stCondLst>
                                        </p:cTn>
                                        <p:tgtEl>
                                          <p:spTgt spid="5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52"/>
                                        </p:tgtEl>
                                        <p:attrNameLst>
                                          <p:attrName>style.visibility</p:attrName>
                                        </p:attrNameLst>
                                      </p:cBhvr>
                                      <p:to>
                                        <p:strVal val="visible"/>
                                      </p:to>
                                    </p:set>
                                    <p:anim by="(-#ppt_w*2)" calcmode="lin" valueType="num">
                                      <p:cBhvr rctx="PPT">
                                        <p:cTn id="17" dur="500" autoRev="1" fill="hold">
                                          <p:stCondLst>
                                            <p:cond delay="0"/>
                                          </p:stCondLst>
                                        </p:cTn>
                                        <p:tgtEl>
                                          <p:spTgt spid="52"/>
                                        </p:tgtEl>
                                        <p:attrNameLst>
                                          <p:attrName>ppt_w</p:attrName>
                                        </p:attrNameLst>
                                      </p:cBhvr>
                                    </p:anim>
                                    <p:anim by="(#ppt_w*0.50)" calcmode="lin" valueType="num">
                                      <p:cBhvr>
                                        <p:cTn id="18" dur="500" decel="50000" autoRev="1" fill="hold">
                                          <p:stCondLst>
                                            <p:cond delay="0"/>
                                          </p:stCondLst>
                                        </p:cTn>
                                        <p:tgtEl>
                                          <p:spTgt spid="52"/>
                                        </p:tgtEl>
                                        <p:attrNameLst>
                                          <p:attrName>ppt_x</p:attrName>
                                        </p:attrNameLst>
                                      </p:cBhvr>
                                    </p:anim>
                                    <p:anim from="(-#ppt_h/2)" to="(#ppt_y)" calcmode="lin" valueType="num">
                                      <p:cBhvr>
                                        <p:cTn id="19" dur="1000" fill="hold">
                                          <p:stCondLst>
                                            <p:cond delay="0"/>
                                          </p:stCondLst>
                                        </p:cTn>
                                        <p:tgtEl>
                                          <p:spTgt spid="52"/>
                                        </p:tgtEl>
                                        <p:attrNameLst>
                                          <p:attrName>ppt_y</p:attrName>
                                        </p:attrNameLst>
                                      </p:cBhvr>
                                    </p:anim>
                                    <p:animRot by="21600000">
                                      <p:cBhvr>
                                        <p:cTn id="20"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40"/>
                </p:tgtEl>
              </p:cMediaNode>
            </p:audio>
          </p:childTnLst>
        </p:cTn>
      </p:par>
    </p:tnLst>
    <p:bldLst>
      <p:bldP spid="33"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1E3E2882-5906-428C-A1D8-CD7630CB79A8}"/>
              </a:ext>
            </a:extLst>
          </p:cNvPr>
          <p:cNvGrpSpPr/>
          <p:nvPr/>
        </p:nvGrpSpPr>
        <p:grpSpPr>
          <a:xfrm>
            <a:off x="977136" y="-368252"/>
            <a:ext cx="10210800" cy="6813014"/>
            <a:chOff x="990600" y="44986"/>
            <a:chExt cx="10210800" cy="6082831"/>
          </a:xfrm>
        </p:grpSpPr>
        <p:grpSp>
          <p:nvGrpSpPr>
            <p:cNvPr id="31"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1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519E8D8-D16E-4B7E-8031-520277D9EC68}"/>
                  </a:ext>
                </a:extLst>
              </p:cNvPr>
              <p:cNvSpPr/>
              <p:nvPr/>
            </p:nvSpPr>
            <p:spPr>
              <a:xfrm>
                <a:off x="1214461" y="882076"/>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a16="http://schemas.microsoft.com/office/drawing/2014/main" id="{7D6D59AE-A42A-47A6-96CB-763596E625B4}"/>
                </a:ext>
              </a:extLst>
            </p:cNvPr>
            <p:cNvSpPr/>
            <p:nvPr/>
          </p:nvSpPr>
          <p:spPr>
            <a:xfrm>
              <a:off x="2221015"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2EE19D59-5CB0-4D99-85D6-C20ED717BD60}"/>
                </a:ext>
              </a:extLst>
            </p:cNvPr>
            <p:cNvSpPr/>
            <p:nvPr/>
          </p:nvSpPr>
          <p:spPr>
            <a:xfrm>
              <a:off x="9720897"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id="{C4E7E6F0-7226-4C63-9E71-A1FDBD47E4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328" y="4938649"/>
            <a:ext cx="2495702" cy="1732204"/>
          </a:xfrm>
          <a:prstGeom prst="rect">
            <a:avLst/>
          </a:prstGeom>
        </p:spPr>
      </p:pic>
      <p:pic>
        <p:nvPicPr>
          <p:cNvPr id="33" name="5bf7aa9a2fd2e">
            <a:hlinkClick r:id="" action="ppaction://media"/>
            <a:extLst>
              <a:ext uri="{FF2B5EF4-FFF2-40B4-BE49-F238E27FC236}">
                <a16:creationId xmlns:a16="http://schemas.microsoft.com/office/drawing/2014/main" id="{F57D400B-F60B-4EC0-B535-A8434B237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794" y="2093637"/>
            <a:ext cx="609600" cy="609600"/>
          </a:xfrm>
          <a:prstGeom prst="rect">
            <a:avLst/>
          </a:prstGeom>
        </p:spPr>
      </p:pic>
      <p:sp>
        <p:nvSpPr>
          <p:cNvPr id="15" name="Text Box 9"/>
          <p:cNvSpPr txBox="1">
            <a:spLocks noChangeArrowheads="1"/>
          </p:cNvSpPr>
          <p:nvPr/>
        </p:nvSpPr>
        <p:spPr bwMode="auto">
          <a:xfrm>
            <a:off x="1446210" y="757285"/>
            <a:ext cx="9467385" cy="133113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
              </a:spcBef>
            </a:pPr>
            <a:r>
              <a:rPr lang="en-US" altLang="en-US" sz="3200" b="1" u="sng" dirty="0" err="1">
                <a:solidFill>
                  <a:srgbClr val="0033CC"/>
                </a:solidFill>
                <a:latin typeface="Times New Roman" panose="02020603050405020304" pitchFamily="18" charset="0"/>
                <a:cs typeface="Times New Roman" panose="02020603050405020304" pitchFamily="18" charset="0"/>
              </a:rPr>
              <a:t>Bài</a:t>
            </a:r>
            <a:r>
              <a:rPr lang="en-US" altLang="en-US" sz="3200" b="1" u="sng" dirty="0">
                <a:solidFill>
                  <a:srgbClr val="0033CC"/>
                </a:solidFill>
                <a:latin typeface="Times New Roman" panose="02020603050405020304" pitchFamily="18" charset="0"/>
                <a:cs typeface="Times New Roman" panose="02020603050405020304" pitchFamily="18" charset="0"/>
              </a:rPr>
              <a:t> 1</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Tìm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kể</a:t>
            </a:r>
            <a:r>
              <a:rPr lang="en-US" altLang="en-US" sz="3200" b="1" dirty="0">
                <a:solidFill>
                  <a:srgbClr val="0033CC"/>
                </a:solidFill>
                <a:latin typeface="Times New Roman" panose="02020603050405020304" pitchFamily="18" charset="0"/>
                <a:cs typeface="Times New Roman" panose="02020603050405020304" pitchFamily="18" charset="0"/>
              </a:rPr>
              <a:t> Ai </a:t>
            </a:r>
            <a:r>
              <a:rPr lang="en-US" altLang="en-US" sz="3200" b="1" dirty="0" err="1">
                <a:solidFill>
                  <a:srgbClr val="0033CC"/>
                </a:solidFill>
                <a:latin typeface="Times New Roman" panose="02020603050405020304" pitchFamily="18" charset="0"/>
                <a:cs typeface="Times New Roman" panose="02020603050405020304" pitchFamily="18" charset="0"/>
              </a:rPr>
              <a:t>làm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gì</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nêu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dụng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của</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mỗi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dùng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giới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thiệu</a:t>
            </a:r>
            <a:r>
              <a:rPr lang="en-US" altLang="en-US" sz="3200" b="1" dirty="0">
                <a:solidFill>
                  <a:srgbClr val="0033CC"/>
                </a:solidFill>
                <a:latin typeface="Times New Roman" panose="02020603050405020304" pitchFamily="18" charset="0"/>
                <a:cs typeface="Times New Roman" panose="02020603050405020304" pitchFamily="18" charset="0"/>
              </a:rPr>
              <a:t> hay </a:t>
            </a:r>
            <a:r>
              <a:rPr lang="en-US" altLang="en-US" sz="3200" b="1" dirty="0" err="1">
                <a:solidFill>
                  <a:srgbClr val="0033CC"/>
                </a:solidFill>
                <a:latin typeface="Times New Roman" panose="02020603050405020304" pitchFamily="18" charset="0"/>
                <a:cs typeface="Times New Roman" panose="02020603050405020304" pitchFamily="18" charset="0"/>
              </a:rPr>
              <a:t>nhận</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định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về</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sự</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vật</a:t>
            </a:r>
            <a:r>
              <a:rPr lang="en-US" altLang="en-US" sz="3200" b="1" dirty="0">
                <a:solidFill>
                  <a:srgbClr val="0033CC"/>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en-US" sz="1100" dirty="0">
              <a:solidFill>
                <a:srgbClr val="0033CC"/>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2612173" y="1297069"/>
            <a:ext cx="4377711"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p:cNvSpPr txBox="1">
            <a:spLocks noChangeArrowheads="1"/>
          </p:cNvSpPr>
          <p:nvPr/>
        </p:nvSpPr>
        <p:spPr bwMode="auto">
          <a:xfrm>
            <a:off x="1495455" y="2232081"/>
            <a:ext cx="91741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8" name="Rectangle 25"/>
          <p:cNvSpPr>
            <a:spLocks noChangeArrowheads="1"/>
          </p:cNvSpPr>
          <p:nvPr/>
        </p:nvSpPr>
        <p:spPr bwMode="auto">
          <a:xfrm>
            <a:off x="1495455" y="4228396"/>
            <a:ext cx="91741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400" b="1" dirty="0">
                <a:solidFill>
                  <a:srgbClr val="000000"/>
                </a:solidFill>
                <a:latin typeface="Times New Roman" panose="02020603050405020304" pitchFamily="18" charset="0"/>
              </a:rPr>
              <a:t>b) Ông Năm là dân ngụ cư của làng này . Hồi ông mới ra chòi vịt, ông trầm lặng như một chiếc bóng.</a:t>
            </a:r>
            <a:r>
              <a:rPr lang="en-US" altLang="en-US" b="1" dirty="0"/>
              <a:t> </a:t>
            </a:r>
          </a:p>
        </p:txBody>
      </p:sp>
      <p:sp>
        <p:nvSpPr>
          <p:cNvPr id="19" name="Text Box 26"/>
          <p:cNvSpPr txBox="1">
            <a:spLocks noChangeArrowheads="1"/>
          </p:cNvSpPr>
          <p:nvPr/>
        </p:nvSpPr>
        <p:spPr bwMode="auto">
          <a:xfrm>
            <a:off x="1629091" y="5178271"/>
            <a:ext cx="77610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r>
              <a:rPr lang="en-US" altLang="en-US" sz="2800" b="1" dirty="0"/>
              <a:t>    </a:t>
            </a:r>
            <a:r>
              <a:rPr lang="vi-VN" altLang="en-US" sz="24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3200" b="1" dirty="0">
                <a:solidFill>
                  <a:srgbClr val="000000"/>
                </a:solidFill>
                <a:latin typeface="Times New Roman" panose="02020603050405020304" pitchFamily="18" charset="0"/>
              </a:rPr>
              <a:t>.</a:t>
            </a:r>
            <a:endParaRPr lang="en-US" altLang="en-US" sz="3200" b="1" dirty="0">
              <a:latin typeface="Arial" panose="020B0604020202020204" pitchFamily="34" charset="0"/>
            </a:endParaRPr>
          </a:p>
        </p:txBody>
      </p:sp>
      <p:cxnSp>
        <p:nvCxnSpPr>
          <p:cNvPr id="20" name="Straight Connector 19"/>
          <p:cNvCxnSpPr/>
          <p:nvPr/>
        </p:nvCxnSpPr>
        <p:spPr>
          <a:xfrm>
            <a:off x="7312537" y="1297069"/>
            <a:ext cx="275758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54951"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98859"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404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33"/>
                </p:tgtEl>
              </p:cMediaNode>
            </p:audio>
          </p:childTnLst>
        </p:cTn>
      </p:par>
    </p:tnLst>
    <p:bldLst>
      <p:bldP spid="15" grpId="0" animBg="1"/>
      <p:bldP spid="14"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68965" y="-4010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 Box 22"/>
          <p:cNvSpPr txBox="1">
            <a:spLocks noChangeArrowheads="1"/>
          </p:cNvSpPr>
          <p:nvPr/>
        </p:nvSpPr>
        <p:spPr bwMode="auto">
          <a:xfrm>
            <a:off x="5372793" y="2290985"/>
            <a:ext cx="648833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grpSp>
        <p:nvGrpSpPr>
          <p:cNvPr id="2" name="Group 1"/>
          <p:cNvGrpSpPr/>
          <p:nvPr/>
        </p:nvGrpSpPr>
        <p:grpSpPr>
          <a:xfrm>
            <a:off x="251031" y="2376241"/>
            <a:ext cx="2575194" cy="3772752"/>
            <a:chOff x="1335066" y="1996233"/>
            <a:chExt cx="2575194" cy="3772752"/>
          </a:xfrm>
        </p:grpSpPr>
        <p:pic>
          <p:nvPicPr>
            <p:cNvPr id="1026" name="Picture 2" descr="Tiểu Sử Cụ Nguyễn Tri Phương | THCS Nguyễn Tri Phương"/>
            <p:cNvPicPr>
              <a:picLocks noChangeAspect="1" noChangeArrowheads="1"/>
            </p:cNvPicPr>
            <p:nvPr/>
          </p:nvPicPr>
          <p:blipFill rotWithShape="1">
            <a:blip r:embed="rId3">
              <a:extLst>
                <a:ext uri="{28A0092B-C50C-407E-A947-70E740481C1C}">
                  <a14:useLocalDpi xmlns:a14="http://schemas.microsoft.com/office/drawing/2010/main" val="0"/>
                </a:ext>
              </a:extLst>
            </a:blip>
            <a:srcRect b="12910"/>
            <a:stretch/>
          </p:blipFill>
          <p:spPr bwMode="auto">
            <a:xfrm>
              <a:off x="1342132" y="1996233"/>
              <a:ext cx="2568128" cy="328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9"/>
            <p:cNvSpPr txBox="1">
              <a:spLocks noChangeArrowheads="1"/>
            </p:cNvSpPr>
            <p:nvPr/>
          </p:nvSpPr>
          <p:spPr bwMode="auto">
            <a:xfrm>
              <a:off x="1335066" y="5368875"/>
              <a:ext cx="2494017"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Nguyễn</a:t>
              </a:r>
              <a:r>
                <a:rPr lang="en-US" altLang="en-US" sz="2000" b="1" dirty="0">
                  <a:solidFill>
                    <a:srgbClr val="0033CC"/>
                  </a:solidFill>
                  <a:latin typeface="Times New Roman" panose="02020603050405020304" pitchFamily="18" charset="0"/>
                  <a:cs typeface="Times New Roman" panose="02020603050405020304" pitchFamily="18" charset="0"/>
                </a:rPr>
                <a:t> Tri </a:t>
              </a:r>
              <a:r>
                <a:rPr lang="en-US" altLang="en-US" sz="2000" b="1" dirty="0" err="1">
                  <a:solidFill>
                    <a:srgbClr val="0033CC"/>
                  </a:solidFill>
                  <a:latin typeface="Times New Roman" panose="02020603050405020304" pitchFamily="18" charset="0"/>
                  <a:cs typeface="Times New Roman" panose="02020603050405020304" pitchFamily="18" charset="0"/>
                </a:rPr>
                <a:t>Phương</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grpSp>
      <p:cxnSp>
        <p:nvCxnSpPr>
          <p:cNvPr id="18" name="Straight Connector 17"/>
          <p:cNvCxnSpPr/>
          <p:nvPr/>
        </p:nvCxnSpPr>
        <p:spPr>
          <a:xfrm>
            <a:off x="6052603" y="2844529"/>
            <a:ext cx="567457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50549" y="3398858"/>
            <a:ext cx="2064854" cy="2269"/>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468980" y="3940659"/>
            <a:ext cx="3777890" cy="21905"/>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8">
            <a:extLst>
              <a:ext uri="{FF2B5EF4-FFF2-40B4-BE49-F238E27FC236}">
                <a16:creationId xmlns:a16="http://schemas.microsoft.com/office/drawing/2014/main" id="{1B19D441-3FAA-40C0-9F53-8961104CDDD6}"/>
              </a:ext>
            </a:extLst>
          </p:cNvPr>
          <p:cNvGrpSpPr/>
          <p:nvPr/>
        </p:nvGrpSpPr>
        <p:grpSpPr>
          <a:xfrm>
            <a:off x="4703788" y="2348778"/>
            <a:ext cx="7134232" cy="3854731"/>
            <a:chOff x="4943871" y="1701800"/>
            <a:chExt cx="6552804" cy="4390504"/>
          </a:xfrm>
          <a:noFill/>
        </p:grpSpPr>
        <p:sp>
          <p:nvSpPr>
            <p:cNvPr id="30" name="3">
              <a:extLst>
                <a:ext uri="{FF2B5EF4-FFF2-40B4-BE49-F238E27FC236}">
                  <a16:creationId xmlns:a16="http://schemas.microsoft.com/office/drawing/2014/main" id="{39A44EC1-AC84-4948-A012-992A710CE38A}"/>
                </a:ext>
              </a:extLst>
            </p:cNvPr>
            <p:cNvSpPr/>
            <p:nvPr/>
          </p:nvSpPr>
          <p:spPr>
            <a:xfrm>
              <a:off x="5447928" y="1701800"/>
              <a:ext cx="6048747" cy="4390504"/>
            </a:xfrm>
            <a:prstGeom prst="rect">
              <a:avLst/>
            </a:prstGeom>
            <a:grp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sp>
          <p:nvSpPr>
            <p:cNvPr id="31" name="25">
              <a:extLst>
                <a:ext uri="{FF2B5EF4-FFF2-40B4-BE49-F238E27FC236}">
                  <a16:creationId xmlns:a16="http://schemas.microsoft.com/office/drawing/2014/main" id="{B29FA9EB-EAD3-46D3-8423-73441C6E70B6}"/>
                </a:ext>
              </a:extLst>
            </p:cNvPr>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6F9A92"/>
            </a:solid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grpSp>
      <p:sp>
        <p:nvSpPr>
          <p:cNvPr id="32" name="Text Box 9"/>
          <p:cNvSpPr txBox="1">
            <a:spLocks noChangeArrowheads="1"/>
          </p:cNvSpPr>
          <p:nvPr/>
        </p:nvSpPr>
        <p:spPr bwMode="auto">
          <a:xfrm>
            <a:off x="3034406" y="5174213"/>
            <a:ext cx="1788290"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Hoàng</a:t>
            </a:r>
            <a:r>
              <a:rPr lang="en-US" altLang="en-US" sz="2000" b="1" dirty="0">
                <a:solidFill>
                  <a:srgbClr val="0033CC"/>
                </a:solidFill>
                <a:latin typeface="Times New Roman" panose="02020603050405020304" pitchFamily="18" charset="0"/>
                <a:cs typeface="Times New Roman" panose="02020603050405020304" pitchFamily="18" charset="0"/>
              </a:rPr>
              <a:t> </a:t>
            </a:r>
            <a:r>
              <a:rPr lang="en-US" altLang="en-US" sz="2000" b="1" dirty="0" err="1">
                <a:solidFill>
                  <a:srgbClr val="0033CC"/>
                </a:solidFill>
                <a:latin typeface="Times New Roman" panose="02020603050405020304" pitchFamily="18" charset="0"/>
                <a:cs typeface="Times New Roman" panose="02020603050405020304" pitchFamily="18" charset="0"/>
              </a:rPr>
              <a:t>Diệu</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pic>
        <p:nvPicPr>
          <p:cNvPr id="33" name="Picture 4" descr="Hoàng Diệu | Nghiên Cứu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931" y="2729314"/>
            <a:ext cx="1900026" cy="2368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580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537210" y="179636"/>
            <a:ext cx="11327129" cy="6372558"/>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453120" y="1157530"/>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0" name="Text Box 22"/>
          <p:cNvSpPr txBox="1">
            <a:spLocks noChangeArrowheads="1"/>
          </p:cNvSpPr>
          <p:nvPr/>
        </p:nvSpPr>
        <p:spPr bwMode="auto">
          <a:xfrm>
            <a:off x="1620286" y="2387521"/>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628900" y="4052508"/>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2" name="Text Box 22"/>
          <p:cNvSpPr txBox="1">
            <a:spLocks noChangeArrowheads="1"/>
          </p:cNvSpPr>
          <p:nvPr/>
        </p:nvSpPr>
        <p:spPr bwMode="auto">
          <a:xfrm>
            <a:off x="3943168" y="3218518"/>
            <a:ext cx="6800319" cy="923330"/>
          </a:xfrm>
          <a:prstGeom prst="rect">
            <a:avLst/>
          </a:prstGeom>
          <a:solidFill>
            <a:schemeClr val="accent5">
              <a:lumMod val="40000"/>
              <a:lumOff val="6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sp>
        <p:nvSpPr>
          <p:cNvPr id="23" name="Text Box 22"/>
          <p:cNvSpPr txBox="1">
            <a:spLocks noChangeArrowheads="1"/>
          </p:cNvSpPr>
          <p:nvPr/>
        </p:nvSpPr>
        <p:spPr bwMode="auto">
          <a:xfrm>
            <a:off x="3943167" y="5064466"/>
            <a:ext cx="6800319" cy="923330"/>
          </a:xfrm>
          <a:prstGeom prst="rect">
            <a:avLst/>
          </a:prstGeom>
          <a:solidFill>
            <a:schemeClr val="accent4">
              <a:lumMod val="20000"/>
              <a:lumOff val="8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054226" y="3271842"/>
            <a:ext cx="840043" cy="924047"/>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187494" y="4926935"/>
            <a:ext cx="840043" cy="924047"/>
          </a:xfrm>
          <a:prstGeom prst="rect">
            <a:avLst/>
          </a:prstGeom>
        </p:spPr>
      </p:pic>
      <p:pic>
        <p:nvPicPr>
          <p:cNvPr id="26" name="图片 28">
            <a:extLst>
              <a:ext uri="{FF2B5EF4-FFF2-40B4-BE49-F238E27FC236}">
                <a16:creationId xmlns:a16="http://schemas.microsoft.com/office/drawing/2014/main" id="{5CA80215-5A0E-4E18-91E5-E38FAC091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9549" y="3675283"/>
            <a:ext cx="2197656" cy="3195552"/>
          </a:xfrm>
          <a:prstGeom prst="rect">
            <a:avLst/>
          </a:prstGeom>
        </p:spPr>
      </p:pic>
    </p:spTree>
    <p:extLst>
      <p:ext uri="{BB962C8B-B14F-4D97-AF65-F5344CB8AC3E}">
        <p14:creationId xmlns:p14="http://schemas.microsoft.com/office/powerpoint/2010/main" val="328687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527853" y="5101476"/>
            <a:ext cx="5471693" cy="923330"/>
          </a:xfrm>
          <a:prstGeom prst="rect">
            <a:avLst/>
          </a:prstGeom>
          <a:solidFill>
            <a:schemeClr val="accent5">
              <a:lumMod val="20000"/>
              <a:lumOff val="80000"/>
            </a:schemeClr>
          </a:solidFill>
          <a:ln w="34925">
            <a:solidFill>
              <a:srgbClr val="000000"/>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638911" y="5208070"/>
            <a:ext cx="840043" cy="924047"/>
          </a:xfrm>
          <a:prstGeom prst="rect">
            <a:avLst/>
          </a:prstGeom>
        </p:spPr>
      </p:pic>
      <p:sp>
        <p:nvSpPr>
          <p:cNvPr id="14" name="Rectangle 25"/>
          <p:cNvSpPr>
            <a:spLocks noChangeArrowheads="1"/>
          </p:cNvSpPr>
          <p:nvPr/>
        </p:nvSpPr>
        <p:spPr bwMode="auto">
          <a:xfrm>
            <a:off x="1276299" y="2425173"/>
            <a:ext cx="91741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a:t>     </a:t>
            </a:r>
            <a:r>
              <a:rPr lang="vi-VN" altLang="en-US" sz="36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3600" b="1" dirty="0"/>
              <a:t> </a:t>
            </a:r>
          </a:p>
        </p:txBody>
      </p:sp>
      <p:pic>
        <p:nvPicPr>
          <p:cNvPr id="2" name="Picture 1"/>
          <p:cNvPicPr>
            <a:picLocks noChangeAspect="1"/>
          </p:cNvPicPr>
          <p:nvPr/>
        </p:nvPicPr>
        <p:blipFill>
          <a:blip r:embed="rId4"/>
          <a:stretch>
            <a:fillRect/>
          </a:stretch>
        </p:blipFill>
        <p:spPr>
          <a:xfrm>
            <a:off x="7271024" y="4275907"/>
            <a:ext cx="4243152" cy="191813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cxnSp>
        <p:nvCxnSpPr>
          <p:cNvPr id="16" name="Straight Connector 15"/>
          <p:cNvCxnSpPr/>
          <p:nvPr/>
        </p:nvCxnSpPr>
        <p:spPr>
          <a:xfrm>
            <a:off x="2512695" y="3242586"/>
            <a:ext cx="7797193"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932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学生家长会"/>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1152</Words>
  <Application>Microsoft Office PowerPoint</Application>
  <PresentationFormat>Widescreen</PresentationFormat>
  <Paragraphs>115</Paragraphs>
  <Slides>23</Slides>
  <Notes>16</Notes>
  <HiddenSlides>0</HiddenSlides>
  <MMClips>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23</vt:i4>
      </vt:variant>
    </vt:vector>
  </HeadingPairs>
  <TitlesOfParts>
    <vt:vector size="42" baseType="lpstr">
      <vt:lpstr>等线</vt:lpstr>
      <vt:lpstr>等线 Light</vt:lpstr>
      <vt:lpstr>.VnTime</vt:lpstr>
      <vt:lpstr>Arial</vt:lpstr>
      <vt:lpstr>Calibri</vt:lpstr>
      <vt:lpstr>Calibri Light</vt:lpstr>
      <vt:lpstr>Comic Sans MS</vt:lpstr>
      <vt:lpstr>open sans</vt:lpstr>
      <vt:lpstr>Times New Roman</vt:lpstr>
      <vt:lpstr>UTM Avo</vt:lpstr>
      <vt:lpstr>UTM Azuki</vt:lpstr>
      <vt:lpstr>UTM Cookies</vt:lpstr>
      <vt:lpstr>UTM Flavour</vt:lpstr>
      <vt:lpstr>UTM God's Word</vt:lpstr>
      <vt:lpstr>UTM Showcard</vt:lpstr>
      <vt:lpstr>UVN Minh Map</vt:lpstr>
      <vt:lpstr>义启紫水晶体</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中学生家长会</dc:title>
  <dc:creator>KTUTS; 张 建春</dc:creator>
  <cp:lastModifiedBy>PHAN HOÀNG PHƯỚC HẠNH</cp:lastModifiedBy>
  <cp:revision>94</cp:revision>
  <dcterms:created xsi:type="dcterms:W3CDTF">2019-05-31T00:36:43Z</dcterms:created>
  <dcterms:modified xsi:type="dcterms:W3CDTF">2022-02-27T13:28:13Z</dcterms:modified>
  <cp:version>R33</cp:version>
</cp:coreProperties>
</file>