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5" r:id="rId5"/>
    <p:sldId id="261" r:id="rId6"/>
    <p:sldId id="267" r:id="rId7"/>
    <p:sldId id="283" r:id="rId8"/>
    <p:sldId id="260" r:id="rId9"/>
    <p:sldId id="28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DAE"/>
    <a:srgbClr val="1EAEAA"/>
    <a:srgbClr val="FF8C9F"/>
    <a:srgbClr val="C5E5A1"/>
    <a:srgbClr val="F5D1D9"/>
    <a:srgbClr val="74C3C6"/>
    <a:srgbClr val="A4ECE5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4848" y="769624"/>
            <a:ext cx="6020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5</a:t>
            </a:r>
          </a:p>
          <a:p>
            <a:pPr algn="ctr"/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cánh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cò</a:t>
            </a:r>
            <a:endParaRPr lang="en-US" altLang="zh-CN" sz="4800" b="1" dirty="0">
              <a:solidFill>
                <a:srgbClr val="FF8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32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…..</a:t>
            </a:r>
            <a:endParaRPr lang="zh-CN" altLang="en-US" sz="4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F25FCC-9353-4764-9BE2-145798564874}"/>
              </a:ext>
            </a:extLst>
          </p:cNvPr>
          <p:cNvSpPr/>
          <p:nvPr/>
        </p:nvSpPr>
        <p:spPr>
          <a:xfrm>
            <a:off x="1018456" y="750307"/>
            <a:ext cx="691490" cy="64922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64634-38BE-4950-A80B-038344879098}"/>
              </a:ext>
            </a:extLst>
          </p:cNvPr>
          <p:cNvSpPr txBox="1"/>
          <p:nvPr/>
        </p:nvSpPr>
        <p:spPr>
          <a:xfrm>
            <a:off x="1640419" y="688849"/>
            <a:ext cx="108678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7D70A-134A-4D0E-9393-3AA7F55682A6}"/>
              </a:ext>
            </a:extLst>
          </p:cNvPr>
          <p:cNvSpPr txBox="1"/>
          <p:nvPr/>
        </p:nvSpPr>
        <p:spPr>
          <a:xfrm>
            <a:off x="1335045" y="2054790"/>
            <a:ext cx="9907386" cy="673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60DDA-3438-4003-8C7E-AB6DB4C63DA3}"/>
              </a:ext>
            </a:extLst>
          </p:cNvPr>
          <p:cNvSpPr txBox="1"/>
          <p:nvPr/>
        </p:nvSpPr>
        <p:spPr>
          <a:xfrm>
            <a:off x="1335045" y="3828936"/>
            <a:ext cx="930950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514350" indent="-514350" algn="just" defTabSz="1219004" fontAlgn="auto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 …)       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vút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8B50DC-20AF-48E8-BB64-B88BC756EE97}"/>
              </a:ext>
            </a:extLst>
          </p:cNvPr>
          <p:cNvSpPr txBox="1"/>
          <p:nvPr/>
        </p:nvSpPr>
        <p:spPr>
          <a:xfrm>
            <a:off x="7629376" y="2045700"/>
            <a:ext cx="2037744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97097A-8FC5-4661-9A2C-1FBB836C7421}"/>
              </a:ext>
            </a:extLst>
          </p:cNvPr>
          <p:cNvSpPr txBox="1"/>
          <p:nvPr/>
        </p:nvSpPr>
        <p:spPr>
          <a:xfrm>
            <a:off x="1326916" y="2127079"/>
            <a:ext cx="2766058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BE787-9AA7-417E-9DED-12D33BF6942C}"/>
              </a:ext>
            </a:extLst>
          </p:cNvPr>
          <p:cNvSpPr txBox="1"/>
          <p:nvPr/>
        </p:nvSpPr>
        <p:spPr>
          <a:xfrm>
            <a:off x="3976268" y="2121918"/>
            <a:ext cx="1459881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5941" y="2336675"/>
            <a:ext cx="1822996" cy="1427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A0C17B-B9FA-45EB-9A52-65F5871C18F5}"/>
              </a:ext>
            </a:extLst>
          </p:cNvPr>
          <p:cNvSpPr txBox="1"/>
          <p:nvPr/>
        </p:nvSpPr>
        <p:spPr>
          <a:xfrm>
            <a:off x="9742971" y="2054138"/>
            <a:ext cx="1499460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ào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30" y="2753701"/>
            <a:ext cx="2060670" cy="3507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C8E9B6-0F3B-4319-9C7F-040F347287AB}"/>
              </a:ext>
            </a:extLst>
          </p:cNvPr>
          <p:cNvSpPr txBox="1"/>
          <p:nvPr/>
        </p:nvSpPr>
        <p:spPr>
          <a:xfrm>
            <a:off x="1354345" y="4752369"/>
            <a:ext cx="929020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BCF30-6BB2-4E07-8B33-84E68F28046C}"/>
              </a:ext>
            </a:extLst>
          </p:cNvPr>
          <p:cNvSpPr txBox="1"/>
          <p:nvPr/>
        </p:nvSpPr>
        <p:spPr>
          <a:xfrm>
            <a:off x="5506068" y="2083808"/>
            <a:ext cx="2150968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8359 0.25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27852 0.3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942925" y="653538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395460" y="653538"/>
            <a:ext cx="806679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15F8-DEED-4DFC-87F6-5AA82EB9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2" y="1928508"/>
            <a:ext cx="5972175" cy="47625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D577602-E49A-4CFC-88C5-03AA4A0BA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51" y="2049048"/>
            <a:ext cx="1233755" cy="123375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F23D42-6EE0-4FE8-A2E8-157F9C856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7" y="4586765"/>
            <a:ext cx="1233755" cy="123375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2F11D46-8F21-4976-A375-E6C638BE9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87" y="1928508"/>
            <a:ext cx="1260185" cy="126018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65E607B-5391-4436-BF84-E13BAB6C3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69" y="4393253"/>
            <a:ext cx="1260185" cy="126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589832" y="1803001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Thế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29205-A2A3-476C-9603-BF77BCBE4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97" b="-1"/>
          <a:stretch/>
        </p:blipFill>
        <p:spPr>
          <a:xfrm>
            <a:off x="3052658" y="3596235"/>
            <a:ext cx="6357613" cy="1982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1" y="1955726"/>
            <a:ext cx="10816314" cy="28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499480" y="2587193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hồ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đầm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phải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nhường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chỗ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vi-VN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700418" y="3461017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tầng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đường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tốc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máy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Cò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chẳng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còn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700418" y="4326489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nơi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kiếm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Thế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bay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-1"/>
            <a:ext cx="12219444" cy="6857999"/>
          </a:xfrm>
          <a:prstGeom prst="rect">
            <a:avLst/>
          </a:prstGeom>
          <a:noFill/>
          <a:ln>
            <a:solidFill>
              <a:srgbClr val="1EAEAA"/>
            </a:solidFill>
            <a:prstDash val="dash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2458129" y="557612"/>
            <a:ext cx="636763" cy="6029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3094892" y="557612"/>
            <a:ext cx="651008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4" y="4387138"/>
            <a:ext cx="4417357" cy="225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36352-EFAA-419B-BA5C-3F80BA8E9563}"/>
              </a:ext>
            </a:extLst>
          </p:cNvPr>
          <p:cNvSpPr txBox="1"/>
          <p:nvPr/>
        </p:nvSpPr>
        <p:spPr>
          <a:xfrm>
            <a:off x="4474552" y="1438373"/>
            <a:ext cx="441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BA41F2-E02E-4DB7-9E2C-FCDBD148020E}"/>
              </a:ext>
            </a:extLst>
          </p:cNvPr>
          <p:cNvSpPr/>
          <p:nvPr/>
        </p:nvSpPr>
        <p:spPr>
          <a:xfrm>
            <a:off x="1867664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6C4BB-18BC-41E4-A432-17E8BE4CC2A2}"/>
              </a:ext>
            </a:extLst>
          </p:cNvPr>
          <p:cNvSpPr/>
          <p:nvPr/>
        </p:nvSpPr>
        <p:spPr>
          <a:xfrm>
            <a:off x="5329972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1D8FB9-073D-425A-B4AE-B4D2CBEA9E4B}"/>
              </a:ext>
            </a:extLst>
          </p:cNvPr>
          <p:cNvSpPr/>
          <p:nvPr/>
        </p:nvSpPr>
        <p:spPr>
          <a:xfrm>
            <a:off x="9020388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FDCE4-E3BE-4B90-AA87-9F711E268746}"/>
              </a:ext>
            </a:extLst>
          </p:cNvPr>
          <p:cNvSpPr/>
          <p:nvPr/>
        </p:nvSpPr>
        <p:spPr>
          <a:xfrm>
            <a:off x="3279648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06E2A-3F4D-47FD-8455-43E687CB39C1}"/>
              </a:ext>
            </a:extLst>
          </p:cNvPr>
          <p:cNvSpPr/>
          <p:nvPr/>
        </p:nvSpPr>
        <p:spPr>
          <a:xfrm>
            <a:off x="5924912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83FCD-34E7-4C80-9ED1-0D7E34833F0C}"/>
              </a:ext>
            </a:extLst>
          </p:cNvPr>
          <p:cNvSpPr/>
          <p:nvPr/>
        </p:nvSpPr>
        <p:spPr>
          <a:xfrm>
            <a:off x="10415243" y="2960885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-1"/>
            <a:ext cx="12219444" cy="6857999"/>
          </a:xfrm>
          <a:prstGeom prst="rect">
            <a:avLst/>
          </a:prstGeom>
          <a:noFill/>
          <a:ln>
            <a:solidFill>
              <a:srgbClr val="1EAEAA"/>
            </a:solidFill>
            <a:prstDash val="dash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2458129" y="557612"/>
            <a:ext cx="636763" cy="6029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3094892" y="557612"/>
            <a:ext cx="651008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4" y="4387138"/>
            <a:ext cx="4417357" cy="225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36352-EFAA-419B-BA5C-3F80BA8E9563}"/>
              </a:ext>
            </a:extLst>
          </p:cNvPr>
          <p:cNvSpPr txBox="1"/>
          <p:nvPr/>
        </p:nvSpPr>
        <p:spPr>
          <a:xfrm>
            <a:off x="4474552" y="1438373"/>
            <a:ext cx="441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BA41F2-E02E-4DB7-9E2C-FCDBD148020E}"/>
              </a:ext>
            </a:extLst>
          </p:cNvPr>
          <p:cNvSpPr/>
          <p:nvPr/>
        </p:nvSpPr>
        <p:spPr>
          <a:xfrm>
            <a:off x="1867664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6C4BB-18BC-41E4-A432-17E8BE4CC2A2}"/>
              </a:ext>
            </a:extLst>
          </p:cNvPr>
          <p:cNvSpPr/>
          <p:nvPr/>
        </p:nvSpPr>
        <p:spPr>
          <a:xfrm>
            <a:off x="5329972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kênh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1D8FB9-073D-425A-B4AE-B4D2CBEA9E4B}"/>
              </a:ext>
            </a:extLst>
          </p:cNvPr>
          <p:cNvSpPr/>
          <p:nvPr/>
        </p:nvSpPr>
        <p:spPr>
          <a:xfrm>
            <a:off x="9020388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FDCE4-E3BE-4B90-AA87-9F711E268746}"/>
              </a:ext>
            </a:extLst>
          </p:cNvPr>
          <p:cNvSpPr/>
          <p:nvPr/>
        </p:nvSpPr>
        <p:spPr>
          <a:xfrm>
            <a:off x="3279648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06E2A-3F4D-47FD-8455-43E687CB39C1}"/>
              </a:ext>
            </a:extLst>
          </p:cNvPr>
          <p:cNvSpPr/>
          <p:nvPr/>
        </p:nvSpPr>
        <p:spPr>
          <a:xfrm>
            <a:off x="6655938" y="2896461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83FCD-34E7-4C80-9ED1-0D7E34833F0C}"/>
              </a:ext>
            </a:extLst>
          </p:cNvPr>
          <p:cNvSpPr/>
          <p:nvPr/>
        </p:nvSpPr>
        <p:spPr>
          <a:xfrm>
            <a:off x="10415243" y="2960885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1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A9270D-A67F-4E25-A57C-753980FDFCB8}"/>
              </a:ext>
            </a:extLst>
          </p:cNvPr>
          <p:cNvSpPr/>
          <p:nvPr/>
        </p:nvSpPr>
        <p:spPr>
          <a:xfrm>
            <a:off x="2373827" y="1099496"/>
            <a:ext cx="545556" cy="458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D9C9B-FB4B-4A61-BD47-5224B94C8B30}"/>
              </a:ext>
            </a:extLst>
          </p:cNvPr>
          <p:cNvSpPr txBox="1"/>
          <p:nvPr/>
        </p:nvSpPr>
        <p:spPr>
          <a:xfrm>
            <a:off x="2825261" y="1051731"/>
            <a:ext cx="6846277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nông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65EDE-711A-47A7-987D-88C189AD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51" y="1801658"/>
            <a:ext cx="3714691" cy="461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7D854-AC3B-4328-A656-E9009356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90" y="1801658"/>
            <a:ext cx="3401731" cy="459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F5B15-187A-4285-B7CA-944A8DD4AC9D}"/>
              </a:ext>
            </a:extLst>
          </p:cNvPr>
          <p:cNvSpPr txBox="1"/>
          <p:nvPr/>
        </p:nvSpPr>
        <p:spPr>
          <a:xfrm>
            <a:off x="2888943" y="1288017"/>
            <a:ext cx="6412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253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HP001 4 hàng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thao</cp:lastModifiedBy>
  <cp:revision>14</cp:revision>
  <dcterms:created xsi:type="dcterms:W3CDTF">2017-06-26T03:23:00Z</dcterms:created>
  <dcterms:modified xsi:type="dcterms:W3CDTF">2021-12-18T07:53:17Z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