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1" r:id="rId3"/>
    <p:sldId id="263" r:id="rId4"/>
    <p:sldId id="257" r:id="rId5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5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89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2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38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4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7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4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5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3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503-3F59-4152-8EC9-F5E653CD9E83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0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154380"/>
            <a:ext cx="12231585" cy="67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9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0"/>
            <a:ext cx="11649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3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57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29393" y="5545777"/>
            <a:ext cx="4880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5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686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179&quot;&gt;&lt;object type=&quot;3&quot; unique_id=&quot;10223&quot;&gt;&lt;property id=&quot;20148&quot; value=&quot;5&quot;/&gt;&lt;property id=&quot;20300&quot; value=&quot;Slide 2&quot;/&gt;&lt;property id=&quot;20307&quot; value=&quot;261&quot;/&gt;&lt;/object&gt;&lt;object type=&quot;3&quot; unique_id=&quot;10224&quot;&gt;&lt;property id=&quot;20148&quot; value=&quot;5&quot;/&gt;&lt;property id=&quot;20300&quot; value=&quot;Slide 3&quot;/&gt;&lt;property id=&quot;20307&quot; value=&quot;263&quot;/&gt;&lt;/object&gt;&lt;object type=&quot;3&quot; unique_id=&quot;10225&quot;&gt;&lt;property id=&quot;20148&quot; value=&quot;5&quot;/&gt;&lt;property id=&quot;20300&quot; value=&quot;Slide 5 - &amp;quot;3. Tr¶ lêi c©u hái  a. Trong bµi ®äc, nh÷ng b·I biÓn næi tiÕng cña n­uíc ta cã ë ®©u?&amp;quot;&quot;/&gt;&lt;property id=&quot;20307&quot; value=&quot;265&quot;/&gt;&lt;/object&gt;&lt;object type=&quot;3&quot; unique_id=&quot;10226&quot;&gt;&lt;property id=&quot;20148&quot; value=&quot;5&quot;/&gt;&lt;property id=&quot;20300&quot; value=&quot;Slide 6&quot;/&gt;&lt;property id=&quot;20307&quot; value=&quot;262&quot;/&gt;&lt;/object&gt;&lt;object type=&quot;3&quot; unique_id=&quot;10227&quot;&gt;&lt;property id=&quot;20148&quot; value=&quot;5&quot;/&gt;&lt;property id=&quot;20300&quot; value=&quot;Slide 11&quot;/&gt;&lt;property id=&quot;20307&quot; value=&quot;257&quot;/&gt;&lt;/object&gt;&lt;object type=&quot;3&quot; unique_id=&quot;10286&quot;&gt;&lt;property id=&quot;20148&quot; value=&quot;5&quot;/&gt;&lt;property id=&quot;20300&quot; value=&quot;Slide 7&quot;/&gt;&lt;property id=&quot;20307&quot; value=&quot;266&quot;/&gt;&lt;/object&gt;&lt;object type=&quot;3&quot; unique_id=&quot;10419&quot;&gt;&lt;property id=&quot;20148&quot; value=&quot;5&quot;/&gt;&lt;property id=&quot;20300&quot; value=&quot;Slide 4&quot;/&gt;&lt;property id=&quot;20307&quot; value=&quot;270&quot;/&gt;&lt;/object&gt;&lt;object type=&quot;3&quot; unique_id=&quot;10420&quot;&gt;&lt;property id=&quot;20148&quot; value=&quot;5&quot;/&gt;&lt;property id=&quot;20300&quot; value=&quot;Slide 8&quot;/&gt;&lt;property id=&quot;20307&quot; value=&quot;272&quot;/&gt;&lt;/object&gt;&lt;object type=&quot;3&quot; unique_id=&quot;10421&quot;&gt;&lt;property id=&quot;20148&quot; value=&quot;5&quot;/&gt;&lt;property id=&quot;20300&quot; value=&quot;Slide 9&quot;/&gt;&lt;property id=&quot;20307&quot; value=&quot;273&quot;/&gt;&lt;/object&gt;&lt;object type=&quot;3&quot; unique_id=&quot;10422&quot;&gt;&lt;property id=&quot;20148&quot; value=&quot;5&quot;/&gt;&lt;property id=&quot;20300&quot; value=&quot;Slide 10&quot;/&gt;&lt;property id=&quot;20307&quot; value=&quot;271&quot;/&gt;&lt;/object&gt;&lt;object type=&quot;3&quot; unique_id=&quot;10529&quot;&gt;&lt;property id=&quot;20148&quot; value=&quot;5&quot;/&gt;&lt;property id=&quot;20300&quot; value=&quot;Slide 1&quot;/&gt;&lt;property id=&quot;20307&quot; value=&quot;274&quot;/&gt;&lt;/object&gt;&lt;/object&gt;&lt;object type=&quot;8&quot; unique_id=&quot;1018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18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admin</cp:lastModifiedBy>
  <cp:revision>18</cp:revision>
  <dcterms:created xsi:type="dcterms:W3CDTF">2020-08-22T06:59:54Z</dcterms:created>
  <dcterms:modified xsi:type="dcterms:W3CDTF">2023-04-05T12:52:42Z</dcterms:modified>
</cp:coreProperties>
</file>