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310" r:id="rId3"/>
    <p:sldId id="286" r:id="rId4"/>
    <p:sldId id="320" r:id="rId5"/>
    <p:sldId id="316" r:id="rId6"/>
    <p:sldId id="317" r:id="rId7"/>
    <p:sldId id="318" r:id="rId8"/>
    <p:sldId id="321" r:id="rId9"/>
    <p:sldId id="303" r:id="rId10"/>
    <p:sldId id="319" r:id="rId11"/>
    <p:sldId id="307" r:id="rId12"/>
    <p:sldId id="292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E020"/>
    <a:srgbClr val="E4FDC3"/>
    <a:srgbClr val="CAFB89"/>
    <a:srgbClr val="007635"/>
    <a:srgbClr val="002776"/>
    <a:srgbClr val="D9FCAA"/>
    <a:srgbClr val="C8FB85"/>
    <a:srgbClr val="9FF828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69" d="100"/>
          <a:sy n="69" d="100"/>
        </p:scale>
        <p:origin x="68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Relationship Id="rId5" Type="http://schemas.microsoft.com/office/2007/relationships/hdphoto" Target="../media/hdphoto2.wdp" /><Relationship Id="rId4" Type="http://schemas.openxmlformats.org/officeDocument/2006/relationships/image" Target="../media/image4.png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35107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49463" y="421544"/>
            <a:ext cx="8782051" cy="646282"/>
            <a:chOff x="6928" y="287832"/>
            <a:chExt cx="8782051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8172451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Hãy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chính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51709" y="1248309"/>
            <a:ext cx="583969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9418" y="2059369"/>
            <a:ext cx="901238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lính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dũng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66800" y="3124200"/>
            <a:ext cx="10480791" cy="2464288"/>
            <a:chOff x="194040" y="2245147"/>
            <a:chExt cx="9051063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737829" y="2714001"/>
              <a:ext cx="8507274" cy="58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Nam và Hà là hǌ ǧ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΅ζ 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lġ 1 .</a:t>
              </a:r>
              <a:endPara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54263" y="4418814"/>
            <a:ext cx="98511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Nǖững wgưƟ lí</a:t>
            </a:r>
            <a:r>
              <a:rPr lang="el-GR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cứu hƤ ǟất dũng cảm</a:t>
            </a:r>
            <a:r>
              <a: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133600" y="1835662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57600" y="1835662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78182" y="2590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391400" y="1329331"/>
            <a:ext cx="342900" cy="512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677400" y="2146450"/>
            <a:ext cx="342900" cy="512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0375" y="5802618"/>
            <a:ext cx="926159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2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9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87646"/>
            <a:ext cx="8761419" cy="64965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35181" y="797246"/>
            <a:ext cx="1029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52600" y="187646"/>
            <a:ext cx="3733800" cy="646282"/>
            <a:chOff x="-245917" y="287832"/>
            <a:chExt cx="3733800" cy="646282"/>
          </a:xfrm>
        </p:grpSpPr>
        <p:sp>
          <p:nvSpPr>
            <p:cNvPr id="16" name="Oval 15"/>
            <p:cNvSpPr/>
            <p:nvPr/>
          </p:nvSpPr>
          <p:spPr>
            <a:xfrm>
              <a:off x="-245917" y="287832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528" y="287832"/>
              <a:ext cx="2871355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rộng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35181" y="2004767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20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56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2523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7620000" cy="180510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495603"/>
            <a:ext cx="990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</p:spTree>
    <p:extLst>
      <p:ext uri="{BB962C8B-B14F-4D97-AF65-F5344CB8AC3E}">
        <p14:creationId xmlns:p14="http://schemas.microsoft.com/office/powerpoint/2010/main" val="288023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7201"/>
            <a:ext cx="11068098" cy="655370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3819" y="3623575"/>
            <a:ext cx="10744362" cy="295101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rập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rờn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(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0710" y="3072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2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89930" y="854036"/>
            <a:ext cx="8534400" cy="3348546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rập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rờn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đỉnh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(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4772890" cy="646319"/>
            <a:chOff x="147304" y="315612"/>
            <a:chExt cx="4772890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4100686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65238" y="5803017"/>
            <a:ext cx="8659092" cy="523184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82719" y="5828959"/>
            <a:ext cx="9026562" cy="523184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5238" y="5473826"/>
            <a:ext cx="9178962" cy="95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Sa Pa,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Nẵng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Hòa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Né, Dao,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2209800"/>
            <a:ext cx="1341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50383" y="3505200"/>
            <a:ext cx="16227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84288" y="5473825"/>
            <a:ext cx="9159912" cy="954071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  <a:p>
            <a:pPr algn="ctr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5238" y="5473824"/>
            <a:ext cx="9178962" cy="954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riêng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5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767337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38300" y="319652"/>
            <a:ext cx="8915400" cy="646282"/>
            <a:chOff x="6928" y="287832"/>
            <a:chExt cx="89154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83058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961897"/>
            <a:ext cx="8489343" cy="56792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4498143"/>
            <a:ext cx="381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8600" y="4505561"/>
            <a:ext cx="38100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600" y="4156922"/>
            <a:ext cx="4114800" cy="21376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ý,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4115917"/>
            <a:ext cx="4114800" cy="22720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quê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sống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89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0149" y="583181"/>
            <a:ext cx="10401300" cy="646282"/>
            <a:chOff x="6928" y="287832"/>
            <a:chExt cx="104013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7917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 – 2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quê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hoặc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1639690"/>
            <a:ext cx="10480791" cy="2464288"/>
            <a:chOff x="194040" y="2245147"/>
            <a:chExt cx="9051063" cy="214732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40" y="224514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737829" y="2714001"/>
              <a:ext cx="8507274" cy="581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Π 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em ở có ǟất 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ηΗϛ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 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 </a:t>
              </a:r>
              <a:r>
                <a:rPr lang="el-GR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η</a:t>
              </a:r>
              <a:r>
                <a:rPr lang="vi-VN" sz="3733" b="1" dirty="0">
                  <a:solidFill>
                    <a:srgbClr val="002F8E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à cao Ǉầng . </a:t>
              </a:r>
              <a:endPara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623289"/>
            <a:ext cx="2994178" cy="203820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80047" y="2935226"/>
            <a:ext cx="9851104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Nǖà bà wĖ của em có </a:t>
            </a:r>
            <a:r>
              <a:rPr lang="el-GR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νΰ</a:t>
            </a:r>
            <a:r>
              <a:rPr lang="vi-VN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Ŋ ǟau xa</a:t>
            </a:r>
            <a:r>
              <a:rPr lang="el-GR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</a:t>
            </a:r>
            <a:r>
              <a: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733" b="1" dirty="0" err="1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Ǉō</a:t>
            </a:r>
            <a:r>
              <a:rPr lang="en-US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.</a:t>
            </a:r>
            <a:r>
              <a:rPr lang="el-GR" sz="3733" b="1" dirty="0">
                <a:solidFill>
                  <a:srgbClr val="002F8E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3733" b="1" dirty="0">
              <a:solidFill>
                <a:srgbClr val="002F8E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8382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3025</TotalTime>
  <Words>392</Words>
  <Application>Microsoft Office PowerPoint</Application>
  <PresentationFormat>Màn hình rộng</PresentationFormat>
  <Paragraphs>56</Paragraphs>
  <Slides>12</Slides>
  <Notes>1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3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Người dùng Không xác định</cp:lastModifiedBy>
  <cp:revision>134</cp:revision>
  <dcterms:created xsi:type="dcterms:W3CDTF">2020-06-14T07:01:18Z</dcterms:created>
  <dcterms:modified xsi:type="dcterms:W3CDTF">2021-05-31T05:03:59Z</dcterms:modified>
</cp:coreProperties>
</file>