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65" r:id="rId5"/>
    <p:sldId id="270" r:id="rId6"/>
    <p:sldId id="266" r:id="rId7"/>
    <p:sldId id="272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răng</a:t>
            </a:r>
            <a:r>
              <a:rPr lang="en-US" sz="48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miệng</a:t>
            </a:r>
            <a:endParaRPr lang="vi-VN" sz="4800" dirty="0">
              <a:solidFill>
                <a:srgbClr val="0000FF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Bài 2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080" y="3962400"/>
            <a:ext cx="8071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7916C5D-CF8D-4D8D-9F80-24A4DABC0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676400"/>
            <a:ext cx="52578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4898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răng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D8DAD71-B993-472D-9162-062014F61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3" y="1600200"/>
            <a:ext cx="5114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543" y="1328525"/>
            <a:ext cx="8294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răng</a:t>
            </a:r>
            <a:r>
              <a:rPr lang="en-US" sz="320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smtClean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miệng?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DF52811-7A48-4E07-AC6F-144362126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45" y="2438400"/>
            <a:ext cx="5944910" cy="380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495800"/>
            <a:ext cx="5806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3623CA9-41B4-4A5D-8603-C3CDD7D0F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30" y="972092"/>
            <a:ext cx="3971436" cy="311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7984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41910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99681" y="3502848"/>
            <a:ext cx="41633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Chải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ngày</a:t>
            </a:r>
            <a:endParaRPr lang="en-US" sz="3200" dirty="0">
              <a:solidFill>
                <a:srgbClr val="0000FF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Hai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lần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tối</a:t>
            </a:r>
            <a:endParaRPr lang="en-US" sz="3200" dirty="0">
              <a:solidFill>
                <a:srgbClr val="0000FF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Nụ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cười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121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MTC</cp:lastModifiedBy>
  <cp:revision>18</cp:revision>
  <dcterms:created xsi:type="dcterms:W3CDTF">2006-08-16T00:00:00Z</dcterms:created>
  <dcterms:modified xsi:type="dcterms:W3CDTF">2022-09-28T05:09:09Z</dcterms:modified>
</cp:coreProperties>
</file>