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6" r:id="rId3"/>
  </p:sldMasterIdLst>
  <p:sldIdLst>
    <p:sldId id="325" r:id="rId4"/>
    <p:sldId id="287" r:id="rId5"/>
    <p:sldId id="302" r:id="rId6"/>
    <p:sldId id="306" r:id="rId7"/>
    <p:sldId id="2636" r:id="rId8"/>
    <p:sldId id="2635" r:id="rId9"/>
    <p:sldId id="313" r:id="rId10"/>
    <p:sldId id="297" r:id="rId11"/>
    <p:sldId id="2637" r:id="rId12"/>
    <p:sldId id="2638" r:id="rId13"/>
    <p:sldId id="2639" r:id="rId14"/>
    <p:sldId id="2640" r:id="rId15"/>
    <p:sldId id="2641" r:id="rId16"/>
    <p:sldId id="322" r:id="rId17"/>
    <p:sldId id="257" r:id="rId18"/>
    <p:sldId id="260" r:id="rId19"/>
    <p:sldId id="261" r:id="rId20"/>
    <p:sldId id="262" r:id="rId21"/>
    <p:sldId id="263" r:id="rId22"/>
    <p:sldId id="25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8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93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D2016-6C50-44DF-AD0E-36A13626A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25549C-2F2F-4F6A-85B2-0E6C6C6C8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F22C1-5ED1-40B6-886B-147AE21C4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2CCBD-431F-4763-B980-50AE14E88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35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340B08-CADB-4B65-8BA4-0960C0AC6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04BB04-0BFC-4E8F-9BD3-D411716D5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AB7F6-87CD-412B-B066-569443B88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51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36158-1982-4D67-9FAA-E57B84B4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3D63B-1B18-490B-A91B-9D8AA3901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526E4-AF99-48F4-834F-2477355C3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CD1F1C-BA77-4E78-A96B-5B7FCE0F4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143C9-A914-4984-B5AE-408AAF1B5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1C054-1DC4-4530-9D40-883A04B61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6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14BF-5C18-4EE8-AA9E-06C0ABC89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211614-AAC0-4750-A6E1-B498DE79F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AA7C2-ED32-40D5-897F-6FAA69F54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75686-B366-43E0-A84F-9F4763235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2587-F8CF-413A-949D-DA842BCCF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B7387-1C3A-4232-8414-4B21E169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81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79B51-852D-438B-8B96-A76DA59A1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96A44A-41F1-4E8B-A9B9-BEF996452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E76C7-3AD3-4B9D-8291-DA0029709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9AEC6-16AC-4AAD-B746-44E0F787A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1125C-7337-4CB7-AD7E-59B8E4852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13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DC5A4D-81F8-498A-A70F-E682026A25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703D3-8911-427C-AA6C-41776920D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937D2-F4B7-460A-B1B4-4B2A3576D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2F455-9C16-4DB9-A57F-4511F7E29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A6654-BAC3-40B4-9D57-BBBCB447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12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583EC5-83FB-41E5-A89C-2228F2D391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175" y="361950"/>
            <a:ext cx="1447502" cy="14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03929F-653B-4373-BB01-E0DB745E84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108" y="-154413"/>
            <a:ext cx="1208145" cy="120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0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7B838-8859-4356-A45A-3339A2A3C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1B53B0-D1A6-43EA-A8F9-84C8D3948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6B462-5D12-41DA-B7CF-121EE3850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637E8-76B9-4AE7-A8D6-BA3423BC7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20521-BD94-42CB-96C8-FF47D6587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47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E2279-325E-4366-9CC5-C050CA596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7F273-6CD7-4417-BE16-7231C0421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84146-871B-4EA8-8D3B-681CFCEC7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5E6E0-9F0D-4A91-9AB1-A046A605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965EC-91C4-4B87-A151-C4389D890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45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ABC27-7CCD-4325-8E9D-819132B6D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84BAA-1C19-4D1D-8873-EEAB6C0CD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68AF9-5FF5-44DF-9B76-033AD638A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D22D9-8705-425B-8A96-B7BC704CE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D0298-2A83-403F-8766-95AE3C1A3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96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EF5B1-122D-458A-B0A3-3F6E10D31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16B62-333A-4F55-87DD-78F7A3220E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B3684-4573-494F-B54E-0EF86437A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5C5C9F-39BF-45C4-8541-5A01EEA8D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62172-DB74-4936-B8BA-617FD1B4F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BA0D07-8B2A-4720-8ECC-AD7822596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27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15A9C-7D51-402B-B034-9259A1AFC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80273-C85D-41A8-8CEC-FF3A524CF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FE5CF5-17C7-40F2-A3ED-D600125F7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BEB2DF-ABF4-4585-A253-5EF813DE7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B1C040-909C-4526-BA40-0272D4CFB6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28A26D-2409-41F3-8AB5-94970DAF2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BE1AA-311F-45FA-B616-11006261C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BA2961-FD0F-44EF-A4C9-617B333CD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9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41AF1B-C863-4C39-8B2B-4D3F1005E8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049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8A0480F-CBC5-46AC-B9E9-1FB2FB4C93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97428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88BB268-F896-4172-86A7-15D8CDD9F18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A55FCD-547F-4B7C-AE9C-C82E80139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05E8F-9635-4A5A-973C-CE8A8B3BD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A26F9-4B02-4958-803C-D5542A09B3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DFCFE-4B6F-4FFA-8C95-EDA4AB8FA0BB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C8E4B-86E2-4714-8DC7-8FB8326D5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A7898-F61B-49F5-B185-0560725C8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4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image" Target="../media/image28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image" Target="../media/image28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image" Target="../media/image28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image" Target="../media/image28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microsoft.com/office/2007/relationships/hdphoto" Target="../media/hdphoto4.wdp"/><Relationship Id="rId4" Type="http://schemas.openxmlformats.org/officeDocument/2006/relationships/image" Target="../media/image29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691148" y="767629"/>
            <a:ext cx="8657303" cy="4139652"/>
            <a:chOff x="1769806" y="104557"/>
            <a:chExt cx="8657303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6" y="104557"/>
              <a:ext cx="8657303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C8DFC5-C658-4122-91E9-18577E84C9A3}"/>
                </a:ext>
              </a:extLst>
            </p:cNvPr>
            <p:cNvSpPr txBox="1"/>
            <p:nvPr/>
          </p:nvSpPr>
          <p:spPr>
            <a:xfrm>
              <a:off x="2855041" y="1532379"/>
              <a:ext cx="6486832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err="1">
                  <a:solidFill>
                    <a:srgbClr val="1B886A"/>
                  </a:solidFill>
                  <a:latin typeface="Coiny" panose="02000903060500060000" pitchFamily="2" charset="0"/>
                </a:rPr>
                <a:t>Ôn</a:t>
              </a:r>
              <a:r>
                <a:rPr lang="en-US" sz="5400" dirty="0">
                  <a:solidFill>
                    <a:srgbClr val="1B886A"/>
                  </a:solidFill>
                  <a:latin typeface="Coiny" panose="02000903060500060000" pitchFamily="2" charset="0"/>
                </a:rPr>
                <a:t> </a:t>
              </a:r>
              <a:r>
                <a:rPr lang="en-US" sz="5400" dirty="0" err="1">
                  <a:solidFill>
                    <a:srgbClr val="1B886A"/>
                  </a:solidFill>
                  <a:latin typeface="Coiny" panose="02000903060500060000" pitchFamily="2" charset="0"/>
                </a:rPr>
                <a:t>tập</a:t>
              </a:r>
              <a:r>
                <a:rPr lang="en-US" sz="5400" dirty="0">
                  <a:solidFill>
                    <a:srgbClr val="1B886A"/>
                  </a:solidFill>
                  <a:latin typeface="Coiny" panose="02000903060500060000" pitchFamily="2" charset="0"/>
                </a:rPr>
                <a:t> </a:t>
              </a:r>
              <a:r>
                <a:rPr lang="en-US" sz="5400" dirty="0" err="1">
                  <a:solidFill>
                    <a:srgbClr val="1B886A"/>
                  </a:solidFill>
                  <a:latin typeface="Coiny" panose="02000903060500060000" pitchFamily="2" charset="0"/>
                </a:rPr>
                <a:t>đo</a:t>
              </a:r>
              <a:r>
                <a:rPr lang="en-US" sz="5400" dirty="0">
                  <a:solidFill>
                    <a:srgbClr val="1B886A"/>
                  </a:solidFill>
                  <a:latin typeface="Coiny" panose="02000903060500060000" pitchFamily="2" charset="0"/>
                </a:rPr>
                <a:t> </a:t>
              </a:r>
              <a:r>
                <a:rPr lang="en-US" sz="5400" dirty="0" err="1">
                  <a:solidFill>
                    <a:srgbClr val="1B886A"/>
                  </a:solidFill>
                  <a:latin typeface="Coiny" panose="02000903060500060000" pitchFamily="2" charset="0"/>
                </a:rPr>
                <a:t>lường</a:t>
              </a:r>
              <a:endPara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7E3291-EB9D-4161-A772-D0D0D4502E04}"/>
                </a:ext>
              </a:extLst>
            </p:cNvPr>
            <p:cNvSpPr txBox="1"/>
            <p:nvPr/>
          </p:nvSpPr>
          <p:spPr>
            <a:xfrm>
              <a:off x="2683816" y="376412"/>
              <a:ext cx="6486832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1B886A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Toán</a:t>
              </a:r>
              <a:endPara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586016" y="1827848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27" y="3480910"/>
            <a:ext cx="5228448" cy="36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237430" y="337889"/>
            <a:ext cx="11717139" cy="6205785"/>
          </a:xfrm>
          <a:prstGeom prst="roundRect">
            <a:avLst>
              <a:gd name="adj" fmla="val 117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77B836-B24E-47F1-80DE-4D7493E1A9AF}"/>
              </a:ext>
            </a:extLst>
          </p:cNvPr>
          <p:cNvSpPr txBox="1"/>
          <p:nvPr/>
        </p:nvSpPr>
        <p:spPr>
          <a:xfrm>
            <a:off x="1341886" y="639997"/>
            <a:ext cx="6023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9E04E7-9BAE-4F8C-9671-D0D37DF5BE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78" y="639997"/>
            <a:ext cx="770866" cy="7708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340E47-4A45-4DF5-A39C-9613D8B70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576" y="1511532"/>
            <a:ext cx="3852862" cy="34176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3E3BCC-979D-4CFA-9118-6E26842D65D3}"/>
              </a:ext>
            </a:extLst>
          </p:cNvPr>
          <p:cNvSpPr txBox="1"/>
          <p:nvPr/>
        </p:nvSpPr>
        <p:spPr>
          <a:xfrm>
            <a:off x="828675" y="1666875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</a:t>
            </a:r>
            <a:r>
              <a:rPr lang="en-US" sz="3600" dirty="0" err="1"/>
              <a:t>Đồng</a:t>
            </a:r>
            <a:r>
              <a:rPr lang="en-US" sz="3600" dirty="0"/>
              <a:t> </a:t>
            </a:r>
            <a:r>
              <a:rPr lang="en-US" sz="3600" dirty="0" err="1"/>
              <a:t>hồ</a:t>
            </a:r>
            <a:r>
              <a:rPr lang="en-US" sz="3600" dirty="0"/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đổ</a:t>
            </a:r>
            <a:r>
              <a:rPr lang="en-US" sz="3600" dirty="0"/>
              <a:t> </a:t>
            </a:r>
            <a:r>
              <a:rPr lang="en-US" sz="3600" dirty="0" err="1"/>
              <a:t>chuông</a:t>
            </a:r>
            <a:r>
              <a:rPr lang="en-US" sz="3600" dirty="0"/>
              <a:t> </a:t>
            </a:r>
            <a:r>
              <a:rPr lang="en-US" sz="3600" dirty="0" err="1"/>
              <a:t>lúc</a:t>
            </a:r>
            <a:r>
              <a:rPr lang="en-US" sz="3600" dirty="0"/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5FB900-8DBB-441C-8337-0182163EA0B8}"/>
              </a:ext>
            </a:extLst>
          </p:cNvPr>
          <p:cNvSpPr txBox="1"/>
          <p:nvPr/>
        </p:nvSpPr>
        <p:spPr>
          <a:xfrm>
            <a:off x="615778" y="2651096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3 </a:t>
            </a:r>
            <a:r>
              <a:rPr lang="en-US" sz="3600" dirty="0" err="1"/>
              <a:t>giờ</a:t>
            </a:r>
            <a:r>
              <a:rPr lang="en-US" sz="3600" dirty="0"/>
              <a:t> 30 </a:t>
            </a:r>
            <a:r>
              <a:rPr lang="en-US" sz="3600" dirty="0" err="1"/>
              <a:t>phút</a:t>
            </a:r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9C74E3-F41D-4DAF-A72B-7D88B0CC2F2F}"/>
              </a:ext>
            </a:extLst>
          </p:cNvPr>
          <p:cNvSpPr txBox="1"/>
          <p:nvPr/>
        </p:nvSpPr>
        <p:spPr>
          <a:xfrm>
            <a:off x="4353765" y="2644636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B. 6 </a:t>
            </a:r>
            <a:r>
              <a:rPr lang="en-US" sz="3600" dirty="0" err="1"/>
              <a:t>giờ</a:t>
            </a:r>
            <a:r>
              <a:rPr lang="en-US" sz="3600" dirty="0"/>
              <a:t> 3 </a:t>
            </a:r>
            <a:r>
              <a:rPr lang="en-US" sz="3600" dirty="0" err="1"/>
              <a:t>phút</a:t>
            </a: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947550-4EB7-43AF-B8A6-A5B9FF8CDB4B}"/>
              </a:ext>
            </a:extLst>
          </p:cNvPr>
          <p:cNvSpPr txBox="1"/>
          <p:nvPr/>
        </p:nvSpPr>
        <p:spPr>
          <a:xfrm>
            <a:off x="615778" y="3569353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C. 6 </a:t>
            </a:r>
            <a:r>
              <a:rPr lang="en-US" sz="3600" dirty="0" err="1"/>
              <a:t>giờ</a:t>
            </a:r>
            <a:r>
              <a:rPr lang="en-US" sz="3600" dirty="0"/>
              <a:t> 15 </a:t>
            </a:r>
            <a:r>
              <a:rPr lang="en-US" sz="3600" dirty="0" err="1"/>
              <a:t>phút</a:t>
            </a:r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67D881-E501-4878-836A-A39836953E9A}"/>
              </a:ext>
            </a:extLst>
          </p:cNvPr>
          <p:cNvSpPr txBox="1"/>
          <p:nvPr/>
        </p:nvSpPr>
        <p:spPr>
          <a:xfrm>
            <a:off x="4325045" y="3607285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D. 3 </a:t>
            </a:r>
            <a:r>
              <a:rPr lang="en-US" sz="3600" dirty="0" err="1"/>
              <a:t>giờ</a:t>
            </a:r>
            <a:r>
              <a:rPr lang="en-US" sz="3600" dirty="0"/>
              <a:t> 6 </a:t>
            </a:r>
            <a:r>
              <a:rPr lang="en-US" sz="3600" dirty="0" err="1"/>
              <a:t>phút</a:t>
            </a:r>
            <a:endParaRPr lang="en-US" sz="36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E2C3B3-920D-4708-9144-7258E1B46013}"/>
              </a:ext>
            </a:extLst>
          </p:cNvPr>
          <p:cNvSpPr/>
          <p:nvPr/>
        </p:nvSpPr>
        <p:spPr>
          <a:xfrm>
            <a:off x="615778" y="3607285"/>
            <a:ext cx="508172" cy="6083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33F180-D344-412C-BB0B-189EB3680B38}"/>
              </a:ext>
            </a:extLst>
          </p:cNvPr>
          <p:cNvSpPr txBox="1"/>
          <p:nvPr/>
        </p:nvSpPr>
        <p:spPr>
          <a:xfrm>
            <a:off x="441237" y="4741985"/>
            <a:ext cx="11309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b. </a:t>
            </a:r>
            <a:r>
              <a:rPr lang="en-US" sz="3600" dirty="0" err="1"/>
              <a:t>Nếu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 4 </a:t>
            </a:r>
            <a:r>
              <a:rPr lang="en-US" sz="3600" dirty="0" err="1"/>
              <a:t>tháng</a:t>
            </a:r>
            <a:r>
              <a:rPr lang="en-US" sz="3600" dirty="0"/>
              <a:t> 10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thứ</a:t>
            </a:r>
            <a:r>
              <a:rPr lang="en-US" sz="3600" dirty="0"/>
              <a:t> Ba </a:t>
            </a:r>
            <a:r>
              <a:rPr lang="en-US" sz="3600" dirty="0" err="1"/>
              <a:t>thì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 10 </a:t>
            </a:r>
            <a:r>
              <a:rPr lang="en-US" sz="3600" dirty="0" err="1"/>
              <a:t>tháng</a:t>
            </a:r>
            <a:r>
              <a:rPr lang="en-US" sz="3600" dirty="0"/>
              <a:t> 10 </a:t>
            </a:r>
            <a:r>
              <a:rPr lang="en-US" sz="3600" dirty="0" err="1"/>
              <a:t>là</a:t>
            </a:r>
            <a:r>
              <a:rPr lang="en-US" sz="3600" dirty="0"/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86A861-567E-4167-A12A-D351F7F6D891}"/>
              </a:ext>
            </a:extLst>
          </p:cNvPr>
          <p:cNvSpPr txBox="1"/>
          <p:nvPr/>
        </p:nvSpPr>
        <p:spPr>
          <a:xfrm>
            <a:off x="441237" y="5403039"/>
            <a:ext cx="244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</a:t>
            </a:r>
            <a:r>
              <a:rPr lang="en-US" sz="3600" dirty="0" err="1"/>
              <a:t>Chủ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9BD027-7C1A-46E0-A197-05C3173DFD03}"/>
              </a:ext>
            </a:extLst>
          </p:cNvPr>
          <p:cNvSpPr txBox="1"/>
          <p:nvPr/>
        </p:nvSpPr>
        <p:spPr>
          <a:xfrm>
            <a:off x="3549478" y="5405403"/>
            <a:ext cx="244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B.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hai</a:t>
            </a:r>
            <a:endParaRPr lang="en-US" sz="3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EFB34D-BCC2-43F3-BB55-C70AFB1A0832}"/>
              </a:ext>
            </a:extLst>
          </p:cNvPr>
          <p:cNvSpPr txBox="1"/>
          <p:nvPr/>
        </p:nvSpPr>
        <p:spPr>
          <a:xfrm>
            <a:off x="6231746" y="5385482"/>
            <a:ext cx="244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C.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ba</a:t>
            </a:r>
            <a:endParaRPr lang="en-US" sz="3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19C9EA-1106-42D1-8E8A-9FAF20B6AB80}"/>
              </a:ext>
            </a:extLst>
          </p:cNvPr>
          <p:cNvSpPr txBox="1"/>
          <p:nvPr/>
        </p:nvSpPr>
        <p:spPr>
          <a:xfrm>
            <a:off x="8953153" y="5331530"/>
            <a:ext cx="244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D.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tư</a:t>
            </a:r>
            <a:endParaRPr lang="en-US" sz="360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D1E848C-559E-4F56-BA84-3A9443E03BAD}"/>
              </a:ext>
            </a:extLst>
          </p:cNvPr>
          <p:cNvSpPr/>
          <p:nvPr/>
        </p:nvSpPr>
        <p:spPr>
          <a:xfrm>
            <a:off x="3565181" y="5417876"/>
            <a:ext cx="508172" cy="6083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851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237430" y="337890"/>
            <a:ext cx="11717139" cy="6093150"/>
          </a:xfrm>
          <a:prstGeom prst="roundRect">
            <a:avLst>
              <a:gd name="adj" fmla="val 117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969A17-AAE2-44C8-A3AA-B4175397DE20}"/>
              </a:ext>
            </a:extLst>
          </p:cNvPr>
          <p:cNvSpPr txBox="1"/>
          <p:nvPr/>
        </p:nvSpPr>
        <p:spPr>
          <a:xfrm>
            <a:off x="1291440" y="426960"/>
            <a:ext cx="9967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 kg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 kg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ECEF10-0E3E-4E0D-917C-1260D4DC09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96" y="399708"/>
            <a:ext cx="612027" cy="6120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51A2C5-CCC4-4C2A-8BF7-33B1A68B22F6}"/>
              </a:ext>
            </a:extLst>
          </p:cNvPr>
          <p:cNvSpPr txBox="1"/>
          <p:nvPr/>
        </p:nvSpPr>
        <p:spPr>
          <a:xfrm>
            <a:off x="1629470" y="1600200"/>
            <a:ext cx="3486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Tóm</a:t>
            </a:r>
            <a:r>
              <a:rPr lang="en-US" sz="4000" dirty="0"/>
              <a:t> </a:t>
            </a:r>
            <a:r>
              <a:rPr lang="en-US" sz="4000" dirty="0" err="1"/>
              <a:t>tắt</a:t>
            </a:r>
            <a:r>
              <a:rPr lang="en-US" sz="4000" dirty="0"/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220D91-E87B-4F6A-B766-6F0DE312AA6B}"/>
              </a:ext>
            </a:extLst>
          </p:cNvPr>
          <p:cNvSpPr txBox="1"/>
          <p:nvPr/>
        </p:nvSpPr>
        <p:spPr>
          <a:xfrm>
            <a:off x="419795" y="2380715"/>
            <a:ext cx="348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Mua </a:t>
            </a:r>
            <a:r>
              <a:rPr lang="en-US" sz="3200" dirty="0" err="1"/>
              <a:t>về</a:t>
            </a:r>
            <a:r>
              <a:rPr lang="en-US" sz="3200" dirty="0"/>
              <a:t>: 20 kg </a:t>
            </a:r>
            <a:r>
              <a:rPr lang="en-US" sz="3200" dirty="0" err="1"/>
              <a:t>gạo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A56DBB-F5E5-405A-B770-E814F3041AF6}"/>
              </a:ext>
            </a:extLst>
          </p:cNvPr>
          <p:cNvSpPr txBox="1"/>
          <p:nvPr/>
        </p:nvSpPr>
        <p:spPr>
          <a:xfrm>
            <a:off x="419794" y="3134588"/>
            <a:ext cx="4190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tuần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r>
              <a:rPr lang="en-US" sz="3200" dirty="0"/>
              <a:t>: 5 kg </a:t>
            </a:r>
            <a:r>
              <a:rPr lang="en-US" sz="3200" dirty="0" err="1"/>
              <a:t>gạo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A3BB9B-60A0-4968-9081-1300249C4E39}"/>
              </a:ext>
            </a:extLst>
          </p:cNvPr>
          <p:cNvSpPr txBox="1"/>
          <p:nvPr/>
        </p:nvSpPr>
        <p:spPr>
          <a:xfrm>
            <a:off x="305494" y="3927901"/>
            <a:ext cx="4190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Mấy</a:t>
            </a:r>
            <a:r>
              <a:rPr lang="en-US" sz="3200" dirty="0"/>
              <a:t> </a:t>
            </a:r>
            <a:r>
              <a:rPr lang="en-US" sz="3200" dirty="0" err="1"/>
              <a:t>tuần</a:t>
            </a:r>
            <a:r>
              <a:rPr lang="en-US" sz="3200" dirty="0"/>
              <a:t>: </a:t>
            </a:r>
            <a:r>
              <a:rPr lang="en-US" sz="3200" dirty="0" err="1"/>
              <a:t>Ăn</a:t>
            </a:r>
            <a:r>
              <a:rPr lang="en-US" sz="3200" dirty="0"/>
              <a:t> </a:t>
            </a:r>
            <a:r>
              <a:rPr lang="en-US" sz="3200" dirty="0" err="1"/>
              <a:t>hết</a:t>
            </a:r>
            <a:r>
              <a:rPr lang="en-US" sz="3200" dirty="0"/>
              <a:t> </a:t>
            </a:r>
            <a:r>
              <a:rPr lang="en-US" sz="3200" dirty="0" err="1"/>
              <a:t>gạo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9DFC58-D8EB-43B6-84FB-F3DE8C974769}"/>
              </a:ext>
            </a:extLst>
          </p:cNvPr>
          <p:cNvSpPr txBox="1"/>
          <p:nvPr/>
        </p:nvSpPr>
        <p:spPr>
          <a:xfrm>
            <a:off x="6274994" y="1608655"/>
            <a:ext cx="3486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/>
              <a:t>Bài</a:t>
            </a:r>
            <a:r>
              <a:rPr lang="en-US" sz="4000" u="sng" dirty="0"/>
              <a:t> </a:t>
            </a:r>
            <a:r>
              <a:rPr lang="en-US" sz="4000" u="sng" dirty="0" err="1"/>
              <a:t>giải</a:t>
            </a:r>
            <a:r>
              <a:rPr lang="en-US" sz="4000" u="sng" dirty="0"/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84DB5E-392A-449F-92AC-826759852578}"/>
              </a:ext>
            </a:extLst>
          </p:cNvPr>
          <p:cNvSpPr txBox="1"/>
          <p:nvPr/>
        </p:nvSpPr>
        <p:spPr>
          <a:xfrm>
            <a:off x="4610099" y="2337749"/>
            <a:ext cx="71621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Gia </a:t>
            </a:r>
            <a:r>
              <a:rPr lang="en-US" sz="4000" b="1" dirty="0" err="1">
                <a:solidFill>
                  <a:srgbClr val="FF0000"/>
                </a:solidFill>
              </a:rPr>
              <a:t>đình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cô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Hoa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ăn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hết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gạo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trong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tuần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là</a:t>
            </a:r>
            <a:r>
              <a:rPr lang="en-US" sz="40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9AD329-DCF9-4085-89EE-A118E92D32A6}"/>
              </a:ext>
            </a:extLst>
          </p:cNvPr>
          <p:cNvSpPr txBox="1"/>
          <p:nvPr/>
        </p:nvSpPr>
        <p:spPr>
          <a:xfrm>
            <a:off x="4940795" y="3866345"/>
            <a:ext cx="7162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20 : 5 = 4 (</a:t>
            </a:r>
            <a:r>
              <a:rPr lang="en-US" sz="4000" b="1" dirty="0" err="1">
                <a:solidFill>
                  <a:srgbClr val="FF0000"/>
                </a:solidFill>
              </a:rPr>
              <a:t>tuần</a:t>
            </a:r>
            <a:r>
              <a:rPr lang="en-US" sz="40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1D5F20-D967-4EDE-9F7C-D13B2B432B58}"/>
              </a:ext>
            </a:extLst>
          </p:cNvPr>
          <p:cNvSpPr txBox="1"/>
          <p:nvPr/>
        </p:nvSpPr>
        <p:spPr>
          <a:xfrm>
            <a:off x="5300146" y="4690207"/>
            <a:ext cx="7162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Đáp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: 4 </a:t>
            </a:r>
            <a:r>
              <a:rPr lang="en-US" sz="4000" b="1" dirty="0" err="1">
                <a:solidFill>
                  <a:srgbClr val="FF0000"/>
                </a:solidFill>
              </a:rPr>
              <a:t>tuần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9541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237430" y="337890"/>
            <a:ext cx="11717139" cy="6093150"/>
          </a:xfrm>
          <a:prstGeom prst="roundRect">
            <a:avLst>
              <a:gd name="adj" fmla="val 117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969A17-AAE2-44C8-A3AA-B4175397DE20}"/>
              </a:ext>
            </a:extLst>
          </p:cNvPr>
          <p:cNvSpPr txBox="1"/>
          <p:nvPr/>
        </p:nvSpPr>
        <p:spPr>
          <a:xfrm>
            <a:off x="1188645" y="590877"/>
            <a:ext cx="996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tối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92F0AA1-B3F5-498E-9A02-3EEE61B34EB3}"/>
              </a:ext>
            </a:extLst>
          </p:cNvPr>
          <p:cNvSpPr/>
          <p:nvPr/>
        </p:nvSpPr>
        <p:spPr>
          <a:xfrm>
            <a:off x="552450" y="571500"/>
            <a:ext cx="638175" cy="561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3452E2-98EE-4431-9A28-79C685842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263" y="1628774"/>
            <a:ext cx="10569474" cy="340042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5DDBDB8-05DC-4409-AB18-E222022D647F}"/>
              </a:ext>
            </a:extLst>
          </p:cNvPr>
          <p:cNvCxnSpPr/>
          <p:nvPr/>
        </p:nvCxnSpPr>
        <p:spPr>
          <a:xfrm>
            <a:off x="2238375" y="3328986"/>
            <a:ext cx="2428875" cy="6429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EB764AC-AC75-4A7F-9BB6-8549AC30A4E7}"/>
              </a:ext>
            </a:extLst>
          </p:cNvPr>
          <p:cNvCxnSpPr>
            <a:cxnSpLocks/>
          </p:cNvCxnSpPr>
          <p:nvPr/>
        </p:nvCxnSpPr>
        <p:spPr>
          <a:xfrm>
            <a:off x="5241083" y="3224211"/>
            <a:ext cx="5212133" cy="7477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83F05BB-6BFB-4F92-8692-899A2A499DD9}"/>
              </a:ext>
            </a:extLst>
          </p:cNvPr>
          <p:cNvCxnSpPr>
            <a:cxnSpLocks/>
          </p:cNvCxnSpPr>
          <p:nvPr/>
        </p:nvCxnSpPr>
        <p:spPr>
          <a:xfrm flipH="1">
            <a:off x="2162175" y="3338511"/>
            <a:ext cx="5684974" cy="5873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47D400F-15EA-4E1D-9FC1-2950F69991C1}"/>
              </a:ext>
            </a:extLst>
          </p:cNvPr>
          <p:cNvCxnSpPr>
            <a:cxnSpLocks/>
          </p:cNvCxnSpPr>
          <p:nvPr/>
        </p:nvCxnSpPr>
        <p:spPr>
          <a:xfrm flipH="1">
            <a:off x="7524752" y="3407626"/>
            <a:ext cx="2928464" cy="5738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4385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237430" y="337890"/>
            <a:ext cx="11717139" cy="6093150"/>
          </a:xfrm>
          <a:prstGeom prst="roundRect">
            <a:avLst>
              <a:gd name="adj" fmla="val 117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969A17-AAE2-44C8-A3AA-B4175397DE20}"/>
              </a:ext>
            </a:extLst>
          </p:cNvPr>
          <p:cNvSpPr txBox="1"/>
          <p:nvPr/>
        </p:nvSpPr>
        <p:spPr>
          <a:xfrm>
            <a:off x="1188645" y="590877"/>
            <a:ext cx="996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Đố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92F0AA1-B3F5-498E-9A02-3EEE61B34EB3}"/>
              </a:ext>
            </a:extLst>
          </p:cNvPr>
          <p:cNvSpPr/>
          <p:nvPr/>
        </p:nvSpPr>
        <p:spPr>
          <a:xfrm>
            <a:off x="552450" y="571500"/>
            <a:ext cx="638175" cy="561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57066F-B6DE-4012-932D-4118AFC770D0}"/>
              </a:ext>
            </a:extLst>
          </p:cNvPr>
          <p:cNvSpPr txBox="1"/>
          <p:nvPr/>
        </p:nvSpPr>
        <p:spPr>
          <a:xfrm>
            <a:off x="312345" y="1386462"/>
            <a:ext cx="9967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Có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một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can 3 </a:t>
            </a:r>
            <a:r>
              <a:rPr lang="en-US" sz="2800" b="1" i="1" dirty="0">
                <a:solidFill>
                  <a:srgbClr val="1D8387"/>
                </a:solidFill>
                <a:latin typeface="Calibri"/>
              </a:rPr>
              <a:t>l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và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một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can 5 l.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Chỉ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dùng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cái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can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đó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,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làm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thế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nào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lấy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được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1</a:t>
            </a:r>
            <a:r>
              <a:rPr lang="en-US" sz="2800" b="1" i="1" dirty="0">
                <a:solidFill>
                  <a:srgbClr val="1D8387"/>
                </a:solidFill>
                <a:latin typeface="Calibri"/>
              </a:rPr>
              <a:t> l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nước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từ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bể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nước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315E28-A3C1-4C9A-8D97-FAB68C74F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001" y="2945108"/>
            <a:ext cx="5312568" cy="2881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13AE2A-D06E-4779-A45D-72FC2BA09962}"/>
              </a:ext>
            </a:extLst>
          </p:cNvPr>
          <p:cNvSpPr txBox="1"/>
          <p:nvPr/>
        </p:nvSpPr>
        <p:spPr>
          <a:xfrm>
            <a:off x="552450" y="2533650"/>
            <a:ext cx="6000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</a:rPr>
              <a:t>Bước</a:t>
            </a:r>
            <a:r>
              <a:rPr lang="en-US" sz="2800" b="1" u="sng" dirty="0">
                <a:solidFill>
                  <a:srgbClr val="FF0000"/>
                </a:solidFill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</a:rPr>
              <a:t>Đong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đầy</a:t>
            </a:r>
            <a:r>
              <a:rPr lang="en-US" sz="2800" b="1" dirty="0">
                <a:solidFill>
                  <a:srgbClr val="FF0000"/>
                </a:solidFill>
              </a:rPr>
              <a:t> can 3 </a:t>
            </a:r>
            <a:r>
              <a:rPr lang="en-US" sz="2800" b="1" dirty="0" err="1">
                <a:solidFill>
                  <a:srgbClr val="FF0000"/>
                </a:solidFill>
              </a:rPr>
              <a:t>lít</a:t>
            </a:r>
            <a:r>
              <a:rPr lang="en-US" sz="2800" b="1" dirty="0">
                <a:solidFill>
                  <a:srgbClr val="FF0000"/>
                </a:solidFill>
              </a:rPr>
              <a:t>  </a:t>
            </a:r>
            <a:r>
              <a:rPr lang="en-US" sz="2800" b="1" dirty="0" err="1">
                <a:solidFill>
                  <a:srgbClr val="FF0000"/>
                </a:solidFill>
              </a:rPr>
              <a:t>đổ</a:t>
            </a:r>
            <a:r>
              <a:rPr lang="en-US" sz="2800" b="1" dirty="0">
                <a:solidFill>
                  <a:srgbClr val="FF0000"/>
                </a:solidFill>
              </a:rPr>
              <a:t> sang can 5 </a:t>
            </a:r>
            <a:r>
              <a:rPr lang="en-US" sz="2800" b="1" dirty="0" err="1">
                <a:solidFill>
                  <a:srgbClr val="FF0000"/>
                </a:solidFill>
              </a:rPr>
              <a:t>lít</a:t>
            </a:r>
            <a:r>
              <a:rPr lang="en-US" sz="2800" b="1" dirty="0">
                <a:solidFill>
                  <a:srgbClr val="FF0000"/>
                </a:solidFill>
              </a:rPr>
              <a:t> =&gt; </a:t>
            </a:r>
            <a:r>
              <a:rPr lang="en-US" sz="2800" b="1" dirty="0" err="1">
                <a:solidFill>
                  <a:srgbClr val="FF0000"/>
                </a:solidFill>
              </a:rPr>
              <a:t>lúc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này</a:t>
            </a:r>
            <a:r>
              <a:rPr lang="en-US" sz="2800" b="1" dirty="0">
                <a:solidFill>
                  <a:srgbClr val="FF0000"/>
                </a:solidFill>
              </a:rPr>
              <a:t> can 5 </a:t>
            </a:r>
            <a:r>
              <a:rPr lang="en-US" sz="2800" b="1" dirty="0" err="1">
                <a:solidFill>
                  <a:srgbClr val="FF0000"/>
                </a:solidFill>
              </a:rPr>
              <a:t>lít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3 </a:t>
            </a:r>
            <a:r>
              <a:rPr lang="en-US" sz="2800" b="1" dirty="0" err="1">
                <a:solidFill>
                  <a:srgbClr val="FF0000"/>
                </a:solidFill>
              </a:rPr>
              <a:t>lít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nước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55BEBE-7DFA-44AF-8160-26EB5387DBFF}"/>
              </a:ext>
            </a:extLst>
          </p:cNvPr>
          <p:cNvSpPr txBox="1"/>
          <p:nvPr/>
        </p:nvSpPr>
        <p:spPr>
          <a:xfrm>
            <a:off x="494511" y="3503651"/>
            <a:ext cx="6000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u="sng" dirty="0" err="1">
                <a:solidFill>
                  <a:srgbClr val="FF0000"/>
                </a:solidFill>
              </a:rPr>
              <a:t>Bước</a:t>
            </a:r>
            <a:r>
              <a:rPr lang="en-US" sz="2800" b="1" u="sng" dirty="0">
                <a:solidFill>
                  <a:srgbClr val="FF0000"/>
                </a:solidFill>
              </a:rPr>
              <a:t> 2: </a:t>
            </a:r>
            <a:r>
              <a:rPr lang="en-US" sz="2800" b="1" dirty="0" err="1">
                <a:solidFill>
                  <a:srgbClr val="FF0000"/>
                </a:solidFill>
              </a:rPr>
              <a:t>Đong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đầy</a:t>
            </a:r>
            <a:r>
              <a:rPr lang="en-US" sz="2800" b="1" dirty="0">
                <a:solidFill>
                  <a:srgbClr val="FF0000"/>
                </a:solidFill>
              </a:rPr>
              <a:t> can 3 </a:t>
            </a:r>
            <a:r>
              <a:rPr lang="en-US" sz="2800" b="1" dirty="0" err="1">
                <a:solidFill>
                  <a:srgbClr val="FF0000"/>
                </a:solidFill>
              </a:rPr>
              <a:t>lít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lần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nữa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đổ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tiếp</a:t>
            </a:r>
            <a:r>
              <a:rPr lang="en-US" sz="2800" b="1" dirty="0">
                <a:solidFill>
                  <a:srgbClr val="FF0000"/>
                </a:solidFill>
              </a:rPr>
              <a:t> sang can 5 </a:t>
            </a:r>
            <a:r>
              <a:rPr lang="en-US" sz="2800" b="1" dirty="0" err="1">
                <a:solidFill>
                  <a:srgbClr val="FF0000"/>
                </a:solidFill>
              </a:rPr>
              <a:t>lít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30D55F-FBEF-4E62-B20B-FCE88A4F169C}"/>
              </a:ext>
            </a:extLst>
          </p:cNvPr>
          <p:cNvSpPr txBox="1"/>
          <p:nvPr/>
        </p:nvSpPr>
        <p:spPr>
          <a:xfrm>
            <a:off x="439341" y="4517432"/>
            <a:ext cx="6000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can 5 lít đã chứa 3 lít nên ta chỉ đổ thêm được 2 lít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3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50512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11" grpId="0"/>
      <p:bldP spid="7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612540" y="579067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CỦNG CỐ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76B4A5-0023-4A2A-AA89-4C3DBE23B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5" y="-52516"/>
            <a:ext cx="13625277" cy="70484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2" t="48579" r="32544" b="-5587"/>
          <a:stretch/>
        </p:blipFill>
        <p:spPr>
          <a:xfrm>
            <a:off x="1047750" y="2781300"/>
            <a:ext cx="2400300" cy="35067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2879"/>
            <a:ext cx="4343400" cy="33052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9099" y="5556930"/>
            <a:ext cx="809802" cy="8308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2" t="48579" r="32544" b="-5587"/>
          <a:stretch/>
        </p:blipFill>
        <p:spPr>
          <a:xfrm>
            <a:off x="8134350" y="2647950"/>
            <a:ext cx="2400300" cy="35067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219529"/>
            <a:ext cx="4343400" cy="33052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23AF78-BD21-418E-AB34-BF782C434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5699" y="5423580"/>
            <a:ext cx="809802" cy="830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DD92BB-E4DD-4732-8B58-E367862021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585" y="1206363"/>
            <a:ext cx="10662828" cy="19265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FF5BDC-EDC9-4231-93AE-BDFF87D519ED}"/>
              </a:ext>
            </a:extLst>
          </p:cNvPr>
          <p:cNvSpPr txBox="1"/>
          <p:nvPr/>
        </p:nvSpPr>
        <p:spPr>
          <a:xfrm>
            <a:off x="3352800" y="6276975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74091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B93CF41-2224-4D33-A46E-D666BA4BC0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7" y="2779644"/>
            <a:ext cx="434340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805" y="3255962"/>
            <a:ext cx="3529692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119099" y="673795"/>
            <a:ext cx="990600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Đúng hay sai?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bóng nhẹ hơn 1 kg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337471-0756-420E-BD0A-49CF1D8E4C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8786" y="1925765"/>
            <a:ext cx="2416570" cy="27835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1947">
            <a:off x="1261676" y="4068876"/>
            <a:ext cx="726781" cy="7456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CC52E2-12BF-4F0A-8E4A-D538A771AA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5723" y="1925765"/>
            <a:ext cx="2414225" cy="2786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014584" y="2238496"/>
            <a:ext cx="2400300" cy="35067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560269" y="2304711"/>
            <a:ext cx="2400300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61309" y="5594698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Sai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3286" y="5630984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Đúng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63E41C-973A-48E2-A1A8-C658BA4284E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948" y="611313"/>
            <a:ext cx="2382619" cy="14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80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4 L -0.01914 0.02477 C -0.01562 0.00973 -0.01211 -0.00509 -0.00846 -0.0199 C -0.00742 -0.02407 -0.00599 -0.02824 -0.00495 -0.0324 C -0.00443 -0.03449 -0.00443 -0.03703 -0.00378 -0.03888 C 0.00508 -0.06111 0.01029 -0.06064 0.02487 -0.08125 C 0.02682 -0.08402 0.02852 -0.0875 0.03073 -0.08958 C 0.03294 -0.09166 0.03555 -0.09236 0.03789 -0.09375 C 0.03997 -0.09513 0.04193 -0.09629 0.04388 -0.09814 C 0.04596 -0.1 0.04766 -0.10277 0.04987 -0.10439 C 0.0556 -0.10856 0.06042 -0.10925 0.06654 -0.11064 C 0.11081 -0.10162 0.08372 -0.10902 0.10807 -0.10023 L 0.13203 -0.09166 C 0.13633 -0.09027 0.14492 -0.0875 0.14492 -0.08726 C 0.17695 -0.06481 0.16563 -0.07615 0.18073 -0.05995 C 0.18242 -0.05648 0.18359 -0.05254 0.18555 -0.0493 C 0.20156 -0.02083 0.18203 -0.06365 0.20443 -0.01759 C 0.20599 -0.01458 0.2069 -0.01064 0.20807 -0.00717 C 0.20912 -0.00416 0.21068 -0.00162 0.21172 0.00139 C 0.21367 0.00672 0.21758 0.01875 0.21875 0.02454 C 0.22057 0.03287 0.22188 0.04167 0.22357 0.05 C 0.23919 0.12547 0.23216 0.08102 0.23776 0.12408 C 0.23815 0.12686 0.2388 0.12963 0.23906 0.13241 C 0.23919 0.1382 0.23906 0.14375 0.23906 0.14954 L 0.24024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1482 L 0.00482 -0.01482 C 0.08503 -0.12269 0.0556 -0.08774 0.12136 -0.1632 C 0.12891 -0.17176 0.13646 -0.1801 0.14401 -0.18843 C 0.14909 -0.19422 0.15352 -0.20301 0.15951 -0.20533 C 0.18998 -0.21806 0.16029 -0.20649 0.1892 -0.21598 C 0.24714 -0.23542 0.2142 -0.22593 0.24753 -0.23496 C 0.26341 -0.23426 0.2793 -0.23473 0.29519 -0.23288 C 0.3043 -0.23195 0.32253 -0.22663 0.32253 -0.22663 C 0.32526 -0.22524 0.328 -0.22338 0.33086 -0.22246 C 0.33555 -0.22061 0.3405 -0.22014 0.34519 -0.21806 C 0.35 -0.21598 0.35495 -0.21366 0.35938 -0.20973 C 0.37279 -0.19769 0.36706 -0.20093 0.37605 -0.197 C 0.38659 -0.17848 0.37331 -0.20116 0.38321 -0.18635 C 0.38451 -0.1845 0.38542 -0.18195 0.38685 -0.1801 C 0.39193 -0.17292 0.39349 -0.172 0.3987 -0.16737 C 0.40078 -0.15625 0.39857 -0.16528 0.40352 -0.15463 C 0.4056 -0.15 0.41068 -0.13334 0.41068 -0.13125 L 0.41068 -0.12292 L 0.41068 -0.12292 " pathEditMode="relative" ptsTypes="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9C79B5-0745-4F69-BF81-BBB6B24BC4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20" y="2871145"/>
            <a:ext cx="434340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33" y="3227469"/>
            <a:ext cx="3529692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119099" y="673795"/>
            <a:ext cx="990600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Đúng hay sai?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bưởi nặng hơn 1 kg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F872C6-3687-4896-A81E-8F2253F6BA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8786" y="1925765"/>
            <a:ext cx="2416570" cy="27835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1ED44A-87A8-4C7E-BC1D-6ED6FC6AA7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7466" y="3097642"/>
            <a:ext cx="687164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00984">
            <a:off x="7782419" y="4134317"/>
            <a:ext cx="752180" cy="7717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8DDA207-F954-49C8-8BAF-7A3570099F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3911" y="1944474"/>
            <a:ext cx="2414225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602893" y="2406691"/>
            <a:ext cx="2400300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61309" y="5594698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Sai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239243" y="2316163"/>
            <a:ext cx="2400300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3286" y="5630984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Đúng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8F647-4A08-4E97-A6B0-04A08D4212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09" y="725178"/>
            <a:ext cx="2622621" cy="115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09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0509 L -0.00782 0.00533 C -0.01068 -0.00555 -0.01316 -0.01643 -0.01615 -0.02685 C -0.01836 -0.03403 -0.02123 -0.04051 -0.02331 -0.04792 C -0.03816 -0.10046 -0.01485 -0.02801 -0.0293 -0.06898 C -0.0349 -0.08518 -0.02748 -0.07014 -0.03646 -0.08819 C -0.0375 -0.09028 -0.03842 -0.09329 -0.03998 -0.09444 C -0.04454 -0.09768 -0.04948 -0.09861 -0.0543 -0.10069 C -0.06459 -0.09792 -0.075 -0.0956 -0.08516 -0.09236 C -0.09063 -0.09051 -0.09454 -0.0875 -0.09948 -0.08379 C -0.10782 -0.06898 -0.10638 -0.07268 -0.11381 -0.05417 C -0.11628 -0.04792 -0.11915 -0.04213 -0.12084 -0.03518 C -0.12917 -0.00208 -0.13191 0.01181 -0.13516 0.04097 C -0.13607 0.04861 -0.13672 0.05648 -0.1375 0.06435 C -0.13881 0.17153 -0.13868 0.13195 -0.13868 0.18287 L -0.13868 0.183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347 L 0.00104 0.00347 C -0.00026 -0.00996 -0.00052 -0.02384 -0.0026 -0.03681 C -0.00456 -0.04931 -0.00794 -0.06111 -0.01094 -0.07292 C -0.01588 -0.09283 -0.02018 -0.11343 -0.02643 -0.13218 C -0.03385 -0.15509 -0.0345 -0.15834 -0.0431 -0.17871 C -0.05091 -0.19746 -0.06029 -0.21852 -0.07279 -0.22755 C -0.075 -0.22917 -0.08385 -0.23565 -0.08594 -0.23588 L -0.09779 -0.23797 C -0.10104 -0.23727 -0.1043 -0.2375 -0.10729 -0.23588 C -0.1099 -0.23472 -0.11198 -0.23148 -0.11445 -0.22963 C -0.11758 -0.22732 -0.12096 -0.2257 -0.12396 -0.22315 C -0.12604 -0.22153 -0.12799 -0.21898 -0.12995 -0.2169 C -0.13476 -0.21158 -0.14036 -0.20394 -0.1431 -0.19584 C -0.14466 -0.19074 -0.14596 -0.18565 -0.14779 -0.18079 C -0.15 -0.175 -0.15286 -0.16991 -0.15495 -0.16389 C -0.15898 -0.15185 -0.15859 -0.14769 -0.15963 -0.13426 L -0.15963 -0.13426 " pathEditMode="relative" ptsTypes="A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F1924A7-3002-4B22-8639-01E701B9E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7" y="2779644"/>
            <a:ext cx="434340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805" y="3255962"/>
            <a:ext cx="3529692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937557" y="673678"/>
            <a:ext cx="937865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bí đỏ nặng mấy kg?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27A8AB-74C5-4280-986D-0B8733B8FD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8786" y="1925765"/>
            <a:ext cx="2416570" cy="27835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0A00A3-5C40-47E8-8517-4C9FF89CF1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9722" y="3099166"/>
            <a:ext cx="687164" cy="705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2D2FBB-74DB-4AF1-B39F-5D47920680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7466" y="3097642"/>
            <a:ext cx="687164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1676" y="3983695"/>
            <a:ext cx="809802" cy="8308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090C1A5-B578-4137-98F8-17E7E87B97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5723" y="1925765"/>
            <a:ext cx="2414225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560269" y="2304711"/>
            <a:ext cx="2400300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61309" y="5594698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1 kg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138591" y="2316163"/>
            <a:ext cx="2400300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3286" y="5630984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2 kg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8AD192D-7DE6-4893-9175-CC96DEEE98B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22" b="8461"/>
          <a:stretch/>
        </p:blipFill>
        <p:spPr>
          <a:xfrm>
            <a:off x="9571105" y="362727"/>
            <a:ext cx="1584783" cy="139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737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3 0.00972 -0.01211 -0.0051 -0.00847 -0.01991 C -0.00742 -0.02408 -0.00599 -0.02824 -0.00495 -0.03241 C -0.00443 -0.03449 -0.00443 -0.03704 -0.00378 -0.03889 C 0.00508 -0.06111 0.01028 -0.06065 0.02487 -0.08125 C 0.02682 -0.08403 0.02851 -0.0875 0.03073 -0.08959 C 0.03294 -0.09167 0.03554 -0.09236 0.03789 -0.09375 C 0.03997 -0.09514 0.04192 -0.0963 0.04388 -0.09815 C 0.04596 -0.1 0.04765 -0.10278 0.04987 -0.1044 C 0.0556 -0.10857 0.06041 -0.10926 0.0664 -0.11065 C 0.11067 -0.10162 0.08372 -0.10903 0.10794 -0.10023 L 0.1319 -0.09167 C 0.13619 -0.09028 0.14492 -0.0875 0.14492 -0.08727 C 0.17695 -0.06482 0.16562 -0.07616 0.1806 -0.05996 C 0.18229 -0.05648 0.18359 -0.05255 0.18541 -0.04931 C 0.20143 -0.02084 0.1819 -0.06366 0.20442 -0.0176 C 0.20586 -0.01459 0.2069 -0.01065 0.20794 -0.00718 C 0.20911 -0.00417 0.21054 -0.00162 0.21172 0.00139 C 0.21367 0.00671 0.21744 0.01875 0.21875 0.02453 C 0.22057 0.03287 0.22174 0.04166 0.22343 0.05 C 0.23919 0.12546 0.23216 0.08102 0.23763 0.12407 C 0.23802 0.12685 0.23867 0.12963 0.23906 0.1324 C 0.23919 0.13819 0.23906 0.14375 0.23906 0.14953 L 0.2401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1366 L 0.00234 -0.01366 C 0.01745 -0.03774 0.03164 -0.06366 0.04766 -0.08588 C 0.06458 -0.10996 0.08294 -0.13079 0.10078 -0.15255 C 0.10482 -0.15764 0.1095 -0.16088 0.11328 -0.16644 C 0.13698 -0.20186 0.10286 -0.15209 0.14297 -0.20533 C 0.14674 -0.21065 0.14987 -0.21713 0.15391 -0.222 C 0.15729 -0.22639 0.16107 -0.22963 0.16484 -0.23311 C 0.17409 -0.24213 0.17604 -0.24306 0.18672 -0.24977 C 0.18971 -0.25186 0.19284 -0.2544 0.19609 -0.25533 C 0.20377 -0.25811 0.21172 -0.25903 0.21953 -0.26088 C 0.23672 -0.25903 0.25391 -0.25857 0.27109 -0.25533 C 0.27383 -0.25487 0.2763 -0.25209 0.27891 -0.24977 C 0.28073 -0.24838 0.29245 -0.23889 0.29609 -0.23311 C 0.29935 -0.22801 0.30182 -0.2213 0.30547 -0.21644 C 0.30755 -0.21366 0.30989 -0.21158 0.31172 -0.20811 C 0.31562 -0.20047 0.31784 -0.18959 0.32266 -0.18311 C 0.33034 -0.17292 0.32734 -0.17871 0.33203 -0.16644 C 0.33516 -0.14352 0.33125 -0.16621 0.33672 -0.147 C 0.33919 -0.13797 0.33685 -0.13843 0.34141 -0.13033 C 0.34271 -0.12801 0.34466 -0.12732 0.34609 -0.12477 C 0.34792 -0.12153 0.34883 -0.11713 0.35078 -0.11366 C 0.35312 -0.1095 0.35586 -0.10625 0.35859 -0.10255 C 0.36224 -0.09769 0.36276 -0.09746 0.36641 -0.09422 L 0.36641 -0.09422 " pathEditMode="relative" ptsTypes="AAAAA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72B706D-8EC2-4627-A917-C90A69DA85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20" y="2871145"/>
            <a:ext cx="434340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33" y="3227469"/>
            <a:ext cx="3529692" cy="26860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7B78F7-3376-4D1A-951D-D8C8CEBB72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8786" y="1925765"/>
            <a:ext cx="2416570" cy="27835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C5CE09-7F1B-4FA0-BCCE-F909E2BA18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9722" y="3099166"/>
            <a:ext cx="687164" cy="7050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CF4340-20C0-4E19-A9D8-686F8478C7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7466" y="3097642"/>
            <a:ext cx="687164" cy="705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05B5A5C-0B70-4518-B157-D89F57D68F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2836" y="3439439"/>
            <a:ext cx="687164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2419" y="4075196"/>
            <a:ext cx="809802" cy="8308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739C7D-860D-490D-BAAE-226F614B3F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5723" y="1925765"/>
            <a:ext cx="2414225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651210" y="2355474"/>
            <a:ext cx="2400300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61309" y="5594698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3 kg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239243" y="2316163"/>
            <a:ext cx="2400300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3286" y="5630984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2 kg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F6A1E-E252-4EFE-8043-328729CD17B1}"/>
              </a:ext>
            </a:extLst>
          </p:cNvPr>
          <p:cNvSpPr txBox="1"/>
          <p:nvPr/>
        </p:nvSpPr>
        <p:spPr>
          <a:xfrm>
            <a:off x="1767089" y="752114"/>
            <a:ext cx="9378658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sầu riêng nặng mấy kg?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70153D-DBF2-4D9F-8C29-D45D7CA6ADF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2" t="-120" r="42591" b="8461"/>
          <a:stretch/>
        </p:blipFill>
        <p:spPr>
          <a:xfrm>
            <a:off x="8835020" y="242887"/>
            <a:ext cx="2397790" cy="163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78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1 L -0.00781 0.00533 C -0.01068 -0.00555 -0.01315 -0.01643 -0.01614 -0.02685 C -0.01836 -0.03402 -0.02122 -0.04051 -0.02331 -0.04791 C -0.03815 -0.10046 -0.01484 -0.02801 -0.0293 -0.06898 C -0.03489 -0.08518 -0.02747 -0.07013 -0.03646 -0.08819 C -0.0375 -0.09027 -0.03841 -0.09328 -0.03997 -0.09444 C -0.04453 -0.09768 -0.04948 -0.09861 -0.0543 -0.10069 C -0.06458 -0.09791 -0.075 -0.0956 -0.08515 -0.09236 C -0.09062 -0.09051 -0.09453 -0.0875 -0.09948 -0.08379 C -0.10781 -0.06898 -0.10638 -0.07268 -0.1138 -0.05416 C -0.11627 -0.04791 -0.11914 -0.04213 -0.12083 -0.03518 C -0.12916 -0.00208 -0.1319 0.01181 -0.13515 0.04098 C -0.13607 0.04862 -0.13672 0.05649 -0.1375 0.06436 C -0.1388 0.17153 -0.13867 0.13195 -0.13867 0.18287 L -0.13867 0.1831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01019 L -0.00429 -0.01019 C -0.00872 -0.02107 -0.01927 -0.04907 -0.02617 -0.06296 C -0.02773 -0.06597 -0.02942 -0.06852 -0.03085 -0.0713 C -0.03567 -0.08148 -0.03906 -0.09398 -0.04492 -0.10185 C -0.047 -0.10463 -0.04934 -0.10718 -0.05117 -0.11019 C -0.05612 -0.11829 -0.06054 -0.12685 -0.06523 -0.13519 C -0.06679 -0.13796 -0.06783 -0.14236 -0.06992 -0.14352 C -0.07148 -0.14444 -0.07304 -0.14583 -0.0746 -0.1463 C -0.08346 -0.14907 -0.09934 -0.15046 -0.10742 -0.15185 C -0.11067 -0.15255 -0.11367 -0.15394 -0.11679 -0.15463 C -0.12148 -0.15579 -0.12617 -0.15648 -0.13085 -0.15741 C -0.14335 -0.15648 -0.15599 -0.15718 -0.16835 -0.15463 C -0.17369 -0.1537 -0.17578 -0.14607 -0.17929 -0.14074 C -0.19244 -0.12153 -0.175 -0.15139 -0.18867 -0.12685 C -0.19049 -0.11782 -0.19023 -0.12153 -0.19023 -0.11574 L -0.19023 -0.11574 " pathEditMode="relative" ptsTypes="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4766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9EF1BF-13F0-4AEA-ACED-6EF961916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D77B84-2892-45C0-B8DF-13FAD98A30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1" r="59123" b="-2931"/>
          <a:stretch/>
        </p:blipFill>
        <p:spPr>
          <a:xfrm>
            <a:off x="945300" y="3255962"/>
            <a:ext cx="3568643" cy="3255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0958CD-97DB-4611-AF8D-8A067E1F1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48" t="-1497" r="37708" b="49883"/>
          <a:stretch/>
        </p:blipFill>
        <p:spPr>
          <a:xfrm>
            <a:off x="7572009" y="3336925"/>
            <a:ext cx="2657842" cy="3174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E35139-935C-476B-8BC2-DB828E0165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87715" y="2728650"/>
            <a:ext cx="2416570" cy="27835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398997-2DE3-48BC-BCE8-8063443E5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2856" y="4006316"/>
            <a:ext cx="687164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A8185D-B912-44BF-AB61-BBA270847A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8651" y="3902051"/>
            <a:ext cx="687164" cy="7050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761F1C-8155-44B1-A0B7-BEB32AFD6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4731" y="4260758"/>
            <a:ext cx="687164" cy="7050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653CC-8494-4313-BA12-1D1FAEC63B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6395" y="3900527"/>
            <a:ext cx="687164" cy="7050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CD6EB0-F90B-4895-803C-7389378C42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1765" y="4242324"/>
            <a:ext cx="687164" cy="7050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AB49DE-7920-4E74-A95A-3507D74B06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4652" y="2728650"/>
            <a:ext cx="2414225" cy="27861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ADBF2E-CD52-4193-8167-C06CD4393F8E}"/>
              </a:ext>
            </a:extLst>
          </p:cNvPr>
          <p:cNvSpPr txBox="1"/>
          <p:nvPr/>
        </p:nvSpPr>
        <p:spPr>
          <a:xfrm>
            <a:off x="1042899" y="8432937"/>
            <a:ext cx="9906001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TẠM BIỆT CÁC BẠN!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A40F60-E9AF-49BE-92E7-39684F5E97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2570" y="789126"/>
            <a:ext cx="990685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017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04 -0.02407 0.00195 -0.04838 0.00312 -0.07222 C 0.00351 -0.07894 0.00169 -0.09537 0.00468 -0.09167 C 0.00872 -0.08704 0.00677 -0.075 0.00781 -0.06667 C 0.00833 -0.05278 0.00859 -0.03889 0.00937 -0.025 C 0.00963 -0.02037 0.0112 -0.00648 0.01093 -0.01111 C 0.00794 -0.0588 0.00221 -0.11065 0.00312 -0.15833 C 0.00325 -0.16134 0.00625 -0.15648 0.00781 -0.15556 C 0.00885 -0.13241 0.01093 -0.10949 0.01093 -0.08611 C 0.01093 -0.08218 0.00872 -0.0713 0.00781 -0.075 C 0.00403 -0.09074 0.00364 -0.10833 0.00156 -0.125 C 0.00052 -0.10556 0.0056 -0.08171 -0.00157 -0.06667 C -0.00651 -0.05648 -0.0056 -0.09282 -0.00782 -0.10556 C -0.00977 -0.1169 -0.01198 -0.12778 -0.01407 -0.13889 C -0.03607 -0.0213 -0.01393 -0.15949 -0.02188 -0.03333 C -0.02253 -0.02315 -0.025 -0.07431 -0.025 -0.06389 C -0.025 -0.05185 -0.01966 -0.03935 -0.02188 -0.02778 C -0.02357 -0.01875 -0.025 -0.0463 -0.02657 -0.05556 C -0.02696 -0.05856 -0.02552 -0.05 -0.025 -0.04722 C -0.02448 -0.03796 -0.01875 -0.01551 -0.02344 -0.01944 C -0.02943 -0.025 -0.02474 -0.04907 -0.03125 -0.05278 C -0.03282 -0.05394 -0.03268 -0.01296 -0.03268 -0.02778 L -0.03268 -0.02778 " pathEditMode="relative" ptsTypes="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1.875E-6 0.00023 C 0.00104 -0.02408 0.00195 -0.04838 0.00312 -0.07223 C 0.00351 -0.07894 0.00169 -0.09537 0.00469 -0.09167 C 0.00872 -0.08704 0.00677 -0.075 0.00781 -0.06667 C 0.00833 -0.05278 0.00859 -0.03889 0.00937 -0.025 C 0.00963 -0.02037 0.0112 -0.00649 0.01094 -0.01112 C 0.00794 -0.0588 0.00221 -0.11065 0.00312 -0.15834 C 0.00325 -0.16135 0.00625 -0.15649 0.00781 -0.15556 C 0.00885 -0.13241 0.01094 -0.1095 0.01094 -0.08612 C 0.01094 -0.08218 0.00872 -0.0713 0.00781 -0.075 C 0.00403 -0.09075 0.00364 -0.10834 0.00156 -0.125 C 0.00052 -0.10556 0.0056 -0.08172 -0.00156 -0.06667 C -0.00651 -0.05649 -0.0056 -0.09283 -0.00781 -0.10556 C -0.00977 -0.1169 -0.01198 -0.12778 -0.01406 -0.13889 C -0.03607 -0.0213 -0.01393 -0.1595 -0.02188 -0.03334 C -0.02253 -0.02315 -0.025 -0.07431 -0.025 -0.06389 C -0.025 -0.05186 -0.01966 -0.03936 -0.02188 -0.02778 C -0.02357 -0.01875 -0.025 -0.0463 -0.02656 -0.05556 C -0.02695 -0.05857 -0.02552 -0.05 -0.025 -0.04723 C -0.02448 -0.03797 -0.01875 -0.01551 -0.02344 -0.01945 C -0.02943 -0.025 -0.02474 -0.04908 -0.03125 -0.05278 C -0.03281 -0.05394 -0.03268 -0.01297 -0.03268 -0.02778 L -0.03268 -0.02755 " pathEditMode="relative" rAng="0" ptsTypes="AAAAAAAAAAAAAAAAAAAAAA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7B590B8-EF38-4057-B133-D9C577980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684826" y="1801275"/>
            <a:ext cx="3394881" cy="3255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A312D2-230A-454C-B0C6-DCB6BBDFAF44}"/>
              </a:ext>
            </a:extLst>
          </p:cNvPr>
          <p:cNvSpPr txBox="1"/>
          <p:nvPr/>
        </p:nvSpPr>
        <p:spPr>
          <a:xfrm>
            <a:off x="1286868" y="1886624"/>
            <a:ext cx="63143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ham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vượt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gặp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76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1315046" y="4913681"/>
            <a:ext cx="9561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 sữa cân nặng........kg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1DCB1B-DB6B-41D5-9944-2B8A0146C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34" y="1300566"/>
            <a:ext cx="5905791" cy="31553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FFCD1A-3199-4455-81A4-0B04BD7077DE}"/>
              </a:ext>
            </a:extLst>
          </p:cNvPr>
          <p:cNvSpPr txBox="1"/>
          <p:nvPr/>
        </p:nvSpPr>
        <p:spPr>
          <a:xfrm>
            <a:off x="7439801" y="4818326"/>
            <a:ext cx="1324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7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1315046" y="4913681"/>
            <a:ext cx="9561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Bao gạo cân nặng........kg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FFCD1A-3199-4455-81A4-0B04BD7077DE}"/>
              </a:ext>
            </a:extLst>
          </p:cNvPr>
          <p:cNvSpPr txBox="1"/>
          <p:nvPr/>
        </p:nvSpPr>
        <p:spPr>
          <a:xfrm>
            <a:off x="7439801" y="4818326"/>
            <a:ext cx="1324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7628F3-360A-4098-B42B-CB0E7882E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151" y="992710"/>
            <a:ext cx="6813695" cy="364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1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A36B16B-2A4A-4DCD-B1AB-EDC30437C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C29D82F-79AB-478F-AB80-BCA4CFA26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1612896" y="2622549"/>
            <a:ext cx="4005457" cy="3579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3E7A5B-69B9-435F-9910-3C89D9AA87FA}"/>
              </a:ext>
            </a:extLst>
          </p:cNvPr>
          <p:cNvSpPr txBox="1"/>
          <p:nvPr/>
        </p:nvSpPr>
        <p:spPr>
          <a:xfrm>
            <a:off x="1320593" y="1299110"/>
            <a:ext cx="4946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Ôi,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Voi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494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 TẬP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2100F4-0E45-4B64-8502-EB94C1F44ADD}"/>
              </a:ext>
            </a:extLst>
          </p:cNvPr>
          <p:cNvSpPr txBox="1"/>
          <p:nvPr/>
        </p:nvSpPr>
        <p:spPr>
          <a:xfrm>
            <a:off x="3352800" y="6276975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25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323850" y="393914"/>
            <a:ext cx="11764070" cy="609315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5" name="图片 3">
            <a:extLst>
              <a:ext uri="{FF2B5EF4-FFF2-40B4-BE49-F238E27FC236}">
                <a16:creationId xmlns:a16="http://schemas.microsoft.com/office/drawing/2014/main" id="{0D64CB0C-473F-4195-993E-E6D6E11280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5" t="34272" r="5860" b="32653"/>
          <a:stretch/>
        </p:blipFill>
        <p:spPr>
          <a:xfrm>
            <a:off x="104080" y="5769730"/>
            <a:ext cx="1254648" cy="11659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4BB346-20D7-4A12-93DD-D4210C1A78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88" y="577148"/>
            <a:ext cx="778879" cy="7788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E2440A-B136-484E-8E58-174DEC703BBA}"/>
              </a:ext>
            </a:extLst>
          </p:cNvPr>
          <p:cNvSpPr txBox="1"/>
          <p:nvPr/>
        </p:nvSpPr>
        <p:spPr>
          <a:xfrm>
            <a:off x="1748167" y="625406"/>
            <a:ext cx="1831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Số</a:t>
            </a: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4612AB-DE44-4D7A-8F47-6644AC34214A}"/>
              </a:ext>
            </a:extLst>
          </p:cNvPr>
          <p:cNvSpPr txBox="1"/>
          <p:nvPr/>
        </p:nvSpPr>
        <p:spPr>
          <a:xfrm>
            <a:off x="838200" y="1749941"/>
            <a:ext cx="909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41306F-6E90-452D-99B3-296AF2F4EB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8167" y="1473980"/>
            <a:ext cx="2552700" cy="2466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FCEB18-97D6-4097-B4DF-D5D2F1A26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0865" y="1654955"/>
            <a:ext cx="1876425" cy="2286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4119DE7-699D-40D3-9BBE-16391A4E51DC}"/>
              </a:ext>
            </a:extLst>
          </p:cNvPr>
          <p:cNvGrpSpPr/>
          <p:nvPr/>
        </p:nvGrpSpPr>
        <p:grpSpPr>
          <a:xfrm>
            <a:off x="666748" y="4296049"/>
            <a:ext cx="5429250" cy="662416"/>
            <a:chOff x="1543050" y="4098715"/>
            <a:chExt cx="5429250" cy="66241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D644000-3083-48A7-97C3-98B060646432}"/>
                </a:ext>
              </a:extLst>
            </p:cNvPr>
            <p:cNvSpPr txBox="1"/>
            <p:nvPr/>
          </p:nvSpPr>
          <p:spPr>
            <a:xfrm>
              <a:off x="1543050" y="4114800"/>
              <a:ext cx="5429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600" dirty="0" err="1"/>
                <a:t>Quả</a:t>
              </a:r>
              <a:r>
                <a:rPr lang="en-US" sz="3600" dirty="0"/>
                <a:t> </a:t>
              </a:r>
              <a:r>
                <a:rPr lang="en-US" sz="3600" dirty="0" err="1"/>
                <a:t>mít</a:t>
              </a:r>
              <a:r>
                <a:rPr lang="en-US" sz="3600" dirty="0"/>
                <a:t> </a:t>
              </a:r>
              <a:r>
                <a:rPr lang="en-US" sz="3600" dirty="0" err="1"/>
                <a:t>cân</a:t>
              </a:r>
              <a:r>
                <a:rPr lang="en-US" sz="3600" dirty="0"/>
                <a:t> </a:t>
              </a:r>
              <a:r>
                <a:rPr lang="en-US" sz="3600" dirty="0" err="1"/>
                <a:t>nặng</a:t>
              </a:r>
              <a:r>
                <a:rPr lang="en-US" sz="3600" dirty="0"/>
                <a:t>         kg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0FF279F-9D58-4B92-8D3D-64E90A52C2A6}"/>
                </a:ext>
              </a:extLst>
            </p:cNvPr>
            <p:cNvSpPr/>
            <p:nvPr/>
          </p:nvSpPr>
          <p:spPr>
            <a:xfrm>
              <a:off x="5343525" y="4098715"/>
              <a:ext cx="601128" cy="5847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887819-D5D8-4F0F-BE16-DC7F70BD262D}"/>
              </a:ext>
            </a:extLst>
          </p:cNvPr>
          <p:cNvGrpSpPr/>
          <p:nvPr/>
        </p:nvGrpSpPr>
        <p:grpSpPr>
          <a:xfrm>
            <a:off x="6095998" y="4328219"/>
            <a:ext cx="6248401" cy="646331"/>
            <a:chOff x="1162409" y="4114800"/>
            <a:chExt cx="6248401" cy="64633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7A1F7C0-EA73-4A99-9A7B-A71D3878E9A7}"/>
                </a:ext>
              </a:extLst>
            </p:cNvPr>
            <p:cNvSpPr txBox="1"/>
            <p:nvPr/>
          </p:nvSpPr>
          <p:spPr>
            <a:xfrm>
              <a:off x="1162409" y="4114800"/>
              <a:ext cx="62484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600" dirty="0" err="1"/>
                <a:t>Quả</a:t>
              </a:r>
              <a:r>
                <a:rPr lang="en-US" sz="3600" dirty="0"/>
                <a:t> </a:t>
              </a:r>
              <a:r>
                <a:rPr lang="en-US" sz="3600" dirty="0" err="1"/>
                <a:t>dưa</a:t>
              </a:r>
              <a:r>
                <a:rPr lang="en-US" sz="3600" dirty="0"/>
                <a:t> </a:t>
              </a:r>
              <a:r>
                <a:rPr lang="en-US" sz="3600" dirty="0" err="1"/>
                <a:t>hấu</a:t>
              </a:r>
              <a:r>
                <a:rPr lang="en-US" sz="3600" dirty="0"/>
                <a:t> </a:t>
              </a:r>
              <a:r>
                <a:rPr lang="en-US" sz="3600" dirty="0" err="1"/>
                <a:t>cân</a:t>
              </a:r>
              <a:r>
                <a:rPr lang="en-US" sz="3600" dirty="0"/>
                <a:t> </a:t>
              </a:r>
              <a:r>
                <a:rPr lang="en-US" sz="3600" dirty="0" err="1"/>
                <a:t>nặng</a:t>
              </a:r>
              <a:r>
                <a:rPr lang="en-US" sz="3600" dirty="0"/>
                <a:t>         kg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BB5489A9-91E9-444D-B4AB-E15ACD689DF2}"/>
                </a:ext>
              </a:extLst>
            </p:cNvPr>
            <p:cNvSpPr/>
            <p:nvPr/>
          </p:nvSpPr>
          <p:spPr>
            <a:xfrm>
              <a:off x="5867731" y="4145577"/>
              <a:ext cx="601128" cy="5847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FA9B184-5B87-44E6-A4E8-8BB9E3878BA1}"/>
              </a:ext>
            </a:extLst>
          </p:cNvPr>
          <p:cNvGrpSpPr/>
          <p:nvPr/>
        </p:nvGrpSpPr>
        <p:grpSpPr>
          <a:xfrm>
            <a:off x="3579401" y="5276595"/>
            <a:ext cx="7823047" cy="691694"/>
            <a:chOff x="1162409" y="4069437"/>
            <a:chExt cx="7823047" cy="69169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A909B23-951A-4BB1-9A8E-1B12F13C43EA}"/>
                </a:ext>
              </a:extLst>
            </p:cNvPr>
            <p:cNvSpPr txBox="1"/>
            <p:nvPr/>
          </p:nvSpPr>
          <p:spPr>
            <a:xfrm>
              <a:off x="1162409" y="4114800"/>
              <a:ext cx="78230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600" dirty="0" err="1"/>
                <a:t>Quả</a:t>
              </a:r>
              <a:r>
                <a:rPr lang="en-US" sz="3600" dirty="0"/>
                <a:t> </a:t>
              </a:r>
              <a:r>
                <a:rPr lang="en-US" sz="3600" dirty="0" err="1"/>
                <a:t>mít</a:t>
              </a:r>
              <a:r>
                <a:rPr lang="en-US" sz="3600" dirty="0"/>
                <a:t> </a:t>
              </a:r>
              <a:r>
                <a:rPr lang="en-US" sz="3600" dirty="0" err="1"/>
                <a:t>nặng</a:t>
              </a:r>
              <a:r>
                <a:rPr lang="en-US" sz="3600" dirty="0"/>
                <a:t> </a:t>
              </a:r>
              <a:r>
                <a:rPr lang="en-US" sz="3600" dirty="0" err="1"/>
                <a:t>hơn</a:t>
              </a:r>
              <a:r>
                <a:rPr lang="en-US" sz="3600" dirty="0"/>
                <a:t> </a:t>
              </a:r>
              <a:r>
                <a:rPr lang="en-US" sz="3600" dirty="0" err="1"/>
                <a:t>quả</a:t>
              </a:r>
              <a:r>
                <a:rPr lang="en-US" sz="3600" dirty="0"/>
                <a:t> </a:t>
              </a:r>
              <a:r>
                <a:rPr lang="en-US" sz="3600" dirty="0" err="1"/>
                <a:t>dưa</a:t>
              </a:r>
              <a:r>
                <a:rPr lang="en-US" sz="3600" dirty="0"/>
                <a:t> </a:t>
              </a:r>
              <a:r>
                <a:rPr lang="en-US" sz="3600" dirty="0" err="1"/>
                <a:t>hấu</a:t>
              </a:r>
              <a:r>
                <a:rPr lang="en-US" sz="3600" dirty="0"/>
                <a:t>          kg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4198321-0E03-4788-836F-E4453F705F88}"/>
                </a:ext>
              </a:extLst>
            </p:cNvPr>
            <p:cNvSpPr/>
            <p:nvPr/>
          </p:nvSpPr>
          <p:spPr>
            <a:xfrm>
              <a:off x="7544131" y="4069437"/>
              <a:ext cx="601128" cy="5847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EC9897A-B93F-4875-9989-4BF45D689632}"/>
              </a:ext>
            </a:extLst>
          </p:cNvPr>
          <p:cNvSpPr/>
          <p:nvPr/>
        </p:nvSpPr>
        <p:spPr>
          <a:xfrm>
            <a:off x="4467223" y="4279964"/>
            <a:ext cx="601128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5A482D6-5E55-40DE-91AC-CC05A62AEAC7}"/>
              </a:ext>
            </a:extLst>
          </p:cNvPr>
          <p:cNvSpPr/>
          <p:nvPr/>
        </p:nvSpPr>
        <p:spPr>
          <a:xfrm>
            <a:off x="10801319" y="4358996"/>
            <a:ext cx="601128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C6714C9-813A-4FA9-AE52-60412B57CB50}"/>
              </a:ext>
            </a:extLst>
          </p:cNvPr>
          <p:cNvSpPr/>
          <p:nvPr/>
        </p:nvSpPr>
        <p:spPr>
          <a:xfrm>
            <a:off x="9961123" y="5244317"/>
            <a:ext cx="601128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514708" y="393914"/>
            <a:ext cx="11162581" cy="609315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5" name="图片 3">
            <a:extLst>
              <a:ext uri="{FF2B5EF4-FFF2-40B4-BE49-F238E27FC236}">
                <a16:creationId xmlns:a16="http://schemas.microsoft.com/office/drawing/2014/main" id="{0D64CB0C-473F-4195-993E-E6D6E11280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5" t="34272" r="5860" b="32653"/>
          <a:stretch/>
        </p:blipFill>
        <p:spPr>
          <a:xfrm>
            <a:off x="104080" y="5769730"/>
            <a:ext cx="1254648" cy="11659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713E0E-AEA6-49F0-A57B-318B89FB500A}"/>
              </a:ext>
            </a:extLst>
          </p:cNvPr>
          <p:cNvSpPr txBox="1"/>
          <p:nvPr/>
        </p:nvSpPr>
        <p:spPr>
          <a:xfrm>
            <a:off x="-756435" y="621268"/>
            <a:ext cx="10100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Hai can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đầy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dầu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EEEBC6-CF6F-4E2A-A096-AA36B0995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937" y="1361832"/>
            <a:ext cx="4971100" cy="323555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8B78840-6101-4AB9-B571-D6680510A932}"/>
              </a:ext>
            </a:extLst>
          </p:cNvPr>
          <p:cNvGrpSpPr/>
          <p:nvPr/>
        </p:nvGrpSpPr>
        <p:grpSpPr>
          <a:xfrm>
            <a:off x="3533773" y="4895894"/>
            <a:ext cx="5429250" cy="646331"/>
            <a:chOff x="1543050" y="4114800"/>
            <a:chExt cx="5429250" cy="6463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7629E61-49DF-4F42-8A1C-3543B928E8BC}"/>
                </a:ext>
              </a:extLst>
            </p:cNvPr>
            <p:cNvSpPr txBox="1"/>
            <p:nvPr/>
          </p:nvSpPr>
          <p:spPr>
            <a:xfrm>
              <a:off x="1543050" y="4114800"/>
              <a:ext cx="5429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/>
                <a:t>Cả</a:t>
              </a:r>
              <a:r>
                <a:rPr lang="en-US" sz="3600" dirty="0"/>
                <a:t> </a:t>
              </a:r>
              <a:r>
                <a:rPr lang="en-US" sz="3600" dirty="0" err="1"/>
                <a:t>hai</a:t>
              </a:r>
              <a:r>
                <a:rPr lang="en-US" sz="3600" dirty="0"/>
                <a:t> can </a:t>
              </a:r>
              <a:r>
                <a:rPr lang="en-US" sz="3600" dirty="0" err="1"/>
                <a:t>có</a:t>
              </a:r>
              <a:r>
                <a:rPr lang="en-US" sz="3600" dirty="0"/>
                <a:t>         </a:t>
              </a:r>
              <a:r>
                <a:rPr lang="en-US" sz="3600" i="1" dirty="0"/>
                <a:t>l</a:t>
              </a:r>
              <a:r>
                <a:rPr lang="en-US" sz="3600" dirty="0"/>
                <a:t> </a:t>
              </a:r>
              <a:r>
                <a:rPr lang="en-US" sz="3600" dirty="0" err="1"/>
                <a:t>dầu</a:t>
              </a:r>
              <a:r>
                <a:rPr lang="en-US" sz="3600" dirty="0"/>
                <a:t>.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758F13F-7ABA-4D63-B62F-39A53B356CA1}"/>
                </a:ext>
              </a:extLst>
            </p:cNvPr>
            <p:cNvSpPr/>
            <p:nvPr/>
          </p:nvSpPr>
          <p:spPr>
            <a:xfrm>
              <a:off x="4181477" y="4114800"/>
              <a:ext cx="601128" cy="5847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331956A-3C52-4225-A0D7-BAEA7FD1D148}"/>
              </a:ext>
            </a:extLst>
          </p:cNvPr>
          <p:cNvSpPr txBox="1"/>
          <p:nvPr/>
        </p:nvSpPr>
        <p:spPr>
          <a:xfrm>
            <a:off x="8353424" y="2466975"/>
            <a:ext cx="3228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5</a:t>
            </a:r>
            <a:r>
              <a:rPr lang="en-US" sz="4000" i="1" dirty="0">
                <a:solidFill>
                  <a:srgbClr val="FF0000"/>
                </a:solidFill>
              </a:rPr>
              <a:t> l </a:t>
            </a:r>
            <a:r>
              <a:rPr lang="en-US" sz="4000" dirty="0">
                <a:solidFill>
                  <a:srgbClr val="FF0000"/>
                </a:solidFill>
              </a:rPr>
              <a:t>+ 15 </a:t>
            </a:r>
            <a:r>
              <a:rPr lang="en-US" sz="4000" i="1" dirty="0">
                <a:solidFill>
                  <a:srgbClr val="FF0000"/>
                </a:solidFill>
              </a:rPr>
              <a:t>l</a:t>
            </a:r>
            <a:r>
              <a:rPr lang="en-US" sz="4000" dirty="0">
                <a:solidFill>
                  <a:srgbClr val="FF0000"/>
                </a:solidFill>
              </a:rPr>
              <a:t> = 20</a:t>
            </a:r>
            <a:r>
              <a:rPr lang="en-US" sz="4000" i="1" dirty="0">
                <a:solidFill>
                  <a:srgbClr val="FF0000"/>
                </a:solidFill>
              </a:rPr>
              <a:t> l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4631CE1-DBCF-4ACD-ABE9-A7615F63050D}"/>
              </a:ext>
            </a:extLst>
          </p:cNvPr>
          <p:cNvSpPr/>
          <p:nvPr/>
        </p:nvSpPr>
        <p:spPr>
          <a:xfrm>
            <a:off x="6134101" y="4895893"/>
            <a:ext cx="790574" cy="5847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7678499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470</Words>
  <Application>Microsoft Office PowerPoint</Application>
  <PresentationFormat>Widescreen</PresentationFormat>
  <Paragraphs>72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Coiny</vt:lpstr>
      <vt:lpstr>等线</vt:lpstr>
      <vt:lpstr>UTM Cookies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14</cp:revision>
  <dcterms:created xsi:type="dcterms:W3CDTF">2022-05-18T13:46:05Z</dcterms:created>
  <dcterms:modified xsi:type="dcterms:W3CDTF">2022-09-15T05:13:00Z</dcterms:modified>
</cp:coreProperties>
</file>