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50" r:id="rId3"/>
    <p:sldId id="326" r:id="rId4"/>
    <p:sldId id="351" r:id="rId5"/>
    <p:sldId id="339" r:id="rId6"/>
    <p:sldId id="352" r:id="rId7"/>
    <p:sldId id="353" r:id="rId8"/>
    <p:sldId id="333" r:id="rId9"/>
    <p:sldId id="34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3073" autoAdjust="0"/>
  </p:normalViewPr>
  <p:slideViewPr>
    <p:cSldViewPr>
      <p:cViewPr varScale="1">
        <p:scale>
          <a:sx n="66" d="100"/>
          <a:sy n="66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148A7-D5D6-4954-B9D6-3D80DCB4DA20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B9C26-27FD-40E7-937F-3A45530366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7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B9C26-27FD-40E7-937F-3A45530366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03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860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9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7475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20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61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6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1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2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2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90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2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42" y="355593"/>
            <a:ext cx="7924791" cy="1524000"/>
          </a:xfrm>
        </p:spPr>
        <p:txBody>
          <a:bodyPr anchor="ctr"/>
          <a:lstStyle/>
          <a:p>
            <a:pPr algn="ctr"/>
            <a:r>
              <a:rPr lang="en-US" sz="3800" b="1" smtClean="0"/>
              <a:t>HOẠT </a:t>
            </a:r>
            <a:r>
              <a:rPr lang="en-US" sz="3800" b="1" dirty="0"/>
              <a:t>ĐỘNG TRẢI NGHIỆM 1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391" y="223751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78881" y="3276600"/>
            <a:ext cx="6436319" cy="18165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1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780309"/>
            <a:ext cx="792479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smtClean="0">
                <a:solidFill>
                  <a:srgbClr val="00B050"/>
                </a:solidFill>
              </a:rPr>
              <a:t>SINH HOẠT SAO: SƠ KẾT TUẦN, LẬP KẾ HOẠCH TUẦN TỚI.</a:t>
            </a:r>
            <a:endParaRPr lang="en-US" sz="3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311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Khởi động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9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1</a:t>
            </a:r>
            <a:r>
              <a:rPr lang="vi-VN" b="1" smtClean="0"/>
              <a:t>. </a:t>
            </a:r>
            <a:r>
              <a:rPr lang="en-US" b="1"/>
              <a:t>Sơ kết tuần và thảo luận kế hoạch tuần sau</a:t>
            </a: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391401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4000" b="1"/>
              <a:t>a/ </a:t>
            </a:r>
            <a:r>
              <a:rPr lang="vi-VN" sz="4000" b="1"/>
              <a:t>Sơ kết tuần học</a:t>
            </a:r>
            <a:endParaRPr lang="en-US" sz="4000"/>
          </a:p>
          <a:p>
            <a:pPr marL="0" indent="0">
              <a:buNone/>
            </a:pPr>
            <a:r>
              <a:rPr lang="en-US" sz="4000" b="1" smtClean="0"/>
              <a:t>b</a:t>
            </a:r>
            <a:r>
              <a:rPr lang="en-US" sz="4000" b="1"/>
              <a:t>/ Xây dựng kế hoạch tuần tới</a:t>
            </a:r>
            <a:endParaRPr lang="en-US" sz="4000"/>
          </a:p>
          <a:p>
            <a:pPr marL="0" indent="0">
              <a:buNone/>
            </a:pPr>
            <a:endParaRPr lang="en-US" sz="2400" b="1" dirty="0"/>
          </a:p>
          <a:p>
            <a:pPr lvl="0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9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Thư giãn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2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6347713" cy="1320800"/>
          </a:xfrm>
        </p:spPr>
        <p:txBody>
          <a:bodyPr>
            <a:normAutofit/>
          </a:bodyPr>
          <a:lstStyle/>
          <a:p>
            <a:r>
              <a:rPr lang="vi-VN" b="1" smtClean="0"/>
              <a:t>3. </a:t>
            </a:r>
            <a:r>
              <a:rPr lang="en-US" b="1" smtClean="0"/>
              <a:t>Sinh hoạt theo chủ đề </a:t>
            </a:r>
            <a:r>
              <a:rPr lang="en-US" smtClean="0"/>
              <a:t/>
            </a:r>
            <a:br>
              <a:rPr lang="en-US" smtClean="0"/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2809691"/>
            <a:ext cx="6542675" cy="19617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5700" smtClean="0">
              <a:solidFill>
                <a:schemeClr val="tx1"/>
              </a:solidFill>
            </a:endParaRPr>
          </a:p>
          <a:p>
            <a:r>
              <a:rPr lang="en-US" smtClean="0"/>
              <a:t>-</a:t>
            </a:r>
            <a:r>
              <a:rPr lang="en-US" sz="12800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Những </a:t>
            </a:r>
            <a:r>
              <a:rPr lang="en-US" sz="1280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việc đã làm được ở gia đình để giữ vệ sinh cá nhân sạch sẽ.</a:t>
            </a:r>
          </a:p>
          <a:p>
            <a:r>
              <a:rPr lang="en-US" sz="7600" smtClean="0">
                <a:latin typeface="Arial-SGK-TV" pitchFamily="2" charset="0"/>
                <a:cs typeface="Arial-SGK-TV" pitchFamily="2" charset="0"/>
              </a:rPr>
              <a:t/>
            </a:r>
            <a:br>
              <a:rPr lang="en-US" sz="7600" smtClean="0">
                <a:latin typeface="Arial-SGK-TV" pitchFamily="2" charset="0"/>
                <a:cs typeface="Arial-SGK-TV" pitchFamily="2" charset="0"/>
              </a:rPr>
            </a:br>
            <a:endParaRPr lang="en-US" sz="7600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5876" y="1334628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-Những điều em đã học hỏi và cảm nhận được trong Ngày hội Vì sức khỏe học đường.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267199"/>
            <a:ext cx="6162656" cy="87330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5700" smtClean="0">
              <a:solidFill>
                <a:schemeClr val="tx1"/>
              </a:solidFill>
            </a:endParaRPr>
          </a:p>
          <a:p>
            <a:r>
              <a:rPr lang="en-US" smtClean="0"/>
              <a:t>-</a:t>
            </a:r>
            <a:r>
              <a:rPr lang="en-US" sz="11100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Cảm </a:t>
            </a:r>
            <a:r>
              <a:rPr lang="en-US" sz="1110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nhận của bản thân khi làm được những việc đó.</a:t>
            </a:r>
          </a:p>
          <a:p>
            <a:r>
              <a:rPr lang="en-US" sz="7600" smtClean="0">
                <a:latin typeface="Arial-SGK-TV" pitchFamily="2" charset="0"/>
                <a:cs typeface="Arial-SGK-TV" pitchFamily="2" charset="0"/>
              </a:rPr>
              <a:t/>
            </a:r>
            <a:br>
              <a:rPr lang="en-US" sz="7600" smtClean="0">
                <a:latin typeface="Arial-SGK-TV" pitchFamily="2" charset="0"/>
                <a:cs typeface="Arial-SGK-TV" pitchFamily="2" charset="0"/>
              </a:rPr>
            </a:br>
            <a:endParaRPr lang="en-US" sz="7600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5583587"/>
            <a:ext cx="6332218" cy="15041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7600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  Chơi </a:t>
            </a:r>
            <a:r>
              <a:rPr lang="en-US" sz="760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trò chơi, học múa hát.</a:t>
            </a:r>
          </a:p>
          <a:p>
            <a:r>
              <a:rPr lang="en-US" sz="7600" smtClean="0">
                <a:latin typeface="Arial-SGK-TV" pitchFamily="2" charset="0"/>
                <a:cs typeface="Arial-SGK-TV" pitchFamily="2" charset="0"/>
              </a:rPr>
              <a:t/>
            </a:r>
            <a:br>
              <a:rPr lang="en-US" sz="7600" smtClean="0">
                <a:latin typeface="Arial-SGK-TV" pitchFamily="2" charset="0"/>
                <a:cs typeface="Arial-SGK-TV" pitchFamily="2" charset="0"/>
              </a:rPr>
            </a:br>
            <a:endParaRPr lang="en-US" sz="7600" dirty="0">
              <a:solidFill>
                <a:srgbClr val="0070C0"/>
              </a:solidFill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3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52400"/>
            <a:ext cx="7543801" cy="1320800"/>
          </a:xfrm>
        </p:spPr>
        <p:txBody>
          <a:bodyPr>
            <a:normAutofit fontScale="90000"/>
          </a:bodyPr>
          <a:lstStyle/>
          <a:p>
            <a:pPr lvl="0"/>
            <a:r>
              <a:rPr lang="en-US" b="1"/>
              <a:t>Cá nhân tự đánh </a:t>
            </a:r>
            <a:r>
              <a:rPr lang="en-US" b="1" smtClean="0"/>
              <a:t>giá</a:t>
            </a:r>
            <a:r>
              <a:rPr lang="en-US"/>
              <a:t/>
            </a:r>
            <a:br>
              <a:rPr lang="en-US"/>
            </a:br>
            <a:r>
              <a:rPr lang="en-US" smtClean="0">
                <a:solidFill>
                  <a:schemeClr val="tx1"/>
                </a:solidFill>
              </a:rPr>
              <a:t>HS </a:t>
            </a:r>
            <a:r>
              <a:rPr lang="en-US">
                <a:solidFill>
                  <a:schemeClr val="tx1"/>
                </a:solidFill>
              </a:rPr>
              <a:t>tự đánh giá theo các mức độ dưới đây: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-Tốt: Thực hiện được thường xuyên tất cả các yêu cầu sau: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+Tự làm được những việc giữ vệ sinh cá nhân hằng ngày.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+Giữ vệ sinh cá nhân đúng cách, sạch sẽ.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+Tự giác thực hiện việc giữ vệ sinh cá nhân.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-Đạt: Thực hiện được các yêu cầu trên nhưng chưa thường xuyên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-Cần cố gắng: Chưa thực hiện được đầy đủ các yêu cầu trên, chưa thường xuyên</a:t>
            </a:r>
            <a:br>
              <a:rPr lang="en-US">
                <a:solidFill>
                  <a:schemeClr val="tx1"/>
                </a:solidFill>
              </a:rPr>
            </a:b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5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/>
              <a:t>b) Đánh giá theo tổ/ nhóm</a:t>
            </a:r>
            <a:r>
              <a:rPr lang="en-US"/>
              <a:t/>
            </a:r>
            <a:br>
              <a:rPr lang="en-US"/>
            </a:br>
            <a:r>
              <a:rPr lang="en-US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- nhóm </a:t>
            </a:r>
            <a: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trưởng điều hành để các thành viên trong </a:t>
            </a:r>
            <a:r>
              <a:rPr lang="en-US" smtClean="0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tổ </a:t>
            </a:r>
            <a: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đánh giá lẫn nhau về các nội dung :</a:t>
            </a:r>
            <a:b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</a:br>
            <a: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+Có chủ động thực hiện các nhiệm vụ được giao không</a:t>
            </a:r>
            <a:b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</a:br>
            <a: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  <a:t>+Thái độ tham gia hoạt động có tích cực, tự giác, hợp tác, trách nhiệm,… hay không</a:t>
            </a:r>
            <a:br>
              <a:rPr lang="en-US">
                <a:solidFill>
                  <a:schemeClr val="tx1"/>
                </a:solidFill>
                <a:latin typeface="Arial-SGK-TV" pitchFamily="2" charset="0"/>
                <a:cs typeface="Arial-SGK-TV" pitchFamily="2" charset="0"/>
              </a:rPr>
            </a:br>
            <a:endParaRPr lang="en-US">
              <a:solidFill>
                <a:schemeClr val="tx1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/>
            </a:r>
            <a:br>
              <a:rPr lang="en-US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47800"/>
            <a:ext cx="6339795" cy="4343399"/>
          </a:xfrm>
        </p:spPr>
        <p:txBody>
          <a:bodyPr>
            <a:normAutofit/>
          </a:bodyPr>
          <a:lstStyle/>
          <a:p>
            <a:r>
              <a:rPr lang="en-US" sz="3200" b="1" u="sng"/>
              <a:t>ĐÁNH GIÁ</a:t>
            </a:r>
            <a:endParaRPr lang="en-US" sz="3200"/>
          </a:p>
          <a:p>
            <a:r>
              <a:rPr lang="en-US" sz="3200"/>
              <a:t>a. Cá nhân tự đánh </a:t>
            </a:r>
            <a:r>
              <a:rPr lang="en-US" sz="3200" smtClean="0"/>
              <a:t>giá.</a:t>
            </a:r>
          </a:p>
          <a:p>
            <a:r>
              <a:rPr lang="en-US" sz="3200"/>
              <a:t>b) Đánh giá theo tổ/ nhóm</a:t>
            </a:r>
          </a:p>
          <a:p>
            <a:r>
              <a:rPr lang="en-US" sz="3200"/>
              <a:t>c) Đánh giá chung của GV</a:t>
            </a:r>
          </a:p>
          <a:p>
            <a:pPr marL="0" indent="0">
              <a:buNone/>
            </a:pPr>
            <a:endParaRPr lang="en-US" sz="3200" b="1" smtClean="0"/>
          </a:p>
          <a:p>
            <a:pPr marL="0" indent="0">
              <a:buNone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528342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CỦNG CỐ - DẶN DÒ</a:t>
            </a:r>
            <a:r>
              <a:rPr lang="en-US"/>
              <a:t/>
            </a:r>
            <a:br>
              <a:rPr lang="en-US"/>
            </a:b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87054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4434</TotalTime>
  <Words>160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Arial-SGK-TV</vt:lpstr>
      <vt:lpstr>Calibri</vt:lpstr>
      <vt:lpstr>Cambria</vt:lpstr>
      <vt:lpstr>Wingdings 3</vt:lpstr>
      <vt:lpstr>Facet</vt:lpstr>
      <vt:lpstr>HOẠT ĐỘNG TRẢI NGHIỆM 1</vt:lpstr>
      <vt:lpstr>Khởi động</vt:lpstr>
      <vt:lpstr>1. Sơ kết tuần và thảo luận kế hoạch tuần sau   </vt:lpstr>
      <vt:lpstr>Thư giãn</vt:lpstr>
      <vt:lpstr>3. Sinh hoạt theo chủ đề  </vt:lpstr>
      <vt:lpstr>Cá nhân tự đánh giá HS tự đánh giá theo các mức độ dưới đây: -Tốt: Thực hiện được thường xuyên tất cả các yêu cầu sau: +Tự làm được những việc giữ vệ sinh cá nhân hằng ngày. +Giữ vệ sinh cá nhân đúng cách, sạch sẽ. +Tự giác thực hiện việc giữ vệ sinh cá nhân. -Đạt: Thực hiện được các yêu cầu trên nhưng chưa thường xuyên -Cần cố gắng: Chưa thực hiện được đầy đủ các yêu cầu trên, chưa thường xuyên </vt:lpstr>
      <vt:lpstr>b) Đánh giá theo tổ/ nhóm - nhóm trưởng điều hành để các thành viên trong tổ đánh giá lẫn nhau về các nội dung : +Có chủ động thực hiện các nhiệm vụ được giao không +Thái độ tham gia hoạt động có tích cực, tự giác, hợp tác, trách nhiệm,… hay không </vt:lpstr>
      <vt:lpstr> </vt:lpstr>
      <vt:lpstr>CỦNG CỐ - DẶN DÒ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Nguyen </cp:lastModifiedBy>
  <cp:revision>275</cp:revision>
  <dcterms:created xsi:type="dcterms:W3CDTF">2006-08-16T00:00:00Z</dcterms:created>
  <dcterms:modified xsi:type="dcterms:W3CDTF">2020-12-05T09:54:21Z</dcterms:modified>
</cp:coreProperties>
</file>