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4" r:id="rId3"/>
    <p:sldId id="258" r:id="rId4"/>
    <p:sldId id="263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26" d="100"/>
          <a:sy n="26" d="100"/>
        </p:scale>
        <p:origin x="-2832" y="-14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0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4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5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7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8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1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1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9CB-D295-49E3-85EB-9DECFBFD9DF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2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19CB-D295-49E3-85EB-9DECFBFD9DF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97C5A-7902-4A94-B312-31C9AB35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2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Hoạt động 1: Khám phá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620000" cy="5029200"/>
          </a:xfrm>
        </p:spPr>
      </p:pic>
    </p:spTree>
    <p:extLst>
      <p:ext uri="{BB962C8B-B14F-4D97-AF65-F5344CB8AC3E}">
        <p14:creationId xmlns:p14="http://schemas.microsoft.com/office/powerpoint/2010/main" val="23415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743200"/>
            <a:ext cx="1524000" cy="16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Cây</a:t>
            </a:r>
            <a:endParaRPr lang="en-US" sz="480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87221" y="3733800"/>
            <a:ext cx="990600" cy="20193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52800" y="5181600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Rễ</a:t>
            </a:r>
            <a:endParaRPr lang="en-US" sz="440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2200" y="3733800"/>
            <a:ext cx="1015621" cy="9416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4103996"/>
            <a:ext cx="22098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Thân</a:t>
            </a:r>
            <a:endParaRPr lang="en-US" sz="440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62200" y="3555242"/>
            <a:ext cx="1004248" cy="190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41427" y="2983742"/>
            <a:ext cx="22098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Lá</a:t>
            </a:r>
            <a:endParaRPr lang="en-US" sz="440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362200" y="2552700"/>
            <a:ext cx="1004248" cy="11930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41427" y="1981200"/>
            <a:ext cx="22098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</a:rPr>
              <a:t>Hoa</a:t>
            </a:r>
            <a:endParaRPr lang="en-US" sz="440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286000" y="1638300"/>
            <a:ext cx="1080448" cy="2095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341427" y="1066800"/>
            <a:ext cx="22098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</a:rPr>
              <a:t>Quả</a:t>
            </a:r>
            <a:endParaRPr 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Hoạt động 2: Thực hành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096000" cy="5334000"/>
          </a:xfrm>
        </p:spPr>
      </p:pic>
    </p:spTree>
    <p:extLst>
      <p:ext uri="{BB962C8B-B14F-4D97-AF65-F5344CB8AC3E}">
        <p14:creationId xmlns:p14="http://schemas.microsoft.com/office/powerpoint/2010/main" val="33893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</a:rPr>
              <a:t>Hoạt động 3: Vận dụng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z="3100" smtClean="0"/>
              <a:t>1. Trao đổi với bạn, chỉ và nói tên các bộ phận của cây: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66800"/>
            <a:ext cx="4045553" cy="2743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800"/>
            <a:ext cx="4142608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38600"/>
            <a:ext cx="5195504" cy="26574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81400" y="3276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1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57408" y="3276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2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90038" y="6155748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3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Kết luận: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Có nhiều loại cây. Cây thường có các bộ phận: Rễ, thân, lá, hoa và quả.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2. Vẽ, tô màu và ghi tên các bộ phận cây mà em yêu thích.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/>
          <a:lstStyle/>
          <a:p>
            <a:pPr algn="ctr"/>
            <a:r>
              <a:rPr lang="en-US" smtClean="0"/>
              <a:t>Xin cảm ơn!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74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Hoạt động 1: Khám phá</vt:lpstr>
      <vt:lpstr>PowerPoint Presentation</vt:lpstr>
      <vt:lpstr>Hoạt động 2: Thực hành</vt:lpstr>
      <vt:lpstr>Hoạt động 3: Vận dụng  </vt:lpstr>
      <vt:lpstr> 1. Trao đổi với bạn, chỉ và nói tên các bộ phận của cây: </vt:lpstr>
      <vt:lpstr>PowerPoint Presentation</vt:lpstr>
      <vt:lpstr>2. Vẽ, tô màu và ghi tên các bộ phận cây mà em yêu thích.</vt:lpstr>
      <vt:lpstr>Xin cảm ơn!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Cây xung quanh em Tiết 2</dc:title>
  <dc:creator>Admin</dc:creator>
  <cp:lastModifiedBy>MTC</cp:lastModifiedBy>
  <cp:revision>9</cp:revision>
  <dcterms:created xsi:type="dcterms:W3CDTF">2020-08-16T08:15:54Z</dcterms:created>
  <dcterms:modified xsi:type="dcterms:W3CDTF">2022-12-05T03:52:48Z</dcterms:modified>
</cp:coreProperties>
</file>