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3"/>
  </p:notesMasterIdLst>
  <p:sldIdLst>
    <p:sldId id="321" r:id="rId5"/>
    <p:sldId id="322" r:id="rId6"/>
    <p:sldId id="327" r:id="rId7"/>
    <p:sldId id="295" r:id="rId8"/>
    <p:sldId id="343" r:id="rId9"/>
    <p:sldId id="328" r:id="rId10"/>
    <p:sldId id="345" r:id="rId11"/>
    <p:sldId id="346" r:id="rId12"/>
    <p:sldId id="347" r:id="rId13"/>
    <p:sldId id="332" r:id="rId14"/>
    <p:sldId id="350" r:id="rId15"/>
    <p:sldId id="352" r:id="rId16"/>
    <p:sldId id="333" r:id="rId17"/>
    <p:sldId id="309" r:id="rId18"/>
    <p:sldId id="359" r:id="rId19"/>
    <p:sldId id="305" r:id="rId20"/>
    <p:sldId id="342" r:id="rId21"/>
    <p:sldId id="341" r:id="rId22"/>
  </p:sldIdLst>
  <p:sldSz cx="9144000" cy="5143500" type="screen16x9"/>
  <p:notesSz cx="6858000" cy="9144000"/>
  <p:embeddedFontLst>
    <p:embeddedFont>
      <p:font typeface="DFPOP1-W9" panose="020B0604020202020204" charset="-128"/>
      <p:regular r:id="rId24"/>
    </p:embeddedFont>
    <p:embeddedFont>
      <p:font typeface="Arial-Rounded" panose="020B0500000000000000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UTM Avo" panose="02040603050506020204" pitchFamily="18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4CA420"/>
    <a:srgbClr val="C735FB"/>
    <a:srgbClr val="C34CE4"/>
    <a:srgbClr val="679C31"/>
    <a:srgbClr val="F14420"/>
    <a:srgbClr val="C4D836"/>
    <a:srgbClr val="920000"/>
    <a:srgbClr val="F56636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44" y="1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135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496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17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18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9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51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"/>
            <a:ext cx="9144000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4" y="-328155"/>
            <a:ext cx="9010705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344"/>
            <a:ext cx="9144000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" y="3527679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619516" y="1676812"/>
            <a:ext cx="4387756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86" y="1651912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10102" y="-8456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7" y="1735799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39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39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306865" y="2809300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75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0280" y="-38307"/>
            <a:ext cx="50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554"/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1"/>
    </mc:Choice>
    <mc:Fallback xmlns="">
      <p:transition spd="slow" advTm="6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302" y="778412"/>
            <a:ext cx="8313494" cy="3661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vở</a:t>
            </a: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toán</a:t>
            </a: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			</a:t>
            </a: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hoạt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khỏe</a:t>
            </a: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khoắn</a:t>
            </a: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		</a:t>
            </a: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bước</a:t>
            </a: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ngoặt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2651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163"/>
    </mc:Choice>
    <mc:Fallback xmlns="">
      <p:transition advTm="1316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560" y="975360"/>
            <a:ext cx="8077200" cy="198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Bé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cô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giáo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tặng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phiếu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bé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ngoan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1382524" y="2920373"/>
            <a:ext cx="952903" cy="0"/>
          </a:xfrm>
          <a:prstGeom prst="line">
            <a:avLst/>
          </a:prstGeom>
          <a:ln w="5715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6656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7511"/>
    </mc:Choice>
    <mc:Fallback xmlns="">
      <p:transition advTm="47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" y="632460"/>
            <a:ext cx="852424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72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Lớp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cô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sẻ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giàn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mướp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cạnh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nhỏ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trò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cô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nhiều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lắm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ong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bầu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ong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mật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bướm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vàng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bướm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trắng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,…Ai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cũng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xinh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đẹp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ngoan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ngoãn</a:t>
            </a:r>
            <a:r>
              <a:rPr lang="en-US" sz="4400" dirty="0"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4400" dirty="0">
              <a:effectLst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692921" y="4461724"/>
            <a:ext cx="894864" cy="0"/>
          </a:xfrm>
          <a:prstGeom prst="line">
            <a:avLst/>
          </a:prstGeom>
          <a:ln w="5715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6371005" y="4494677"/>
            <a:ext cx="905449" cy="0"/>
          </a:xfrm>
          <a:prstGeom prst="line">
            <a:avLst/>
          </a:prstGeom>
          <a:ln w="5715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738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2653"/>
    </mc:Choice>
    <mc:Fallback xmlns="">
      <p:transition advTm="62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72261" y="1603134"/>
            <a:ext cx="3245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2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VIẾT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9505"/>
    </mc:Choice>
    <mc:Fallback xmlns="">
      <p:transition advTm="29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524636"/>
            <a:ext cx="3541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6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VIẾT VỞ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08"/>
    </mc:Choice>
    <mc:Fallback xmlns="">
      <p:transition advTm="6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62167" y="598914"/>
            <a:ext cx="8098031" cy="40325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1.oan,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oăn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oat,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oăt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2.vở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toán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hoạt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khỏe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khoắn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bước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ngoặt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Bé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cô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giáo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tặng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phiếu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bé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ngoan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603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4711"/>
    </mc:Choice>
    <mc:Fallback xmlns="">
      <p:transition advTm="5471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71111" r="53217" b="8888"/>
          <a:stretch>
            <a:fillRect/>
          </a:stretch>
        </p:blipFill>
        <p:spPr bwMode="auto">
          <a:xfrm>
            <a:off x="0" y="0"/>
            <a:ext cx="4434348" cy="310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47778" r="51723" b="31111"/>
          <a:stretch>
            <a:fillRect/>
          </a:stretch>
        </p:blipFill>
        <p:spPr bwMode="auto">
          <a:xfrm>
            <a:off x="4434348" y="2123768"/>
            <a:ext cx="4709652" cy="30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6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969"/>
    </mc:Choice>
    <mc:Fallback xmlns="">
      <p:transition advTm="14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3974A9-46FB-4AD9-BDB9-E76745AF9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02" y="0"/>
            <a:ext cx="61263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4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310"/>
    </mc:Choice>
    <mc:Fallback xmlns="">
      <p:transition spd="slow" advClick="0" advTm="831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538"/>
            <a:ext cx="9143999" cy="516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85" y="452642"/>
            <a:ext cx="7841051" cy="7811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2894595" y="3588932"/>
            <a:ext cx="4069431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73599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4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tạm</a:t>
            </a:r>
            <a:r>
              <a:rPr lang="en-US" altLang="zh-CN" sz="4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4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2056" name="文本框 2055"/>
          <p:cNvSpPr txBox="1"/>
          <p:nvPr/>
        </p:nvSpPr>
        <p:spPr>
          <a:xfrm rot="161662">
            <a:off x="2226836" y="2370087"/>
            <a:ext cx="5119769" cy="36292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ArchUp">
              <a:avLst>
                <a:gd name="adj" fmla="val 10282606"/>
              </a:avLst>
            </a:prstTxWarp>
            <a:spAutoFit/>
          </a:bodyPr>
          <a:lstStyle/>
          <a:p>
            <a:pPr algn="ctr" defTabSz="73599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ơn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57" y="487681"/>
            <a:ext cx="1513705" cy="5061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7005" y="452642"/>
            <a:ext cx="1695910" cy="78955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412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093"/>
    </mc:Choice>
    <mc:Fallback xmlns="">
      <p:transition advTm="16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2A9E3A-BB53-4A9D-B964-289F11034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8084" y="1145545"/>
            <a:ext cx="7258406" cy="1819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C000"/>
                </a:solidFill>
                <a:latin typeface="UTM Avo" pitchFamily="18" charset="0"/>
                <a:cs typeface="Arial" panose="020B0604020202020204" pitchFamily="34" charset="0"/>
              </a:rPr>
              <a:t>KHỞI ĐỘNG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UTM Avo" pitchFamily="18" charset="0"/>
                <a:cs typeface="Arial" panose="020B0604020202020204" pitchFamily="34" charset="0"/>
              </a:rPr>
              <a:t>TRÒ CHƠI: “MẢNH GHÉP”</a:t>
            </a:r>
          </a:p>
        </p:txBody>
      </p:sp>
    </p:spTree>
    <p:extLst>
      <p:ext uri="{BB962C8B-B14F-4D97-AF65-F5344CB8AC3E}">
        <p14:creationId xmlns:p14="http://schemas.microsoft.com/office/powerpoint/2010/main" val="26840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1"/>
    </mc:Choice>
    <mc:Fallback xmlns="">
      <p:transition spd="slow" advTm="785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524636"/>
            <a:ext cx="3447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6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ĐỌC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716"/>
    </mc:Choice>
    <mc:Fallback xmlns="">
      <p:transition advTm="24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936242-5791-4D36-A049-FB494897F6AD}"/>
              </a:ext>
            </a:extLst>
          </p:cNvPr>
          <p:cNvSpPr txBox="1"/>
          <p:nvPr/>
        </p:nvSpPr>
        <p:spPr>
          <a:xfrm>
            <a:off x="1296427" y="1082165"/>
            <a:ext cx="263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oan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5466660" y="1082165"/>
            <a:ext cx="242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oăn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936242-5791-4D36-A049-FB494897F6AD}"/>
              </a:ext>
            </a:extLst>
          </p:cNvPr>
          <p:cNvSpPr txBox="1"/>
          <p:nvPr/>
        </p:nvSpPr>
        <p:spPr>
          <a:xfrm>
            <a:off x="1296427" y="1076054"/>
            <a:ext cx="263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5466660" y="1094414"/>
            <a:ext cx="242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936242-5791-4D36-A049-FB494897F6AD}"/>
              </a:ext>
            </a:extLst>
          </p:cNvPr>
          <p:cNvSpPr txBox="1"/>
          <p:nvPr/>
        </p:nvSpPr>
        <p:spPr>
          <a:xfrm>
            <a:off x="1952971" y="1076054"/>
            <a:ext cx="263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6118733" y="1077411"/>
            <a:ext cx="242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AF620-7F59-4B66-9C57-43F6483BC6D9}"/>
              </a:ext>
            </a:extLst>
          </p:cNvPr>
          <p:cNvSpPr txBox="1"/>
          <p:nvPr/>
        </p:nvSpPr>
        <p:spPr>
          <a:xfrm>
            <a:off x="2627529" y="1089610"/>
            <a:ext cx="263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3CB40A-23D7-471C-9AB2-979275F7653D}"/>
              </a:ext>
            </a:extLst>
          </p:cNvPr>
          <p:cNvSpPr txBox="1"/>
          <p:nvPr/>
        </p:nvSpPr>
        <p:spPr>
          <a:xfrm>
            <a:off x="6800786" y="1079424"/>
            <a:ext cx="242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058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525"/>
    </mc:Choice>
    <mc:Fallback xmlns="">
      <p:transition advTm="38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936242-5791-4D36-A049-FB494897F6AD}"/>
              </a:ext>
            </a:extLst>
          </p:cNvPr>
          <p:cNvSpPr txBox="1"/>
          <p:nvPr/>
        </p:nvSpPr>
        <p:spPr>
          <a:xfrm>
            <a:off x="1295645" y="1073413"/>
            <a:ext cx="263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5466660" y="1082165"/>
            <a:ext cx="3067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oăt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936242-5791-4D36-A049-FB494897F6AD}"/>
              </a:ext>
            </a:extLst>
          </p:cNvPr>
          <p:cNvSpPr txBox="1"/>
          <p:nvPr/>
        </p:nvSpPr>
        <p:spPr>
          <a:xfrm>
            <a:off x="1296426" y="1083368"/>
            <a:ext cx="263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5477981" y="1076232"/>
            <a:ext cx="242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936242-5791-4D36-A049-FB494897F6AD}"/>
              </a:ext>
            </a:extLst>
          </p:cNvPr>
          <p:cNvSpPr txBox="1"/>
          <p:nvPr/>
        </p:nvSpPr>
        <p:spPr>
          <a:xfrm>
            <a:off x="1947546" y="1070048"/>
            <a:ext cx="263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6122116" y="1082165"/>
            <a:ext cx="242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3616F0-C473-4AFA-9FD0-8B9020C0BEF6}"/>
              </a:ext>
            </a:extLst>
          </p:cNvPr>
          <p:cNvSpPr txBox="1"/>
          <p:nvPr/>
        </p:nvSpPr>
        <p:spPr>
          <a:xfrm>
            <a:off x="2626448" y="1070048"/>
            <a:ext cx="263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2A812C-C7A9-418E-B5F0-79D78F5FE534}"/>
              </a:ext>
            </a:extLst>
          </p:cNvPr>
          <p:cNvSpPr txBox="1"/>
          <p:nvPr/>
        </p:nvSpPr>
        <p:spPr>
          <a:xfrm>
            <a:off x="6796682" y="1076233"/>
            <a:ext cx="242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6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735"/>
    </mc:Choice>
    <mc:Fallback xmlns="">
      <p:transition advTm="50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1255" y="1279756"/>
            <a:ext cx="36503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vở</a:t>
            </a:r>
            <a:r>
              <a:rPr lang="en-US" sz="88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toán</a:t>
            </a:r>
            <a:endParaRPr lang="en-US" sz="88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4426434" y="2579570"/>
            <a:ext cx="1692560" cy="0"/>
          </a:xfrm>
          <a:prstGeom prst="line">
            <a:avLst/>
          </a:prstGeom>
          <a:ln w="5715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9304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1148"/>
    </mc:Choice>
    <mc:Fallback xmlns="">
      <p:transition advTm="31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4906" y="1125200"/>
            <a:ext cx="56941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khỏe</a:t>
            </a:r>
            <a:r>
              <a:rPr lang="en-US" sz="88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khoắn</a:t>
            </a:r>
            <a:endParaRPr lang="en-US" sz="88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5564958" y="2432475"/>
            <a:ext cx="1784476" cy="0"/>
          </a:xfrm>
          <a:prstGeom prst="line">
            <a:avLst/>
          </a:prstGeom>
          <a:ln w="5715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9929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218"/>
    </mc:Choice>
    <mc:Fallback xmlns="">
      <p:transition advTm="17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422" y="1247990"/>
            <a:ext cx="45031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lang="en-US" sz="88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hoạt</a:t>
            </a:r>
            <a:endParaRPr lang="en-US" sz="88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5325564" y="2682505"/>
            <a:ext cx="1396512" cy="0"/>
          </a:xfrm>
          <a:prstGeom prst="line">
            <a:avLst/>
          </a:prstGeom>
          <a:ln w="5715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4081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28"/>
    </mc:Choice>
    <mc:Fallback xmlns="">
      <p:transition advTm="17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5056" y="1125200"/>
            <a:ext cx="55338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bước</a:t>
            </a:r>
            <a:r>
              <a:rPr lang="en-US" sz="88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ngoặt</a:t>
            </a:r>
            <a:endParaRPr lang="en-US" sz="88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V="1">
            <a:off x="5798408" y="2571750"/>
            <a:ext cx="1540535" cy="1"/>
          </a:xfrm>
          <a:prstGeom prst="line">
            <a:avLst/>
          </a:prstGeom>
          <a:ln w="5715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247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75"/>
    </mc:Choice>
    <mc:Fallback xmlns="">
      <p:transition advTm="17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2|24.2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9|28.5|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|2.9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2954521b-b4ab-4ce3-8aa8-8bfa99a4c36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190</Words>
  <Application>Microsoft Office PowerPoint</Application>
  <PresentationFormat>On-screen Show (16:9)</PresentationFormat>
  <Paragraphs>47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Times New Roman</vt:lpstr>
      <vt:lpstr>Arial</vt:lpstr>
      <vt:lpstr>Arial-Rounded</vt:lpstr>
      <vt:lpstr>UTM Avo</vt:lpstr>
      <vt:lpstr>Calibri</vt:lpstr>
      <vt:lpstr>DFPOP1-W9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10</cp:lastModifiedBy>
  <cp:revision>135</cp:revision>
  <dcterms:created xsi:type="dcterms:W3CDTF">2020-08-13T09:19:08Z</dcterms:created>
  <dcterms:modified xsi:type="dcterms:W3CDTF">2022-12-10T14:45:18Z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