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trật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tự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trong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trường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lớp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pic>
        <p:nvPicPr>
          <p:cNvPr id="4" name="ÂM NHẠC 1- BÀI 1- HỌC SINH LỚP MỘT VUI CA( CÓ LỜI )-CÙNG HỌC ĐỂ PHÁT TRIỂN NĂNG LỰC 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5715000"/>
            <a:ext cx="4820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E27C7-3B29-454D-86A5-31BD5F75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10" y="1215230"/>
            <a:ext cx="8288379" cy="41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18619" y="-827672"/>
            <a:ext cx="1025510" cy="26808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749" y="4697721"/>
            <a:ext cx="763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trật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385FC-AC4A-442B-9E00-4FEE96BE9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40" y="1368806"/>
            <a:ext cx="5495718" cy="30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42419" y="-751472"/>
            <a:ext cx="1025510" cy="25284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927" y="1600200"/>
            <a:ext cx="9187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EDCC9-901D-4EEF-A4BC-E06CBD65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5" y="2642175"/>
            <a:ext cx="8877300" cy="26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834" y="16764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3124200"/>
            <a:ext cx="3219162" cy="3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769" y="1629974"/>
            <a:ext cx="776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4D74B-AD4C-416B-996B-5BB97D2E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99" y="2728120"/>
            <a:ext cx="718880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019" y="1259320"/>
            <a:ext cx="8639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8600" y="3124200"/>
            <a:ext cx="4912151" cy="2085444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7924" y="3628313"/>
            <a:ext cx="45935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838200" y="3200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119</Words>
  <Application>Microsoft Office PowerPoint</Application>
  <PresentationFormat>On-screen Show (4:3)</PresentationFormat>
  <Paragraphs>17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.VnAvant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21</cp:revision>
  <dcterms:created xsi:type="dcterms:W3CDTF">2006-08-16T00:00:00Z</dcterms:created>
  <dcterms:modified xsi:type="dcterms:W3CDTF">2021-12-10T08:14:33Z</dcterms:modified>
</cp:coreProperties>
</file>