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Lst>
  <p:notesMasterIdLst>
    <p:notesMasterId r:id="rId11"/>
  </p:notesMasterIdLst>
  <p:sldIdLst>
    <p:sldId id="520" r:id="rId3"/>
    <p:sldId id="515" r:id="rId4"/>
    <p:sldId id="268" r:id="rId5"/>
    <p:sldId id="513" r:id="rId6"/>
    <p:sldId id="516" r:id="rId7"/>
    <p:sldId id="519" r:id="rId8"/>
    <p:sldId id="518" r:id="rId9"/>
    <p:sldId id="521" r:id="rId10"/>
  </p:sldIdLst>
  <p:sldSz cx="12192000" cy="6858000"/>
  <p:notesSz cx="6858000" cy="9144000"/>
  <p:custDataLst>
    <p:tags r:id="rId1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7" autoAdjust="0"/>
    <p:restoredTop sz="94660"/>
  </p:normalViewPr>
  <p:slideViewPr>
    <p:cSldViewPr snapToGrid="0">
      <p:cViewPr varScale="1">
        <p:scale>
          <a:sx n="82" d="100"/>
          <a:sy n="82" d="100"/>
        </p:scale>
        <p:origin x="59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12/11/2022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553624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12/11/2022</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12/11/2022</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12/11/2022</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12/11/2022</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12/11/2022</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741218"/>
      </p:ext>
    </p:extLst>
  </p:cSld>
  <p:clrMapOvr>
    <a:masterClrMapping/>
  </p:clrMapOvr>
  <p:transition spd="slow">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color">
  <p:cSld name="Blank color">
    <p:spTree>
      <p:nvGrpSpPr>
        <p:cNvPr id="1" name="Shape 55"/>
        <p:cNvGrpSpPr/>
        <p:nvPr/>
      </p:nvGrpSpPr>
      <p:grpSpPr>
        <a:xfrm>
          <a:off x="0" y="0"/>
          <a:ext cx="0" cy="0"/>
          <a:chOff x="0" y="0"/>
          <a:chExt cx="0" cy="0"/>
        </a:xfrm>
      </p:grpSpPr>
      <p:sp>
        <p:nvSpPr>
          <p:cNvPr id="56" name="Google Shape;56;p12"/>
          <p:cNvSpPr txBox="1">
            <a:spLocks noGrp="1"/>
          </p:cNvSpPr>
          <p:nvPr>
            <p:ph type="sldNum" idx="12"/>
          </p:nvPr>
        </p:nvSpPr>
        <p:spPr>
          <a:xfrm>
            <a:off x="145433" y="194700"/>
            <a:ext cx="2409600" cy="1670400"/>
          </a:xfrm>
          <a:prstGeom prst="rect">
            <a:avLst/>
          </a:prstGeom>
        </p:spPr>
        <p:txBody>
          <a:bodyPr spcFirstLastPara="1" wrap="square" lIns="119324" tIns="119324" rIns="119324" bIns="119324"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fld id="{00000000-1234-1234-1234-123412341234}" type="slidenum">
              <a:rPr lang="en" smtClean="0">
                <a:solidFill>
                  <a:prstClr val="black">
                    <a:tint val="75000"/>
                  </a:prstClr>
                </a:solidFill>
              </a:rPr>
              <a:pPr algn="l"/>
              <a:t>‹#›</a:t>
            </a:fld>
            <a:endParaRPr lang="en">
              <a:solidFill>
                <a:prstClr val="black">
                  <a:tint val="75000"/>
                </a:prstClr>
              </a:solidFill>
            </a:endParaRPr>
          </a:p>
        </p:txBody>
      </p:sp>
    </p:spTree>
    <p:extLst>
      <p:ext uri="{BB962C8B-B14F-4D97-AF65-F5344CB8AC3E}">
        <p14:creationId xmlns:p14="http://schemas.microsoft.com/office/powerpoint/2010/main" val="21127593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916913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39192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0467799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6750444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2022/12/11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6295095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2022/12/11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8230585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2022/12/11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5627159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828352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1593060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8359324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920955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12/11/2022</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12/11/2022</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12/11/2022</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12/11/2022</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 id="2147483690" r:id="rId16"/>
    <p:sldLayoutId id="2147483691" r:id="rId17"/>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2022/12/11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sp>
        <p:nvSpPr>
          <p:cNvPr id="11" name="Rectangle 10">
            <a:extLst>
              <a:ext uri="{FF2B5EF4-FFF2-40B4-BE49-F238E27FC236}">
                <a16:creationId xmlns:a16="http://schemas.microsoft.com/office/drawing/2014/main" id="{7909901E-D483-462A-8D2A-B42B4F486A8B}"/>
              </a:ext>
            </a:extLst>
          </p:cNvPr>
          <p:cNvSpPr/>
          <p:nvPr userDrawn="1"/>
        </p:nvSpPr>
        <p:spPr>
          <a:xfrm>
            <a:off x="204537" y="201399"/>
            <a:ext cx="11782926" cy="6423820"/>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1D99965-AA9D-4802-ABDE-CE803E34A3BA}"/>
              </a:ext>
            </a:extLst>
          </p:cNvPr>
          <p:cNvSpPr txBox="1"/>
          <p:nvPr userDrawn="1"/>
        </p:nvSpPr>
        <p:spPr>
          <a:xfrm>
            <a:off x="9147638" y="-39504"/>
            <a:ext cx="4784651" cy="276999"/>
          </a:xfrm>
          <a:prstGeom prst="rect">
            <a:avLst/>
          </a:prstGeom>
          <a:noFill/>
        </p:spPr>
        <p:txBody>
          <a:bodyPr wrap="square" rtlCol="0">
            <a:spAutoFit/>
          </a:bodyPr>
          <a:lstStyle/>
          <a:p>
            <a:r>
              <a:rPr lang="en-US" sz="1200" dirty="0" err="1">
                <a:solidFill>
                  <a:schemeClr val="bg1">
                    <a:lumMod val="85000"/>
                  </a:schemeClr>
                </a:solidFill>
              </a:rPr>
              <a:t>Hương</a:t>
            </a:r>
            <a:r>
              <a:rPr lang="en-US" sz="1200" dirty="0">
                <a:solidFill>
                  <a:schemeClr val="bg1">
                    <a:lumMod val="85000"/>
                  </a:schemeClr>
                </a:solidFill>
              </a:rPr>
              <a:t> </a:t>
            </a:r>
            <a:r>
              <a:rPr lang="en-US" sz="1200" dirty="0" err="1">
                <a:solidFill>
                  <a:schemeClr val="bg1">
                    <a:lumMod val="85000"/>
                  </a:schemeClr>
                </a:solidFill>
              </a:rPr>
              <a:t>Thảo</a:t>
            </a:r>
            <a:r>
              <a:rPr lang="en-US" sz="1200" dirty="0">
                <a:solidFill>
                  <a:schemeClr val="bg1">
                    <a:lumMod val="85000"/>
                  </a:schemeClr>
                </a:solidFill>
              </a:rPr>
              <a:t>: tranthao121004@gmail.com</a:t>
            </a:r>
          </a:p>
        </p:txBody>
      </p:sp>
    </p:spTree>
    <p:extLst>
      <p:ext uri="{BB962C8B-B14F-4D97-AF65-F5344CB8AC3E}">
        <p14:creationId xmlns:p14="http://schemas.microsoft.com/office/powerpoint/2010/main" val="26553322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GIF"/><Relationship Id="rId4" Type="http://schemas.openxmlformats.org/officeDocument/2006/relationships/image" Target="../media/image29.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3191" y="159112"/>
            <a:ext cx="8809795" cy="1935747"/>
          </a:xfrm>
          <a:prstGeom prst="rect">
            <a:avLst/>
          </a:prstGeom>
        </p:spPr>
      </p:pic>
      <p:sp>
        <p:nvSpPr>
          <p:cNvPr id="7" name="TextBox 6"/>
          <p:cNvSpPr txBox="1"/>
          <p:nvPr/>
        </p:nvSpPr>
        <p:spPr>
          <a:xfrm>
            <a:off x="982767" y="2214501"/>
            <a:ext cx="9614018" cy="1938992"/>
          </a:xfrm>
          <a:prstGeom prst="rect">
            <a:avLst/>
          </a:prstGeom>
          <a:noFill/>
        </p:spPr>
        <p:txBody>
          <a:bodyPr wrap="square" rtlCol="0">
            <a:spAutoFit/>
          </a:bodyPr>
          <a:lstStyle/>
          <a:p>
            <a:pPr marL="457200" lvl="1" indent="0" algn="ctr" defTabSz="457200" fontAlgn="base">
              <a:buClrTx/>
              <a:buSzTx/>
              <a:buFontTx/>
              <a:buNone/>
              <a:defRPr/>
            </a:pPr>
            <a:r>
              <a:rPr lang="en-US" altLang="zh-CN" sz="6000" b="1" i="1" noProof="0" dirty="0" err="1">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Chào</a:t>
            </a:r>
            <a:r>
              <a:rPr lang="en-US" altLang="zh-CN" sz="6000" b="1" i="1" noProof="0" dirty="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 </a:t>
            </a:r>
            <a:r>
              <a:rPr lang="en-US" altLang="zh-CN" sz="6000" b="1" i="1" noProof="0" dirty="0" err="1">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mừng</a:t>
            </a:r>
            <a:r>
              <a:rPr lang="en-US" altLang="zh-CN" sz="6000" b="1" i="1" noProof="0" dirty="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 </a:t>
            </a:r>
            <a:r>
              <a:rPr lang="en-US" altLang="zh-CN" sz="6000" b="1" i="1" noProof="0" dirty="0" err="1">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các</a:t>
            </a:r>
            <a:r>
              <a:rPr lang="en-US" altLang="zh-CN" sz="6000" b="1" i="1" noProof="0" dirty="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 </a:t>
            </a:r>
            <a:r>
              <a:rPr lang="vi-VN" altLang="zh-CN" sz="6000" b="1" i="1"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con</a:t>
            </a:r>
            <a:r>
              <a:rPr lang="en-US" altLang="zh-CN" sz="6000" b="1" i="1" noProof="0" dirty="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 </a:t>
            </a:r>
          </a:p>
          <a:p>
            <a:pPr marL="457200" lvl="1" indent="0" algn="ctr" defTabSz="457200" fontAlgn="base">
              <a:buClrTx/>
              <a:buSzTx/>
              <a:buFontTx/>
              <a:buNone/>
              <a:defRPr/>
            </a:pPr>
            <a:r>
              <a:rPr lang="en-US" altLang="zh-CN" sz="6000" b="1" i="1" noProof="0" dirty="0" err="1">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đến</a:t>
            </a:r>
            <a:r>
              <a:rPr lang="en-US" altLang="zh-CN" sz="6000" b="1" i="1" noProof="0" dirty="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 </a:t>
            </a:r>
            <a:r>
              <a:rPr lang="en-US" altLang="zh-CN" sz="6000" b="1" i="1" noProof="0" dirty="0" err="1">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với</a:t>
            </a:r>
            <a:r>
              <a:rPr lang="en-US" altLang="zh-CN" sz="6000" b="1" i="1" noProof="0" dirty="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 </a:t>
            </a:r>
            <a:r>
              <a:rPr lang="vi-VN" altLang="zh-CN" sz="6000" b="1" i="1"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giờ học</a:t>
            </a:r>
            <a:r>
              <a:rPr lang="en-US" altLang="zh-CN" sz="6000" b="1" i="1" noProof="0" dirty="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 T</a:t>
            </a:r>
            <a:r>
              <a:rPr lang="vi-VN" altLang="zh-CN" sz="6000" b="1" i="1" noProof="0" dirty="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iếng Việt!</a:t>
            </a:r>
            <a:endParaRPr lang="en-US" altLang="zh-CN" sz="6000" b="1" i="1" noProof="0" dirty="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endParaRPr>
          </a:p>
        </p:txBody>
      </p:sp>
      <p:pic>
        <p:nvPicPr>
          <p:cNvPr id="9" name="Picture 158" descr="200712419435657_1"/>
          <p:cNvPicPr>
            <a:picLocks noChangeAspect="1" noChangeArrowheads="1" noCrop="1"/>
          </p:cNvPicPr>
          <p:nvPr/>
        </p:nvPicPr>
        <p:blipFill>
          <a:blip r:embed="rId4"/>
          <a:srcRect/>
          <a:stretch>
            <a:fillRect/>
          </a:stretch>
        </p:blipFill>
        <p:spPr bwMode="auto">
          <a:xfrm>
            <a:off x="-1392767" y="4650317"/>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5"/>
          <a:srcRect/>
          <a:stretch>
            <a:fillRect/>
          </a:stretch>
        </p:blipFill>
        <p:spPr bwMode="auto">
          <a:xfrm rot="21401862" flipH="1">
            <a:off x="12496801" y="5925277"/>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4"/>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00603"/>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35759"/>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4"/>
          <a:srcRect/>
          <a:stretch>
            <a:fillRect/>
          </a:stretch>
        </p:blipFill>
        <p:spPr bwMode="auto">
          <a:xfrm>
            <a:off x="-1182727" y="5551721"/>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4"/>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28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42" presetClass="entr" presetSubtype="0" fill="hold" nodeType="withEffect">
                                  <p:stCondLst>
                                    <p:cond delay="88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1" dur="5750" fill="hold"/>
                                        <p:tgtEl>
                                          <p:spTgt spid="13"/>
                                        </p:tgtEl>
                                        <p:attrNameLst>
                                          <p:attrName>ppt_x</p:attrName>
                                          <p:attrName>ppt_y</p:attrName>
                                        </p:attrNameLst>
                                      </p:cBhvr>
                                    </p:animMotion>
                                  </p:childTnLst>
                                </p:cTn>
                              </p:par>
                              <p:par>
                                <p:cTn id="32" presetID="42" presetClass="entr" presetSubtype="0" fill="hold" nodeType="withEffect">
                                  <p:stCondLst>
                                    <p:cond delay="1560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par>
                                <p:cTn id="37"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38" dur="4500" fill="hold"/>
                                        <p:tgtEl>
                                          <p:spTgt spid="15"/>
                                        </p:tgtEl>
                                        <p:attrNameLst>
                                          <p:attrName>ppt_x</p:attrName>
                                          <p:attrName>ppt_y</p:attrName>
                                        </p:attrNameLst>
                                      </p:cBhvr>
                                      <p:rCtr x="53819" y="-39321"/>
                                    </p:animMotion>
                                  </p:childTnLst>
                                </p:cTn>
                              </p:par>
                              <p:par>
                                <p:cTn id="3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0" dur="4500" fill="hold"/>
                                        <p:tgtEl>
                                          <p:spTgt spid="16"/>
                                        </p:tgtEl>
                                        <p:attrNameLst>
                                          <p:attrName>ppt_x</p:attrName>
                                          <p:attrName>ppt_y</p:attrName>
                                        </p:attrNameLst>
                                      </p:cBhvr>
                                      <p:rCtr x="53819" y="-39321"/>
                                    </p:animMotion>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97283F-8797-43CA-9D9A-3D9EEEF7D9EA}"/>
              </a:ext>
            </a:extLst>
          </p:cNvPr>
          <p:cNvSpPr txBox="1"/>
          <p:nvPr/>
        </p:nvSpPr>
        <p:spPr>
          <a:xfrm>
            <a:off x="2746744" y="2592914"/>
            <a:ext cx="6847367" cy="21698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0000"/>
                </a:solidFill>
                <a:effectLst/>
                <a:uLnTx/>
                <a:uFillTx/>
                <a:latin typeface="Times New Roman" pitchFamily="18" charset="0"/>
                <a:ea typeface="Arial-Rounded"/>
                <a:cs typeface="Times New Roman" pitchFamily="18" charset="0"/>
              </a:rPr>
              <a:t>Bài</a:t>
            </a:r>
            <a:r>
              <a:rPr kumimoji="0" lang="vi-VN" sz="4500" b="1" i="0" u="none" strike="noStrike" kern="1200" cap="none" spc="0" normalizeH="0" noProof="0" dirty="0">
                <a:ln>
                  <a:noFill/>
                </a:ln>
                <a:solidFill>
                  <a:srgbClr val="FF0000"/>
                </a:solidFill>
                <a:effectLst/>
                <a:uLnTx/>
                <a:uFillTx/>
                <a:latin typeface="Times New Roman" pitchFamily="18" charset="0"/>
                <a:ea typeface="Arial-Rounded"/>
                <a:cs typeface="Times New Roman" pitchFamily="18" charset="0"/>
              </a:rPr>
              <a:t> 28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noProof="0" dirty="0">
                <a:ln>
                  <a:noFill/>
                </a:ln>
                <a:solidFill>
                  <a:srgbClr val="FF0000"/>
                </a:solidFill>
                <a:effectLst/>
                <a:uLnTx/>
                <a:uFillTx/>
                <a:latin typeface="Times New Roman" pitchFamily="18" charset="0"/>
                <a:ea typeface="Arial-Rounded"/>
                <a:cs typeface="Times New Roman" pitchFamily="18" charset="0"/>
              </a:rPr>
              <a:t> Trò chơi của bố (</a:t>
            </a:r>
            <a:r>
              <a:rPr lang="vi-VN" sz="4500" b="1" dirty="0" err="1">
                <a:solidFill>
                  <a:srgbClr val="FF0000"/>
                </a:solidFill>
                <a:latin typeface="Times New Roman" pitchFamily="18" charset="0"/>
                <a:ea typeface="Arial-Rounded"/>
                <a:cs typeface="Times New Roman" pitchFamily="18" charset="0"/>
              </a:rPr>
              <a:t>t</a:t>
            </a:r>
            <a:r>
              <a:rPr kumimoji="0" lang="en-US" sz="4500" b="1" i="0" u="none" strike="noStrike" kern="1200" cap="none" spc="0" normalizeH="0" baseline="0" noProof="0" dirty="0" err="1">
                <a:ln>
                  <a:noFill/>
                </a:ln>
                <a:solidFill>
                  <a:srgbClr val="FF0000"/>
                </a:solidFill>
                <a:effectLst/>
                <a:uLnTx/>
                <a:uFillTx/>
                <a:latin typeface="Times New Roman" pitchFamily="18" charset="0"/>
                <a:ea typeface="Arial-Rounded"/>
                <a:cs typeface="Times New Roman" pitchFamily="18" charset="0"/>
              </a:rPr>
              <a:t>iết</a:t>
            </a:r>
            <a:r>
              <a:rPr kumimoji="0" lang="en-US" sz="4500" b="1" i="0" u="none" strike="noStrike" kern="1200" cap="none" spc="0" normalizeH="0" baseline="0" noProof="0" dirty="0">
                <a:ln>
                  <a:noFill/>
                </a:ln>
                <a:solidFill>
                  <a:srgbClr val="FF0000"/>
                </a:solidFill>
                <a:effectLst/>
                <a:uLnTx/>
                <a:uFillTx/>
                <a:latin typeface="Times New Roman" pitchFamily="18" charset="0"/>
                <a:ea typeface="Arial-Rounded"/>
                <a:cs typeface="Times New Roman" pitchFamily="18" charset="0"/>
              </a:rPr>
              <a:t> 4</a:t>
            </a:r>
            <a:r>
              <a:rPr kumimoji="0" lang="vi-VN" sz="4500" b="1" i="0" u="none" strike="noStrike" kern="1200" cap="none" spc="0" normalizeH="0" baseline="0" noProof="0" dirty="0">
                <a:ln>
                  <a:noFill/>
                </a:ln>
                <a:solidFill>
                  <a:srgbClr val="FF0000"/>
                </a:solidFill>
                <a:effectLst/>
                <a:uLnTx/>
                <a:uFillTx/>
                <a:latin typeface="Times New Roman" pitchFamily="18" charset="0"/>
                <a:ea typeface="Arial-Rounded"/>
                <a:cs typeface="Times New Roman" pitchFamily="18" charset="0"/>
              </a:rPr>
              <a:t>)</a:t>
            </a:r>
            <a:endParaRPr kumimoji="0" lang="en-US" sz="4500" b="1" i="0" u="none" strike="noStrike" kern="1200" cap="none" spc="0" normalizeH="0" baseline="0" noProof="0" dirty="0">
              <a:ln>
                <a:noFill/>
              </a:ln>
              <a:solidFill>
                <a:srgbClr val="FF0000"/>
              </a:solidFill>
              <a:effectLst/>
              <a:uLnTx/>
              <a:uFillTx/>
              <a:latin typeface="Times New Roman" pitchFamily="18" charset="0"/>
              <a:ea typeface="Arial-Rounded"/>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FF0000"/>
                </a:solidFill>
                <a:effectLst/>
                <a:uLnTx/>
                <a:uFillTx/>
                <a:latin typeface="Times New Roman" pitchFamily="18" charset="0"/>
                <a:ea typeface="Arial-Rounded"/>
                <a:cs typeface="Times New Roman" pitchFamily="18" charset="0"/>
              </a:rPr>
              <a:t>Luyện</a:t>
            </a:r>
            <a:r>
              <a:rPr kumimoji="0" lang="en-US" sz="4500" b="1" i="0" u="none" strike="noStrike" kern="1200" cap="none" spc="0" normalizeH="0" baseline="0" noProof="0" dirty="0">
                <a:ln>
                  <a:noFill/>
                </a:ln>
                <a:solidFill>
                  <a:srgbClr val="FF0000"/>
                </a:solidFill>
                <a:effectLst/>
                <a:uLnTx/>
                <a:uFillTx/>
                <a:latin typeface="Times New Roman" pitchFamily="18" charset="0"/>
                <a:ea typeface="Arial-Rounded"/>
                <a:cs typeface="Times New Roman" pitchFamily="18" charset="0"/>
              </a:rPr>
              <a:t> </a:t>
            </a:r>
            <a:r>
              <a:rPr kumimoji="0" lang="en-US" sz="4500" b="1" i="0" u="none" strike="noStrike" kern="1200" cap="none" spc="0" normalizeH="0" baseline="0" noProof="0" dirty="0" err="1">
                <a:ln>
                  <a:noFill/>
                </a:ln>
                <a:solidFill>
                  <a:srgbClr val="FF0000"/>
                </a:solidFill>
                <a:effectLst/>
                <a:uLnTx/>
                <a:uFillTx/>
                <a:latin typeface="Times New Roman" pitchFamily="18" charset="0"/>
                <a:ea typeface="Arial-Rounded"/>
                <a:cs typeface="Times New Roman" pitchFamily="18" charset="0"/>
              </a:rPr>
              <a:t>từ</a:t>
            </a:r>
            <a:r>
              <a:rPr kumimoji="0" lang="en-US" sz="4500" b="1" i="0" u="none" strike="noStrike" kern="1200" cap="none" spc="0" normalizeH="0" baseline="0" noProof="0" dirty="0">
                <a:ln>
                  <a:noFill/>
                </a:ln>
                <a:solidFill>
                  <a:srgbClr val="FF0000"/>
                </a:solidFill>
                <a:effectLst/>
                <a:uLnTx/>
                <a:uFillTx/>
                <a:latin typeface="Times New Roman" pitchFamily="18" charset="0"/>
                <a:ea typeface="Arial-Rounded"/>
                <a:cs typeface="Times New Roman" pitchFamily="18" charset="0"/>
              </a:rPr>
              <a:t> </a:t>
            </a:r>
            <a:r>
              <a:rPr kumimoji="0" lang="en-US" sz="4500" b="1" i="0" u="none" strike="noStrike" kern="1200" cap="none" spc="0" normalizeH="0" baseline="0" noProof="0" dirty="0" err="1">
                <a:ln>
                  <a:noFill/>
                </a:ln>
                <a:solidFill>
                  <a:srgbClr val="FF0000"/>
                </a:solidFill>
                <a:effectLst/>
                <a:uLnTx/>
                <a:uFillTx/>
                <a:latin typeface="Times New Roman" pitchFamily="18" charset="0"/>
                <a:ea typeface="Arial-Rounded"/>
                <a:cs typeface="Times New Roman" pitchFamily="18" charset="0"/>
              </a:rPr>
              <a:t>và</a:t>
            </a:r>
            <a:r>
              <a:rPr kumimoji="0" lang="en-US" sz="4500" b="1" i="0" u="none" strike="noStrike" kern="1200" cap="none" spc="0" normalizeH="0" baseline="0" noProof="0" dirty="0">
                <a:ln>
                  <a:noFill/>
                </a:ln>
                <a:solidFill>
                  <a:srgbClr val="FF0000"/>
                </a:solidFill>
                <a:effectLst/>
                <a:uLnTx/>
                <a:uFillTx/>
                <a:latin typeface="Times New Roman" pitchFamily="18" charset="0"/>
                <a:ea typeface="Arial-Rounded"/>
                <a:cs typeface="Times New Roman" pitchFamily="18" charset="0"/>
              </a:rPr>
              <a:t> </a:t>
            </a:r>
            <a:r>
              <a:rPr kumimoji="0" lang="en-US" sz="4500" b="1" i="0" u="none" strike="noStrike" kern="1200" cap="none" spc="0" normalizeH="0" baseline="0" noProof="0" dirty="0" err="1">
                <a:ln>
                  <a:noFill/>
                </a:ln>
                <a:solidFill>
                  <a:srgbClr val="FF0000"/>
                </a:solidFill>
                <a:effectLst/>
                <a:uLnTx/>
                <a:uFillTx/>
                <a:latin typeface="Times New Roman" pitchFamily="18" charset="0"/>
                <a:ea typeface="Arial-Rounded"/>
                <a:cs typeface="Times New Roman" pitchFamily="18" charset="0"/>
              </a:rPr>
              <a:t>câu</a:t>
            </a:r>
            <a:endParaRPr kumimoji="0" lang="en-US" sz="4500" b="1" i="0" u="none" strike="noStrike" kern="1200" cap="none" spc="0" normalizeH="0" baseline="0" noProof="0" dirty="0">
              <a:ln>
                <a:noFill/>
              </a:ln>
              <a:solidFill>
                <a:srgbClr val="FF0000"/>
              </a:solidFill>
              <a:effectLst/>
              <a:uLnTx/>
              <a:uFillTx/>
              <a:latin typeface="Times New Roman" pitchFamily="18" charset="0"/>
              <a:ea typeface="Arial-Rounded"/>
              <a:cs typeface="Times New Roman" pitchFamily="18" charset="0"/>
            </a:endParaRPr>
          </a:p>
        </p:txBody>
      </p:sp>
      <p:sp>
        <p:nvSpPr>
          <p:cNvPr id="3" name="Rounded Rectangle 2"/>
          <p:cNvSpPr/>
          <p:nvPr/>
        </p:nvSpPr>
        <p:spPr>
          <a:xfrm>
            <a:off x="9291782" y="89234"/>
            <a:ext cx="2900218" cy="18472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748374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t="68889" r="140"/>
          <a:stretch/>
        </p:blipFill>
        <p:spPr>
          <a:xfrm>
            <a:off x="290630" y="4724400"/>
            <a:ext cx="11600375" cy="2133600"/>
          </a:xfrm>
          <a:prstGeom prst="rect">
            <a:avLst/>
          </a:prstGeom>
        </p:spPr>
      </p:pic>
      <p:sp>
        <p:nvSpPr>
          <p:cNvPr id="3" name="TextBox 2"/>
          <p:cNvSpPr txBox="1"/>
          <p:nvPr/>
        </p:nvSpPr>
        <p:spPr>
          <a:xfrm>
            <a:off x="2597675" y="659619"/>
            <a:ext cx="5486271" cy="839108"/>
          </a:xfrm>
          <a:prstGeom prst="rect">
            <a:avLst/>
          </a:prstGeom>
          <a:noFill/>
        </p:spPr>
        <p:txBody>
          <a:bodyPr wrap="square" lIns="88614" tIns="44307" rIns="88614" bIns="44307" rtlCol="0">
            <a:spAutoFit/>
          </a:bodyPr>
          <a:lstStyle/>
          <a:p>
            <a:pPr algn="just">
              <a:lnSpc>
                <a:spcPct val="125000"/>
              </a:lnSpc>
              <a:spcBef>
                <a:spcPts val="647"/>
              </a:spcBef>
            </a:pPr>
            <a:r>
              <a:rPr lang="en-US" sz="4232" b="1" dirty="0">
                <a:solidFill>
                  <a:srgbClr val="0070C0"/>
                </a:solidFill>
                <a:latin typeface="iCiel Crocante" panose="02000000000000000000" pitchFamily="2" charset="0"/>
                <a:ea typeface="Cambria" panose="02040503050406030204" pitchFamily="18" charset="0"/>
                <a:cs typeface="Arial" panose="020B0604020202020204" pitchFamily="34" charset="0"/>
              </a:rPr>
              <a:t>YÊU CẦU CẦN ĐẠT:</a:t>
            </a:r>
            <a:endParaRPr lang="vi-VN" sz="4232" b="1" dirty="0">
              <a:solidFill>
                <a:srgbClr val="0070C0"/>
              </a:solidFill>
              <a:ea typeface="Cambria" panose="02040503050406030204" pitchFamily="18" charset="0"/>
              <a:cs typeface="Arial" panose="020B0604020202020204" pitchFamily="34" charset="0"/>
            </a:endParaRPr>
          </a:p>
        </p:txBody>
      </p:sp>
      <p:grpSp>
        <p:nvGrpSpPr>
          <p:cNvPr id="6" name="Group 5"/>
          <p:cNvGrpSpPr/>
          <p:nvPr/>
        </p:nvGrpSpPr>
        <p:grpSpPr>
          <a:xfrm>
            <a:off x="2783822" y="2342650"/>
            <a:ext cx="8396433" cy="1859317"/>
            <a:chOff x="2262744" y="1494923"/>
            <a:chExt cx="8016240" cy="1579562"/>
          </a:xfrm>
        </p:grpSpPr>
        <p:grpSp>
          <p:nvGrpSpPr>
            <p:cNvPr id="8" name="Group 3"/>
            <p:cNvGrpSpPr>
              <a:grpSpLocks/>
            </p:cNvGrpSpPr>
            <p:nvPr/>
          </p:nvGrpSpPr>
          <p:grpSpPr bwMode="auto">
            <a:xfrm>
              <a:off x="2262744" y="1494923"/>
              <a:ext cx="762000" cy="665162"/>
              <a:chOff x="1110" y="2656"/>
              <a:chExt cx="1549" cy="1351"/>
            </a:xfrm>
          </p:grpSpPr>
          <p:sp>
            <p:nvSpPr>
              <p:cNvPr id="15" name="AutoShape 4"/>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2302">
                  <a:solidFill>
                    <a:prstClr val="black"/>
                  </a:solidFill>
                </a:endParaRPr>
              </a:p>
            </p:txBody>
          </p:sp>
          <p:sp>
            <p:nvSpPr>
              <p:cNvPr id="16" name="AutoShape 5"/>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2302">
                  <a:solidFill>
                    <a:prstClr val="black"/>
                  </a:solidFill>
                </a:endParaRPr>
              </a:p>
            </p:txBody>
          </p:sp>
          <p:sp>
            <p:nvSpPr>
              <p:cNvPr id="17" name="AutoShape 6"/>
              <p:cNvSpPr>
                <a:spLocks noChangeArrowheads="1"/>
              </p:cNvSpPr>
              <p:nvPr/>
            </p:nvSpPr>
            <p:spPr bwMode="gray">
              <a:xfrm>
                <a:off x="1200" y="2737"/>
                <a:ext cx="1349" cy="1167"/>
              </a:xfrm>
              <a:prstGeom prst="hexagon">
                <a:avLst>
                  <a:gd name="adj" fmla="val 28896"/>
                  <a:gd name="vf" fmla="val 115470"/>
                </a:avLst>
              </a:prstGeom>
              <a:solidFill>
                <a:srgbClr val="00B0F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005" b="1" dirty="0">
                    <a:solidFill>
                      <a:prstClr val="white"/>
                    </a:solidFill>
                    <a:latin typeface="Arial" panose="020B0604020202020204" pitchFamily="34" charset="0"/>
                  </a:rPr>
                  <a:t>1</a:t>
                </a:r>
              </a:p>
            </p:txBody>
          </p:sp>
        </p:grpSp>
        <p:grpSp>
          <p:nvGrpSpPr>
            <p:cNvPr id="9" name="Group 7"/>
            <p:cNvGrpSpPr>
              <a:grpSpLocks/>
            </p:cNvGrpSpPr>
            <p:nvPr/>
          </p:nvGrpSpPr>
          <p:grpSpPr bwMode="auto">
            <a:xfrm>
              <a:off x="2262744" y="2409323"/>
              <a:ext cx="762000" cy="665162"/>
              <a:chOff x="3174" y="2656"/>
              <a:chExt cx="1549" cy="1351"/>
            </a:xfrm>
          </p:grpSpPr>
          <p:sp>
            <p:nvSpPr>
              <p:cNvPr id="12" name="AutoShape 8"/>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2302">
                  <a:solidFill>
                    <a:prstClr val="black"/>
                  </a:solidFill>
                </a:endParaRPr>
              </a:p>
            </p:txBody>
          </p:sp>
          <p:sp>
            <p:nvSpPr>
              <p:cNvPr id="13" name="AutoShape 9"/>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2302">
                  <a:solidFill>
                    <a:prstClr val="black"/>
                  </a:solidFill>
                </a:endParaRPr>
              </a:p>
            </p:txBody>
          </p:sp>
          <p:sp>
            <p:nvSpPr>
              <p:cNvPr id="14" name="AutoShape 10"/>
              <p:cNvSpPr>
                <a:spLocks noChangeArrowheads="1"/>
              </p:cNvSpPr>
              <p:nvPr/>
            </p:nvSpPr>
            <p:spPr bwMode="gray">
              <a:xfrm>
                <a:off x="3264" y="2737"/>
                <a:ext cx="1349" cy="1167"/>
              </a:xfrm>
              <a:prstGeom prst="hexagon">
                <a:avLst>
                  <a:gd name="adj" fmla="val 28896"/>
                  <a:gd name="vf" fmla="val 11547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005" b="1" dirty="0">
                    <a:solidFill>
                      <a:srgbClr val="FFFF00"/>
                    </a:solidFill>
                    <a:latin typeface="Arial" panose="020B0604020202020204" pitchFamily="34" charset="0"/>
                  </a:rPr>
                  <a:t>2</a:t>
                </a:r>
              </a:p>
            </p:txBody>
          </p:sp>
        </p:grpSp>
        <p:sp>
          <p:nvSpPr>
            <p:cNvPr id="10" name="Line 11"/>
            <p:cNvSpPr>
              <a:spLocks noChangeShapeType="1"/>
            </p:cNvSpPr>
            <p:nvPr/>
          </p:nvSpPr>
          <p:spPr bwMode="auto">
            <a:xfrm>
              <a:off x="2872344" y="2104523"/>
              <a:ext cx="740664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2302">
                <a:solidFill>
                  <a:prstClr val="black"/>
                </a:solidFill>
              </a:endParaRPr>
            </a:p>
          </p:txBody>
        </p:sp>
        <p:sp>
          <p:nvSpPr>
            <p:cNvPr id="11" name="Line 14"/>
            <p:cNvSpPr>
              <a:spLocks noChangeShapeType="1"/>
            </p:cNvSpPr>
            <p:nvPr/>
          </p:nvSpPr>
          <p:spPr bwMode="auto">
            <a:xfrm>
              <a:off x="2872344" y="3018923"/>
              <a:ext cx="740664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2302">
                <a:solidFill>
                  <a:prstClr val="black"/>
                </a:solidFill>
              </a:endParaRPr>
            </a:p>
          </p:txBody>
        </p:sp>
      </p:grpSp>
      <p:pic>
        <p:nvPicPr>
          <p:cNvPr id="1026" name="Picture 2" descr="Premium Vector | Cute happy kid girl read under the t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757" b="100000" l="479" r="95048"/>
                    </a14:imgEffect>
                  </a14:imgLayer>
                </a14:imgProps>
              </a:ext>
              <a:ext uri="{28A0092B-C50C-407E-A947-70E740481C1C}">
                <a14:useLocalDpi xmlns:a14="http://schemas.microsoft.com/office/drawing/2010/main" val="0"/>
              </a:ext>
            </a:extLst>
          </a:blip>
          <a:srcRect l="9584" r="8957"/>
          <a:stretch/>
        </p:blipFill>
        <p:spPr bwMode="auto">
          <a:xfrm>
            <a:off x="126146" y="2628077"/>
            <a:ext cx="2999442" cy="40861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Rainbow Clipart For Free Download - Kids School Clipart , Free Transparent  Clipart - ClipartKey"/>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812" b="99729" l="556" r="1000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356296">
            <a:off x="8643715" y="284155"/>
            <a:ext cx="3172709" cy="1842017"/>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71"/>
          <p:cNvSpPr txBox="1"/>
          <p:nvPr/>
        </p:nvSpPr>
        <p:spPr>
          <a:xfrm>
            <a:off x="3811649" y="2485336"/>
            <a:ext cx="8307426" cy="934967"/>
          </a:xfrm>
          <a:prstGeom prst="rect">
            <a:avLst/>
          </a:prstGeom>
          <a:noFill/>
          <a:ln w="9525">
            <a:noFill/>
          </a:ln>
        </p:spPr>
        <p:txBody>
          <a:bodyPr wrap="square" lIns="88614" tIns="44307" rIns="88614" bIns="44307">
            <a:spAutoFit/>
          </a:bodyPr>
          <a:lstStyle/>
          <a:p>
            <a:pPr lvl="0" eaLnBrk="0" hangingPunct="0"/>
            <a:r>
              <a:rPr lang="en-US" altLang="zh-CN" sz="2747"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Phát</a:t>
            </a:r>
            <a:r>
              <a:rPr lang="en-US" altLang="zh-CN" sz="2747"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47"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triển</a:t>
            </a:r>
            <a:r>
              <a:rPr lang="en-US" altLang="zh-CN" sz="2747"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47"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vốn</a:t>
            </a:r>
            <a:r>
              <a:rPr lang="en-US" altLang="zh-CN" sz="2747"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47"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zh-CN" sz="2747"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47"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chỉ</a:t>
            </a:r>
            <a:r>
              <a:rPr lang="en-US" altLang="zh-CN" sz="2747"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47"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tình</a:t>
            </a:r>
            <a:r>
              <a:rPr lang="en-US" altLang="zh-CN" sz="2747"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47"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cảm</a:t>
            </a:r>
            <a:r>
              <a:rPr lang="en-US" altLang="zh-CN" sz="2747"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47"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2747"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47"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altLang="zh-CN" sz="2747"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47"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thân</a:t>
            </a:r>
            <a:r>
              <a:rPr lang="en-US" altLang="zh-CN" sz="2747"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47"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2747"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47"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gia</a:t>
            </a:r>
            <a:r>
              <a:rPr lang="en-US" altLang="zh-CN" sz="2747"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47"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đình</a:t>
            </a:r>
            <a:r>
              <a:rPr lang="en-US" altLang="zh-CN" sz="2747"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2747"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TextBox 71"/>
          <p:cNvSpPr txBox="1"/>
          <p:nvPr/>
        </p:nvSpPr>
        <p:spPr>
          <a:xfrm>
            <a:off x="3780286" y="4514308"/>
            <a:ext cx="7108047" cy="934967"/>
          </a:xfrm>
          <a:prstGeom prst="rect">
            <a:avLst/>
          </a:prstGeom>
          <a:noFill/>
          <a:ln w="9525">
            <a:noFill/>
          </a:ln>
        </p:spPr>
        <p:txBody>
          <a:bodyPr wrap="square" lIns="88614" tIns="44307" rIns="88614" bIns="44307">
            <a:spAutoFit/>
          </a:bodyPr>
          <a:lstStyle/>
          <a:p>
            <a:pPr lvl="0" eaLnBrk="0" hangingPunct="0"/>
            <a:r>
              <a:rPr lang="en-US" altLang="zh-CN" sz="2747"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Biết</a:t>
            </a:r>
            <a:r>
              <a:rPr lang="en-US" altLang="zh-CN" sz="2747"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47"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sử</a:t>
            </a:r>
            <a:r>
              <a:rPr lang="en-US" altLang="zh-CN" sz="2747"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47"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dụng</a:t>
            </a:r>
            <a:r>
              <a:rPr lang="en-US" altLang="zh-CN" sz="2747"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47"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dấu</a:t>
            </a:r>
            <a:r>
              <a:rPr lang="en-US" altLang="zh-CN" sz="2747"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47"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chấm</a:t>
            </a:r>
            <a:r>
              <a:rPr lang="en-US" altLang="zh-CN" sz="2747"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47"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dấu</a:t>
            </a:r>
            <a:r>
              <a:rPr lang="en-US" altLang="zh-CN" sz="2747"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47"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chấm</a:t>
            </a:r>
            <a:r>
              <a:rPr lang="en-US" altLang="zh-CN" sz="2747"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47"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hỏi</a:t>
            </a:r>
            <a:r>
              <a:rPr lang="en-US" altLang="zh-CN" sz="2747"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47"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dấu</a:t>
            </a:r>
            <a:r>
              <a:rPr lang="en-US" altLang="zh-CN" sz="2747"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47"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chấm</a:t>
            </a:r>
            <a:r>
              <a:rPr lang="en-US" altLang="zh-CN" sz="2747"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than </a:t>
            </a:r>
            <a:r>
              <a:rPr lang="en-US" altLang="zh-CN" sz="2747"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2747"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47"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altLang="zh-CN" sz="2747"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47"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đối</a:t>
            </a:r>
            <a:r>
              <a:rPr lang="en-US" altLang="zh-CN" sz="2747"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47"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thoại</a:t>
            </a:r>
            <a:r>
              <a:rPr lang="en-US" altLang="zh-CN" sz="2747"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2747"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71">
            <a:extLst>
              <a:ext uri="{FF2B5EF4-FFF2-40B4-BE49-F238E27FC236}">
                <a16:creationId xmlns:a16="http://schemas.microsoft.com/office/drawing/2014/main" id="{72534A5E-1498-2173-AF4C-3E39AF4839FC}"/>
              </a:ext>
            </a:extLst>
          </p:cNvPr>
          <p:cNvSpPr txBox="1"/>
          <p:nvPr/>
        </p:nvSpPr>
        <p:spPr>
          <a:xfrm>
            <a:off x="3930233" y="3507563"/>
            <a:ext cx="8307426" cy="512224"/>
          </a:xfrm>
          <a:prstGeom prst="rect">
            <a:avLst/>
          </a:prstGeom>
          <a:noFill/>
          <a:ln w="9525">
            <a:noFill/>
          </a:ln>
        </p:spPr>
        <p:txBody>
          <a:bodyPr wrap="square" lIns="88614" tIns="44307" rIns="88614" bIns="44307">
            <a:spAutoFit/>
          </a:bodyPr>
          <a:lstStyle/>
          <a:p>
            <a:pPr lvl="0" eaLnBrk="0" hangingPunct="0"/>
            <a:r>
              <a:rPr lang="en-US" altLang="zh-CN" sz="2747"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Nắm</a:t>
            </a:r>
            <a:r>
              <a:rPr lang="en-US" altLang="zh-CN" sz="2747"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47"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altLang="zh-CN" sz="2747"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47"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altLang="zh-CN" sz="2747"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47"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số</a:t>
            </a:r>
            <a:r>
              <a:rPr lang="en-US" altLang="zh-CN" sz="2747"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47"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zh-CN" sz="2747"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47"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chỉ</a:t>
            </a:r>
            <a:r>
              <a:rPr lang="en-US" altLang="zh-CN" sz="2747"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47"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tính</a:t>
            </a:r>
            <a:r>
              <a:rPr lang="en-US" altLang="zh-CN" sz="2747"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47"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cách</a:t>
            </a:r>
            <a:r>
              <a:rPr lang="en-US" altLang="zh-CN" sz="2747"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47"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2747"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47"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altLang="zh-CN" sz="2747"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2747"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AutoShape 6">
            <a:extLst>
              <a:ext uri="{FF2B5EF4-FFF2-40B4-BE49-F238E27FC236}">
                <a16:creationId xmlns:a16="http://schemas.microsoft.com/office/drawing/2014/main" id="{6DCF9A91-44C4-E336-77D2-398A231DF2BF}"/>
              </a:ext>
            </a:extLst>
          </p:cNvPr>
          <p:cNvSpPr>
            <a:spLocks noChangeArrowheads="1"/>
          </p:cNvSpPr>
          <p:nvPr/>
        </p:nvSpPr>
        <p:spPr bwMode="gray">
          <a:xfrm>
            <a:off x="2989917" y="4696895"/>
            <a:ext cx="695088" cy="676331"/>
          </a:xfrm>
          <a:prstGeom prst="hexagon">
            <a:avLst>
              <a:gd name="adj" fmla="val 28896"/>
              <a:gd name="vf" fmla="val 115470"/>
            </a:avLst>
          </a:prstGeom>
          <a:solidFill>
            <a:srgbClr val="00B0F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005" b="1" dirty="0">
                <a:solidFill>
                  <a:srgbClr val="FFFF00"/>
                </a:solidFill>
                <a:latin typeface="Arial" panose="020B0604020202020204" pitchFamily="34" charset="0"/>
              </a:rPr>
              <a:t>3</a:t>
            </a:r>
          </a:p>
        </p:txBody>
      </p:sp>
    </p:spTree>
    <p:extLst>
      <p:ext uri="{BB962C8B-B14F-4D97-AF65-F5344CB8AC3E}">
        <p14:creationId xmlns:p14="http://schemas.microsoft.com/office/powerpoint/2010/main" val="22212823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barn(inVertical)">
                                      <p:cBhvr>
                                        <p:cTn id="15" dur="500"/>
                                        <p:tgtEl>
                                          <p:spTgt spid="3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p:bldP spid="35"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EF64D-524D-4B5A-9697-E01951A0C57E}"/>
              </a:ext>
            </a:extLst>
          </p:cNvPr>
          <p:cNvSpPr>
            <a:spLocks noGrp="1"/>
          </p:cNvSpPr>
          <p:nvPr>
            <p:ph type="title"/>
          </p:nvPr>
        </p:nvSpPr>
        <p:spPr>
          <a:xfrm>
            <a:off x="1953126" y="1167703"/>
            <a:ext cx="10515600" cy="1325563"/>
          </a:xfrm>
        </p:spPr>
        <p:txBody>
          <a:bodyPr>
            <a:normAutofit/>
          </a:bodyPr>
          <a:lstStyle/>
          <a:p>
            <a:r>
              <a:rPr lang="en-US" sz="3000" b="1" i="0" dirty="0">
                <a:solidFill>
                  <a:srgbClr val="000000"/>
                </a:solidFill>
                <a:effectLst/>
                <a:latin typeface="Times New Roman" pitchFamily="18" charset="0"/>
                <a:ea typeface="Arial-Rounded" panose="020B0500000000000000" pitchFamily="34" charset="0"/>
                <a:cs typeface="Times New Roman" pitchFamily="18" charset="0"/>
              </a:rPr>
              <a:t>1. </a:t>
            </a:r>
            <a:r>
              <a:rPr lang="vi-VN" sz="3000" b="1" i="0" dirty="0">
                <a:solidFill>
                  <a:srgbClr val="000000"/>
                </a:solidFill>
                <a:effectLst/>
                <a:latin typeface="Times New Roman" pitchFamily="18" charset="0"/>
                <a:ea typeface="Arial-Rounded" panose="020B0500000000000000" pitchFamily="34" charset="0"/>
                <a:cs typeface="Times New Roman" pitchFamily="18" charset="0"/>
              </a:rPr>
              <a:t>Những từ chỉ tình cảm của người thân trong gia đình</a:t>
            </a:r>
            <a:r>
              <a:rPr lang="en-US" sz="3000" b="1" i="0" dirty="0">
                <a:solidFill>
                  <a:srgbClr val="000000"/>
                </a:solidFill>
                <a:effectLst/>
                <a:latin typeface="Times New Roman" pitchFamily="18" charset="0"/>
                <a:ea typeface="Arial-Rounded" panose="020B0500000000000000" pitchFamily="34" charset="0"/>
                <a:cs typeface="Times New Roman" pitchFamily="18" charset="0"/>
              </a:rPr>
              <a:t>?</a:t>
            </a:r>
            <a:endParaRPr lang="en-US" sz="3000" b="1" dirty="0">
              <a:latin typeface="Times New Roman" pitchFamily="18" charset="0"/>
              <a:ea typeface="Arial-Rounded" panose="020B0500000000000000" pitchFamily="34" charset="0"/>
              <a:cs typeface="Times New Roman" pitchFamily="18" charset="0"/>
            </a:endParaRPr>
          </a:p>
        </p:txBody>
      </p:sp>
      <p:sp>
        <p:nvSpPr>
          <p:cNvPr id="5" name="Rectangle: Rounded Corners 4">
            <a:extLst>
              <a:ext uri="{FF2B5EF4-FFF2-40B4-BE49-F238E27FC236}">
                <a16:creationId xmlns:a16="http://schemas.microsoft.com/office/drawing/2014/main" id="{98305658-AF1D-4D27-B270-898DD1D2DB0D}"/>
              </a:ext>
            </a:extLst>
          </p:cNvPr>
          <p:cNvSpPr/>
          <p:nvPr/>
        </p:nvSpPr>
        <p:spPr>
          <a:xfrm>
            <a:off x="2276253" y="2213810"/>
            <a:ext cx="2195997" cy="608573"/>
          </a:xfrm>
          <a:prstGeom prst="round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Chăm</a:t>
            </a:r>
            <a:r>
              <a:rPr kumimoji="0" lang="en-US"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sóc</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endParaRPr>
          </a:p>
        </p:txBody>
      </p:sp>
      <p:sp>
        <p:nvSpPr>
          <p:cNvPr id="6" name="Rectangle: Rounded Corners 5">
            <a:extLst>
              <a:ext uri="{FF2B5EF4-FFF2-40B4-BE49-F238E27FC236}">
                <a16:creationId xmlns:a16="http://schemas.microsoft.com/office/drawing/2014/main" id="{D06872E9-D4C5-4559-90EC-40C8D3009D88}"/>
              </a:ext>
            </a:extLst>
          </p:cNvPr>
          <p:cNvSpPr/>
          <p:nvPr/>
        </p:nvSpPr>
        <p:spPr>
          <a:xfrm>
            <a:off x="5031228" y="2213810"/>
            <a:ext cx="2195997" cy="608573"/>
          </a:xfrm>
          <a:prstGeom prst="round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Chăm</a:t>
            </a:r>
            <a:r>
              <a:rPr kumimoji="0" lang="en-US"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chỉ</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endParaRPr>
          </a:p>
        </p:txBody>
      </p:sp>
      <p:sp>
        <p:nvSpPr>
          <p:cNvPr id="7" name="Rectangle: Rounded Corners 6">
            <a:extLst>
              <a:ext uri="{FF2B5EF4-FFF2-40B4-BE49-F238E27FC236}">
                <a16:creationId xmlns:a16="http://schemas.microsoft.com/office/drawing/2014/main" id="{C914384F-0C56-421C-B125-3C3E71B2A7A7}"/>
              </a:ext>
            </a:extLst>
          </p:cNvPr>
          <p:cNvSpPr/>
          <p:nvPr/>
        </p:nvSpPr>
        <p:spPr>
          <a:xfrm>
            <a:off x="7786204" y="2213810"/>
            <a:ext cx="2195997" cy="608573"/>
          </a:xfrm>
          <a:prstGeom prst="round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Quan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tâm</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endParaRPr>
          </a:p>
        </p:txBody>
      </p:sp>
      <p:sp>
        <p:nvSpPr>
          <p:cNvPr id="8" name="Rectangle: Rounded Corners 7">
            <a:extLst>
              <a:ext uri="{FF2B5EF4-FFF2-40B4-BE49-F238E27FC236}">
                <a16:creationId xmlns:a16="http://schemas.microsoft.com/office/drawing/2014/main" id="{D7A45A6E-0144-47D9-92C1-020E889DEA09}"/>
              </a:ext>
            </a:extLst>
          </p:cNvPr>
          <p:cNvSpPr/>
          <p:nvPr/>
        </p:nvSpPr>
        <p:spPr>
          <a:xfrm>
            <a:off x="2371946" y="3462438"/>
            <a:ext cx="2195997" cy="608573"/>
          </a:xfrm>
          <a:prstGeom prst="round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Yêu</a:t>
            </a:r>
            <a:r>
              <a:rPr kumimoji="0" lang="en-US"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thương</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endParaRPr>
          </a:p>
        </p:txBody>
      </p:sp>
      <p:sp>
        <p:nvSpPr>
          <p:cNvPr id="9" name="Rectangle: Rounded Corners 8">
            <a:extLst>
              <a:ext uri="{FF2B5EF4-FFF2-40B4-BE49-F238E27FC236}">
                <a16:creationId xmlns:a16="http://schemas.microsoft.com/office/drawing/2014/main" id="{79EC6AB1-6346-40A9-88BF-34E06E287D1C}"/>
              </a:ext>
            </a:extLst>
          </p:cNvPr>
          <p:cNvSpPr/>
          <p:nvPr/>
        </p:nvSpPr>
        <p:spPr>
          <a:xfrm>
            <a:off x="5079075" y="3462439"/>
            <a:ext cx="2195997" cy="608573"/>
          </a:xfrm>
          <a:prstGeom prst="round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Kính</a:t>
            </a:r>
            <a:r>
              <a:rPr kumimoji="0" lang="en-US"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trọng</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endParaRPr>
          </a:p>
        </p:txBody>
      </p:sp>
      <p:sp>
        <p:nvSpPr>
          <p:cNvPr id="10" name="Rectangle: Rounded Corners 9">
            <a:extLst>
              <a:ext uri="{FF2B5EF4-FFF2-40B4-BE49-F238E27FC236}">
                <a16:creationId xmlns:a16="http://schemas.microsoft.com/office/drawing/2014/main" id="{48876481-241C-49DA-9661-FE2B05974F33}"/>
              </a:ext>
            </a:extLst>
          </p:cNvPr>
          <p:cNvSpPr/>
          <p:nvPr/>
        </p:nvSpPr>
        <p:spPr>
          <a:xfrm>
            <a:off x="7786204" y="3465853"/>
            <a:ext cx="2195997" cy="608573"/>
          </a:xfrm>
          <a:prstGeom prst="round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Vui</a:t>
            </a:r>
            <a:r>
              <a:rPr kumimoji="0" lang="en-US"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chơi</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277434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grpId="1" nodeType="clickEffect">
                                  <p:stCondLst>
                                    <p:cond delay="0"/>
                                  </p:stCondLst>
                                  <p:childTnLst>
                                    <p:anim calcmode="lin" valueType="num">
                                      <p:cBhvr additive="base">
                                        <p:cTn id="29" dur="500"/>
                                        <p:tgtEl>
                                          <p:spTgt spid="6"/>
                                        </p:tgtEl>
                                        <p:attrNameLst>
                                          <p:attrName>ppt_x</p:attrName>
                                        </p:attrNameLst>
                                      </p:cBhvr>
                                      <p:tavLst>
                                        <p:tav tm="0">
                                          <p:val>
                                            <p:strVal val="ppt_x"/>
                                          </p:val>
                                        </p:tav>
                                        <p:tav tm="100000">
                                          <p:val>
                                            <p:strVal val="ppt_x"/>
                                          </p:val>
                                        </p:tav>
                                      </p:tavLst>
                                    </p:anim>
                                    <p:anim calcmode="lin" valueType="num">
                                      <p:cBhvr additive="base">
                                        <p:cTn id="30" dur="500"/>
                                        <p:tgtEl>
                                          <p:spTgt spid="6"/>
                                        </p:tgtEl>
                                        <p:attrNameLst>
                                          <p:attrName>ppt_y</p:attrName>
                                        </p:attrNameLst>
                                      </p:cBhvr>
                                      <p:tavLst>
                                        <p:tav tm="0">
                                          <p:val>
                                            <p:strVal val="ppt_y"/>
                                          </p:val>
                                        </p:tav>
                                        <p:tav tm="100000">
                                          <p:val>
                                            <p:strVal val="1+ppt_h/2"/>
                                          </p:val>
                                        </p:tav>
                                      </p:tavLst>
                                    </p:anim>
                                    <p:set>
                                      <p:cBhvr>
                                        <p:cTn id="31" dur="1" fill="hold">
                                          <p:stCondLst>
                                            <p:cond delay="499"/>
                                          </p:stCondLst>
                                        </p:cTn>
                                        <p:tgtEl>
                                          <p:spTgt spid="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10"/>
                                        </p:tgtEl>
                                        <p:attrNameLst>
                                          <p:attrName>ppt_x</p:attrName>
                                        </p:attrNameLst>
                                      </p:cBhvr>
                                      <p:tavLst>
                                        <p:tav tm="0">
                                          <p:val>
                                            <p:strVal val="ppt_x"/>
                                          </p:val>
                                        </p:tav>
                                        <p:tav tm="100000">
                                          <p:val>
                                            <p:strVal val="ppt_x"/>
                                          </p:val>
                                        </p:tav>
                                      </p:tavLst>
                                    </p:anim>
                                    <p:anim calcmode="lin" valueType="num">
                                      <p:cBhvr additive="base">
                                        <p:cTn id="36" dur="500"/>
                                        <p:tgtEl>
                                          <p:spTgt spid="10"/>
                                        </p:tgtEl>
                                        <p:attrNameLst>
                                          <p:attrName>ppt_y</p:attrName>
                                        </p:attrNameLst>
                                      </p:cBhvr>
                                      <p:tavLst>
                                        <p:tav tm="0">
                                          <p:val>
                                            <p:strVal val="ppt_y"/>
                                          </p:val>
                                        </p:tav>
                                        <p:tav tm="100000">
                                          <p:val>
                                            <p:strVal val="1+ppt_h/2"/>
                                          </p:val>
                                        </p:tav>
                                      </p:tavLst>
                                    </p:anim>
                                    <p:set>
                                      <p:cBhvr>
                                        <p:cTn id="3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6" grpId="1" animBg="1"/>
      <p:bldP spid="7" grpId="0" animBg="1"/>
      <p:bldP spid="8" grpId="0" animBg="1"/>
      <p:bldP spid="9" grpId="0" animBg="1"/>
      <p:bldP spid="10" grpId="0" animBg="1"/>
      <p:bldP spid="1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AA440-787A-4B1B-A9D0-E8833E6F46EA}"/>
              </a:ext>
            </a:extLst>
          </p:cNvPr>
          <p:cNvSpPr txBox="1">
            <a:spLocks/>
          </p:cNvSpPr>
          <p:nvPr/>
        </p:nvSpPr>
        <p:spPr>
          <a:xfrm>
            <a:off x="211910" y="546434"/>
            <a:ext cx="11910973"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rPr>
              <a:t>2.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Arial-Rounded" panose="020B0500000000000000" pitchFamily="34" charset="0"/>
                <a:cs typeface="Times New Roman" pitchFamily="18" charset="0"/>
              </a:rPr>
              <a:t>Tìm</a:t>
            </a:r>
            <a:r>
              <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Arial-Rounded" panose="020B0500000000000000" pitchFamily="34" charset="0"/>
                <a:cs typeface="Times New Roman" pitchFamily="18" charset="0"/>
              </a:rPr>
              <a:t>từ</a:t>
            </a:r>
            <a:r>
              <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Arial-Rounded" panose="020B0500000000000000" pitchFamily="34" charset="0"/>
                <a:cs typeface="Times New Roman" pitchFamily="18" charset="0"/>
              </a:rPr>
              <a:t>ngữ</a:t>
            </a:r>
            <a:r>
              <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Arial-Rounded" panose="020B0500000000000000" pitchFamily="34" charset="0"/>
                <a:cs typeface="Times New Roman" pitchFamily="18" charset="0"/>
              </a:rPr>
              <a:t>bạn</a:t>
            </a:r>
            <a:r>
              <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Arial-Rounded" panose="020B0500000000000000" pitchFamily="34" charset="0"/>
                <a:cs typeface="Times New Roman" pitchFamily="18" charset="0"/>
              </a:rPr>
              <a:t>nhỏ</a:t>
            </a:r>
            <a:r>
              <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Arial-Rounded" panose="020B0500000000000000" pitchFamily="34" charset="0"/>
                <a:cs typeface="Times New Roman" pitchFamily="18" charset="0"/>
              </a:rPr>
              <a:t>nói</a:t>
            </a:r>
            <a:r>
              <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Arial-Rounded" panose="020B0500000000000000" pitchFamily="34" charset="0"/>
                <a:cs typeface="Times New Roman" pitchFamily="18" charset="0"/>
              </a:rPr>
              <a:t>về</a:t>
            </a:r>
            <a:r>
              <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Arial-Rounded" panose="020B0500000000000000" pitchFamily="34" charset="0"/>
                <a:cs typeface="Times New Roman" pitchFamily="18" charset="0"/>
              </a:rPr>
              <a:t>tính</a:t>
            </a:r>
            <a:r>
              <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Arial-Rounded" panose="020B0500000000000000" pitchFamily="34" charset="0"/>
                <a:cs typeface="Times New Roman" pitchFamily="18" charset="0"/>
              </a:rPr>
              <a:t>cách</a:t>
            </a:r>
            <a:r>
              <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Arial-Rounded" panose="020B0500000000000000" pitchFamily="34" charset="0"/>
                <a:cs typeface="Times New Roman" pitchFamily="18" charset="0"/>
              </a:rPr>
              <a:t>của</a:t>
            </a:r>
            <a:r>
              <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Arial-Rounded" panose="020B0500000000000000" pitchFamily="34" charset="0"/>
                <a:cs typeface="Times New Roman" pitchFamily="18" charset="0"/>
              </a:rPr>
              <a:t>bố</a:t>
            </a:r>
            <a:r>
              <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Arial-Rounded" panose="020B0500000000000000" pitchFamily="34" charset="0"/>
                <a:cs typeface="Times New Roman" pitchFamily="18" charset="0"/>
              </a:rPr>
              <a:t>mình</a:t>
            </a:r>
            <a:r>
              <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Arial-Rounded" panose="020B0500000000000000" pitchFamily="34" charset="0"/>
                <a:cs typeface="Times New Roman" pitchFamily="18" charset="0"/>
              </a:rPr>
              <a:t>trong</a:t>
            </a:r>
            <a:r>
              <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Arial-Rounded" panose="020B0500000000000000" pitchFamily="34" charset="0"/>
                <a:cs typeface="Times New Roman" pitchFamily="18" charset="0"/>
              </a:rPr>
              <a:t>đoạn</a:t>
            </a:r>
            <a:r>
              <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Arial-Rounded" panose="020B0500000000000000" pitchFamily="34" charset="0"/>
                <a:cs typeface="Times New Roman" pitchFamily="18" charset="0"/>
              </a:rPr>
              <a:t>văn</a:t>
            </a:r>
            <a:r>
              <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rPr>
              <a:t>:</a:t>
            </a:r>
          </a:p>
        </p:txBody>
      </p:sp>
      <p:sp useBgFill="1">
        <p:nvSpPr>
          <p:cNvPr id="3" name="Content Placeholder 2">
            <a:extLst>
              <a:ext uri="{FF2B5EF4-FFF2-40B4-BE49-F238E27FC236}">
                <a16:creationId xmlns:a16="http://schemas.microsoft.com/office/drawing/2014/main" id="{BC2D442E-7AF1-4899-A54B-6A3ED9920CB1}"/>
              </a:ext>
            </a:extLst>
          </p:cNvPr>
          <p:cNvSpPr txBox="1">
            <a:spLocks/>
          </p:cNvSpPr>
          <p:nvPr/>
        </p:nvSpPr>
        <p:spPr>
          <a:xfrm>
            <a:off x="336698" y="1899611"/>
            <a:ext cx="11855302" cy="15566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4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Khi dạy em học, bố rất kiên nhẫn. Khi chơi cùng em, bố rất vui vẻ và hài hước. Mỗi khi em mắc lỗi, bố rất nghiêm khắc dạy bảo nhưng cũng dễ tha thứ.</a:t>
            </a:r>
            <a:endParaRPr kumimoji="0" lang="en-US" sz="4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endParaRPr>
          </a:p>
        </p:txBody>
      </p:sp>
      <p:cxnSp>
        <p:nvCxnSpPr>
          <p:cNvPr id="4" name="Straight Connector 3">
            <a:extLst>
              <a:ext uri="{FF2B5EF4-FFF2-40B4-BE49-F238E27FC236}">
                <a16:creationId xmlns:a16="http://schemas.microsoft.com/office/drawing/2014/main" id="{8979429B-AF87-45FA-A8C9-8FB67EC9233F}"/>
              </a:ext>
            </a:extLst>
          </p:cNvPr>
          <p:cNvCxnSpPr/>
          <p:nvPr/>
        </p:nvCxnSpPr>
        <p:spPr>
          <a:xfrm>
            <a:off x="6685547" y="2460318"/>
            <a:ext cx="2054416"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5" name="Straight Connector 4">
            <a:extLst>
              <a:ext uri="{FF2B5EF4-FFF2-40B4-BE49-F238E27FC236}">
                <a16:creationId xmlns:a16="http://schemas.microsoft.com/office/drawing/2014/main" id="{F897661D-8AB6-46F2-9BA7-076576A33C41}"/>
              </a:ext>
            </a:extLst>
          </p:cNvPr>
          <p:cNvCxnSpPr>
            <a:cxnSpLocks/>
          </p:cNvCxnSpPr>
          <p:nvPr/>
        </p:nvCxnSpPr>
        <p:spPr>
          <a:xfrm>
            <a:off x="2785589" y="3046508"/>
            <a:ext cx="1250026"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6" name="Straight Connector 5">
            <a:extLst>
              <a:ext uri="{FF2B5EF4-FFF2-40B4-BE49-F238E27FC236}">
                <a16:creationId xmlns:a16="http://schemas.microsoft.com/office/drawing/2014/main" id="{8FCF1F2D-8CD0-42C5-AB39-D375F62707E1}"/>
              </a:ext>
            </a:extLst>
          </p:cNvPr>
          <p:cNvCxnSpPr>
            <a:cxnSpLocks/>
          </p:cNvCxnSpPr>
          <p:nvPr/>
        </p:nvCxnSpPr>
        <p:spPr>
          <a:xfrm>
            <a:off x="4890042" y="3046508"/>
            <a:ext cx="1882898"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7" name="Straight Connector 6">
            <a:extLst>
              <a:ext uri="{FF2B5EF4-FFF2-40B4-BE49-F238E27FC236}">
                <a16:creationId xmlns:a16="http://schemas.microsoft.com/office/drawing/2014/main" id="{A2557683-1CB6-4A8D-B200-E80157A892F6}"/>
              </a:ext>
            </a:extLst>
          </p:cNvPr>
          <p:cNvCxnSpPr>
            <a:cxnSpLocks/>
          </p:cNvCxnSpPr>
          <p:nvPr/>
        </p:nvCxnSpPr>
        <p:spPr>
          <a:xfrm>
            <a:off x="1157409" y="3679424"/>
            <a:ext cx="2776638" cy="0"/>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8" name="Rounded Rectangle 7"/>
          <p:cNvSpPr/>
          <p:nvPr/>
        </p:nvSpPr>
        <p:spPr>
          <a:xfrm>
            <a:off x="9291782" y="89234"/>
            <a:ext cx="2900218" cy="1847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36571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86D3B10-1A97-48DB-964E-8ED116CB7DB7}"/>
              </a:ext>
            </a:extLst>
          </p:cNvPr>
          <p:cNvSpPr txBox="1"/>
          <p:nvPr/>
        </p:nvSpPr>
        <p:spPr>
          <a:xfrm>
            <a:off x="1443997" y="576924"/>
            <a:ext cx="10767701" cy="1754326"/>
          </a:xfrm>
          <a:prstGeom prst="rect">
            <a:avLst/>
          </a:prstGeom>
          <a:noFill/>
        </p:spPr>
        <p:txBody>
          <a:bodyPr wrap="square" rtlCol="0">
            <a:spAutoFit/>
          </a:bodyPr>
          <a:lstStyle/>
          <a:p>
            <a:pPr defTabSz="1219170">
              <a:lnSpc>
                <a:spcPct val="150000"/>
              </a:lnSpc>
              <a:buClr>
                <a:srgbClr val="000000"/>
              </a:buClr>
            </a:pPr>
            <a:r>
              <a:rPr lang="en-US" sz="3600" b="1" kern="0" dirty="0">
                <a:solidFill>
                  <a:srgbClr val="002060"/>
                </a:solidFill>
                <a:latin typeface="Times New Roman" pitchFamily="18" charset="0"/>
                <a:ea typeface="Arial-Rounded" panose="020B0500000000000000" pitchFamily="34" charset="0"/>
                <a:cs typeface="Times New Roman" pitchFamily="18" charset="0"/>
                <a:sym typeface="Arial"/>
              </a:rPr>
              <a:t>3. </a:t>
            </a:r>
            <a:r>
              <a:rPr lang="en-US" sz="3600" b="1" kern="0" dirty="0" err="1">
                <a:solidFill>
                  <a:srgbClr val="002060"/>
                </a:solidFill>
                <a:latin typeface="Times New Roman" pitchFamily="18" charset="0"/>
                <a:ea typeface="Arial-Rounded" panose="020B0500000000000000" pitchFamily="34" charset="0"/>
                <a:cs typeface="Times New Roman" pitchFamily="18" charset="0"/>
                <a:sym typeface="Arial"/>
              </a:rPr>
              <a:t>Chọn</a:t>
            </a:r>
            <a:r>
              <a:rPr lang="en-US" sz="3600" b="1" kern="0" dirty="0">
                <a:solidFill>
                  <a:srgbClr val="002060"/>
                </a:solidFill>
                <a:latin typeface="Times New Roman" pitchFamily="18" charset="0"/>
                <a:ea typeface="Arial-Rounded" panose="020B0500000000000000" pitchFamily="34" charset="0"/>
                <a:cs typeface="Times New Roman" pitchFamily="18" charset="0"/>
                <a:sym typeface="Arial"/>
              </a:rPr>
              <a:t> </a:t>
            </a:r>
            <a:r>
              <a:rPr lang="en-US" sz="3600" b="1" i="1" kern="0" dirty="0" err="1">
                <a:solidFill>
                  <a:srgbClr val="002060"/>
                </a:solidFill>
                <a:latin typeface="Times New Roman" pitchFamily="18" charset="0"/>
                <a:ea typeface="Arial-Rounded" panose="020B0500000000000000" pitchFamily="34" charset="0"/>
                <a:cs typeface="Times New Roman" pitchFamily="18" charset="0"/>
                <a:sym typeface="Arial"/>
              </a:rPr>
              <a:t>dấu</a:t>
            </a:r>
            <a:r>
              <a:rPr lang="en-US" sz="3600" b="1" i="1" kern="0" dirty="0">
                <a:solidFill>
                  <a:srgbClr val="002060"/>
                </a:solidFill>
                <a:latin typeface="Times New Roman" pitchFamily="18" charset="0"/>
                <a:ea typeface="Arial-Rounded" panose="020B0500000000000000" pitchFamily="34" charset="0"/>
                <a:cs typeface="Times New Roman" pitchFamily="18" charset="0"/>
                <a:sym typeface="Arial"/>
              </a:rPr>
              <a:t> </a:t>
            </a:r>
            <a:r>
              <a:rPr lang="en-US" sz="3600" b="1" i="1" kern="0" dirty="0" err="1">
                <a:solidFill>
                  <a:srgbClr val="002060"/>
                </a:solidFill>
                <a:latin typeface="Times New Roman" pitchFamily="18" charset="0"/>
                <a:ea typeface="Arial-Rounded" panose="020B0500000000000000" pitchFamily="34" charset="0"/>
                <a:cs typeface="Times New Roman" pitchFamily="18" charset="0"/>
                <a:sym typeface="Arial"/>
              </a:rPr>
              <a:t>chấm</a:t>
            </a:r>
            <a:r>
              <a:rPr lang="en-US" sz="3600" b="1" kern="0" dirty="0">
                <a:solidFill>
                  <a:srgbClr val="002060"/>
                </a:solidFill>
                <a:latin typeface="Times New Roman" pitchFamily="18" charset="0"/>
                <a:ea typeface="Arial-Rounded" panose="020B0500000000000000" pitchFamily="34" charset="0"/>
                <a:cs typeface="Times New Roman" pitchFamily="18" charset="0"/>
                <a:sym typeface="Arial"/>
              </a:rPr>
              <a:t>, </a:t>
            </a:r>
            <a:r>
              <a:rPr lang="en-US" sz="3600" b="1" i="1" kern="0" dirty="0" err="1">
                <a:solidFill>
                  <a:srgbClr val="002060"/>
                </a:solidFill>
                <a:latin typeface="Times New Roman" pitchFamily="18" charset="0"/>
                <a:ea typeface="Arial-Rounded" panose="020B0500000000000000" pitchFamily="34" charset="0"/>
                <a:cs typeface="Times New Roman" pitchFamily="18" charset="0"/>
                <a:sym typeface="Arial"/>
              </a:rPr>
              <a:t>dấu</a:t>
            </a:r>
            <a:r>
              <a:rPr lang="en-US" sz="3600" b="1" i="1" kern="0" dirty="0">
                <a:solidFill>
                  <a:srgbClr val="002060"/>
                </a:solidFill>
                <a:latin typeface="Times New Roman" pitchFamily="18" charset="0"/>
                <a:ea typeface="Arial-Rounded" panose="020B0500000000000000" pitchFamily="34" charset="0"/>
                <a:cs typeface="Times New Roman" pitchFamily="18" charset="0"/>
                <a:sym typeface="Arial"/>
              </a:rPr>
              <a:t> </a:t>
            </a:r>
            <a:r>
              <a:rPr lang="en-US" sz="3600" b="1" i="1" kern="0" dirty="0" err="1">
                <a:solidFill>
                  <a:srgbClr val="002060"/>
                </a:solidFill>
                <a:latin typeface="Times New Roman" pitchFamily="18" charset="0"/>
                <a:ea typeface="Arial-Rounded" panose="020B0500000000000000" pitchFamily="34" charset="0"/>
                <a:cs typeface="Times New Roman" pitchFamily="18" charset="0"/>
                <a:sym typeface="Arial"/>
              </a:rPr>
              <a:t>chấm</a:t>
            </a:r>
            <a:r>
              <a:rPr lang="en-US" sz="3600" b="1" i="1" kern="0" dirty="0">
                <a:solidFill>
                  <a:srgbClr val="002060"/>
                </a:solidFill>
                <a:latin typeface="Times New Roman" pitchFamily="18" charset="0"/>
                <a:ea typeface="Arial-Rounded" panose="020B0500000000000000" pitchFamily="34" charset="0"/>
                <a:cs typeface="Times New Roman" pitchFamily="18" charset="0"/>
                <a:sym typeface="Arial"/>
              </a:rPr>
              <a:t> </a:t>
            </a:r>
            <a:r>
              <a:rPr lang="en-US" sz="3600" b="1" i="1" kern="0" dirty="0" err="1">
                <a:solidFill>
                  <a:srgbClr val="002060"/>
                </a:solidFill>
                <a:latin typeface="Times New Roman" pitchFamily="18" charset="0"/>
                <a:ea typeface="Arial-Rounded" panose="020B0500000000000000" pitchFamily="34" charset="0"/>
                <a:cs typeface="Times New Roman" pitchFamily="18" charset="0"/>
                <a:sym typeface="Arial"/>
              </a:rPr>
              <a:t>hỏi</a:t>
            </a:r>
            <a:r>
              <a:rPr lang="en-US" sz="3600" b="1" i="1" kern="0" dirty="0">
                <a:solidFill>
                  <a:srgbClr val="002060"/>
                </a:solidFill>
                <a:latin typeface="Times New Roman" pitchFamily="18" charset="0"/>
                <a:ea typeface="Arial-Rounded" panose="020B0500000000000000" pitchFamily="34" charset="0"/>
                <a:cs typeface="Times New Roman" pitchFamily="18" charset="0"/>
                <a:sym typeface="Arial"/>
              </a:rPr>
              <a:t> </a:t>
            </a:r>
            <a:r>
              <a:rPr lang="en-US" sz="3600" b="1" kern="0" dirty="0" err="1">
                <a:solidFill>
                  <a:srgbClr val="002060"/>
                </a:solidFill>
                <a:latin typeface="Times New Roman" pitchFamily="18" charset="0"/>
                <a:ea typeface="Arial-Rounded" panose="020B0500000000000000" pitchFamily="34" charset="0"/>
                <a:cs typeface="Times New Roman" pitchFamily="18" charset="0"/>
                <a:sym typeface="Arial"/>
              </a:rPr>
              <a:t>hoặc</a:t>
            </a:r>
            <a:r>
              <a:rPr lang="en-US" sz="3600" b="1" kern="0" dirty="0">
                <a:solidFill>
                  <a:srgbClr val="002060"/>
                </a:solidFill>
                <a:latin typeface="Times New Roman" pitchFamily="18" charset="0"/>
                <a:ea typeface="Arial-Rounded" panose="020B0500000000000000" pitchFamily="34" charset="0"/>
                <a:cs typeface="Times New Roman" pitchFamily="18" charset="0"/>
                <a:sym typeface="Arial"/>
              </a:rPr>
              <a:t> </a:t>
            </a:r>
            <a:r>
              <a:rPr lang="en-US" sz="3600" b="1" i="1" kern="0" dirty="0" err="1">
                <a:solidFill>
                  <a:srgbClr val="002060"/>
                </a:solidFill>
                <a:latin typeface="Times New Roman" pitchFamily="18" charset="0"/>
                <a:ea typeface="Arial-Rounded" panose="020B0500000000000000" pitchFamily="34" charset="0"/>
                <a:cs typeface="Times New Roman" pitchFamily="18" charset="0"/>
                <a:sym typeface="Arial"/>
              </a:rPr>
              <a:t>dấu</a:t>
            </a:r>
            <a:r>
              <a:rPr lang="en-US" sz="3600" b="1" i="1" kern="0" dirty="0">
                <a:solidFill>
                  <a:srgbClr val="002060"/>
                </a:solidFill>
                <a:latin typeface="Times New Roman" pitchFamily="18" charset="0"/>
                <a:ea typeface="Arial-Rounded" panose="020B0500000000000000" pitchFamily="34" charset="0"/>
                <a:cs typeface="Times New Roman" pitchFamily="18" charset="0"/>
                <a:sym typeface="Arial"/>
              </a:rPr>
              <a:t> </a:t>
            </a:r>
            <a:r>
              <a:rPr lang="en-US" sz="3600" b="1" i="1" kern="0" dirty="0" err="1">
                <a:solidFill>
                  <a:srgbClr val="002060"/>
                </a:solidFill>
                <a:latin typeface="Times New Roman" pitchFamily="18" charset="0"/>
                <a:ea typeface="Arial-Rounded" panose="020B0500000000000000" pitchFamily="34" charset="0"/>
                <a:cs typeface="Times New Roman" pitchFamily="18" charset="0"/>
                <a:sym typeface="Arial"/>
              </a:rPr>
              <a:t>chấm</a:t>
            </a:r>
            <a:r>
              <a:rPr lang="en-US" sz="3600" b="1" i="1" kern="0" dirty="0">
                <a:solidFill>
                  <a:srgbClr val="002060"/>
                </a:solidFill>
                <a:latin typeface="Times New Roman" pitchFamily="18" charset="0"/>
                <a:ea typeface="Arial-Rounded" panose="020B0500000000000000" pitchFamily="34" charset="0"/>
                <a:cs typeface="Times New Roman" pitchFamily="18" charset="0"/>
                <a:sym typeface="Arial"/>
              </a:rPr>
              <a:t> than</a:t>
            </a:r>
            <a:r>
              <a:rPr lang="en-US" sz="3600" b="1" kern="0" dirty="0">
                <a:solidFill>
                  <a:srgbClr val="002060"/>
                </a:solidFill>
                <a:latin typeface="Times New Roman" pitchFamily="18" charset="0"/>
                <a:ea typeface="Arial-Rounded" panose="020B0500000000000000" pitchFamily="34" charset="0"/>
                <a:cs typeface="Times New Roman" pitchFamily="18" charset="0"/>
                <a:sym typeface="Arial"/>
              </a:rPr>
              <a:t> </a:t>
            </a:r>
            <a:r>
              <a:rPr lang="en-US" sz="3600" b="1" kern="0" dirty="0" err="1">
                <a:solidFill>
                  <a:srgbClr val="002060"/>
                </a:solidFill>
                <a:latin typeface="Times New Roman" pitchFamily="18" charset="0"/>
                <a:ea typeface="Arial-Rounded" panose="020B0500000000000000" pitchFamily="34" charset="0"/>
                <a:cs typeface="Times New Roman" pitchFamily="18" charset="0"/>
                <a:sym typeface="Arial"/>
              </a:rPr>
              <a:t>thay</a:t>
            </a:r>
            <a:r>
              <a:rPr lang="en-US" sz="3600" b="1" kern="0" dirty="0">
                <a:solidFill>
                  <a:srgbClr val="002060"/>
                </a:solidFill>
                <a:latin typeface="Times New Roman" pitchFamily="18" charset="0"/>
                <a:ea typeface="Arial-Rounded" panose="020B0500000000000000" pitchFamily="34" charset="0"/>
                <a:cs typeface="Times New Roman" pitchFamily="18" charset="0"/>
                <a:sym typeface="Arial"/>
              </a:rPr>
              <a:t> </a:t>
            </a:r>
            <a:r>
              <a:rPr lang="en-US" sz="3600" b="1" kern="0" dirty="0" err="1">
                <a:solidFill>
                  <a:srgbClr val="002060"/>
                </a:solidFill>
                <a:latin typeface="Times New Roman" pitchFamily="18" charset="0"/>
                <a:ea typeface="Arial-Rounded" panose="020B0500000000000000" pitchFamily="34" charset="0"/>
                <a:cs typeface="Times New Roman" pitchFamily="18" charset="0"/>
                <a:sym typeface="Arial"/>
              </a:rPr>
              <a:t>cho</a:t>
            </a:r>
            <a:r>
              <a:rPr lang="en-US" sz="3600" b="1" kern="0" dirty="0">
                <a:solidFill>
                  <a:srgbClr val="002060"/>
                </a:solidFill>
                <a:latin typeface="Times New Roman" pitchFamily="18" charset="0"/>
                <a:ea typeface="Arial-Rounded" panose="020B0500000000000000" pitchFamily="34" charset="0"/>
                <a:cs typeface="Times New Roman" pitchFamily="18" charset="0"/>
                <a:sym typeface="Arial"/>
              </a:rPr>
              <a:t> ô </a:t>
            </a:r>
            <a:r>
              <a:rPr lang="en-US" sz="3600" b="1" kern="0" dirty="0" err="1">
                <a:solidFill>
                  <a:srgbClr val="002060"/>
                </a:solidFill>
                <a:latin typeface="Times New Roman" pitchFamily="18" charset="0"/>
                <a:ea typeface="Arial-Rounded" panose="020B0500000000000000" pitchFamily="34" charset="0"/>
                <a:cs typeface="Times New Roman" pitchFamily="18" charset="0"/>
                <a:sym typeface="Arial"/>
              </a:rPr>
              <a:t>vuông</a:t>
            </a:r>
            <a:r>
              <a:rPr lang="en-US" sz="3600" b="1" kern="0" dirty="0">
                <a:solidFill>
                  <a:srgbClr val="002060"/>
                </a:solidFill>
                <a:latin typeface="Times New Roman" pitchFamily="18" charset="0"/>
                <a:ea typeface="Arial-Rounded" panose="020B0500000000000000" pitchFamily="34" charset="0"/>
                <a:cs typeface="Times New Roman" pitchFamily="18" charset="0"/>
                <a:sym typeface="Arial"/>
              </a:rPr>
              <a:t>.</a:t>
            </a:r>
          </a:p>
        </p:txBody>
      </p:sp>
      <p:sp>
        <p:nvSpPr>
          <p:cNvPr id="7" name="Rectangle 6">
            <a:extLst>
              <a:ext uri="{FF2B5EF4-FFF2-40B4-BE49-F238E27FC236}">
                <a16:creationId xmlns:a16="http://schemas.microsoft.com/office/drawing/2014/main" id="{EE1379CE-C8F1-4246-87C0-D851806CBF53}"/>
              </a:ext>
            </a:extLst>
          </p:cNvPr>
          <p:cNvSpPr/>
          <p:nvPr/>
        </p:nvSpPr>
        <p:spPr>
          <a:xfrm>
            <a:off x="1607077" y="2106024"/>
            <a:ext cx="10584923" cy="4524315"/>
          </a:xfrm>
          <a:prstGeom prst="rect">
            <a:avLst/>
          </a:prstGeom>
        </p:spPr>
        <p:txBody>
          <a:bodyPr wrap="square">
            <a:spAutoFit/>
          </a:bodyPr>
          <a:lstStyle/>
          <a:p>
            <a:pPr indent="609585" algn="ctr" defTabSz="1219170">
              <a:lnSpc>
                <a:spcPct val="150000"/>
              </a:lnSpc>
              <a:buClr>
                <a:srgbClr val="000000"/>
              </a:buClr>
            </a:pPr>
            <a:r>
              <a:rPr lang="en-US" sz="3200" b="1" kern="0" dirty="0" err="1">
                <a:solidFill>
                  <a:srgbClr val="000000"/>
                </a:solidFill>
                <a:latin typeface="Times New Roman" pitchFamily="18" charset="0"/>
                <a:cs typeface="Times New Roman" pitchFamily="18" charset="0"/>
                <a:sym typeface="Arial"/>
              </a:rPr>
              <a:t>Đặt</a:t>
            </a:r>
            <a:r>
              <a:rPr lang="en-US" sz="3200" b="1" kern="0" dirty="0">
                <a:solidFill>
                  <a:srgbClr val="000000"/>
                </a:solidFill>
                <a:latin typeface="Times New Roman" pitchFamily="18" charset="0"/>
                <a:cs typeface="Times New Roman" pitchFamily="18" charset="0"/>
                <a:sym typeface="Arial"/>
              </a:rPr>
              <a:t> </a:t>
            </a:r>
            <a:r>
              <a:rPr lang="en-US" sz="3200" b="1" kern="0" dirty="0" err="1">
                <a:solidFill>
                  <a:srgbClr val="000000"/>
                </a:solidFill>
                <a:latin typeface="Times New Roman" pitchFamily="18" charset="0"/>
                <a:cs typeface="Times New Roman" pitchFamily="18" charset="0"/>
                <a:sym typeface="Arial"/>
              </a:rPr>
              <a:t>câu</a:t>
            </a:r>
            <a:endParaRPr lang="en-US" sz="3200" b="1" kern="0" dirty="0">
              <a:solidFill>
                <a:srgbClr val="000000"/>
              </a:solidFill>
              <a:latin typeface="Times New Roman" pitchFamily="18" charset="0"/>
              <a:cs typeface="Times New Roman" pitchFamily="18" charset="0"/>
              <a:sym typeface="Arial"/>
            </a:endParaRPr>
          </a:p>
          <a:p>
            <a:pPr algn="just" defTabSz="1219170">
              <a:lnSpc>
                <a:spcPct val="150000"/>
              </a:lnSpc>
              <a:buClr>
                <a:srgbClr val="000000"/>
              </a:buClr>
            </a:pPr>
            <a:r>
              <a:rPr lang="en-US" sz="3200" i="1" kern="0" dirty="0" err="1">
                <a:solidFill>
                  <a:srgbClr val="000000"/>
                </a:solidFill>
                <a:latin typeface="Times New Roman" pitchFamily="18" charset="0"/>
                <a:cs typeface="Times New Roman" pitchFamily="18" charset="0"/>
                <a:sym typeface="Arial"/>
              </a:rPr>
              <a:t>Bố</a:t>
            </a:r>
            <a:r>
              <a:rPr lang="en-US" sz="3200" i="1" kern="0" dirty="0">
                <a:solidFill>
                  <a:srgbClr val="000000"/>
                </a:solidFill>
                <a:latin typeface="Times New Roman" pitchFamily="18" charset="0"/>
                <a:cs typeface="Times New Roman" pitchFamily="18" charset="0"/>
                <a:sym typeface="Arial"/>
              </a:rPr>
              <a:t>:  </a:t>
            </a:r>
            <a:r>
              <a:rPr lang="en-US" sz="3200" kern="0" dirty="0">
                <a:solidFill>
                  <a:srgbClr val="000000"/>
                </a:solidFill>
                <a:latin typeface="Times New Roman" pitchFamily="18" charset="0"/>
                <a:cs typeface="Times New Roman" pitchFamily="18" charset="0"/>
                <a:sym typeface="Arial"/>
              </a:rPr>
              <a:t>- Nam </a:t>
            </a:r>
            <a:r>
              <a:rPr lang="en-US" sz="3200" kern="0" dirty="0" err="1">
                <a:solidFill>
                  <a:srgbClr val="000000"/>
                </a:solidFill>
                <a:latin typeface="Times New Roman" pitchFamily="18" charset="0"/>
                <a:cs typeface="Times New Roman" pitchFamily="18" charset="0"/>
                <a:sym typeface="Arial"/>
              </a:rPr>
              <a:t>ơi</a:t>
            </a:r>
            <a:r>
              <a:rPr lang="en-US" sz="3200" kern="0" dirty="0">
                <a:solidFill>
                  <a:srgbClr val="000000"/>
                </a:solidFill>
                <a:latin typeface="Times New Roman" pitchFamily="18" charset="0"/>
                <a:cs typeface="Times New Roman" pitchFamily="18" charset="0"/>
                <a:sym typeface="Arial"/>
              </a:rPr>
              <a:t>  </a:t>
            </a:r>
            <a:r>
              <a:rPr lang="vi-VN" sz="3200" kern="0" dirty="0">
                <a:solidFill>
                  <a:srgbClr val="000000"/>
                </a:solidFill>
                <a:latin typeface="Times New Roman" pitchFamily="18" charset="0"/>
                <a:cs typeface="Times New Roman" pitchFamily="18" charset="0"/>
                <a:sym typeface="Arial"/>
              </a:rPr>
              <a:t>    </a:t>
            </a:r>
            <a:r>
              <a:rPr lang="en-US" sz="3200" kern="0" dirty="0">
                <a:solidFill>
                  <a:srgbClr val="000000"/>
                </a:solidFill>
                <a:latin typeface="Times New Roman" pitchFamily="18" charset="0"/>
                <a:cs typeface="Times New Roman" pitchFamily="18" charset="0"/>
                <a:sym typeface="Arial"/>
              </a:rPr>
              <a:t>Con </a:t>
            </a:r>
            <a:r>
              <a:rPr lang="en-US" sz="3200" kern="0" dirty="0" err="1">
                <a:solidFill>
                  <a:srgbClr val="000000"/>
                </a:solidFill>
                <a:latin typeface="Times New Roman" pitchFamily="18" charset="0"/>
                <a:cs typeface="Times New Roman" pitchFamily="18" charset="0"/>
                <a:sym typeface="Arial"/>
              </a:rPr>
              <a:t>hãy</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đặt</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một</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câu</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có</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từ</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đường</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nhé</a:t>
            </a:r>
            <a:endParaRPr lang="en-US" sz="3200" kern="0" dirty="0">
              <a:solidFill>
                <a:srgbClr val="000000"/>
              </a:solidFill>
              <a:latin typeface="Times New Roman" pitchFamily="18" charset="0"/>
              <a:cs typeface="Times New Roman" pitchFamily="18" charset="0"/>
              <a:sym typeface="Arial"/>
            </a:endParaRPr>
          </a:p>
          <a:p>
            <a:pPr algn="just" defTabSz="1219170">
              <a:lnSpc>
                <a:spcPct val="150000"/>
              </a:lnSpc>
              <a:buClr>
                <a:srgbClr val="000000"/>
              </a:buClr>
            </a:pPr>
            <a:r>
              <a:rPr lang="en-US" sz="3200" i="1" kern="0" dirty="0">
                <a:solidFill>
                  <a:srgbClr val="000000"/>
                </a:solidFill>
                <a:latin typeface="Times New Roman" pitchFamily="18" charset="0"/>
                <a:cs typeface="Times New Roman" pitchFamily="18" charset="0"/>
                <a:sym typeface="Arial"/>
              </a:rPr>
              <a:t>Con:</a:t>
            </a:r>
            <a:r>
              <a:rPr lang="en-US" sz="3200" kern="0" dirty="0">
                <a:solidFill>
                  <a:srgbClr val="000000"/>
                </a:solidFill>
                <a:latin typeface="Times New Roman" pitchFamily="18" charset="0"/>
                <a:cs typeface="Times New Roman" pitchFamily="18" charset="0"/>
                <a:sym typeface="Arial"/>
              </a:rPr>
              <a:t> - </a:t>
            </a:r>
            <a:r>
              <a:rPr lang="en-US" sz="3200" kern="0" dirty="0" err="1">
                <a:solidFill>
                  <a:srgbClr val="000000"/>
                </a:solidFill>
                <a:latin typeface="Times New Roman" pitchFamily="18" charset="0"/>
                <a:cs typeface="Times New Roman" pitchFamily="18" charset="0"/>
                <a:sym typeface="Arial"/>
              </a:rPr>
              <a:t>Bố</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em</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đang</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uống</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cà</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phê</a:t>
            </a:r>
            <a:endParaRPr lang="en-US" sz="3200" kern="0" dirty="0">
              <a:solidFill>
                <a:srgbClr val="000000"/>
              </a:solidFill>
              <a:latin typeface="Times New Roman" pitchFamily="18" charset="0"/>
              <a:cs typeface="Times New Roman" pitchFamily="18" charset="0"/>
              <a:sym typeface="Arial"/>
            </a:endParaRPr>
          </a:p>
          <a:p>
            <a:pPr algn="just" defTabSz="1219170">
              <a:lnSpc>
                <a:spcPct val="150000"/>
              </a:lnSpc>
              <a:buClr>
                <a:srgbClr val="000000"/>
              </a:buClr>
            </a:pPr>
            <a:r>
              <a:rPr lang="en-US" sz="3200" i="1" kern="0" dirty="0" err="1">
                <a:solidFill>
                  <a:srgbClr val="000000"/>
                </a:solidFill>
                <a:latin typeface="Times New Roman" pitchFamily="18" charset="0"/>
                <a:cs typeface="Times New Roman" pitchFamily="18" charset="0"/>
                <a:sym typeface="Arial"/>
              </a:rPr>
              <a:t>Bố</a:t>
            </a:r>
            <a:r>
              <a:rPr lang="en-US" sz="3200" i="1" kern="0" dirty="0">
                <a:solidFill>
                  <a:srgbClr val="000000"/>
                </a:solidFill>
                <a:latin typeface="Times New Roman" pitchFamily="18" charset="0"/>
                <a:cs typeface="Times New Roman" pitchFamily="18" charset="0"/>
                <a:sym typeface="Arial"/>
              </a:rPr>
              <a:t>:</a:t>
            </a:r>
            <a:r>
              <a:rPr lang="en-US" sz="3200" kern="0" dirty="0">
                <a:solidFill>
                  <a:srgbClr val="000000"/>
                </a:solidFill>
                <a:latin typeface="Times New Roman" pitchFamily="18" charset="0"/>
                <a:cs typeface="Times New Roman" pitchFamily="18" charset="0"/>
                <a:sym typeface="Arial"/>
              </a:rPr>
              <a:t>    - </a:t>
            </a:r>
            <a:r>
              <a:rPr lang="en-US" sz="3200" kern="0" dirty="0" err="1">
                <a:solidFill>
                  <a:srgbClr val="000000"/>
                </a:solidFill>
                <a:latin typeface="Times New Roman" pitchFamily="18" charset="0"/>
                <a:cs typeface="Times New Roman" pitchFamily="18" charset="0"/>
                <a:sym typeface="Arial"/>
              </a:rPr>
              <a:t>Thế</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từ</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đường</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đâu</a:t>
            </a:r>
            <a:endParaRPr lang="en-US" sz="3200" kern="0" dirty="0">
              <a:solidFill>
                <a:srgbClr val="000000"/>
              </a:solidFill>
              <a:latin typeface="Times New Roman" pitchFamily="18" charset="0"/>
              <a:cs typeface="Times New Roman" pitchFamily="18" charset="0"/>
              <a:sym typeface="Arial"/>
            </a:endParaRPr>
          </a:p>
          <a:p>
            <a:pPr algn="just" defTabSz="1219170">
              <a:lnSpc>
                <a:spcPct val="150000"/>
              </a:lnSpc>
              <a:buClr>
                <a:srgbClr val="000000"/>
              </a:buClr>
            </a:pPr>
            <a:r>
              <a:rPr lang="en-US" sz="3200" i="1" kern="0" dirty="0">
                <a:solidFill>
                  <a:srgbClr val="000000"/>
                </a:solidFill>
                <a:latin typeface="Times New Roman" pitchFamily="18" charset="0"/>
                <a:cs typeface="Times New Roman" pitchFamily="18" charset="0"/>
                <a:sym typeface="Arial"/>
              </a:rPr>
              <a:t>Con:</a:t>
            </a:r>
            <a:r>
              <a:rPr lang="en-US" sz="3200" kern="0" dirty="0">
                <a:solidFill>
                  <a:srgbClr val="000000"/>
                </a:solidFill>
                <a:latin typeface="Times New Roman" pitchFamily="18" charset="0"/>
                <a:cs typeface="Times New Roman" pitchFamily="18" charset="0"/>
                <a:sym typeface="Arial"/>
              </a:rPr>
              <a:t> - </a:t>
            </a:r>
            <a:r>
              <a:rPr lang="en-US" sz="3200" kern="0" dirty="0" err="1">
                <a:solidFill>
                  <a:srgbClr val="000000"/>
                </a:solidFill>
                <a:latin typeface="Times New Roman" pitchFamily="18" charset="0"/>
                <a:cs typeface="Times New Roman" pitchFamily="18" charset="0"/>
                <a:sym typeface="Arial"/>
              </a:rPr>
              <a:t>Dạ</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đường</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có</a:t>
            </a:r>
            <a:r>
              <a:rPr lang="en-US" sz="3200" kern="0" dirty="0">
                <a:solidFill>
                  <a:srgbClr val="000000"/>
                </a:solidFill>
                <a:latin typeface="Times New Roman" pitchFamily="18" charset="0"/>
                <a:cs typeface="Times New Roman" pitchFamily="18" charset="0"/>
                <a:sym typeface="Arial"/>
              </a:rPr>
              <a:t> ở </a:t>
            </a:r>
            <a:r>
              <a:rPr lang="en-US" sz="3200" kern="0" dirty="0" err="1">
                <a:solidFill>
                  <a:srgbClr val="000000"/>
                </a:solidFill>
                <a:latin typeface="Times New Roman" pitchFamily="18" charset="0"/>
                <a:cs typeface="Times New Roman" pitchFamily="18" charset="0"/>
                <a:sym typeface="Arial"/>
              </a:rPr>
              <a:t>trong</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cốc</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cà</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phê</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rồi</a:t>
            </a:r>
            <a:r>
              <a:rPr lang="en-US" sz="3200" kern="0" dirty="0">
                <a:solidFill>
                  <a:srgbClr val="000000"/>
                </a:solidFill>
                <a:latin typeface="Times New Roman" pitchFamily="18" charset="0"/>
                <a:cs typeface="Times New Roman" pitchFamily="18" charset="0"/>
                <a:sym typeface="Arial"/>
              </a:rPr>
              <a:t> ạ.</a:t>
            </a:r>
          </a:p>
          <a:p>
            <a:pPr indent="609585" algn="r" defTabSz="1219170">
              <a:lnSpc>
                <a:spcPct val="150000"/>
              </a:lnSpc>
              <a:buClr>
                <a:srgbClr val="000000"/>
              </a:buClr>
            </a:pPr>
            <a:r>
              <a:rPr lang="en-US" sz="3200" kern="0" dirty="0">
                <a:solidFill>
                  <a:srgbClr val="000000"/>
                </a:solidFill>
                <a:latin typeface="Times New Roman" pitchFamily="18" charset="0"/>
                <a:cs typeface="Times New Roman" pitchFamily="18" charset="0"/>
                <a:sym typeface="Arial"/>
              </a:rPr>
              <a:t>(Theo </a:t>
            </a:r>
            <a:r>
              <a:rPr lang="en-US" sz="3200" i="1" kern="0" dirty="0" err="1">
                <a:solidFill>
                  <a:srgbClr val="000000"/>
                </a:solidFill>
                <a:latin typeface="Times New Roman" pitchFamily="18" charset="0"/>
                <a:cs typeface="Times New Roman" pitchFamily="18" charset="0"/>
                <a:sym typeface="Arial"/>
              </a:rPr>
              <a:t>Truyện</a:t>
            </a:r>
            <a:r>
              <a:rPr lang="en-US" sz="3200" i="1" kern="0" dirty="0">
                <a:solidFill>
                  <a:srgbClr val="000000"/>
                </a:solidFill>
                <a:latin typeface="Times New Roman" pitchFamily="18" charset="0"/>
                <a:cs typeface="Times New Roman" pitchFamily="18" charset="0"/>
                <a:sym typeface="Arial"/>
              </a:rPr>
              <a:t> </a:t>
            </a:r>
            <a:r>
              <a:rPr lang="en-US" sz="3200" i="1" kern="0" dirty="0" err="1">
                <a:solidFill>
                  <a:srgbClr val="000000"/>
                </a:solidFill>
                <a:latin typeface="Times New Roman" pitchFamily="18" charset="0"/>
                <a:cs typeface="Times New Roman" pitchFamily="18" charset="0"/>
                <a:sym typeface="Arial"/>
              </a:rPr>
              <a:t>cười</a:t>
            </a:r>
            <a:r>
              <a:rPr lang="en-US" sz="3200" i="1" kern="0" dirty="0">
                <a:solidFill>
                  <a:srgbClr val="000000"/>
                </a:solidFill>
                <a:latin typeface="Times New Roman" pitchFamily="18" charset="0"/>
                <a:cs typeface="Times New Roman" pitchFamily="18" charset="0"/>
                <a:sym typeface="Arial"/>
              </a:rPr>
              <a:t> </a:t>
            </a:r>
            <a:r>
              <a:rPr lang="en-US" sz="3200" i="1" kern="0" dirty="0" err="1">
                <a:solidFill>
                  <a:srgbClr val="000000"/>
                </a:solidFill>
                <a:latin typeface="Times New Roman" pitchFamily="18" charset="0"/>
                <a:cs typeface="Times New Roman" pitchFamily="18" charset="0"/>
                <a:sym typeface="Arial"/>
              </a:rPr>
              <a:t>thông</a:t>
            </a:r>
            <a:r>
              <a:rPr lang="en-US" sz="3200" i="1" kern="0" dirty="0">
                <a:solidFill>
                  <a:srgbClr val="000000"/>
                </a:solidFill>
                <a:latin typeface="Times New Roman" pitchFamily="18" charset="0"/>
                <a:cs typeface="Times New Roman" pitchFamily="18" charset="0"/>
                <a:sym typeface="Arial"/>
              </a:rPr>
              <a:t> </a:t>
            </a:r>
            <a:r>
              <a:rPr lang="en-US" sz="3200" i="1" kern="0" dirty="0" err="1">
                <a:solidFill>
                  <a:srgbClr val="000000"/>
                </a:solidFill>
                <a:latin typeface="Times New Roman" pitchFamily="18" charset="0"/>
                <a:cs typeface="Times New Roman" pitchFamily="18" charset="0"/>
                <a:sym typeface="Arial"/>
              </a:rPr>
              <a:t>minh</a:t>
            </a:r>
            <a:r>
              <a:rPr lang="en-US" sz="3200" i="1" kern="0" dirty="0">
                <a:solidFill>
                  <a:srgbClr val="000000"/>
                </a:solidFill>
                <a:latin typeface="Times New Roman" pitchFamily="18" charset="0"/>
                <a:cs typeface="Times New Roman" pitchFamily="18" charset="0"/>
                <a:sym typeface="Arial"/>
              </a:rPr>
              <a:t> </a:t>
            </a:r>
            <a:r>
              <a:rPr lang="en-US" sz="3200" i="1" kern="0" dirty="0" err="1">
                <a:solidFill>
                  <a:srgbClr val="000000"/>
                </a:solidFill>
                <a:latin typeface="Times New Roman" pitchFamily="18" charset="0"/>
                <a:cs typeface="Times New Roman" pitchFamily="18" charset="0"/>
                <a:sym typeface="Arial"/>
              </a:rPr>
              <a:t>dí</a:t>
            </a:r>
            <a:r>
              <a:rPr lang="en-US" sz="3200" i="1" kern="0" dirty="0">
                <a:solidFill>
                  <a:srgbClr val="000000"/>
                </a:solidFill>
                <a:latin typeface="Times New Roman" pitchFamily="18" charset="0"/>
                <a:cs typeface="Times New Roman" pitchFamily="18" charset="0"/>
                <a:sym typeface="Arial"/>
              </a:rPr>
              <a:t> </a:t>
            </a:r>
            <a:r>
              <a:rPr lang="en-US" sz="3200" i="1" kern="0" dirty="0" err="1">
                <a:solidFill>
                  <a:srgbClr val="000000"/>
                </a:solidFill>
                <a:latin typeface="Times New Roman" pitchFamily="18" charset="0"/>
                <a:cs typeface="Times New Roman" pitchFamily="18" charset="0"/>
                <a:sym typeface="Arial"/>
              </a:rPr>
              <a:t>dỏm</a:t>
            </a:r>
            <a:r>
              <a:rPr lang="en-US" sz="3200" i="1" kern="0" dirty="0">
                <a:solidFill>
                  <a:srgbClr val="000000"/>
                </a:solidFill>
                <a:latin typeface="Times New Roman" pitchFamily="18" charset="0"/>
                <a:cs typeface="Times New Roman" pitchFamily="18" charset="0"/>
                <a:sym typeface="Arial"/>
              </a:rPr>
              <a:t>)</a:t>
            </a:r>
            <a:endParaRPr lang="en-US" sz="3200" kern="0" dirty="0">
              <a:solidFill>
                <a:srgbClr val="000000"/>
              </a:solidFill>
              <a:latin typeface="Times New Roman" pitchFamily="18" charset="0"/>
              <a:cs typeface="Times New Roman" pitchFamily="18" charset="0"/>
              <a:sym typeface="Arial"/>
            </a:endParaRPr>
          </a:p>
        </p:txBody>
      </p:sp>
      <p:grpSp>
        <p:nvGrpSpPr>
          <p:cNvPr id="8" name="Group 7">
            <a:extLst>
              <a:ext uri="{FF2B5EF4-FFF2-40B4-BE49-F238E27FC236}">
                <a16:creationId xmlns:a16="http://schemas.microsoft.com/office/drawing/2014/main" id="{678ADF57-E41E-44F7-87D6-9CC64004952B}"/>
              </a:ext>
            </a:extLst>
          </p:cNvPr>
          <p:cNvGrpSpPr/>
          <p:nvPr/>
        </p:nvGrpSpPr>
        <p:grpSpPr>
          <a:xfrm>
            <a:off x="4088841" y="3109529"/>
            <a:ext cx="348977" cy="348977"/>
            <a:chOff x="7507111" y="2996098"/>
            <a:chExt cx="417689" cy="417689"/>
          </a:xfrm>
          <a:solidFill>
            <a:srgbClr val="FFFF00"/>
          </a:solidFill>
        </p:grpSpPr>
        <p:sp>
          <p:nvSpPr>
            <p:cNvPr id="9" name="Rectangle 8">
              <a:extLst>
                <a:ext uri="{FF2B5EF4-FFF2-40B4-BE49-F238E27FC236}">
                  <a16:creationId xmlns:a16="http://schemas.microsoft.com/office/drawing/2014/main" id="{88FA2869-A746-41C9-9076-46B59CCDA56D}"/>
                </a:ext>
              </a:extLst>
            </p:cNvPr>
            <p:cNvSpPr/>
            <p:nvPr/>
          </p:nvSpPr>
          <p:spPr>
            <a:xfrm>
              <a:off x="7507111" y="2996098"/>
              <a:ext cx="417689" cy="417689"/>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800" kern="0">
                <a:solidFill>
                  <a:srgbClr val="BAE5E4"/>
                </a:solidFill>
                <a:latin typeface="Times New Roman" pitchFamily="18" charset="0"/>
                <a:cs typeface="Times New Roman" pitchFamily="18" charset="0"/>
                <a:sym typeface="Arial"/>
              </a:endParaRPr>
            </a:p>
          </p:txBody>
        </p:sp>
        <p:cxnSp>
          <p:nvCxnSpPr>
            <p:cNvPr id="10" name="Straight Connector 9">
              <a:extLst>
                <a:ext uri="{FF2B5EF4-FFF2-40B4-BE49-F238E27FC236}">
                  <a16:creationId xmlns:a16="http://schemas.microsoft.com/office/drawing/2014/main" id="{E2BA9091-A291-4FC6-8341-50254E9F10ED}"/>
                </a:ext>
              </a:extLst>
            </p:cNvPr>
            <p:cNvCxnSpPr>
              <a:stCxn id="9" idx="0"/>
              <a:endCxn id="9" idx="1"/>
            </p:cNvCxnSpPr>
            <p:nvPr/>
          </p:nvCxnSpPr>
          <p:spPr>
            <a:xfrm flipH="1">
              <a:off x="7507111" y="2996098"/>
              <a:ext cx="208845" cy="208845"/>
            </a:xfrm>
            <a:prstGeom prst="line">
              <a:avLst/>
            </a:prstGeom>
            <a:grpFill/>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448D6C95-38C9-4664-B3FD-AD9015966AFD}"/>
                </a:ext>
              </a:extLst>
            </p:cNvPr>
            <p:cNvCxnSpPr>
              <a:stCxn id="9" idx="3"/>
              <a:endCxn id="9" idx="2"/>
            </p:cNvCxnSpPr>
            <p:nvPr/>
          </p:nvCxnSpPr>
          <p:spPr>
            <a:xfrm flipH="1">
              <a:off x="7715956" y="3204943"/>
              <a:ext cx="208844" cy="208844"/>
            </a:xfrm>
            <a:prstGeom prst="line">
              <a:avLst/>
            </a:prstGeom>
            <a:grpFill/>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626BC5F7-10B2-4A9A-A6CE-25698E4A2500}"/>
                </a:ext>
              </a:extLst>
            </p:cNvPr>
            <p:cNvCxnSpPr/>
            <p:nvPr/>
          </p:nvCxnSpPr>
          <p:spPr>
            <a:xfrm flipH="1">
              <a:off x="7507111" y="2996098"/>
              <a:ext cx="417689" cy="417689"/>
            </a:xfrm>
            <a:prstGeom prst="line">
              <a:avLst/>
            </a:prstGeom>
            <a:grpFill/>
          </p:spPr>
          <p:style>
            <a:lnRef idx="1">
              <a:schemeClr val="dk1"/>
            </a:lnRef>
            <a:fillRef idx="0">
              <a:schemeClr val="dk1"/>
            </a:fillRef>
            <a:effectRef idx="0">
              <a:schemeClr val="dk1"/>
            </a:effectRef>
            <a:fontRef idx="minor">
              <a:schemeClr val="tx1"/>
            </a:fontRef>
          </p:style>
        </p:cxnSp>
      </p:grpSp>
      <p:sp>
        <p:nvSpPr>
          <p:cNvPr id="13" name="TextBox 12">
            <a:extLst>
              <a:ext uri="{FF2B5EF4-FFF2-40B4-BE49-F238E27FC236}">
                <a16:creationId xmlns:a16="http://schemas.microsoft.com/office/drawing/2014/main" id="{313221BF-1228-4FB8-9A53-75A5D8CBD37A}"/>
              </a:ext>
            </a:extLst>
          </p:cNvPr>
          <p:cNvSpPr txBox="1"/>
          <p:nvPr/>
        </p:nvSpPr>
        <p:spPr>
          <a:xfrm>
            <a:off x="4088841" y="3026931"/>
            <a:ext cx="320487" cy="523220"/>
          </a:xfrm>
          <a:prstGeom prst="rect">
            <a:avLst/>
          </a:prstGeom>
          <a:noFill/>
        </p:spPr>
        <p:txBody>
          <a:bodyPr wrap="square">
            <a:spAutoFit/>
          </a:bodyPr>
          <a:lstStyle/>
          <a:p>
            <a:pPr defTabSz="1219170">
              <a:buClr>
                <a:srgbClr val="000000"/>
              </a:buClr>
            </a:pPr>
            <a:r>
              <a:rPr lang="en-US" sz="2800" b="1" kern="0" dirty="0">
                <a:solidFill>
                  <a:srgbClr val="FF0000"/>
                </a:solidFill>
                <a:latin typeface="Times New Roman" pitchFamily="18" charset="0"/>
                <a:cs typeface="Times New Roman" pitchFamily="18" charset="0"/>
                <a:sym typeface="Arial"/>
              </a:rPr>
              <a:t>!</a:t>
            </a:r>
          </a:p>
        </p:txBody>
      </p:sp>
      <p:grpSp>
        <p:nvGrpSpPr>
          <p:cNvPr id="14" name="Group 13">
            <a:extLst>
              <a:ext uri="{FF2B5EF4-FFF2-40B4-BE49-F238E27FC236}">
                <a16:creationId xmlns:a16="http://schemas.microsoft.com/office/drawing/2014/main" id="{072B90DE-66F1-4320-A2E9-13BA16AE3D36}"/>
              </a:ext>
            </a:extLst>
          </p:cNvPr>
          <p:cNvGrpSpPr/>
          <p:nvPr/>
        </p:nvGrpSpPr>
        <p:grpSpPr>
          <a:xfrm>
            <a:off x="11042737" y="3114052"/>
            <a:ext cx="348977" cy="348977"/>
            <a:chOff x="7507111" y="2996098"/>
            <a:chExt cx="417689" cy="417689"/>
          </a:xfrm>
          <a:solidFill>
            <a:srgbClr val="FFFF00"/>
          </a:solidFill>
        </p:grpSpPr>
        <p:sp>
          <p:nvSpPr>
            <p:cNvPr id="15" name="Rectangle 14">
              <a:extLst>
                <a:ext uri="{FF2B5EF4-FFF2-40B4-BE49-F238E27FC236}">
                  <a16:creationId xmlns:a16="http://schemas.microsoft.com/office/drawing/2014/main" id="{92C5AC6A-33FD-402C-9CFE-797BE3DFEAC0}"/>
                </a:ext>
              </a:extLst>
            </p:cNvPr>
            <p:cNvSpPr/>
            <p:nvPr/>
          </p:nvSpPr>
          <p:spPr>
            <a:xfrm>
              <a:off x="7507111" y="2996098"/>
              <a:ext cx="417689" cy="417689"/>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800" kern="0">
                <a:solidFill>
                  <a:srgbClr val="BAE5E4"/>
                </a:solidFill>
                <a:latin typeface="Times New Roman" pitchFamily="18" charset="0"/>
                <a:cs typeface="Times New Roman" pitchFamily="18" charset="0"/>
                <a:sym typeface="Arial"/>
              </a:endParaRPr>
            </a:p>
          </p:txBody>
        </p:sp>
        <p:cxnSp>
          <p:nvCxnSpPr>
            <p:cNvPr id="16" name="Straight Connector 15">
              <a:extLst>
                <a:ext uri="{FF2B5EF4-FFF2-40B4-BE49-F238E27FC236}">
                  <a16:creationId xmlns:a16="http://schemas.microsoft.com/office/drawing/2014/main" id="{AA370472-D824-4461-97EB-4E532C063256}"/>
                </a:ext>
              </a:extLst>
            </p:cNvPr>
            <p:cNvCxnSpPr>
              <a:stCxn id="15" idx="0"/>
              <a:endCxn id="15" idx="1"/>
            </p:cNvCxnSpPr>
            <p:nvPr/>
          </p:nvCxnSpPr>
          <p:spPr>
            <a:xfrm flipH="1">
              <a:off x="7507111" y="2996098"/>
              <a:ext cx="208845" cy="208845"/>
            </a:xfrm>
            <a:prstGeom prst="line">
              <a:avLst/>
            </a:prstGeom>
            <a:grpFill/>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C2946A6-F553-42EC-8BBB-8810A5C1B2C5}"/>
                </a:ext>
              </a:extLst>
            </p:cNvPr>
            <p:cNvCxnSpPr>
              <a:stCxn id="15" idx="3"/>
              <a:endCxn id="15" idx="2"/>
            </p:cNvCxnSpPr>
            <p:nvPr/>
          </p:nvCxnSpPr>
          <p:spPr>
            <a:xfrm flipH="1">
              <a:off x="7715956" y="3204943"/>
              <a:ext cx="208844" cy="208844"/>
            </a:xfrm>
            <a:prstGeom prst="line">
              <a:avLst/>
            </a:prstGeom>
            <a:grpFill/>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1449388C-D21F-43C2-8967-D7BEA2692801}"/>
                </a:ext>
              </a:extLst>
            </p:cNvPr>
            <p:cNvCxnSpPr/>
            <p:nvPr/>
          </p:nvCxnSpPr>
          <p:spPr>
            <a:xfrm flipH="1">
              <a:off x="7507111" y="2996098"/>
              <a:ext cx="417689" cy="417689"/>
            </a:xfrm>
            <a:prstGeom prst="line">
              <a:avLst/>
            </a:prstGeom>
            <a:grpFill/>
          </p:spPr>
          <p:style>
            <a:lnRef idx="1">
              <a:schemeClr val="dk1"/>
            </a:lnRef>
            <a:fillRef idx="0">
              <a:schemeClr val="dk1"/>
            </a:fillRef>
            <a:effectRef idx="0">
              <a:schemeClr val="dk1"/>
            </a:effectRef>
            <a:fontRef idx="minor">
              <a:schemeClr val="tx1"/>
            </a:fontRef>
          </p:style>
        </p:cxnSp>
      </p:grpSp>
      <p:sp>
        <p:nvSpPr>
          <p:cNvPr id="19" name="TextBox 18">
            <a:extLst>
              <a:ext uri="{FF2B5EF4-FFF2-40B4-BE49-F238E27FC236}">
                <a16:creationId xmlns:a16="http://schemas.microsoft.com/office/drawing/2014/main" id="{8E5D47C6-4231-4251-9004-D1203D58F286}"/>
              </a:ext>
            </a:extLst>
          </p:cNvPr>
          <p:cNvSpPr txBox="1"/>
          <p:nvPr/>
        </p:nvSpPr>
        <p:spPr>
          <a:xfrm>
            <a:off x="11058850" y="3026931"/>
            <a:ext cx="320487" cy="523220"/>
          </a:xfrm>
          <a:prstGeom prst="rect">
            <a:avLst/>
          </a:prstGeom>
          <a:noFill/>
        </p:spPr>
        <p:txBody>
          <a:bodyPr wrap="square">
            <a:spAutoFit/>
          </a:bodyPr>
          <a:lstStyle/>
          <a:p>
            <a:pPr defTabSz="1219170">
              <a:buClr>
                <a:srgbClr val="000000"/>
              </a:buClr>
            </a:pPr>
            <a:r>
              <a:rPr lang="en-US" sz="2800" b="1" kern="0" dirty="0">
                <a:solidFill>
                  <a:srgbClr val="FF0000"/>
                </a:solidFill>
                <a:latin typeface="Times New Roman" pitchFamily="18" charset="0"/>
                <a:cs typeface="Times New Roman" pitchFamily="18" charset="0"/>
                <a:sym typeface="Arial"/>
              </a:rPr>
              <a:t>!</a:t>
            </a:r>
          </a:p>
        </p:txBody>
      </p:sp>
      <p:grpSp>
        <p:nvGrpSpPr>
          <p:cNvPr id="20" name="Group 19">
            <a:extLst>
              <a:ext uri="{FF2B5EF4-FFF2-40B4-BE49-F238E27FC236}">
                <a16:creationId xmlns:a16="http://schemas.microsoft.com/office/drawing/2014/main" id="{7E3E5010-99CD-4A04-9434-BC8E1D6BD6C6}"/>
              </a:ext>
            </a:extLst>
          </p:cNvPr>
          <p:cNvGrpSpPr/>
          <p:nvPr/>
        </p:nvGrpSpPr>
        <p:grpSpPr>
          <a:xfrm>
            <a:off x="6233435" y="4632359"/>
            <a:ext cx="348977" cy="348977"/>
            <a:chOff x="7507111" y="2996098"/>
            <a:chExt cx="417689" cy="417689"/>
          </a:xfrm>
          <a:solidFill>
            <a:srgbClr val="FFFF00"/>
          </a:solidFill>
        </p:grpSpPr>
        <p:sp>
          <p:nvSpPr>
            <p:cNvPr id="21" name="Rectangle 20">
              <a:extLst>
                <a:ext uri="{FF2B5EF4-FFF2-40B4-BE49-F238E27FC236}">
                  <a16:creationId xmlns:a16="http://schemas.microsoft.com/office/drawing/2014/main" id="{A3158833-D1C0-4F82-B7DB-67F6EA154DCE}"/>
                </a:ext>
              </a:extLst>
            </p:cNvPr>
            <p:cNvSpPr/>
            <p:nvPr/>
          </p:nvSpPr>
          <p:spPr>
            <a:xfrm>
              <a:off x="7507111" y="2996098"/>
              <a:ext cx="417689" cy="417689"/>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800" kern="0">
                <a:solidFill>
                  <a:srgbClr val="BAE5E4"/>
                </a:solidFill>
                <a:latin typeface="Times New Roman" pitchFamily="18" charset="0"/>
                <a:cs typeface="Times New Roman" pitchFamily="18" charset="0"/>
                <a:sym typeface="Arial"/>
              </a:endParaRPr>
            </a:p>
          </p:txBody>
        </p:sp>
        <p:cxnSp>
          <p:nvCxnSpPr>
            <p:cNvPr id="22" name="Straight Connector 21">
              <a:extLst>
                <a:ext uri="{FF2B5EF4-FFF2-40B4-BE49-F238E27FC236}">
                  <a16:creationId xmlns:a16="http://schemas.microsoft.com/office/drawing/2014/main" id="{732B4B0E-DD71-4350-9414-27BFB4726AFE}"/>
                </a:ext>
              </a:extLst>
            </p:cNvPr>
            <p:cNvCxnSpPr>
              <a:stCxn id="21" idx="0"/>
              <a:endCxn id="21" idx="1"/>
            </p:cNvCxnSpPr>
            <p:nvPr/>
          </p:nvCxnSpPr>
          <p:spPr>
            <a:xfrm flipH="1">
              <a:off x="7507111" y="2996098"/>
              <a:ext cx="208845" cy="208845"/>
            </a:xfrm>
            <a:prstGeom prst="line">
              <a:avLst/>
            </a:prstGeom>
            <a:grpFill/>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D5BFE622-3CC3-4A58-9DBA-F64EB2E2F552}"/>
                </a:ext>
              </a:extLst>
            </p:cNvPr>
            <p:cNvCxnSpPr>
              <a:stCxn id="21" idx="3"/>
              <a:endCxn id="21" idx="2"/>
            </p:cNvCxnSpPr>
            <p:nvPr/>
          </p:nvCxnSpPr>
          <p:spPr>
            <a:xfrm flipH="1">
              <a:off x="7715956" y="3204943"/>
              <a:ext cx="208844" cy="208844"/>
            </a:xfrm>
            <a:prstGeom prst="line">
              <a:avLst/>
            </a:prstGeom>
            <a:grpFill/>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343124A2-D348-4268-80D2-8A3059B0A906}"/>
                </a:ext>
              </a:extLst>
            </p:cNvPr>
            <p:cNvCxnSpPr/>
            <p:nvPr/>
          </p:nvCxnSpPr>
          <p:spPr>
            <a:xfrm flipH="1">
              <a:off x="7507111" y="2996098"/>
              <a:ext cx="417689" cy="417689"/>
            </a:xfrm>
            <a:prstGeom prst="line">
              <a:avLst/>
            </a:prstGeom>
            <a:grpFill/>
          </p:spPr>
          <p:style>
            <a:lnRef idx="1">
              <a:schemeClr val="dk1"/>
            </a:lnRef>
            <a:fillRef idx="0">
              <a:schemeClr val="dk1"/>
            </a:fillRef>
            <a:effectRef idx="0">
              <a:schemeClr val="dk1"/>
            </a:effectRef>
            <a:fontRef idx="minor">
              <a:schemeClr val="tx1"/>
            </a:fontRef>
          </p:style>
        </p:cxnSp>
      </p:grpSp>
      <p:grpSp>
        <p:nvGrpSpPr>
          <p:cNvPr id="26" name="Group 25">
            <a:extLst>
              <a:ext uri="{FF2B5EF4-FFF2-40B4-BE49-F238E27FC236}">
                <a16:creationId xmlns:a16="http://schemas.microsoft.com/office/drawing/2014/main" id="{45D77CCF-8758-4C31-9395-2FF90EF188B4}"/>
              </a:ext>
            </a:extLst>
          </p:cNvPr>
          <p:cNvGrpSpPr/>
          <p:nvPr/>
        </p:nvGrpSpPr>
        <p:grpSpPr>
          <a:xfrm>
            <a:off x="6899538" y="3847695"/>
            <a:ext cx="348977" cy="348977"/>
            <a:chOff x="7507111" y="2996098"/>
            <a:chExt cx="417689" cy="417689"/>
          </a:xfrm>
          <a:solidFill>
            <a:srgbClr val="FFFF00"/>
          </a:solidFill>
        </p:grpSpPr>
        <p:sp>
          <p:nvSpPr>
            <p:cNvPr id="27" name="Rectangle 26">
              <a:extLst>
                <a:ext uri="{FF2B5EF4-FFF2-40B4-BE49-F238E27FC236}">
                  <a16:creationId xmlns:a16="http://schemas.microsoft.com/office/drawing/2014/main" id="{F3E78FE5-B72C-4C7C-A2F5-A22C9E4EBF5E}"/>
                </a:ext>
              </a:extLst>
            </p:cNvPr>
            <p:cNvSpPr/>
            <p:nvPr/>
          </p:nvSpPr>
          <p:spPr>
            <a:xfrm>
              <a:off x="7507111" y="2996098"/>
              <a:ext cx="417689" cy="417689"/>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800" kern="0">
                <a:solidFill>
                  <a:srgbClr val="BAE5E4"/>
                </a:solidFill>
                <a:latin typeface="Times New Roman" pitchFamily="18" charset="0"/>
                <a:cs typeface="Times New Roman" pitchFamily="18" charset="0"/>
                <a:sym typeface="Arial"/>
              </a:endParaRPr>
            </a:p>
          </p:txBody>
        </p:sp>
        <p:cxnSp>
          <p:nvCxnSpPr>
            <p:cNvPr id="28" name="Straight Connector 27">
              <a:extLst>
                <a:ext uri="{FF2B5EF4-FFF2-40B4-BE49-F238E27FC236}">
                  <a16:creationId xmlns:a16="http://schemas.microsoft.com/office/drawing/2014/main" id="{62575573-FECF-4277-9F52-66DEBD2AC206}"/>
                </a:ext>
              </a:extLst>
            </p:cNvPr>
            <p:cNvCxnSpPr>
              <a:stCxn id="27" idx="0"/>
              <a:endCxn id="27" idx="1"/>
            </p:cNvCxnSpPr>
            <p:nvPr/>
          </p:nvCxnSpPr>
          <p:spPr>
            <a:xfrm flipH="1">
              <a:off x="7507111" y="2996098"/>
              <a:ext cx="208845" cy="208845"/>
            </a:xfrm>
            <a:prstGeom prst="line">
              <a:avLst/>
            </a:prstGeom>
            <a:grpFill/>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2E89B2C9-0DC2-48FB-984A-AB67DFFE3678}"/>
                </a:ext>
              </a:extLst>
            </p:cNvPr>
            <p:cNvCxnSpPr>
              <a:stCxn id="27" idx="3"/>
              <a:endCxn id="27" idx="2"/>
            </p:cNvCxnSpPr>
            <p:nvPr/>
          </p:nvCxnSpPr>
          <p:spPr>
            <a:xfrm flipH="1">
              <a:off x="7715956" y="3204943"/>
              <a:ext cx="208844" cy="208844"/>
            </a:xfrm>
            <a:prstGeom prst="line">
              <a:avLst/>
            </a:prstGeom>
            <a:grpFill/>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FAB8C5EF-4A8C-48AD-A3AA-48B3548CC4B0}"/>
                </a:ext>
              </a:extLst>
            </p:cNvPr>
            <p:cNvCxnSpPr/>
            <p:nvPr/>
          </p:nvCxnSpPr>
          <p:spPr>
            <a:xfrm flipH="1">
              <a:off x="7507111" y="2996098"/>
              <a:ext cx="417689" cy="417689"/>
            </a:xfrm>
            <a:prstGeom prst="line">
              <a:avLst/>
            </a:prstGeom>
            <a:grpFill/>
          </p:spPr>
          <p:style>
            <a:lnRef idx="1">
              <a:schemeClr val="dk1"/>
            </a:lnRef>
            <a:fillRef idx="0">
              <a:schemeClr val="dk1"/>
            </a:fillRef>
            <a:effectRef idx="0">
              <a:schemeClr val="dk1"/>
            </a:effectRef>
            <a:fontRef idx="minor">
              <a:schemeClr val="tx1"/>
            </a:fontRef>
          </p:style>
        </p:cxnSp>
      </p:grpSp>
      <p:sp>
        <p:nvSpPr>
          <p:cNvPr id="31" name="TextBox 30">
            <a:extLst>
              <a:ext uri="{FF2B5EF4-FFF2-40B4-BE49-F238E27FC236}">
                <a16:creationId xmlns:a16="http://schemas.microsoft.com/office/drawing/2014/main" id="{01D85BDC-3273-4D48-9EB3-824AC1A6AFAF}"/>
              </a:ext>
            </a:extLst>
          </p:cNvPr>
          <p:cNvSpPr txBox="1"/>
          <p:nvPr/>
        </p:nvSpPr>
        <p:spPr>
          <a:xfrm>
            <a:off x="6247681" y="4545238"/>
            <a:ext cx="320487" cy="523220"/>
          </a:xfrm>
          <a:prstGeom prst="rect">
            <a:avLst/>
          </a:prstGeom>
          <a:noFill/>
        </p:spPr>
        <p:txBody>
          <a:bodyPr wrap="square">
            <a:spAutoFit/>
          </a:bodyPr>
          <a:lstStyle/>
          <a:p>
            <a:pPr defTabSz="1219170">
              <a:buClr>
                <a:srgbClr val="000000"/>
              </a:buClr>
            </a:pPr>
            <a:r>
              <a:rPr lang="en-US" sz="2800" b="1" kern="0" dirty="0">
                <a:solidFill>
                  <a:srgbClr val="FF0000"/>
                </a:solidFill>
                <a:latin typeface="Times New Roman" pitchFamily="18" charset="0"/>
                <a:cs typeface="Times New Roman" pitchFamily="18" charset="0"/>
                <a:sym typeface="Arial"/>
              </a:rPr>
              <a:t>?</a:t>
            </a:r>
          </a:p>
        </p:txBody>
      </p:sp>
      <p:sp>
        <p:nvSpPr>
          <p:cNvPr id="32" name="Rounded Rectangle 31"/>
          <p:cNvSpPr/>
          <p:nvPr/>
        </p:nvSpPr>
        <p:spPr>
          <a:xfrm>
            <a:off x="9291782" y="89234"/>
            <a:ext cx="2900218" cy="1847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TextBox 24">
            <a:extLst>
              <a:ext uri="{FF2B5EF4-FFF2-40B4-BE49-F238E27FC236}">
                <a16:creationId xmlns:a16="http://schemas.microsoft.com/office/drawing/2014/main" id="{C26672A0-CD44-4552-9A30-BEE3E869650E}"/>
              </a:ext>
            </a:extLst>
          </p:cNvPr>
          <p:cNvSpPr txBox="1"/>
          <p:nvPr/>
        </p:nvSpPr>
        <p:spPr>
          <a:xfrm>
            <a:off x="6928729" y="3760574"/>
            <a:ext cx="320487" cy="523220"/>
          </a:xfrm>
          <a:prstGeom prst="rect">
            <a:avLst/>
          </a:prstGeom>
          <a:noFill/>
        </p:spPr>
        <p:txBody>
          <a:bodyPr wrap="square">
            <a:spAutoFit/>
          </a:bodyPr>
          <a:lstStyle/>
          <a:p>
            <a:pPr defTabSz="1219170">
              <a:buClr>
                <a:srgbClr val="000000"/>
              </a:buClr>
            </a:pPr>
            <a:r>
              <a:rPr lang="en-US" sz="2800" b="1" kern="0" dirty="0">
                <a:solidFill>
                  <a:srgbClr val="FF0000"/>
                </a:solidFill>
                <a:latin typeface="Times New Roman" pitchFamily="18" charset="0"/>
                <a:cs typeface="Times New Roman" pitchFamily="18" charset="0"/>
                <a:sym typeface="Arial"/>
              </a:rPr>
              <a:t>.</a:t>
            </a:r>
          </a:p>
        </p:txBody>
      </p:sp>
    </p:spTree>
    <p:extLst>
      <p:ext uri="{BB962C8B-B14F-4D97-AF65-F5344CB8AC3E}">
        <p14:creationId xmlns:p14="http://schemas.microsoft.com/office/powerpoint/2010/main" val="332657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26"/>
                                        </p:tgtEl>
                                      </p:cBhvr>
                                    </p:animEffect>
                                    <p:set>
                                      <p:cBhvr>
                                        <p:cTn id="48" dur="1" fill="hold">
                                          <p:stCondLst>
                                            <p:cond delay="499"/>
                                          </p:stCondLst>
                                        </p:cTn>
                                        <p:tgtEl>
                                          <p:spTgt spid="26"/>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9" grpId="0"/>
      <p:bldP spid="31"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291782" y="89234"/>
            <a:ext cx="2900218" cy="18472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833472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p>
        </p:txBody>
      </p:sp>
      <p:sp>
        <p:nvSpPr>
          <p:cNvPr id="4" name="Rounded Rectangle 3"/>
          <p:cNvSpPr/>
          <p:nvPr/>
        </p:nvSpPr>
        <p:spPr>
          <a:xfrm>
            <a:off x="9223414" y="68368"/>
            <a:ext cx="2968585" cy="2031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518267897"/>
      </p:ext>
    </p:extLst>
  </p:cSld>
  <p:clrMapOvr>
    <a:masterClrMapping/>
  </p:clrMapOvr>
  <p:transition spd="slow">
    <p:random/>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ECTOMILLISECCONVERTED" val="1"/>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520&quot;/&gt;&lt;/object&gt;&lt;object type=&quot;3&quot; unique_id=&quot;10004&quot;&gt;&lt;property id=&quot;20148&quot; value=&quot;5&quot;/&gt;&lt;property id=&quot;20300&quot; value=&quot;Slide 2&quot;/&gt;&lt;property id=&quot;20307&quot; value=&quot;515&quot;/&gt;&lt;/object&gt;&lt;object type=&quot;3&quot; unique_id=&quot;10005&quot;&gt;&lt;property id=&quot;20148&quot; value=&quot;5&quot;/&gt;&lt;property id=&quot;20300&quot; value=&quot;Slide 4 - &amp;quot;1. Những từ chỉ tình cảm của người thân trong gia đình?&amp;quot;&quot;/&gt;&lt;property id=&quot;20307&quot; value=&quot;513&quot;/&gt;&lt;/object&gt;&lt;object type=&quot;3&quot; unique_id=&quot;10006&quot;&gt;&lt;property id=&quot;20148&quot; value=&quot;5&quot;/&gt;&lt;property id=&quot;20300&quot; value=&quot;Slide 5&quot;/&gt;&lt;property id=&quot;20307&quot; value=&quot;516&quot;/&gt;&lt;/object&gt;&lt;object type=&quot;3&quot; unique_id=&quot;10007&quot;&gt;&lt;property id=&quot;20148&quot; value=&quot;5&quot;/&gt;&lt;property id=&quot;20300&quot; value=&quot;Slide 6&quot;/&gt;&lt;property id=&quot;20307&quot; value=&quot;519&quot;/&gt;&lt;/object&gt;&lt;object type=&quot;3&quot; unique_id=&quot;10008&quot;&gt;&lt;property id=&quot;20148&quot; value=&quot;5&quot;/&gt;&lt;property id=&quot;20300&quot; value=&quot;Slide 7&quot;/&gt;&lt;property id=&quot;20307&quot; value=&quot;518&quot;/&gt;&lt;/object&gt;&lt;object type=&quot;3&quot; unique_id=&quot;10009&quot;&gt;&lt;property id=&quot;20148&quot; value=&quot;5&quot;/&gt;&lt;property id=&quot;20300&quot; value=&quot;Slide 8&quot;/&gt;&lt;property id=&quot;20307&quot; value=&quot;521&quot;/&gt;&lt;/object&gt;&lt;object type=&quot;3&quot; unique_id=&quot;11497&quot;&gt;&lt;property id=&quot;20148&quot; value=&quot;5&quot;/&gt;&lt;property id=&quot;20300&quot; value=&quot;Slide 3&quot;/&gt;&lt;property id=&quot;20307&quot; value=&quot;268&quot;/&gt;&lt;/object&gt;&lt;/object&gt;&lt;object type=&quot;8&quot; unique_id=&quot;10018&quot;&gt;&lt;/object&gt;&lt;/object&gt;&lt;/database&gt;"/>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TotalTime>
  <Words>250</Words>
  <Application>Microsoft Office PowerPoint</Application>
  <PresentationFormat>Widescreen</PresentationFormat>
  <Paragraphs>33</Paragraphs>
  <Slides>8</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vt:i4>
      </vt:variant>
    </vt:vector>
  </HeadingPairs>
  <TitlesOfParts>
    <vt:vector size="16" baseType="lpstr">
      <vt:lpstr>等线</vt:lpstr>
      <vt:lpstr>Arial</vt:lpstr>
      <vt:lpstr>Arial-Rounded</vt:lpstr>
      <vt:lpstr>Calibri</vt:lpstr>
      <vt:lpstr>iCiel Crocante</vt:lpstr>
      <vt:lpstr>Times New Roman</vt:lpstr>
      <vt:lpstr>Office Theme</vt:lpstr>
      <vt:lpstr>2_Office 主题​​</vt:lpstr>
      <vt:lpstr>PowerPoint Presentation</vt:lpstr>
      <vt:lpstr>PowerPoint Presentation</vt:lpstr>
      <vt:lpstr>PowerPoint Presentation</vt:lpstr>
      <vt:lpstr>1. Những từ chỉ tình cảm của người thân trong gia đình?</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Ngan Nguyen</cp:lastModifiedBy>
  <cp:revision>28</cp:revision>
  <dcterms:created xsi:type="dcterms:W3CDTF">2021-07-20T01:55:21Z</dcterms:created>
  <dcterms:modified xsi:type="dcterms:W3CDTF">2022-12-11T03:26:38Z</dcterms:modified>
</cp:coreProperties>
</file>