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302" r:id="rId3"/>
    <p:sldId id="432" r:id="rId4"/>
    <p:sldId id="433" r:id="rId5"/>
    <p:sldId id="439" r:id="rId6"/>
    <p:sldId id="463" r:id="rId7"/>
    <p:sldId id="434" r:id="rId8"/>
    <p:sldId id="440" r:id="rId9"/>
    <p:sldId id="436" r:id="rId10"/>
    <p:sldId id="437" r:id="rId11"/>
    <p:sldId id="315" r:id="rId12"/>
    <p:sldId id="331" r:id="rId13"/>
    <p:sldId id="295" r:id="rId14"/>
    <p:sldId id="390" r:id="rId15"/>
    <p:sldId id="34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57"/>
  </p:normalViewPr>
  <p:slideViewPr>
    <p:cSldViewPr snapToGrid="0">
      <p:cViewPr varScale="1">
        <p:scale>
          <a:sx n="66" d="100"/>
          <a:sy n="66" d="100"/>
        </p:scale>
        <p:origin x="5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8.mp3"/><Relationship Id="rId7" Type="http://schemas.openxmlformats.org/officeDocument/2006/relationships/image" Target="../media/image2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../media/media6.mp3"/><Relationship Id="rId7" Type="http://schemas.openxmlformats.org/officeDocument/2006/relationships/image" Target="../media/image2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</a:t>
            </a:r>
            <a:r>
              <a:rPr lang="vi-VN" sz="4800" b="1" dirty="0">
                <a:solidFill>
                  <a:srgbClr val="00B050"/>
                </a:solidFill>
              </a:rPr>
              <a:t>2</a:t>
            </a:r>
            <a:endParaRPr lang="en-US" sz="4800" b="1" dirty="0">
              <a:solidFill>
                <a:srgbClr val="00B05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69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3" y="286795"/>
            <a:ext cx="7211614" cy="2813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03" y="3100252"/>
            <a:ext cx="7350951" cy="3245130"/>
          </a:xfrm>
          <a:prstGeom prst="rect">
            <a:avLst/>
          </a:prstGeom>
        </p:spPr>
      </p:pic>
      <p:pic>
        <p:nvPicPr>
          <p:cNvPr id="4" name="CD2-TRACK 53-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pic>
        <p:nvPicPr>
          <p:cNvPr id="5" name="CD2-TRACK 53 -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289" y="441325"/>
            <a:ext cx="487363" cy="4873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49891" y="360686"/>
            <a:ext cx="748145" cy="56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9783" y="1246908"/>
            <a:ext cx="2281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8842" y="3784046"/>
            <a:ext cx="235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No, I can’t.</a:t>
            </a:r>
          </a:p>
        </p:txBody>
      </p:sp>
      <p:sp>
        <p:nvSpPr>
          <p:cNvPr id="9" name="Rectangle 8"/>
          <p:cNvSpPr/>
          <p:nvPr/>
        </p:nvSpPr>
        <p:spPr>
          <a:xfrm>
            <a:off x="7998965" y="500340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41950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00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Vocabulary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Do </a:t>
            </a:r>
            <a:r>
              <a:rPr lang="en-US" sz="3600" i="1" dirty="0">
                <a:solidFill>
                  <a:srgbClr val="0070C0"/>
                </a:solidFill>
              </a:rPr>
              <a:t>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49)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 dirty="0" smtClean="0">
                <a:solidFill>
                  <a:srgbClr val="0070C0"/>
                </a:solidFill>
              </a:rPr>
              <a:t>Prepare </a:t>
            </a:r>
            <a:r>
              <a:rPr lang="en-US" sz="3600" i="1" dirty="0">
                <a:solidFill>
                  <a:srgbClr val="0070C0"/>
                </a:solidFill>
              </a:rPr>
              <a:t>the next lesson (page 70)</a:t>
            </a:r>
          </a:p>
        </p:txBody>
      </p:sp>
    </p:spTree>
    <p:extLst>
      <p:ext uri="{BB962C8B-B14F-4D97-AF65-F5344CB8AC3E}">
        <p14:creationId xmlns:p14="http://schemas.microsoft.com/office/powerpoint/2010/main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74836" y="6014133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5397" y="3205125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</a:t>
            </a:r>
            <a:r>
              <a:rPr lang="en-US" sz="3600" u="sng" dirty="0">
                <a:solidFill>
                  <a:srgbClr val="0070C0"/>
                </a:solidFill>
              </a:rPr>
              <a:t>o</a:t>
            </a:r>
            <a:r>
              <a:rPr lang="en-US" sz="3600" dirty="0">
                <a:solidFill>
                  <a:srgbClr val="0070C0"/>
                </a:solidFill>
              </a:rPr>
              <a:t>lleyball</a:t>
            </a:r>
          </a:p>
        </p:txBody>
      </p:sp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20070" y="704070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894904" y="704070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004" y="311084"/>
            <a:ext cx="6168076" cy="13386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05220" y="2540000"/>
            <a:ext cx="3066472" cy="1976582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1824" y="3205125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pic>
        <p:nvPicPr>
          <p:cNvPr id="3" name="socc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1047" y="3110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3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39" y="484497"/>
            <a:ext cx="2293856" cy="9194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099" y="1846761"/>
            <a:ext cx="7212745" cy="3879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D2-TRACK 5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96453" y="484497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7925" y="1263101"/>
            <a:ext cx="6096000" cy="36009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volleyball, soccer,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/ɑː/, /ɑː/, /ɑː/.</a:t>
            </a:r>
            <a:b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25" y="3626205"/>
            <a:ext cx="3999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volleyball, soccer,</a:t>
            </a:r>
          </a:p>
          <a:p>
            <a:r>
              <a:rPr lang="en-US" sz="36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/ɑː/, /ɑː/, /ɑː/.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31647" y="5924801"/>
            <a:ext cx="366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Click to follow the lyrics.</a:t>
            </a:r>
          </a:p>
        </p:txBody>
      </p:sp>
    </p:spTree>
    <p:extLst>
      <p:ext uri="{BB962C8B-B14F-4D97-AF65-F5344CB8AC3E}">
        <p14:creationId xmlns:p14="http://schemas.microsoft.com/office/powerpoint/2010/main" val="37644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4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38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9091" y="517236"/>
            <a:ext cx="3380509" cy="45258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a similar chant. </a:t>
            </a:r>
            <a:r>
              <a:rPr lang="ko-KR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95637" y="1459487"/>
            <a:ext cx="1902692" cy="1163640"/>
          </a:xfrm>
          <a:prstGeom prst="rect">
            <a:avLst/>
          </a:prstGeom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/ɑː/ 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40910" y="1621052"/>
            <a:ext cx="895927" cy="8405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781636" y="1607129"/>
            <a:ext cx="895927" cy="84050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🎤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8" y="2807855"/>
            <a:ext cx="5139348" cy="34436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0761" y="2807855"/>
            <a:ext cx="5760404" cy="33594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677563" y="1120933"/>
            <a:ext cx="35744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Click on the circle to open the chant</a:t>
            </a:r>
          </a:p>
        </p:txBody>
      </p:sp>
    </p:spTree>
    <p:extLst>
      <p:ext uri="{BB962C8B-B14F-4D97-AF65-F5344CB8AC3E}">
        <p14:creationId xmlns:p14="http://schemas.microsoft.com/office/powerpoint/2010/main" val="83142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7336" y="3864990"/>
            <a:ext cx="4854361" cy="3048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0369"/>
            <a:ext cx="4523663" cy="1806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97326" y="252353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960" y="4250074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1364" y="5630578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465" y="0"/>
            <a:ext cx="4613128" cy="228606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99691" y="81986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16" name="Pentagon 15"/>
          <p:cNvSpPr/>
          <p:nvPr/>
        </p:nvSpPr>
        <p:spPr>
          <a:xfrm>
            <a:off x="5138400" y="4120338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 talking about?</a:t>
            </a:r>
          </a:p>
        </p:txBody>
      </p:sp>
      <p:sp>
        <p:nvSpPr>
          <p:cNvPr id="17" name="Oval 16"/>
          <p:cNvSpPr/>
          <p:nvPr/>
        </p:nvSpPr>
        <p:spPr>
          <a:xfrm>
            <a:off x="150830" y="373493"/>
            <a:ext cx="1404594" cy="1539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/>
          <p:cNvSpPr/>
          <p:nvPr/>
        </p:nvSpPr>
        <p:spPr>
          <a:xfrm>
            <a:off x="5138400" y="819864"/>
            <a:ext cx="2754915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she?</a:t>
            </a:r>
          </a:p>
        </p:txBody>
      </p:sp>
      <p:sp>
        <p:nvSpPr>
          <p:cNvPr id="19" name="Pentagon 18"/>
          <p:cNvSpPr/>
          <p:nvPr/>
        </p:nvSpPr>
        <p:spPr>
          <a:xfrm>
            <a:off x="5138400" y="2470101"/>
            <a:ext cx="5842671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they talking about soccer?</a:t>
            </a:r>
          </a:p>
        </p:txBody>
      </p:sp>
      <p:sp>
        <p:nvSpPr>
          <p:cNvPr id="20" name="Pentagon 19"/>
          <p:cNvSpPr/>
          <p:nvPr/>
        </p:nvSpPr>
        <p:spPr>
          <a:xfrm>
            <a:off x="5138400" y="5630578"/>
            <a:ext cx="6881567" cy="82040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Grandma doing ?</a:t>
            </a:r>
          </a:p>
        </p:txBody>
      </p:sp>
    </p:spTree>
    <p:extLst>
      <p:ext uri="{BB962C8B-B14F-4D97-AF65-F5344CB8AC3E}">
        <p14:creationId xmlns:p14="http://schemas.microsoft.com/office/powerpoint/2010/main" val="122463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03" y="5041539"/>
            <a:ext cx="5776461" cy="891617"/>
          </a:xfrm>
          <a:prstGeom prst="rect">
            <a:avLst/>
          </a:prstGeom>
        </p:spPr>
      </p:pic>
      <p:pic>
        <p:nvPicPr>
          <p:cNvPr id="4" name="CD2-TRACK 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8753" y="592305"/>
            <a:ext cx="452204" cy="353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5484" y="2481943"/>
            <a:ext cx="4854361" cy="3944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818" y="388038"/>
            <a:ext cx="4699691" cy="24074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62449" y="1468954"/>
            <a:ext cx="438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82509" y="945414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87486" y="2795452"/>
            <a:ext cx="414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82509" y="5164183"/>
            <a:ext cx="35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442" y="293109"/>
            <a:ext cx="4613128" cy="26658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8104" y="29589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1.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Lucy, can you play badminton?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Yes, I can, Grandma.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68104" y="358408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2.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Hey, Tom, can you play tennis?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Tom: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68104" y="4158396"/>
            <a:ext cx="5954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3.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Mai, can you play volleyball?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Mai: 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Yes, I can. I love volleyball.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Me too. It's a lot of fun.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755875" y="5039259"/>
            <a:ext cx="8902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0000"/>
                </a:solidFill>
                <a:latin typeface="MyriadPro-It" panose="020B0503030403090204" pitchFamily="34" charset="0"/>
              </a:rPr>
              <a:t>4.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Al</a:t>
            </a:r>
            <a:r>
              <a:rPr lang="en-US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e, can you play basketball?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Al</a:t>
            </a:r>
            <a:r>
              <a:rPr lang="en-US" b="1" i="1" dirty="0">
                <a:solidFill>
                  <a:srgbClr val="000000"/>
                </a:solidFill>
                <a:latin typeface="Arial-ItalicMT"/>
              </a:rPr>
              <a:t>fi</a:t>
            </a: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e: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No, I can't.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Lucy: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What about you, Grandma?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Grandma: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Watch this!</a:t>
            </a:r>
            <a:b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</a:br>
            <a:r>
              <a:rPr lang="en-US" b="1" i="1" dirty="0">
                <a:solidFill>
                  <a:srgbClr val="000000"/>
                </a:solidFill>
                <a:latin typeface="MyriadPro-It" panose="020B0503030403090204" pitchFamily="34" charset="0"/>
              </a:rPr>
              <a:t>Children:</a:t>
            </a:r>
            <a:r>
              <a:rPr lang="en-US" i="1" dirty="0">
                <a:solidFill>
                  <a:srgbClr val="000000"/>
                </a:solidFill>
                <a:latin typeface="MyriadPro-It" panose="020B0503030403090204" pitchFamily="34" charset="0"/>
              </a:rPr>
              <a:t> Wow!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8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84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4" y="409694"/>
            <a:ext cx="7902625" cy="14652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28" y="1942877"/>
            <a:ext cx="11060076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88" y="4793673"/>
            <a:ext cx="1200348" cy="112683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3564" y="4322618"/>
            <a:ext cx="3454400" cy="471055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i="1" dirty="0"/>
              <a:t>Can you play </a:t>
            </a:r>
            <a:r>
              <a:rPr lang="en-US" sz="2800" i="1" u="sng" dirty="0"/>
              <a:t>soccer</a:t>
            </a:r>
            <a:r>
              <a:rPr lang="en-US" sz="2800" i="1" dirty="0"/>
              <a:t>?</a:t>
            </a:r>
            <a:endParaRPr lang="en-US" sz="2800" dirty="0"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636" y="4793673"/>
            <a:ext cx="1278768" cy="129309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961745" y="4322618"/>
            <a:ext cx="2262909" cy="8244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/>
              <a:t>  </a:t>
            </a:r>
            <a:r>
              <a:rPr lang="en-US" sz="2800" i="1" dirty="0"/>
              <a:t>Yes, I can.</a:t>
            </a:r>
          </a:p>
          <a:p>
            <a:pPr algn="ctr"/>
            <a:r>
              <a:rPr lang="en-US" sz="2800" i="1" dirty="0"/>
              <a:t>/No, I can't.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68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10" y="313508"/>
            <a:ext cx="5513278" cy="722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861" y="1105989"/>
            <a:ext cx="6928042" cy="2588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61" y="3544389"/>
            <a:ext cx="6928042" cy="2682240"/>
          </a:xfrm>
          <a:prstGeom prst="rect">
            <a:avLst/>
          </a:prstGeom>
        </p:spPr>
      </p:pic>
      <p:pic>
        <p:nvPicPr>
          <p:cNvPr id="6" name="CD2-TRACK 53 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8688" y="431232"/>
            <a:ext cx="487363" cy="487363"/>
          </a:xfrm>
          <a:prstGeom prst="rect">
            <a:avLst/>
          </a:prstGeom>
        </p:spPr>
      </p:pic>
      <p:pic>
        <p:nvPicPr>
          <p:cNvPr id="7" name="CD2-TRACK 53 -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28687" y="431232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1858" y="4314427"/>
            <a:ext cx="1468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50932" y="517157"/>
            <a:ext cx="3541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box to hear the sound.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009745" y="431232"/>
            <a:ext cx="960582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40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9370</TotalTime>
  <Words>331</Words>
  <Application>Microsoft Office PowerPoint</Application>
  <PresentationFormat>Widescreen</PresentationFormat>
  <Paragraphs>70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Arial-ItalicMT</vt:lpstr>
      <vt:lpstr>Calibri</vt:lpstr>
      <vt:lpstr>MyriadPro-It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296</cp:revision>
  <dcterms:created xsi:type="dcterms:W3CDTF">2020-12-08T03:17:05Z</dcterms:created>
  <dcterms:modified xsi:type="dcterms:W3CDTF">2023-01-10T16:50:02Z</dcterms:modified>
</cp:coreProperties>
</file>