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4" r:id="rId2"/>
    <p:sldMasterId id="2147483716" r:id="rId3"/>
    <p:sldMasterId id="2147483728" r:id="rId4"/>
  </p:sldMasterIdLst>
  <p:notesMasterIdLst>
    <p:notesMasterId r:id="rId26"/>
  </p:notesMasterIdLst>
  <p:sldIdLst>
    <p:sldId id="378" r:id="rId5"/>
    <p:sldId id="347" r:id="rId6"/>
    <p:sldId id="349" r:id="rId7"/>
    <p:sldId id="564" r:id="rId8"/>
    <p:sldId id="364" r:id="rId9"/>
    <p:sldId id="565" r:id="rId10"/>
    <p:sldId id="569" r:id="rId11"/>
    <p:sldId id="373" r:id="rId12"/>
    <p:sldId id="570" r:id="rId13"/>
    <p:sldId id="572" r:id="rId14"/>
    <p:sldId id="389" r:id="rId15"/>
    <p:sldId id="412" r:id="rId16"/>
    <p:sldId id="579" r:id="rId17"/>
    <p:sldId id="562" r:id="rId18"/>
    <p:sldId id="573" r:id="rId19"/>
    <p:sldId id="574" r:id="rId20"/>
    <p:sldId id="575" r:id="rId21"/>
    <p:sldId id="580" r:id="rId22"/>
    <p:sldId id="581" r:id="rId23"/>
    <p:sldId id="571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9" d="100"/>
          <a:sy n="79" d="100"/>
        </p:scale>
        <p:origin x="-2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5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0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02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04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3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76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05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03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69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02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53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5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1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4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1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2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19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96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2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75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66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5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38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21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1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57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54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848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1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5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1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7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12" Type="http://schemas.openxmlformats.org/officeDocument/2006/relationships/image" Target="../media/image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16.png"/><Relationship Id="rId5" Type="http://schemas.openxmlformats.org/officeDocument/2006/relationships/image" Target="../media/image28.sv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6.pn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image" Target="../media/image22.png"/><Relationship Id="rId1" Type="http://schemas.microsoft.com/office/2007/relationships/media" Target="../media/media4.mp3"/><Relationship Id="rId6" Type="http://schemas.openxmlformats.org/officeDocument/2006/relationships/image" Target="../media/image36.svg"/><Relationship Id="rId11" Type="http://schemas.openxmlformats.org/officeDocument/2006/relationships/image" Target="../media/image11.png"/><Relationship Id="rId5" Type="http://schemas.openxmlformats.org/officeDocument/2006/relationships/image" Target="../media/image36.png"/><Relationship Id="rId1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38.sv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sv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8.sv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5" Type="http://schemas.openxmlformats.org/officeDocument/2006/relationships/image" Target="../media/image16.png"/><Relationship Id="rId10" Type="http://schemas.openxmlformats.org/officeDocument/2006/relationships/image" Target="../media/image30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49925"/>
            <a:ext cx="6661150" cy="110807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61150" y="5809615"/>
            <a:ext cx="5403850" cy="1048385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092267" y="0"/>
            <a:ext cx="2212542" cy="2370667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520439" y="2675147"/>
            <a:ext cx="554482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LỚP: </a:t>
            </a:r>
            <a:r>
              <a:rPr lang="vi-VN" altLang="en-US" sz="4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702067" y="5196516"/>
            <a:ext cx="695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</a:t>
            </a: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5685" y="595776"/>
            <a:ext cx="619125" cy="61912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2844" y="3782762"/>
            <a:ext cx="1511657" cy="3085015"/>
          </a:xfrm>
          <a:prstGeom prst="rect">
            <a:avLst/>
          </a:prstGeom>
        </p:spPr>
      </p:pic>
      <p:sp>
        <p:nvSpPr>
          <p:cNvPr id="6" name="Rectangles 7">
            <a:extLst>
              <a:ext uri="{FF2B5EF4-FFF2-40B4-BE49-F238E27FC236}">
                <a16:creationId xmlns=""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032229" y="1381971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98565">
            <a:off x="11462971" y="538094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245015" flipH="1">
            <a:off x="-544211" y="692382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56988">
            <a:off x="11277733" y="2294861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71171" flipH="1">
            <a:off x="-890970" y="2218203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=""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2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1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2" y="28415"/>
            <a:ext cx="1686564" cy="1690628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16" y="3393119"/>
            <a:ext cx="1406569" cy="32435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32717" y="882473"/>
            <a:ext cx="562622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GAM ĐÔ TRƯỞNG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98779" y="4079861"/>
            <a:ext cx="9697076" cy="667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Son    La      Si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345993" y="3034804"/>
            <a:ext cx="9500014" cy="632883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5993" y="2804087"/>
            <a:ext cx="431800" cy="1047751"/>
          </a:xfrm>
          <a:prstGeom prst="rect">
            <a:avLst/>
          </a:prstGeom>
          <a:noFill/>
        </p:spPr>
      </p:pic>
      <p:pic>
        <p:nvPicPr>
          <p:cNvPr id="40" name="Picture 115" descr="tempo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6327" y="3064437"/>
            <a:ext cx="245533" cy="571500"/>
          </a:xfrm>
          <a:prstGeom prst="rect">
            <a:avLst/>
          </a:prstGeom>
          <a:noFill/>
        </p:spPr>
      </p:pic>
      <p:sp>
        <p:nvSpPr>
          <p:cNvPr id="41" name="Line 154"/>
          <p:cNvSpPr>
            <a:spLocks noChangeShapeType="1"/>
          </p:cNvSpPr>
          <p:nvPr/>
        </p:nvSpPr>
        <p:spPr bwMode="auto">
          <a:xfrm>
            <a:off x="2483272" y="3851837"/>
            <a:ext cx="6436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07417" y="3765913"/>
            <a:ext cx="395408" cy="171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748" y="3661471"/>
            <a:ext cx="395408" cy="171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7372" y="3575509"/>
            <a:ext cx="395408" cy="1718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0996" y="3486487"/>
            <a:ext cx="395408" cy="1718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99079" y="3350973"/>
            <a:ext cx="395408" cy="171844"/>
          </a:xfrm>
          <a:prstGeom prst="rect">
            <a:avLst/>
          </a:prstGeom>
        </p:spPr>
      </p:pic>
      <p:grpSp>
        <p:nvGrpSpPr>
          <p:cNvPr id="8" name="Group 34"/>
          <p:cNvGrpSpPr/>
          <p:nvPr/>
        </p:nvGrpSpPr>
        <p:grpSpPr bwMode="auto">
          <a:xfrm>
            <a:off x="-162560" y="6028506"/>
            <a:ext cx="12512604" cy="829488"/>
            <a:chOff x="0" y="4105"/>
            <a:chExt cx="5511" cy="215"/>
          </a:xfrm>
        </p:grpSpPr>
        <p:sp>
          <p:nvSpPr>
            <p:cNvPr id="17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4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8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2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6">
            <a:extLst>
              <a:ext uri="{FF2B5EF4-FFF2-40B4-BE49-F238E27FC236}">
                <a16:creationId xmlns="" xmlns:a16="http://schemas.microsoft.com/office/drawing/2014/main" id="{6E6739D9-C003-FFF9-FCB1-22EBF6BF8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09473" y="3251220"/>
            <a:ext cx="395408" cy="171844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="" xmlns:a16="http://schemas.microsoft.com/office/drawing/2014/main" id="{6ED35876-7E67-5DB9-B110-A12829159C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47549" y="3420882"/>
            <a:ext cx="395408" cy="171844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="" xmlns:a16="http://schemas.microsoft.com/office/drawing/2014/main" id="{162F0BA6-B728-1484-64BB-51A353B0B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11212" y="3186214"/>
            <a:ext cx="395408" cy="171844"/>
          </a:xfrm>
          <a:prstGeom prst="rect">
            <a:avLst/>
          </a:prstGeom>
        </p:spPr>
      </p:pic>
      <p:pic>
        <p:nvPicPr>
          <p:cNvPr id="9" name="gam">
            <a:hlinkClick r:id="" action="ppaction://media"/>
            <a:extLst>
              <a:ext uri="{FF2B5EF4-FFF2-40B4-BE49-F238E27FC236}">
                <a16:creationId xmlns="" xmlns:a16="http://schemas.microsoft.com/office/drawing/2014/main" id="{D04FE8E3-DBB6-D63F-D4E3-21EA9BA92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654" y="629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177" y="0"/>
            <a:ext cx="1083734" cy="187254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5202" y="6010102"/>
            <a:ext cx="12192000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77693" y="4730043"/>
            <a:ext cx="2714307" cy="20766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=""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3730662" y="882473"/>
            <a:ext cx="4230325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TIẾT TẤU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266839" y="2992835"/>
            <a:ext cx="599450" cy="17526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="" xmlns:a16="http://schemas.microsoft.com/office/drawing/2014/main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1378" y="2854669"/>
            <a:ext cx="363855" cy="52197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=""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919433" y="3018392"/>
            <a:ext cx="599450" cy="17526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=""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384518" y="3007947"/>
            <a:ext cx="599450" cy="175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=""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76981" y="2885062"/>
            <a:ext cx="838894" cy="43473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=""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00610" y="2885062"/>
            <a:ext cx="838894" cy="43473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F7D33053-A250-DECD-ECDD-434503563F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9679" y="2716459"/>
            <a:ext cx="697779" cy="845394"/>
          </a:xfrm>
          <a:prstGeom prst="rect">
            <a:avLst/>
          </a:prstGeom>
        </p:spPr>
      </p:pic>
      <p:pic>
        <p:nvPicPr>
          <p:cNvPr id="13" name="Hình ảnh 12" descr="Ảnh có chứa roi da, đen và trắng, ăng ten, cái cọc&#10;&#10;Mô tả được tạo tự động">
            <a:extLst>
              <a:ext uri="{FF2B5EF4-FFF2-40B4-BE49-F238E27FC236}">
                <a16:creationId xmlns=""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6676" y="2846410"/>
            <a:ext cx="381000" cy="568973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1914" y="2301113"/>
            <a:ext cx="583681" cy="125248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35" y="2716459"/>
            <a:ext cx="697779" cy="84539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E53048F5-3E07-CD67-9BC2-E82A4BB323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498" y="2768987"/>
            <a:ext cx="697779" cy="845394"/>
          </a:xfrm>
          <a:prstGeom prst="rect">
            <a:avLst/>
          </a:prstGeom>
        </p:spPr>
      </p:pic>
      <p:pic>
        <p:nvPicPr>
          <p:cNvPr id="22" name="Hình ảnh 21" descr="Ảnh có chứa roi da, đen và trắng, ăng ten, cái cọc&#10;&#10;Mô tả được tạo tự động">
            <a:extLst>
              <a:ext uri="{FF2B5EF4-FFF2-40B4-BE49-F238E27FC236}">
                <a16:creationId xmlns="" xmlns:a16="http://schemas.microsoft.com/office/drawing/2014/main" id="{14081AD4-1F43-821A-17EB-059508552F4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2828" y="2831167"/>
            <a:ext cx="381000" cy="56897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A002730-64C6-815E-E6F1-2F89FBEF1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092" y="2708200"/>
            <a:ext cx="697779" cy="8453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=""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7320" y="2883779"/>
            <a:ext cx="363855" cy="52197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E25C2794-C6DE-DA36-6F40-4A3BD779C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035853" y="3014798"/>
            <a:ext cx="599450" cy="175263"/>
          </a:xfrm>
          <a:prstGeom prst="rect">
            <a:avLst/>
          </a:prstGeom>
        </p:spPr>
      </p:pic>
      <p:pic>
        <p:nvPicPr>
          <p:cNvPr id="10" name="DC">
            <a:hlinkClick r:id="" action="ppaction://media"/>
            <a:extLst>
              <a:ext uri="{FF2B5EF4-FFF2-40B4-BE49-F238E27FC236}">
                <a16:creationId xmlns="" xmlns:a16="http://schemas.microsoft.com/office/drawing/2014/main" id="{34079593-7C08-A5C0-476E-5AF688F2E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5022" y="236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5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287055" y="93814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74092" y="-28737"/>
            <a:ext cx="1856243" cy="169949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38" y="1618347"/>
            <a:ext cx="10332324" cy="2554935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="" xmlns:a16="http://schemas.microsoft.com/office/drawing/2014/main" id="{B24BCEBF-9848-ED3F-B033-FB6F3623FCF9}"/>
              </a:ext>
            </a:extLst>
          </p:cNvPr>
          <p:cNvSpPr/>
          <p:nvPr/>
        </p:nvSpPr>
        <p:spPr>
          <a:xfrm>
            <a:off x="-502233" y="143212"/>
            <a:ext cx="8517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HIỂU VỀ BÀI ĐỌC NHẠC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="" xmlns:a16="http://schemas.microsoft.com/office/drawing/2014/main" id="{7E5B9D9D-CD86-8933-AACD-4D57450351D5}"/>
              </a:ext>
            </a:extLst>
          </p:cNvPr>
          <p:cNvSpPr/>
          <p:nvPr/>
        </p:nvSpPr>
        <p:spPr>
          <a:xfrm>
            <a:off x="-1026393" y="4119159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2/4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5F86485D-30C3-FC62-3073-E5AFE1C084A9}"/>
              </a:ext>
            </a:extLst>
          </p:cNvPr>
          <p:cNvSpPr/>
          <p:nvPr/>
        </p:nvSpPr>
        <p:spPr>
          <a:xfrm>
            <a:off x="-1146151" y="4656647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rê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mi,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pha,son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la,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923A18A6-A393-7573-F61A-19742FF7C276}"/>
              </a:ext>
            </a:extLst>
          </p:cNvPr>
          <p:cNvSpPr/>
          <p:nvPr/>
        </p:nvSpPr>
        <p:spPr>
          <a:xfrm>
            <a:off x="-1026393" y="5239653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móc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298344" y="26266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74092" y="-28737"/>
            <a:ext cx="1856243" cy="169949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556" y="1670756"/>
            <a:ext cx="10332324" cy="2969836"/>
          </a:xfrm>
          <a:prstGeom prst="rect">
            <a:avLst/>
          </a:prstGeom>
        </p:spPr>
      </p:pic>
      <p:pic>
        <p:nvPicPr>
          <p:cNvPr id="17" name="CBA">
            <a:hlinkClick r:id="" action="ppaction://media"/>
            <a:extLst>
              <a:ext uri="{FF2B5EF4-FFF2-40B4-BE49-F238E27FC236}">
                <a16:creationId xmlns="" xmlns:a16="http://schemas.microsoft.com/office/drawing/2014/main" id="{BA34BED8-8378-275B-9587-38FE470BC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9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58165" y="399905"/>
            <a:ext cx="2212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68000" y="-34896"/>
            <a:ext cx="2120380" cy="194132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9450F5FD-9123-A0EC-BEF7-875CEE35D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909" y="1906429"/>
            <a:ext cx="11004181" cy="1076325"/>
          </a:xfrm>
          <a:prstGeom prst="rect">
            <a:avLst/>
          </a:prstGeom>
        </p:spPr>
      </p:pic>
      <p:pic>
        <p:nvPicPr>
          <p:cNvPr id="4" name="CC1">
            <a:hlinkClick r:id="" action="ppaction://media"/>
            <a:extLst>
              <a:ext uri="{FF2B5EF4-FFF2-40B4-BE49-F238E27FC236}">
                <a16:creationId xmlns="" xmlns:a16="http://schemas.microsoft.com/office/drawing/2014/main" id="{44BA67AA-7692-4159-2042-FE3288F22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72978" y="36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395232" y="805208"/>
            <a:ext cx="205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B4CB4E7-D741-22C4-261D-D09879F93A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42" y="2387444"/>
            <a:ext cx="11579916" cy="1076325"/>
          </a:xfrm>
          <a:prstGeom prst="rect">
            <a:avLst/>
          </a:prstGeom>
        </p:spPr>
      </p:pic>
      <p:pic>
        <p:nvPicPr>
          <p:cNvPr id="4" name="cc2">
            <a:hlinkClick r:id="" action="ppaction://media"/>
            <a:extLst>
              <a:ext uri="{FF2B5EF4-FFF2-40B4-BE49-F238E27FC236}">
                <a16:creationId xmlns="" xmlns:a16="http://schemas.microsoft.com/office/drawing/2014/main" id="{8602453F-4107-E4FD-A13F-3C8C82EDB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2432" y="500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106432" y="567470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GHÉP TOÀN BÀI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=""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219322" y="1539386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=""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106432" y="567470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VỖ ĐỆM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=""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219322" y="1539386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=""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  <p:pic>
        <p:nvPicPr>
          <p:cNvPr id="5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D3936674-C239-54E2-0C48-57CCC55EED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3056" y="3691467"/>
            <a:ext cx="685922" cy="647356"/>
          </a:xfrm>
          <a:prstGeom prst="rect">
            <a:avLst/>
          </a:prstGeom>
        </p:spPr>
      </p:pic>
      <p:pic>
        <p:nvPicPr>
          <p:cNvPr id="6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4572A031-9BF5-CB5A-054F-CD6B608979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274" y="3691467"/>
            <a:ext cx="685922" cy="647356"/>
          </a:xfrm>
          <a:prstGeom prst="rect">
            <a:avLst/>
          </a:prstGeom>
        </p:spPr>
      </p:pic>
      <p:pic>
        <p:nvPicPr>
          <p:cNvPr id="7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E79D267-2BD9-89F4-3752-C40F3A6AE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92" y="3691467"/>
            <a:ext cx="685922" cy="647356"/>
          </a:xfrm>
          <a:prstGeom prst="rect">
            <a:avLst/>
          </a:prstGeom>
        </p:spPr>
      </p:pic>
      <p:pic>
        <p:nvPicPr>
          <p:cNvPr id="9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87B4598-DED3-AB03-C1D3-73C600661B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7949" y="3691467"/>
            <a:ext cx="685922" cy="647356"/>
          </a:xfrm>
          <a:prstGeom prst="rect">
            <a:avLst/>
          </a:prstGeom>
        </p:spPr>
      </p:pic>
      <p:pic>
        <p:nvPicPr>
          <p:cNvPr id="10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223CF07B-D108-8808-09C9-32226BA598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1" y="3691467"/>
            <a:ext cx="685922" cy="647356"/>
          </a:xfrm>
          <a:prstGeom prst="rect">
            <a:avLst/>
          </a:prstGeom>
        </p:spPr>
      </p:pic>
      <p:pic>
        <p:nvPicPr>
          <p:cNvPr id="11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7D34B4EE-6CFD-2C9A-34DD-D6B5716972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053" y="3691467"/>
            <a:ext cx="685922" cy="647356"/>
          </a:xfrm>
          <a:prstGeom prst="rect">
            <a:avLst/>
          </a:prstGeom>
        </p:spPr>
      </p:pic>
      <p:pic>
        <p:nvPicPr>
          <p:cNvPr id="15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AEE772D5-C5A4-D836-A56C-043F67F06D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1540" y="3643291"/>
            <a:ext cx="685922" cy="647356"/>
          </a:xfrm>
          <a:prstGeom prst="rect">
            <a:avLst/>
          </a:prstGeom>
        </p:spPr>
      </p:pic>
      <p:pic>
        <p:nvPicPr>
          <p:cNvPr id="16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59BAE988-315D-587F-3275-7568B5EC3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1" y="3521739"/>
            <a:ext cx="685922" cy="647356"/>
          </a:xfrm>
          <a:prstGeom prst="rect">
            <a:avLst/>
          </a:prstGeom>
        </p:spPr>
      </p:pic>
      <p:pic>
        <p:nvPicPr>
          <p:cNvPr id="17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ABE42C0-7ECF-43A6-A545-B89C548C1B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3581" y="3632002"/>
            <a:ext cx="685922" cy="647356"/>
          </a:xfrm>
          <a:prstGeom prst="rect">
            <a:avLst/>
          </a:prstGeom>
        </p:spPr>
      </p:pic>
      <p:pic>
        <p:nvPicPr>
          <p:cNvPr id="18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26D1F0DA-2554-4FDF-408C-6567CB6436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4911" y="3435436"/>
            <a:ext cx="685922" cy="647356"/>
          </a:xfrm>
          <a:prstGeom prst="rect">
            <a:avLst/>
          </a:prstGeom>
        </p:spPr>
      </p:pic>
      <p:pic>
        <p:nvPicPr>
          <p:cNvPr id="19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A073FF25-02DA-1684-4BAA-114A6E6973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9975" y="5109332"/>
            <a:ext cx="685922" cy="647356"/>
          </a:xfrm>
          <a:prstGeom prst="rect">
            <a:avLst/>
          </a:prstGeom>
        </p:spPr>
      </p:pic>
      <p:pic>
        <p:nvPicPr>
          <p:cNvPr id="20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B7A134EA-B651-B220-7152-765D681AC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6034" y="5128209"/>
            <a:ext cx="685922" cy="647356"/>
          </a:xfrm>
          <a:prstGeom prst="rect">
            <a:avLst/>
          </a:prstGeom>
        </p:spPr>
      </p:pic>
      <p:pic>
        <p:nvPicPr>
          <p:cNvPr id="21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51634591-4C36-A1C9-DD89-E8876BF58D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5345" y="5128209"/>
            <a:ext cx="685922" cy="647356"/>
          </a:xfrm>
          <a:prstGeom prst="rect">
            <a:avLst/>
          </a:prstGeom>
        </p:spPr>
      </p:pic>
      <p:pic>
        <p:nvPicPr>
          <p:cNvPr id="22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2DA8A00A-2B89-4CA3-C82F-EFA61A489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695" y="5156181"/>
            <a:ext cx="685922" cy="647356"/>
          </a:xfrm>
          <a:prstGeom prst="rect">
            <a:avLst/>
          </a:prstGeom>
        </p:spPr>
      </p:pic>
      <p:pic>
        <p:nvPicPr>
          <p:cNvPr id="23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00FA18A-C726-A040-E812-D65957FAE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4254" y="5156181"/>
            <a:ext cx="685922" cy="647356"/>
          </a:xfrm>
          <a:prstGeom prst="rect">
            <a:avLst/>
          </a:prstGeom>
        </p:spPr>
      </p:pic>
      <p:pic>
        <p:nvPicPr>
          <p:cNvPr id="24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5988A61E-68B7-AF16-0B61-4D875E0AFB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7229" y="5224561"/>
            <a:ext cx="685922" cy="647356"/>
          </a:xfrm>
          <a:prstGeom prst="rect">
            <a:avLst/>
          </a:prstGeom>
        </p:spPr>
      </p:pic>
      <p:pic>
        <p:nvPicPr>
          <p:cNvPr id="25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DCCFA84-0368-807B-3866-1E0B3A61B4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991" y="5180935"/>
            <a:ext cx="685922" cy="647356"/>
          </a:xfrm>
          <a:prstGeom prst="rect">
            <a:avLst/>
          </a:prstGeom>
        </p:spPr>
      </p:pic>
      <p:pic>
        <p:nvPicPr>
          <p:cNvPr id="26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01CDFA6-526E-8A0D-0472-3956D3393F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4638" y="5141620"/>
            <a:ext cx="685922" cy="647356"/>
          </a:xfrm>
          <a:prstGeom prst="rect">
            <a:avLst/>
          </a:prstGeom>
        </p:spPr>
      </p:pic>
      <p:pic>
        <p:nvPicPr>
          <p:cNvPr id="27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50035F7-5F26-7CC4-0649-BFEE788C5C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1" y="5224561"/>
            <a:ext cx="685922" cy="647356"/>
          </a:xfrm>
          <a:prstGeom prst="rect">
            <a:avLst/>
          </a:prstGeom>
        </p:spPr>
      </p:pic>
      <p:pic>
        <p:nvPicPr>
          <p:cNvPr id="28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71FF148-7782-4BA5-B92A-3C0F8280AA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7462" y="5116593"/>
            <a:ext cx="685922" cy="647356"/>
          </a:xfrm>
          <a:prstGeom prst="rect">
            <a:avLst/>
          </a:prstGeom>
        </p:spPr>
      </p:pic>
      <p:pic>
        <p:nvPicPr>
          <p:cNvPr id="29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42445363-E07B-8E24-4C1F-49C17B41A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2169" y="5238258"/>
            <a:ext cx="685922" cy="647356"/>
          </a:xfrm>
          <a:prstGeom prst="rect">
            <a:avLst/>
          </a:prstGeom>
        </p:spPr>
      </p:pic>
      <p:pic>
        <p:nvPicPr>
          <p:cNvPr id="30" name="Picture 3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A9825736-C676-6D01-3417-C818BBE094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8691" y="5100220"/>
            <a:ext cx="685922" cy="6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9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083855" y="111367"/>
            <a:ext cx="10193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THỂ HIỆN KÍ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=""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334633" y="1128374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CBA">
            <a:hlinkClick r:id="" action="ppaction://media"/>
            <a:extLst>
              <a:ext uri="{FF2B5EF4-FFF2-40B4-BE49-F238E27FC236}">
                <a16:creationId xmlns=""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255" y="24987"/>
            <a:ext cx="609600" cy="60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5091D751-45B9-242D-B78D-596B2B95B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046103"/>
            <a:ext cx="11498044" cy="34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7470"/>
            <a:ext cx="12192000" cy="725932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354705" y="1840230"/>
            <a:ext cx="5317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21291AC7-988B-2613-AB95-80190070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942" y="98182"/>
            <a:ext cx="2019300" cy="22479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67362205-6EBC-509B-CA38-A022412E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862039" y="0"/>
            <a:ext cx="2264020" cy="224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DC5EC68-E6F3-9AE1-B93B-1D46CA99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2030" y="4781004"/>
            <a:ext cx="356997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D35AE033-B7BA-CF7B-805C-87CE814A2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2428" y="5797487"/>
            <a:ext cx="6348047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F2A50E17-6812-C254-4CF3-25F6C8592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95119" y="5797487"/>
            <a:ext cx="6272864" cy="107632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20F43A32-912E-C974-B153-DAE03709FBBF}"/>
              </a:ext>
            </a:extLst>
          </p:cNvPr>
          <p:cNvSpPr/>
          <p:nvPr/>
        </p:nvSpPr>
        <p:spPr>
          <a:xfrm>
            <a:off x="5234764" y="21706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="" xmlns:a16="http://schemas.microsoft.com/office/drawing/2014/main" id="{4C91DD80-1626-2BC7-BFCB-E0CEF27AB038}"/>
              </a:ext>
            </a:extLst>
          </p:cNvPr>
          <p:cNvSpPr/>
          <p:nvPr/>
        </p:nvSpPr>
        <p:spPr>
          <a:xfrm>
            <a:off x="107816" y="831562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nhạc: Giới thiệu các hình nốt</a:t>
            </a:r>
          </a:p>
          <a:p>
            <a:pPr marL="4114800" marR="0" lvl="8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số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=""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=""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80519A3D-1BA1-7F4E-26A1-7DFCE18EE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44" y="283280"/>
            <a:ext cx="10882489" cy="616267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10592D8A-14A4-0360-4101-24DF527DC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10592D8A-14A4-0360-4101-24DF527DC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7493B725-5E1D-8115-3E4E-6BD0B0169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977" y="4892347"/>
            <a:ext cx="2471542" cy="1237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Rectangles 5">
            <a:extLst>
              <a:ext uri="{FF2B5EF4-FFF2-40B4-BE49-F238E27FC236}">
                <a16:creationId xmlns="" xmlns:a16="http://schemas.microsoft.com/office/drawing/2014/main" id="{172B5868-D508-F1D2-5F44-8DAAE2EB633D}"/>
              </a:ext>
            </a:extLst>
          </p:cNvPr>
          <p:cNvSpPr/>
          <p:nvPr/>
        </p:nvSpPr>
        <p:spPr>
          <a:xfrm>
            <a:off x="0" y="577381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320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tên các hình nốt nhạc mà em thấy trong hình trên</a:t>
            </a:r>
          </a:p>
        </p:txBody>
      </p:sp>
      <p:pic>
        <p:nvPicPr>
          <p:cNvPr id="4" name="Hình ảnh 3" descr="Ảnh có chứa ảnh chụp màn hình, màu đen, thiết kế&#10;&#10;Mô tả được tạo tự động">
            <a:extLst>
              <a:ext uri="{FF2B5EF4-FFF2-40B4-BE49-F238E27FC236}">
                <a16:creationId xmlns="" xmlns:a16="http://schemas.microsoft.com/office/drawing/2014/main" id="{30254E89-E02F-1BEC-8FDF-3D89A803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1645" y="2343723"/>
            <a:ext cx="1336548" cy="1620169"/>
          </a:xfrm>
          <a:prstGeom prst="rect">
            <a:avLst/>
          </a:prstGeom>
        </p:spPr>
      </p:pic>
      <p:pic>
        <p:nvPicPr>
          <p:cNvPr id="5" name="Hình ảnh 4" descr="Ảnh có chứa ăng ten&#10;&#10;Mô tả được tạo tự động với mức tin cậy trung bình">
            <a:extLst>
              <a:ext uri="{FF2B5EF4-FFF2-40B4-BE49-F238E27FC236}">
                <a16:creationId xmlns=""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4835" y="2569033"/>
            <a:ext cx="796321" cy="1142366"/>
          </a:xfrm>
          <a:prstGeom prst="rect">
            <a:avLst/>
          </a:prstGeom>
        </p:spPr>
      </p:pic>
      <p:pic>
        <p:nvPicPr>
          <p:cNvPr id="6" name="Hình ảnh 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=""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7080" y="2416809"/>
            <a:ext cx="1037483" cy="1284041"/>
          </a:xfrm>
          <a:prstGeom prst="rect">
            <a:avLst/>
          </a:prstGeom>
        </p:spPr>
      </p:pic>
      <p:pic>
        <p:nvPicPr>
          <p:cNvPr id="8" name="Hình ảnh 7" descr="Ảnh có chứa roi da, đen và trắng, ăng ten, cái cọc&#10;&#10;Mô tả được tạo tự động">
            <a:extLst>
              <a:ext uri="{FF2B5EF4-FFF2-40B4-BE49-F238E27FC236}">
                <a16:creationId xmlns="" xmlns:a16="http://schemas.microsoft.com/office/drawing/2014/main" id="{FA0E1E78-7EDA-1AA5-6D6A-8122762F10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5291" y="2416809"/>
            <a:ext cx="859473" cy="1240791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="" xmlns:a16="http://schemas.microsoft.com/office/drawing/2014/main" id="{6D63AB48-E202-8AE0-FCB3-D1EA20B7D70A}"/>
              </a:ext>
            </a:extLst>
          </p:cNvPr>
          <p:cNvSpPr txBox="1"/>
          <p:nvPr/>
        </p:nvSpPr>
        <p:spPr>
          <a:xfrm>
            <a:off x="1662253" y="4135803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="" xmlns:a16="http://schemas.microsoft.com/office/drawing/2014/main" id="{FFADB0D2-49BB-13C9-63DD-74833D192F1D}"/>
              </a:ext>
            </a:extLst>
          </p:cNvPr>
          <p:cNvSpPr txBox="1"/>
          <p:nvPr/>
        </p:nvSpPr>
        <p:spPr>
          <a:xfrm>
            <a:off x="3951111" y="4130529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="" xmlns:a16="http://schemas.microsoft.com/office/drawing/2014/main" id="{A4B7A412-CB04-51F4-1A33-D89BBCF4FF9A}"/>
              </a:ext>
            </a:extLst>
          </p:cNvPr>
          <p:cNvSpPr txBox="1"/>
          <p:nvPr/>
        </p:nvSpPr>
        <p:spPr>
          <a:xfrm>
            <a:off x="6239969" y="4125255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CA7C43C-F722-BD35-5632-BDD67ED471C3}"/>
              </a:ext>
            </a:extLst>
          </p:cNvPr>
          <p:cNvSpPr txBox="1"/>
          <p:nvPr/>
        </p:nvSpPr>
        <p:spPr>
          <a:xfrm>
            <a:off x="8528827" y="4119981"/>
            <a:ext cx="228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</a:p>
        </p:txBody>
      </p:sp>
    </p:spTree>
    <p:extLst>
      <p:ext uri="{BB962C8B-B14F-4D97-AF65-F5344CB8AC3E}">
        <p14:creationId xmlns:p14="http://schemas.microsoft.com/office/powerpoint/2010/main" val="32941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21291AC7-988B-2613-AB95-80190070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942" y="98182"/>
            <a:ext cx="2019300" cy="22479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67362205-6EBC-509B-CA38-A022412E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862039" y="0"/>
            <a:ext cx="2264020" cy="224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DC5EC68-E6F3-9AE1-B93B-1D46CA99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2030" y="4781004"/>
            <a:ext cx="356997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D35AE033-B7BA-CF7B-805C-87CE814A2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2428" y="5797487"/>
            <a:ext cx="6348047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F2A50E17-6812-C254-4CF3-25F6C8592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95119" y="5797487"/>
            <a:ext cx="6272864" cy="107632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20F43A32-912E-C974-B153-DAE03709FBBF}"/>
              </a:ext>
            </a:extLst>
          </p:cNvPr>
          <p:cNvSpPr/>
          <p:nvPr/>
        </p:nvSpPr>
        <p:spPr>
          <a:xfrm>
            <a:off x="5234764" y="21706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="" xmlns:a16="http://schemas.microsoft.com/office/drawing/2014/main" id="{4C91DD80-1626-2BC7-BFCB-E0CEF27AB038}"/>
              </a:ext>
            </a:extLst>
          </p:cNvPr>
          <p:cNvSpPr/>
          <p:nvPr/>
        </p:nvSpPr>
        <p:spPr>
          <a:xfrm>
            <a:off x="107816" y="831562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  <a:p>
            <a:pPr marL="4114800" lvl="8" indent="-457200">
              <a:buFontTx/>
              <a:buChar char="-"/>
            </a:pPr>
            <a:r>
              <a:rPr lang="vi-VN" altLang="en-US" sz="3200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2" name="Rectangles 5">
            <a:extLst>
              <a:ext uri="{FF2B5EF4-FFF2-40B4-BE49-F238E27FC236}">
                <a16:creationId xmlns="" xmlns:a16="http://schemas.microsoft.com/office/drawing/2014/main" id="{19980487-7468-CC71-B082-E596A6417E38}"/>
              </a:ext>
            </a:extLst>
          </p:cNvPr>
          <p:cNvSpPr/>
          <p:nvPr/>
        </p:nvSpPr>
        <p:spPr>
          <a:xfrm>
            <a:off x="-806584" y="0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</p:txBody>
      </p:sp>
      <p:sp>
        <p:nvSpPr>
          <p:cNvPr id="13" name="Rectangles 5">
            <a:extLst>
              <a:ext uri="{FF2B5EF4-FFF2-40B4-BE49-F238E27FC236}">
                <a16:creationId xmlns=""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và cảm nhận độ dài ngắn khác nhau của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âm thanh trong đoạn nhạc</a:t>
            </a: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="" xmlns:a16="http://schemas.microsoft.com/office/drawing/2014/main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3" name="Rectangles 5">
            <a:extLst>
              <a:ext uri="{FF2B5EF4-FFF2-40B4-BE49-F238E27FC236}">
                <a16:creationId xmlns=""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vỗ tay theo tiết tấu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vi-V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 sự khác nhau của âm thanh khi vang lên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="" xmlns:a16="http://schemas.microsoft.com/office/drawing/2014/main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  <p:sp>
        <p:nvSpPr>
          <p:cNvPr id="2" name="Rectangles 5">
            <a:extLst>
              <a:ext uri="{FF2B5EF4-FFF2-40B4-BE49-F238E27FC236}">
                <a16:creationId xmlns="" xmlns:a16="http://schemas.microsoft.com/office/drawing/2014/main" id="{AC6596BF-48F3-BAA7-DFAE-C44CB62F5515}"/>
              </a:ext>
            </a:extLst>
          </p:cNvPr>
          <p:cNvSpPr/>
          <p:nvPr/>
        </p:nvSpPr>
        <p:spPr>
          <a:xfrm>
            <a:off x="1231194" y="3969950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-Nốt nào ngân dài nhất?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-Nốt nào ngân ngắn nhất?</a:t>
            </a:r>
          </a:p>
        </p:txBody>
      </p:sp>
    </p:spTree>
    <p:extLst>
      <p:ext uri="{BB962C8B-B14F-4D97-AF65-F5344CB8AC3E}">
        <p14:creationId xmlns:p14="http://schemas.microsoft.com/office/powerpoint/2010/main" val="36922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714376" y="2537773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=""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34105" y="2284709"/>
            <a:ext cx="343227" cy="14916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4099756" y="2070145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=""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182" y="3169699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=""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4074454" y="3252502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=""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4089" y="4672073"/>
            <a:ext cx="363855" cy="52197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=""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254" y="2724269"/>
            <a:ext cx="651340" cy="882424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=""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4128926" y="4732378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=""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8345285" y="2119363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=""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5739" y="1968028"/>
            <a:ext cx="475615" cy="588645"/>
          </a:xfrm>
          <a:prstGeom prst="rect">
            <a:avLst/>
          </a:prstGeom>
        </p:spPr>
      </p:pic>
      <p:sp>
        <p:nvSpPr>
          <p:cNvPr id="43" name="TextBox 5">
            <a:extLst>
              <a:ext uri="{FF2B5EF4-FFF2-40B4-BE49-F238E27FC236}">
                <a16:creationId xmlns=""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8117547" y="320776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Group 34">
            <a:extLst>
              <a:ext uri="{FF2B5EF4-FFF2-40B4-BE49-F238E27FC236}">
                <a16:creationId xmlns=""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=""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=""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=""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=""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=""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=""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=""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=""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=""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=""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=""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=""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=""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=""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=""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=""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=""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=""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=""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=""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=""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=""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=""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=""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=""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=""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=""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=""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=""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=""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=""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=""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=""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=""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=""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=""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=""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=""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=""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=""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=""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=""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=""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=""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=""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=""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=""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=""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=""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=""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=""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=""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=""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=""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=""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=""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=""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=""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=""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=""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=""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=""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=""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=""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=""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=""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=""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=""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=""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=""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=""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=""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=""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=""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=""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=""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=""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=""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=""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=""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=""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=""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=""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=""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=""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=""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=""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=""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=""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=""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=""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=""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=""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=""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=""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=""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=""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=""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=""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=""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=""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=""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=""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=""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=""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=""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=""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=""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=""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=""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=""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=""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=""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=""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=""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=""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=""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=""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=""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=""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=""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=""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=""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=""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=""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=""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=""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=""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=""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=""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=""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=""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=""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=""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=""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=""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=""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=""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7" grpId="0"/>
      <p:bldP spid="17" grpId="1"/>
      <p:bldP spid="34" grpId="0"/>
      <p:bldP spid="34" grpId="1"/>
      <p:bldP spid="35" grpId="0"/>
      <p:bldP spid="35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487" y="1982179"/>
            <a:ext cx="3810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6292" y="2655391"/>
            <a:ext cx="363855" cy="521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3349" y="3513277"/>
            <a:ext cx="475615" cy="58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1494719" y="1398832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 và tương quan về độ dài: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=""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8CD4F728-3587-A9D3-8402-91C25508CF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842" y="1993944"/>
            <a:ext cx="381000" cy="4953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="" xmlns:a16="http://schemas.microsoft.com/office/drawing/2014/main" id="{FD6A405E-4FCF-04D0-3ED9-0CF9965CACDA}"/>
              </a:ext>
            </a:extLst>
          </p:cNvPr>
          <p:cNvSpPr txBox="1"/>
          <p:nvPr/>
        </p:nvSpPr>
        <p:spPr>
          <a:xfrm>
            <a:off x="4705699" y="2047728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="" xmlns:a16="http://schemas.microsoft.com/office/drawing/2014/main" id="{69B88518-7B07-004E-5250-7D847A0008CC}"/>
              </a:ext>
            </a:extLst>
          </p:cNvPr>
          <p:cNvSpPr txBox="1"/>
          <p:nvPr/>
        </p:nvSpPr>
        <p:spPr>
          <a:xfrm>
            <a:off x="7296792" y="2118579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=""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037" y="2749688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=""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1061309" y="2832491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="" xmlns:a16="http://schemas.microsoft.com/office/drawing/2014/main" id="{64E890BB-76CC-C908-B8B1-111BF78F084E}"/>
              </a:ext>
            </a:extLst>
          </p:cNvPr>
          <p:cNvSpPr txBox="1"/>
          <p:nvPr/>
        </p:nvSpPr>
        <p:spPr>
          <a:xfrm flipH="1" flipV="1">
            <a:off x="4726648" y="3672514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="" xmlns:a16="http://schemas.microsoft.com/office/drawing/2014/main" id="{45F5A9E3-E957-5F40-4E83-AD996781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9631" y="2703000"/>
            <a:ext cx="363855" cy="52197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="" xmlns:a16="http://schemas.microsoft.com/office/drawing/2014/main" id="{2D037D03-9DBF-5A12-2FA5-E65E8C04F2ED}"/>
              </a:ext>
            </a:extLst>
          </p:cNvPr>
          <p:cNvSpPr txBox="1"/>
          <p:nvPr/>
        </p:nvSpPr>
        <p:spPr>
          <a:xfrm>
            <a:off x="7317616" y="284505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=""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6472" y="3486519"/>
            <a:ext cx="363855" cy="52197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="" xmlns:a16="http://schemas.microsoft.com/office/drawing/2014/main" id="{DC88BD1E-61D6-D424-286E-A689BE3DB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2078" y="3478828"/>
            <a:ext cx="475615" cy="58864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="" xmlns:a16="http://schemas.microsoft.com/office/drawing/2014/main" id="{31889F99-2D5C-C3BA-34D8-867B2DC93A0A}"/>
              </a:ext>
            </a:extLst>
          </p:cNvPr>
          <p:cNvSpPr txBox="1"/>
          <p:nvPr/>
        </p:nvSpPr>
        <p:spPr>
          <a:xfrm>
            <a:off x="7323741" y="3640257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="" xmlns:a16="http://schemas.microsoft.com/office/drawing/2014/main" id="{1D7179DE-F7EB-C0DB-4A2A-FCC9346F5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3486519"/>
            <a:ext cx="697779" cy="84539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="" xmlns:a16="http://schemas.microsoft.com/office/drawing/2014/main" id="{4BF9302F-B08C-032F-530F-6C6DD763B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4331913"/>
            <a:ext cx="666750" cy="76913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=""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987" y="5138554"/>
            <a:ext cx="651340" cy="882424"/>
          </a:xfrm>
          <a:prstGeom prst="rect">
            <a:avLst/>
          </a:prstGeom>
        </p:spPr>
      </p:pic>
      <p:sp>
        <p:nvSpPr>
          <p:cNvPr id="31" name="TextBox 5">
            <a:extLst>
              <a:ext uri="{FF2B5EF4-FFF2-40B4-BE49-F238E27FC236}">
                <a16:creationId xmlns="" xmlns:a16="http://schemas.microsoft.com/office/drawing/2014/main" id="{AC8E6A13-B043-0E4E-C788-84AB9129AA32}"/>
              </a:ext>
            </a:extLst>
          </p:cNvPr>
          <p:cNvSpPr txBox="1"/>
          <p:nvPr/>
        </p:nvSpPr>
        <p:spPr>
          <a:xfrm>
            <a:off x="4730170" y="28227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=""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1061309" y="3546824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=""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960882" y="434268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="" xmlns:a16="http://schemas.microsoft.com/office/drawing/2014/main" id="{E2D86FBB-193D-8D94-C3B1-574A0590B58E}"/>
              </a:ext>
            </a:extLst>
          </p:cNvPr>
          <p:cNvSpPr txBox="1"/>
          <p:nvPr/>
        </p:nvSpPr>
        <p:spPr>
          <a:xfrm flipH="1" flipV="1">
            <a:off x="9267859" y="3717086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=""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0591" y="4200571"/>
            <a:ext cx="475615" cy="588645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="" xmlns:a16="http://schemas.microsoft.com/office/drawing/2014/main" id="{117BC8CE-2658-6FF1-C47B-7768798DC00B}"/>
              </a:ext>
            </a:extLst>
          </p:cNvPr>
          <p:cNvSpPr txBox="1"/>
          <p:nvPr/>
        </p:nvSpPr>
        <p:spPr>
          <a:xfrm flipH="1" flipV="1">
            <a:off x="4705699" y="44327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="" xmlns:a16="http://schemas.microsoft.com/office/drawing/2014/main" id="{1FF6E84B-9AA8-593F-FAB4-8C631A2D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683" y="4342688"/>
            <a:ext cx="509301" cy="654815"/>
          </a:xfrm>
          <a:prstGeom prst="rect">
            <a:avLst/>
          </a:prstGeom>
        </p:spPr>
      </p:pic>
      <p:sp>
        <p:nvSpPr>
          <p:cNvPr id="40" name="TextBox 5">
            <a:extLst>
              <a:ext uri="{FF2B5EF4-FFF2-40B4-BE49-F238E27FC236}">
                <a16:creationId xmlns="" xmlns:a16="http://schemas.microsoft.com/office/drawing/2014/main" id="{662A0414-B9AF-1F71-5943-73A225DC2D52}"/>
              </a:ext>
            </a:extLst>
          </p:cNvPr>
          <p:cNvSpPr txBox="1"/>
          <p:nvPr/>
        </p:nvSpPr>
        <p:spPr>
          <a:xfrm>
            <a:off x="7320101" y="4494893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="" xmlns:a16="http://schemas.microsoft.com/office/drawing/2014/main" id="{A2554619-69E1-890B-5BFB-AD1092925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6683" y="4361791"/>
            <a:ext cx="509301" cy="654815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="" xmlns:a16="http://schemas.microsoft.com/office/drawing/2014/main" id="{91721732-6477-7B48-EF79-C52DEA115158}"/>
              </a:ext>
            </a:extLst>
          </p:cNvPr>
          <p:cNvSpPr txBox="1"/>
          <p:nvPr/>
        </p:nvSpPr>
        <p:spPr>
          <a:xfrm flipH="1" flipV="1">
            <a:off x="9455159" y="4581617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=""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698280" y="5622054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="" xmlns:a16="http://schemas.microsoft.com/office/drawing/2014/main" id="{B5BFFEE2-8DA8-B87F-9758-05CC11CBC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36837" y="5461036"/>
            <a:ext cx="6118662" cy="1179152"/>
          </a:xfrm>
          <a:prstGeom prst="rect">
            <a:avLst/>
          </a:prstGeom>
        </p:spPr>
      </p:pic>
      <p:grpSp>
        <p:nvGrpSpPr>
          <p:cNvPr id="45" name="Group 34">
            <a:extLst>
              <a:ext uri="{FF2B5EF4-FFF2-40B4-BE49-F238E27FC236}">
                <a16:creationId xmlns=""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=""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=""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=""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=""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=""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=""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=""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=""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=""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=""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=""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=""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=""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=""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=""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=""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=""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=""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=""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=""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=""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=""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=""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=""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=""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=""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=""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=""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=""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=""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=""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=""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=""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=""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=""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=""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=""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=""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=""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=""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=""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=""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=""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=""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=""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=""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=""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=""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=""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=""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=""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=""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=""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=""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=""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=""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=""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=""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=""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=""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=""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=""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=""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=""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=""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=""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=""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=""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=""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=""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=""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=""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=""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=""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=""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=""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=""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=""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=""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=""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=""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=""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=""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=""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=""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=""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=""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=""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=""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=""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=""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=""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=""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=""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=""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=""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=""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=""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=""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=""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=""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=""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=""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=""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=""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=""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=""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=""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=""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=""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=""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=""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=""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=""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=""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=""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=""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=""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=""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=""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=""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=""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=""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=""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=""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=""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=""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=""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=""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=""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=""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=""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=""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=""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=""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=""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=""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=""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3" grpId="0"/>
      <p:bldP spid="13" grpId="1"/>
      <p:bldP spid="15" grpId="0"/>
      <p:bldP spid="15" grpId="1"/>
      <p:bldP spid="17" grpId="0"/>
      <p:bldP spid="17" grpId="1"/>
      <p:bldP spid="18" grpId="0"/>
      <p:bldP spid="18" grpId="1"/>
      <p:bldP spid="20" grpId="0"/>
      <p:bldP spid="20" grpId="1"/>
      <p:bldP spid="23" grpId="0"/>
      <p:bldP spid="23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8" grpId="0"/>
      <p:bldP spid="38" grpId="1"/>
      <p:bldP spid="40" grpId="0"/>
      <p:bldP spid="40" grpId="1"/>
      <p:bldP spid="42" grpId="0"/>
      <p:bldP spid="42" grpId="1"/>
      <p:bldP spid="43" grpId="0"/>
      <p:bldP spid="43" grpId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339</Words>
  <Application>Microsoft Office PowerPoint</Application>
  <PresentationFormat>Custom</PresentationFormat>
  <Paragraphs>69</Paragraphs>
  <Slides>21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5_Office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DELL</cp:lastModifiedBy>
  <cp:revision>121</cp:revision>
  <dcterms:created xsi:type="dcterms:W3CDTF">2020-08-11T21:22:00Z</dcterms:created>
  <dcterms:modified xsi:type="dcterms:W3CDTF">2023-11-14T15:29:04Z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2057-11.2.0.10323</vt:lpwstr>
  </property>
</Properties>
</file>