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1" r:id="rId4"/>
  </p:sldMasterIdLst>
  <p:notesMasterIdLst>
    <p:notesMasterId r:id="rId20"/>
  </p:notesMasterIdLst>
  <p:sldIdLst>
    <p:sldId id="337" r:id="rId5"/>
    <p:sldId id="264" r:id="rId6"/>
    <p:sldId id="291" r:id="rId7"/>
    <p:sldId id="2636" r:id="rId8"/>
    <p:sldId id="292" r:id="rId9"/>
    <p:sldId id="304" r:id="rId10"/>
    <p:sldId id="2637" r:id="rId11"/>
    <p:sldId id="2638" r:id="rId12"/>
    <p:sldId id="2639" r:id="rId13"/>
    <p:sldId id="2640" r:id="rId14"/>
    <p:sldId id="2641" r:id="rId15"/>
    <p:sldId id="2642" r:id="rId16"/>
    <p:sldId id="2643" r:id="rId17"/>
    <p:sldId id="2644" r:id="rId18"/>
    <p:sldId id="26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15C0C67F-DAE6-4762-A298-ED8EA8603F2C}"/>
    <pc:docChg chg="delSld delMainMaster">
      <pc:chgData name="nguyenthithu nguyenthithu" userId="d2b08f955c77d556" providerId="LiveId" clId="{15C0C67F-DAE6-4762-A298-ED8EA8603F2C}" dt="2023-12-12T08:25:10.501" v="1" actId="2696"/>
      <pc:docMkLst>
        <pc:docMk/>
      </pc:docMkLst>
      <pc:sldChg chg="del">
        <pc:chgData name="nguyenthithu nguyenthithu" userId="d2b08f955c77d556" providerId="LiveId" clId="{15C0C67F-DAE6-4762-A298-ED8EA8603F2C}" dt="2023-12-12T08:25:06.930" v="0" actId="2696"/>
        <pc:sldMkLst>
          <pc:docMk/>
          <pc:sldMk cId="1056356560" sldId="260"/>
        </pc:sldMkLst>
      </pc:sldChg>
      <pc:sldChg chg="del">
        <pc:chgData name="nguyenthithu nguyenthithu" userId="d2b08f955c77d556" providerId="LiveId" clId="{15C0C67F-DAE6-4762-A298-ED8EA8603F2C}" dt="2023-12-12T08:25:10.501" v="1" actId="2696"/>
        <pc:sldMkLst>
          <pc:docMk/>
          <pc:sldMk cId="2516539718" sldId="358"/>
        </pc:sldMkLst>
      </pc:sldChg>
      <pc:sldMasterChg chg="del delSldLayout">
        <pc:chgData name="nguyenthithu nguyenthithu" userId="d2b08f955c77d556" providerId="LiveId" clId="{15C0C67F-DAE6-4762-A298-ED8EA8603F2C}" dt="2023-12-12T08:25:06.930" v="0" actId="2696"/>
        <pc:sldMasterMkLst>
          <pc:docMk/>
          <pc:sldMasterMk cId="366948048" sldId="2147483709"/>
        </pc:sldMasterMkLst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1846766785" sldId="2147483710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1523266120" sldId="2147483711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2572385576" sldId="2147483712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259504263" sldId="2147483713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2302046706" sldId="2147483714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2517443516" sldId="2147483715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3026112633" sldId="2147483716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919883643" sldId="2147483717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887802658" sldId="2147483718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3297243010" sldId="2147483719"/>
          </pc:sldLayoutMkLst>
        </pc:sldLayoutChg>
        <pc:sldLayoutChg chg="del">
          <pc:chgData name="nguyenthithu nguyenthithu" userId="d2b08f955c77d556" providerId="LiveId" clId="{15C0C67F-DAE6-4762-A298-ED8EA8603F2C}" dt="2023-12-12T08:25:06.930" v="0" actId="2696"/>
          <pc:sldLayoutMkLst>
            <pc:docMk/>
            <pc:sldMasterMk cId="366948048" sldId="2147483709"/>
            <pc:sldLayoutMk cId="3229013580" sldId="2147483720"/>
          </pc:sldLayoutMkLst>
        </pc:sldLayoutChg>
      </pc:sldMasterChg>
      <pc:sldMasterChg chg="del delSldLayout">
        <pc:chgData name="nguyenthithu nguyenthithu" userId="d2b08f955c77d556" providerId="LiveId" clId="{15C0C67F-DAE6-4762-A298-ED8EA8603F2C}" dt="2023-12-12T08:25:10.501" v="1" actId="2696"/>
        <pc:sldMasterMkLst>
          <pc:docMk/>
          <pc:sldMasterMk cId="602466862" sldId="2147483721"/>
        </pc:sldMasterMkLst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1267011199" sldId="2147483722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3573194602" sldId="2147483723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3553545596" sldId="2147483724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3867806068" sldId="2147483725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421743529" sldId="2147483726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1985348484" sldId="2147483727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2603605145" sldId="2147483728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906536899" sldId="2147483729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3851796740" sldId="2147483730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3764248549" sldId="2147483731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133317549" sldId="2147483732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948402762" sldId="2147483733"/>
          </pc:sldLayoutMkLst>
        </pc:sldLayoutChg>
        <pc:sldLayoutChg chg="del">
          <pc:chgData name="nguyenthithu nguyenthithu" userId="d2b08f955c77d556" providerId="LiveId" clId="{15C0C67F-DAE6-4762-A298-ED8EA8603F2C}" dt="2023-12-12T08:25:10.501" v="1" actId="2696"/>
          <pc:sldLayoutMkLst>
            <pc:docMk/>
            <pc:sldMasterMk cId="602466862" sldId="2147483721"/>
            <pc:sldLayoutMk cId="1540860475" sldId="214748373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402A-A9E0-4C40-9259-6FA35E6E0BF1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9F74A-B1A1-4B84-96DF-A33CBF3F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7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8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4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4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3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7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50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21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8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856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05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5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437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27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3BAA36-83D7-4306-A588-FDD11218D53D}" type="datetimeFigureOut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2023/12/12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7874E-35F5-4B15-9F30-4780D0F8F6C8}" type="slidenum">
              <a:rPr kumimoji="0" lang="zh-CN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48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06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KaiTi" panose="02010609060101010101" pitchFamily="49" charset="-122"/>
              <a:ea typeface="KaiTi" panose="02010609060101010101" pitchFamily="49" charset="-122"/>
              <a:cs typeface="+mn-cs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217875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Alibaba PuHuiTi" pitchFamily="18" charset="-122"/>
              </a:rPr>
              <a:t>Add title text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217875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2912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9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5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65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9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2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2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08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14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58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31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3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2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96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6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12/12/2023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58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2023/12/12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00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5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6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04;p20">
            <a:extLst>
              <a:ext uri="{FF2B5EF4-FFF2-40B4-BE49-F238E27FC236}">
                <a16:creationId xmlns:a16="http://schemas.microsoft.com/office/drawing/2014/main" id="{009DF9B9-648C-4E62-88C0-500582601CEA}"/>
              </a:ext>
            </a:extLst>
          </p:cNvPr>
          <p:cNvSpPr txBox="1">
            <a:spLocks/>
          </p:cNvSpPr>
          <p:nvPr/>
        </p:nvSpPr>
        <p:spPr>
          <a:xfrm>
            <a:off x="2917388" y="118156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DA31F2E-F20A-48C5-B67A-E2770A18C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27" y="1533672"/>
            <a:ext cx="2572989" cy="1005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3E708-D440-4C96-8A53-28A225846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429" y="2679127"/>
            <a:ext cx="8919221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89EE4A-B72F-4DD3-AB22-BC12245F3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838289"/>
              </p:ext>
            </p:extLst>
          </p:nvPr>
        </p:nvGraphicFramePr>
        <p:xfrm>
          <a:off x="2367280" y="2189055"/>
          <a:ext cx="9824720" cy="3185160"/>
        </p:xfrm>
        <a:graphic>
          <a:graphicData uri="http://schemas.openxmlformats.org/drawingml/2006/table">
            <a:tbl>
              <a:tblPr/>
              <a:tblGrid>
                <a:gridCol w="4912360">
                  <a:extLst>
                    <a:ext uri="{9D8B030D-6E8A-4147-A177-3AD203B41FA5}">
                      <a16:colId xmlns:a16="http://schemas.microsoft.com/office/drawing/2014/main" val="2418892603"/>
                    </a:ext>
                  </a:extLst>
                </a:gridCol>
                <a:gridCol w="4912360">
                  <a:extLst>
                    <a:ext uri="{9D8B030D-6E8A-4147-A177-3AD203B41FA5}">
                      <a16:colId xmlns:a16="http://schemas.microsoft.com/office/drawing/2014/main" val="167955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rơi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tí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tách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Hạt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trước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hạt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sau</a:t>
                      </a:r>
                      <a:endParaRPr lang="en-US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xô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đẩy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nhau</a:t>
                      </a:r>
                      <a:endParaRPr lang="en-US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Xếp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hàng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lần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lượt</a:t>
                      </a:r>
                      <a:endParaRPr lang="en-US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trên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sân</a:t>
                      </a:r>
                      <a:endParaRPr lang="vi-VN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dàn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trên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lá</a:t>
                      </a:r>
                      <a:endParaRPr lang="vi-VN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rơi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trắng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xóa</a:t>
                      </a:r>
                      <a:endParaRPr lang="vi-VN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Bong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bóng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phập</a:t>
                      </a:r>
                      <a:r>
                        <a:rPr lang="en-US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phồng</a:t>
                      </a:r>
                      <a:endParaRPr lang="vi-VN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724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 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3400" b="0" dirty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 </a:t>
                      </a:r>
                    </a:p>
                    <a:p>
                      <a:pPr fontAlgn="t"/>
                      <a:endParaRPr lang="vi-VN" sz="3400" b="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997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856065" y="560667"/>
            <a:ext cx="6907695" cy="10556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  <a:endParaRPr lang="en-US" sz="2800" b="0" i="0" dirty="0">
              <a:solidFill>
                <a:srgbClr val="00206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FFC4A-D786-4568-AD71-BD077A9AA574}"/>
              </a:ext>
            </a:extLst>
          </p:cNvPr>
          <p:cNvSpPr/>
          <p:nvPr/>
        </p:nvSpPr>
        <p:spPr>
          <a:xfrm>
            <a:off x="4810256" y="2892779"/>
            <a:ext cx="198624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12057-0F2F-4C63-B18A-51E1D8F27F65}"/>
              </a:ext>
            </a:extLst>
          </p:cNvPr>
          <p:cNvSpPr/>
          <p:nvPr/>
        </p:nvSpPr>
        <p:spPr>
          <a:xfrm>
            <a:off x="3602844" y="3364504"/>
            <a:ext cx="27549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42AD8-62EE-4323-9CE2-A3C0E0351146}"/>
              </a:ext>
            </a:extLst>
          </p:cNvPr>
          <p:cNvSpPr/>
          <p:nvPr/>
        </p:nvSpPr>
        <p:spPr>
          <a:xfrm>
            <a:off x="2367280" y="3881736"/>
            <a:ext cx="297454" cy="40946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7C2B8-A458-49EF-A5FE-1BEC9BC05133}"/>
              </a:ext>
            </a:extLst>
          </p:cNvPr>
          <p:cNvSpPr/>
          <p:nvPr/>
        </p:nvSpPr>
        <p:spPr>
          <a:xfrm>
            <a:off x="9513865" y="2360932"/>
            <a:ext cx="249895" cy="37533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8F8204A-9911-400C-89C2-2530A555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16" y="-230749"/>
            <a:ext cx="3002281" cy="30022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0F5236-FB63-48D7-B433-FF57B7FFF0AD}"/>
              </a:ext>
            </a:extLst>
          </p:cNvPr>
          <p:cNvSpPr/>
          <p:nvPr/>
        </p:nvSpPr>
        <p:spPr>
          <a:xfrm>
            <a:off x="9824720" y="3405404"/>
            <a:ext cx="249895" cy="37533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8FE9BA-D39C-4B47-BAA1-99F5E29AED08}"/>
              </a:ext>
            </a:extLst>
          </p:cNvPr>
          <p:cNvGrpSpPr/>
          <p:nvPr/>
        </p:nvGrpSpPr>
        <p:grpSpPr>
          <a:xfrm>
            <a:off x="4170686" y="4591559"/>
            <a:ext cx="4278451" cy="2175001"/>
            <a:chOff x="892354" y="3758439"/>
            <a:chExt cx="4278451" cy="2175001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F55B4F1F-2546-4CC3-AC49-0A2688F78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57CADDC-B526-48F5-8B96-A32C37DABB2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46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953534" y="575851"/>
            <a:ext cx="8868575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FDC18-60E0-4BEC-B811-2D8FCA66863C}"/>
              </a:ext>
            </a:extLst>
          </p:cNvPr>
          <p:cNvSpPr txBox="1"/>
          <p:nvPr/>
        </p:nvSpPr>
        <p:spPr>
          <a:xfrm>
            <a:off x="1097280" y="1808480"/>
            <a:ext cx="9519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dừa xanh tỏa nhiều □</a:t>
            </a:r>
          </a:p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Dang tay đón gió, gật đầu gọi trăng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dừa bạc phếch tháng năm</a:t>
            </a:r>
          </a:p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dừa – đàn lợn con nằm trên □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 hè hoa nở cùng □</a:t>
            </a:r>
          </a:p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□ dừa – chiếc lược chải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□ 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xanh.</a:t>
            </a:r>
          </a:p>
          <a:p>
            <a:pPr algn="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Trần Đăng Khoa)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3BE55-935B-4FC6-8417-D2EDEB2EA861}"/>
              </a:ext>
            </a:extLst>
          </p:cNvPr>
          <p:cNvSpPr txBox="1"/>
          <p:nvPr/>
        </p:nvSpPr>
        <p:spPr>
          <a:xfrm>
            <a:off x="8849360" y="1714422"/>
            <a:ext cx="239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35251-DACC-4835-8B3D-EDD3B205378B}"/>
              </a:ext>
            </a:extLst>
          </p:cNvPr>
          <p:cNvSpPr txBox="1"/>
          <p:nvPr/>
        </p:nvSpPr>
        <p:spPr>
          <a:xfrm>
            <a:off x="8849360" y="3098250"/>
            <a:ext cx="239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7FF31-6289-4AAF-8F0F-687F9C571A2E}"/>
              </a:ext>
            </a:extLst>
          </p:cNvPr>
          <p:cNvSpPr txBox="1"/>
          <p:nvPr/>
        </p:nvSpPr>
        <p:spPr>
          <a:xfrm>
            <a:off x="8849360" y="3698267"/>
            <a:ext cx="239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398C1-F02C-4659-8E1E-161A27C2F66F}"/>
              </a:ext>
            </a:extLst>
          </p:cNvPr>
          <p:cNvSpPr txBox="1"/>
          <p:nvPr/>
        </p:nvSpPr>
        <p:spPr>
          <a:xfrm>
            <a:off x="8524240" y="4334458"/>
            <a:ext cx="418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(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B0FDBF-D34B-4AA3-9A4E-F31CAAA76643}"/>
              </a:ext>
            </a:extLst>
          </p:cNvPr>
          <p:cNvSpPr/>
          <p:nvPr/>
        </p:nvSpPr>
        <p:spPr>
          <a:xfrm>
            <a:off x="5577840" y="1808480"/>
            <a:ext cx="1036320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87ACDA-DEB3-4D18-B255-494C02EFE090}"/>
              </a:ext>
            </a:extLst>
          </p:cNvPr>
          <p:cNvSpPr/>
          <p:nvPr/>
        </p:nvSpPr>
        <p:spPr>
          <a:xfrm>
            <a:off x="6756400" y="3332836"/>
            <a:ext cx="1036320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87BBF6-173A-4A9E-B006-703AE8860281}"/>
              </a:ext>
            </a:extLst>
          </p:cNvPr>
          <p:cNvSpPr/>
          <p:nvPr/>
        </p:nvSpPr>
        <p:spPr>
          <a:xfrm>
            <a:off x="5067021" y="3802632"/>
            <a:ext cx="1036320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F0D79A-1646-46B9-B38F-924201181A24}"/>
              </a:ext>
            </a:extLst>
          </p:cNvPr>
          <p:cNvSpPr/>
          <p:nvPr/>
        </p:nvSpPr>
        <p:spPr>
          <a:xfrm>
            <a:off x="467360" y="4277728"/>
            <a:ext cx="1036320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698EB7-99BD-4AB9-8F95-3CA4AECAE562}"/>
              </a:ext>
            </a:extLst>
          </p:cNvPr>
          <p:cNvSpPr/>
          <p:nvPr/>
        </p:nvSpPr>
        <p:spPr>
          <a:xfrm>
            <a:off x="5067021" y="4293349"/>
            <a:ext cx="846099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5" grpId="0"/>
      <p:bldP spid="16" grpId="0"/>
      <p:bldP spid="22" grpId="0"/>
      <p:bldP spid="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148080" y="560667"/>
            <a:ext cx="10302241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5416D2-6A09-4A47-8E81-93A3B2C81741}"/>
              </a:ext>
            </a:extLst>
          </p:cNvPr>
          <p:cNvSpPr/>
          <p:nvPr/>
        </p:nvSpPr>
        <p:spPr>
          <a:xfrm>
            <a:off x="1656080" y="1554480"/>
            <a:ext cx="2783840" cy="89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6664961" y="1554480"/>
            <a:ext cx="2783840" cy="894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sào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5E2A94-6A2E-4ED2-B36B-59332B72E598}"/>
              </a:ext>
            </a:extLst>
          </p:cNvPr>
          <p:cNvGrpSpPr/>
          <p:nvPr/>
        </p:nvGrpSpPr>
        <p:grpSpPr>
          <a:xfrm>
            <a:off x="3778430" y="3656839"/>
            <a:ext cx="4278451" cy="2175001"/>
            <a:chOff x="892354" y="3758439"/>
            <a:chExt cx="4278451" cy="2175001"/>
          </a:xfrm>
        </p:grpSpPr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8635821D-062C-4301-A3D5-37D1B6238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7C6CAE-F537-4021-850F-DE10FF1CDD77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lang="en-US" sz="28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350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>
            <a:extLst>
              <a:ext uri="{FF2B5EF4-FFF2-40B4-BE49-F238E27FC236}">
                <a16:creationId xmlns:a16="http://schemas.microsoft.com/office/drawing/2014/main" id="{78AF77A2-4C5D-4781-9DB7-B7ABB775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6" y="4808554"/>
            <a:ext cx="819160" cy="1721345"/>
          </a:xfrm>
          <a:prstGeom prst="rect">
            <a:avLst/>
          </a:prstGeom>
        </p:spPr>
      </p:pic>
      <p:grpSp>
        <p:nvGrpSpPr>
          <p:cNvPr id="3" name="组合 23">
            <a:extLst>
              <a:ext uri="{FF2B5EF4-FFF2-40B4-BE49-F238E27FC236}">
                <a16:creationId xmlns:a16="http://schemas.microsoft.com/office/drawing/2014/main" id="{AD20A959-A65C-40A3-91AE-0EBCE70BA137}"/>
              </a:ext>
            </a:extLst>
          </p:cNvPr>
          <p:cNvGrpSpPr/>
          <p:nvPr/>
        </p:nvGrpSpPr>
        <p:grpSpPr>
          <a:xfrm>
            <a:off x="8772667" y="5263243"/>
            <a:ext cx="3419333" cy="1564390"/>
            <a:chOff x="7361868" y="4839252"/>
            <a:chExt cx="4426359" cy="2160737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9CCDF140-10FC-408D-B244-DAA281DF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5" name="图片 19">
              <a:extLst>
                <a:ext uri="{FF2B5EF4-FFF2-40B4-BE49-F238E27FC236}">
                  <a16:creationId xmlns:a16="http://schemas.microsoft.com/office/drawing/2014/main" id="{AF0DD008-14F4-4294-85BF-8C3C6FE72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6" name="图片 20">
              <a:extLst>
                <a:ext uri="{FF2B5EF4-FFF2-40B4-BE49-F238E27FC236}">
                  <a16:creationId xmlns:a16="http://schemas.microsoft.com/office/drawing/2014/main" id="{E0D82BC5-9EAB-411B-8403-D86203B5A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7" name="图片 21">
              <a:extLst>
                <a:ext uri="{FF2B5EF4-FFF2-40B4-BE49-F238E27FC236}">
                  <a16:creationId xmlns:a16="http://schemas.microsoft.com/office/drawing/2014/main" id="{85467048-C69B-431E-A354-846249E8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9" name="Rounded Rectangle 54">
            <a:extLst>
              <a:ext uri="{FF2B5EF4-FFF2-40B4-BE49-F238E27FC236}">
                <a16:creationId xmlns:a16="http://schemas.microsoft.com/office/drawing/2014/main" id="{8A734B74-D0A6-4C46-98E7-096EDD32E3BB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10" name="图片 99">
            <a:extLst>
              <a:ext uri="{FF2B5EF4-FFF2-40B4-BE49-F238E27FC236}">
                <a16:creationId xmlns:a16="http://schemas.microsoft.com/office/drawing/2014/main" id="{E9475414-D652-4C21-A0D8-92DE172453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AC53FD-D95E-4226-B81E-51D58F683B0B}"/>
              </a:ext>
            </a:extLst>
          </p:cNvPr>
          <p:cNvSpPr txBox="1"/>
          <p:nvPr/>
        </p:nvSpPr>
        <p:spPr>
          <a:xfrm>
            <a:off x="978321" y="3429000"/>
            <a:ext cx="103853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5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 Sau 5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3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5416D2-6A09-4A47-8E81-93A3B2C81741}"/>
              </a:ext>
            </a:extLst>
          </p:cNvPr>
          <p:cNvSpPr/>
          <p:nvPr/>
        </p:nvSpPr>
        <p:spPr>
          <a:xfrm>
            <a:off x="1442720" y="792480"/>
            <a:ext cx="278384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A4BFC4-8060-4BCB-9965-E3634E78C305}"/>
              </a:ext>
            </a:extLst>
          </p:cNvPr>
          <p:cNvSpPr/>
          <p:nvPr/>
        </p:nvSpPr>
        <p:spPr>
          <a:xfrm>
            <a:off x="1564640" y="2306320"/>
            <a:ext cx="2783840" cy="1249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3BCD1-C36A-44EA-9382-C48530010F55}"/>
              </a:ext>
            </a:extLst>
          </p:cNvPr>
          <p:cNvSpPr txBox="1"/>
          <p:nvPr/>
        </p:nvSpPr>
        <p:spPr>
          <a:xfrm>
            <a:off x="4348480" y="924560"/>
            <a:ext cx="200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D3C03-E686-408C-BBE0-9C9FB29F748A}"/>
              </a:ext>
            </a:extLst>
          </p:cNvPr>
          <p:cNvSpPr txBox="1"/>
          <p:nvPr/>
        </p:nvSpPr>
        <p:spPr>
          <a:xfrm>
            <a:off x="6268722" y="924560"/>
            <a:ext cx="200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595E6-B9AC-49A6-BA98-2E2A2CDF923B}"/>
              </a:ext>
            </a:extLst>
          </p:cNvPr>
          <p:cNvSpPr txBox="1"/>
          <p:nvPr/>
        </p:nvSpPr>
        <p:spPr>
          <a:xfrm>
            <a:off x="7721602" y="93472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682030-10FB-493A-80F0-0FE1B3D96770}"/>
              </a:ext>
            </a:extLst>
          </p:cNvPr>
          <p:cNvSpPr txBox="1"/>
          <p:nvPr/>
        </p:nvSpPr>
        <p:spPr>
          <a:xfrm>
            <a:off x="9794242" y="94488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chổi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2269B4-7466-4D33-87B0-D27112231227}"/>
              </a:ext>
            </a:extLst>
          </p:cNvPr>
          <p:cNvSpPr txBox="1"/>
          <p:nvPr/>
        </p:nvSpPr>
        <p:spPr>
          <a:xfrm>
            <a:off x="4399283" y="146246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chép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28E39A-D552-4B5A-9FC0-15B12C16342A}"/>
              </a:ext>
            </a:extLst>
          </p:cNvPr>
          <p:cNvSpPr txBox="1"/>
          <p:nvPr/>
        </p:nvSpPr>
        <p:spPr>
          <a:xfrm>
            <a:off x="6461757" y="145738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nhãng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386167-DE08-496B-A1C4-A11CB0B3F81E}"/>
              </a:ext>
            </a:extLst>
          </p:cNvPr>
          <p:cNvSpPr txBox="1"/>
          <p:nvPr/>
        </p:nvSpPr>
        <p:spPr>
          <a:xfrm>
            <a:off x="4511040" y="244290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E181BD-D3AF-41D5-B8A4-B3AFF09803C8}"/>
              </a:ext>
            </a:extLst>
          </p:cNvPr>
          <p:cNvSpPr txBox="1"/>
          <p:nvPr/>
        </p:nvSpPr>
        <p:spPr>
          <a:xfrm>
            <a:off x="6461757" y="246773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xuyến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18B01-9383-4452-AC87-0811FF35CE33}"/>
              </a:ext>
            </a:extLst>
          </p:cNvPr>
          <p:cNvSpPr txBox="1"/>
          <p:nvPr/>
        </p:nvSpPr>
        <p:spPr>
          <a:xfrm>
            <a:off x="8889996" y="2453065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7628-01AD-4BE6-A0AB-F98D3DA3A5BF}"/>
              </a:ext>
            </a:extLst>
          </p:cNvPr>
          <p:cNvSpPr txBox="1"/>
          <p:nvPr/>
        </p:nvSpPr>
        <p:spPr>
          <a:xfrm>
            <a:off x="4511040" y="3077330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548E322-31E1-47A7-B3E5-3E2ED051F5A9}"/>
              </a:ext>
            </a:extLst>
          </p:cNvPr>
          <p:cNvSpPr/>
          <p:nvPr/>
        </p:nvSpPr>
        <p:spPr>
          <a:xfrm>
            <a:off x="1564640" y="3921760"/>
            <a:ext cx="2783840" cy="103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B934AA-9308-446C-A2D8-E7B02C2563DF}"/>
              </a:ext>
            </a:extLst>
          </p:cNvPr>
          <p:cNvSpPr txBox="1"/>
          <p:nvPr/>
        </p:nvSpPr>
        <p:spPr>
          <a:xfrm>
            <a:off x="4399283" y="421582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F5C30A-4A3B-4A61-A30D-DF134DC3E6F4}"/>
              </a:ext>
            </a:extLst>
          </p:cNvPr>
          <p:cNvSpPr txBox="1"/>
          <p:nvPr/>
        </p:nvSpPr>
        <p:spPr>
          <a:xfrm>
            <a:off x="6268722" y="422090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9A6C20-623C-4F2C-AC27-A98061B4E3F8}"/>
              </a:ext>
            </a:extLst>
          </p:cNvPr>
          <p:cNvSpPr txBox="1"/>
          <p:nvPr/>
        </p:nvSpPr>
        <p:spPr>
          <a:xfrm>
            <a:off x="8229602" y="4225986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191C7C-D006-4298-ABB7-799C0FA233AA}"/>
              </a:ext>
            </a:extLst>
          </p:cNvPr>
          <p:cNvSpPr/>
          <p:nvPr/>
        </p:nvSpPr>
        <p:spPr>
          <a:xfrm>
            <a:off x="1574805" y="5415280"/>
            <a:ext cx="2783840" cy="103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048DB-46B3-41BD-9CBB-DD920C11A45C}"/>
              </a:ext>
            </a:extLst>
          </p:cNvPr>
          <p:cNvSpPr txBox="1"/>
          <p:nvPr/>
        </p:nvSpPr>
        <p:spPr>
          <a:xfrm>
            <a:off x="4511042" y="5696359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6886C2-E71B-4143-A352-F39B239E15ED}"/>
              </a:ext>
            </a:extLst>
          </p:cNvPr>
          <p:cNvSpPr txBox="1"/>
          <p:nvPr/>
        </p:nvSpPr>
        <p:spPr>
          <a:xfrm>
            <a:off x="6522723" y="5676614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xạc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5FED2D-0EC0-4E8A-8AA1-5C84C67CEEC5}"/>
              </a:ext>
            </a:extLst>
          </p:cNvPr>
          <p:cNvSpPr txBox="1"/>
          <p:nvPr/>
        </p:nvSpPr>
        <p:spPr>
          <a:xfrm>
            <a:off x="8361683" y="5656869"/>
            <a:ext cx="239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98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4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0" grpId="0"/>
      <p:bldP spid="21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F022C9-7311-4B25-8EE6-DDACA8A0A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79" y="1845566"/>
            <a:ext cx="10718165" cy="16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3278165" y="2493818"/>
            <a:ext cx="8927690" cy="869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pc="-133" dirty="0">
                <a:solidFill>
                  <a:srgbClr val="F92D67"/>
                </a:solidFill>
                <a:latin typeface="Sriracha"/>
              </a:rPr>
              <a:t>1. Nghe – </a:t>
            </a:r>
            <a:r>
              <a:rPr lang="en-US" sz="6600" b="1" spc="-133" dirty="0" err="1">
                <a:solidFill>
                  <a:srgbClr val="F92D67"/>
                </a:solidFill>
                <a:latin typeface="Sriracha"/>
              </a:rPr>
              <a:t>viết</a:t>
            </a:r>
            <a:endParaRPr kumimoji="0" lang="en-US" sz="6600" b="1" i="0" u="none" strike="noStrike" kern="1200" cap="none" spc="-133" normalizeH="0" baseline="0" noProof="0" dirty="0">
              <a:ln>
                <a:noFill/>
              </a:ln>
              <a:solidFill>
                <a:srgbClr val="F92D67"/>
              </a:solidFill>
              <a:effectLst/>
              <a:uLnTx/>
              <a:uFillTx/>
              <a:latin typeface="Srirach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13689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4925633"/>
            <a:ext cx="3644712" cy="1932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847436" y="1544320"/>
            <a:ext cx="3875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trúc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bụng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sáo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phong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4724400" y="1544320"/>
            <a:ext cx="3644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sàng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600" b="1" i="0" dirty="0">
              <a:solidFill>
                <a:srgbClr val="00B050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8290688" y="1564639"/>
            <a:ext cx="36447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 qua khó nhọc</a:t>
            </a:r>
          </a:p>
          <a:p>
            <a:pPr algn="l"/>
            <a:r>
              <a:rPr lang="vi-VN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học thành công</a:t>
            </a:r>
          </a:p>
          <a:p>
            <a:pPr algn="l"/>
            <a:r>
              <a:rPr lang="vi-VN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Thổi vào cây thông</a:t>
            </a:r>
          </a:p>
          <a:p>
            <a:pPr algn="l"/>
            <a:r>
              <a:rPr lang="vi-VN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reo vi vút.</a:t>
            </a:r>
          </a:p>
          <a:p>
            <a:pPr algn="r"/>
            <a:r>
              <a:rPr lang="vi-VN" sz="2600" b="1" i="0" dirty="0">
                <a:solidFill>
                  <a:srgbClr val="00B05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(Võ Quảng)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5448380" y="661629"/>
            <a:ext cx="4495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5203837" y="404630"/>
            <a:ext cx="745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bạn trúc xinh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 bụng hiền lành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gió chiếc sáo</a:t>
            </a:r>
            <a:endParaRPr lang="es-E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1024882" y="31246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đi hát dạo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5" y="418768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chiếc phong cầm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5" y="470310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lá mầm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933445" y="582715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nhiều bạn khác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674990" y="994138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lĲi đàn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674990" y="154396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 sẵn sàng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674990" y="205595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 cho gió học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5674989" y="313892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VưĜ Ǖ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ǌ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1284F3-59E8-4F91-BA36-1FB0057EB898}"/>
              </a:ext>
            </a:extLst>
          </p:cNvPr>
          <p:cNvSpPr txBox="1"/>
          <p:nvPr/>
        </p:nvSpPr>
        <p:spPr>
          <a:xfrm>
            <a:off x="933445" y="524524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 nhiều bài hát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72A0A-D1CB-4955-8623-7DBAF9CBE92B}"/>
              </a:ext>
            </a:extLst>
          </p:cNvPr>
          <p:cNvSpPr txBox="1"/>
          <p:nvPr/>
        </p:nvSpPr>
        <p:spPr>
          <a:xfrm>
            <a:off x="5674989" y="366619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hǌ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cŪg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91A653-5A86-4B74-9B29-514D262241E2}"/>
              </a:ext>
            </a:extLst>
          </p:cNvPr>
          <p:cNvSpPr txBox="1"/>
          <p:nvPr/>
        </p:nvSpPr>
        <p:spPr>
          <a:xfrm>
            <a:off x="5674989" y="422732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ThĔ vào cây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CCD85E-5CE9-42DE-8B5B-76BBED35752F}"/>
              </a:ext>
            </a:extLst>
          </p:cNvPr>
          <p:cNvSpPr txBox="1"/>
          <p:nvPr/>
        </p:nvSpPr>
        <p:spPr>
          <a:xfrm>
            <a:off x="5674989" y="47255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eo vi vút.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A161A5-E4D5-4E2D-BC9B-BB0BBEFF1E17}"/>
              </a:ext>
            </a:extLst>
          </p:cNvPr>
          <p:cNvSpPr txBox="1"/>
          <p:nvPr/>
        </p:nvSpPr>
        <p:spPr>
          <a:xfrm>
            <a:off x="5546216" y="528168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r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(Võ Quảng)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21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5100078"/>
            <a:ext cx="3644712" cy="1932367"/>
          </a:xfrm>
          <a:prstGeom prst="rect">
            <a:avLst/>
          </a:prstGeom>
        </p:spPr>
      </p:pic>
      <p:sp>
        <p:nvSpPr>
          <p:cNvPr id="9" name="Google Shape;5317;p41">
            <a:extLst>
              <a:ext uri="{FF2B5EF4-FFF2-40B4-BE49-F238E27FC236}">
                <a16:creationId xmlns:a16="http://schemas.microsoft.com/office/drawing/2014/main" id="{B815B797-45D0-4CAD-B698-343E9477D47D}"/>
              </a:ext>
            </a:extLst>
          </p:cNvPr>
          <p:cNvSpPr txBox="1">
            <a:spLocks/>
          </p:cNvSpPr>
          <p:nvPr/>
        </p:nvSpPr>
        <p:spPr>
          <a:xfrm>
            <a:off x="1200967" y="251467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10" name="Google Shape;5317;p41">
            <a:extLst>
              <a:ext uri="{FF2B5EF4-FFF2-40B4-BE49-F238E27FC236}">
                <a16:creationId xmlns:a16="http://schemas.microsoft.com/office/drawing/2014/main" id="{A0C46FCC-E606-4F75-9E77-FE33C28B03F5}"/>
              </a:ext>
            </a:extLst>
          </p:cNvPr>
          <p:cNvSpPr txBox="1">
            <a:spLocks/>
          </p:cNvSpPr>
          <p:nvPr/>
        </p:nvSpPr>
        <p:spPr>
          <a:xfrm>
            <a:off x="1223392" y="351050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971A0-B49C-4DD7-9085-03605990FE69}"/>
              </a:ext>
            </a:extLst>
          </p:cNvPr>
          <p:cNvGrpSpPr/>
          <p:nvPr/>
        </p:nvGrpSpPr>
        <p:grpSpPr>
          <a:xfrm>
            <a:off x="1223392" y="1489811"/>
            <a:ext cx="10067016" cy="783365"/>
            <a:chOff x="550985" y="288470"/>
            <a:chExt cx="10070123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37DA81D8-363A-42A9-8452-9EE1018118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1CE998B5-E5FA-497E-A1BF-1B08BCD1A0AA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3937115" y="3716943"/>
            <a:ext cx="4317785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trúc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CC2B23-6A48-49FB-BDD8-E57E1743D966}"/>
              </a:ext>
            </a:extLst>
          </p:cNvPr>
          <p:cNvSpPr/>
          <p:nvPr/>
        </p:nvSpPr>
        <p:spPr>
          <a:xfrm>
            <a:off x="4115516" y="3867283"/>
            <a:ext cx="4195379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sẵn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sàng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98DF9-7077-4FB2-A939-331167BBF518}"/>
              </a:ext>
            </a:extLst>
          </p:cNvPr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EA2AC2A4-72CD-4F9C-B5F5-F86316448A7C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trúc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矩形: 圆角 5">
              <a:extLst>
                <a:ext uri="{FF2B5EF4-FFF2-40B4-BE49-F238E27FC236}">
                  <a16:creationId xmlns:a16="http://schemas.microsoft.com/office/drawing/2014/main" id="{07EE40C7-9F5B-43F7-9E40-94E0D4BBAF7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722B4-891B-44BF-A806-D66CB5E8F521}"/>
              </a:ext>
            </a:extLst>
          </p:cNvPr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id="{481DE2C4-AFF3-45C8-ABB8-D51A94BB228E}"/>
                </a:ext>
              </a:extLst>
            </p:cNvPr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sẵn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sàng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矩形: 圆角 5">
              <a:extLst>
                <a:ext uri="{FF2B5EF4-FFF2-40B4-BE49-F238E27FC236}">
                  <a16:creationId xmlns:a16="http://schemas.microsoft.com/office/drawing/2014/main" id="{A33181A7-9D6A-4EFA-8913-D5DF8BB89519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3DD79BD-DC2C-4A88-91E7-606EB2F734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0E2777-8BA8-437B-9633-30447D6925B3}"/>
              </a:ext>
            </a:extLst>
          </p:cNvPr>
          <p:cNvGrpSpPr/>
          <p:nvPr/>
        </p:nvGrpSpPr>
        <p:grpSpPr>
          <a:xfrm>
            <a:off x="1501998" y="603133"/>
            <a:ext cx="9732402" cy="783365"/>
            <a:chOff x="718343" y="288470"/>
            <a:chExt cx="9735405" cy="783607"/>
          </a:xfrm>
        </p:grpSpPr>
        <p:sp>
          <p:nvSpPr>
            <p:cNvPr id="23" name="îṥḷíďê">
              <a:extLst>
                <a:ext uri="{FF2B5EF4-FFF2-40B4-BE49-F238E27FC236}">
                  <a16:creationId xmlns:a16="http://schemas.microsoft.com/office/drawing/2014/main" id="{897B6BB1-BA40-4EFD-8ABE-21586E4E32F3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</a:endParaRPr>
            </a:p>
          </p:txBody>
        </p:sp>
        <p:sp>
          <p:nvSpPr>
            <p:cNvPr id="24" name="Google Shape;5317;p41">
              <a:extLst>
                <a:ext uri="{FF2B5EF4-FFF2-40B4-BE49-F238E27FC236}">
                  <a16:creationId xmlns:a16="http://schemas.microsoft.com/office/drawing/2014/main" id="{7A59F9C8-6B04-425D-AF7A-06362B6BDB55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ý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khi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trình</a:t>
              </a:r>
              <a:r>
                <a:rPr kumimoji="0" lang="en-US" sz="3999" b="1" i="0" u="none" strike="noStrike" kern="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999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bày</a:t>
              </a:r>
              <a:endPara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25" name="图片 27">
            <a:extLst>
              <a:ext uri="{FF2B5EF4-FFF2-40B4-BE49-F238E27FC236}">
                <a16:creationId xmlns:a16="http://schemas.microsoft.com/office/drawing/2014/main" id="{8B8EB4CA-0D90-47A7-92D5-53F2C4C902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6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53AE03DD-64C4-469B-A216-4E2D46F97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58BC30-DCE4-44A3-8AC3-B792BFA6CF3A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47546335-EB54-4055-9008-57D157DFCD2A}"/>
              </a:ext>
            </a:extLst>
          </p:cNvPr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D28899-E21E-41C5-BCBB-29D28BB77404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E628B2-3638-42EE-A510-9A6F827ED646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02D126-869A-4B6C-BCB3-B8C5749B5151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có nhiều bạn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413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9" grpId="0" animBg="1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5" y="3718534"/>
            <a:ext cx="2254215" cy="22506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0" y="2057400"/>
            <a:ext cx="3505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238463" cy="6858000"/>
          </a:xfrm>
          <a:prstGeom prst="rect">
            <a:avLst/>
          </a:prstGeom>
        </p:spPr>
      </p:pic>
      <p:sp>
        <p:nvSpPr>
          <p:cNvPr id="7" name="TextBox 29"/>
          <p:cNvSpPr txBox="1"/>
          <p:nvPr/>
        </p:nvSpPr>
        <p:spPr>
          <a:xfrm>
            <a:off x="4917439" y="1769250"/>
            <a:ext cx="6770255" cy="1659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539" rtl="0" eaLnBrk="1" fontAlgn="auto" latinLnBrk="0" hangingPunct="1">
              <a:lnSpc>
                <a:spcPts val="6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2.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Làm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bài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tập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a </a:t>
            </a:r>
            <a:r>
              <a:rPr kumimoji="0" lang="en-US" sz="6600" b="1" i="0" u="none" strike="noStrike" kern="1200" cap="none" spc="-133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hoặc</a:t>
            </a:r>
            <a:r>
              <a:rPr kumimoji="0" lang="en-US" sz="6600" b="1" i="0" u="none" strike="noStrike" kern="1200" cap="none" spc="-133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riracha"/>
                <a:ea typeface="+mn-ea"/>
                <a:cs typeface="+mn-cs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63717976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72C5764-E3E5-47DB-A6CA-2D7C55A0B602}" vid="{B8EEDAA0-B667-4F93-AD67-DE2A39DAA80E}"/>
    </a:ext>
  </a:extLst>
</a:theme>
</file>

<file path=ppt/theme/theme3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551</Words>
  <Application>Microsoft Office PowerPoint</Application>
  <PresentationFormat>Widescreen</PresentationFormat>
  <Paragraphs>116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等线</vt:lpstr>
      <vt:lpstr>KaiTi</vt:lpstr>
      <vt:lpstr>微软雅黑</vt:lpstr>
      <vt:lpstr>宋体</vt:lpstr>
      <vt:lpstr>Arial</vt:lpstr>
      <vt:lpstr>Arial-Rounded</vt:lpstr>
      <vt:lpstr>Calibri</vt:lpstr>
      <vt:lpstr>Gloria Hallelujah</vt:lpstr>
      <vt:lpstr>HP001 4 hàng</vt:lpstr>
      <vt:lpstr>Odibee Sans</vt:lpstr>
      <vt:lpstr>Sriracha</vt:lpstr>
      <vt:lpstr>字魂59号-创粗黑</vt:lpstr>
      <vt:lpstr>字魂70号-灵悦黑体</vt:lpstr>
      <vt:lpstr>1_Office Theme</vt:lpstr>
      <vt:lpstr>Theme1</vt:lpstr>
      <vt:lpstr>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20</cp:revision>
  <dcterms:created xsi:type="dcterms:W3CDTF">2022-08-21T04:00:31Z</dcterms:created>
  <dcterms:modified xsi:type="dcterms:W3CDTF">2023-12-12T08:25:14Z</dcterms:modified>
</cp:coreProperties>
</file>