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  <p:sldMasterId id="2147483707" r:id="rId3"/>
  </p:sldMasterIdLst>
  <p:notesMasterIdLst>
    <p:notesMasterId r:id="rId22"/>
  </p:notesMasterIdLst>
  <p:sldIdLst>
    <p:sldId id="263" r:id="rId4"/>
    <p:sldId id="265" r:id="rId5"/>
    <p:sldId id="397" r:id="rId6"/>
    <p:sldId id="258" r:id="rId7"/>
    <p:sldId id="398" r:id="rId8"/>
    <p:sldId id="408" r:id="rId9"/>
    <p:sldId id="389" r:id="rId10"/>
    <p:sldId id="392" r:id="rId11"/>
    <p:sldId id="393" r:id="rId12"/>
    <p:sldId id="407" r:id="rId13"/>
    <p:sldId id="290" r:id="rId14"/>
    <p:sldId id="395" r:id="rId15"/>
    <p:sldId id="391" r:id="rId16"/>
    <p:sldId id="352" r:id="rId17"/>
    <p:sldId id="405" r:id="rId18"/>
    <p:sldId id="400" r:id="rId19"/>
    <p:sldId id="404" r:id="rId20"/>
    <p:sldId id="28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E12"/>
    <a:srgbClr val="EEF7E9"/>
    <a:srgbClr val="0F8109"/>
    <a:srgbClr val="7CAE6E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9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93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0" name="Google Shape;5490;gece08ab101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1" name="Google Shape;5491;gece08ab101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ngoại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, </a:t>
            </a:r>
            <a:r>
              <a:rPr lang="en-US" baseline="0" dirty="0" err="1"/>
              <a:t>giàu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xúc</a:t>
            </a:r>
            <a:r>
              <a:rPr lang="en-US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176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8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46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body" idx="1"/>
          </p:nvPr>
        </p:nvSpPr>
        <p:spPr>
          <a:xfrm>
            <a:off x="8071400" y="5146801"/>
            <a:ext cx="28024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170" lvl="1" indent="-4317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ubTitle" idx="2"/>
          </p:nvPr>
        </p:nvSpPr>
        <p:spPr>
          <a:xfrm>
            <a:off x="4948400" y="4234217"/>
            <a:ext cx="2295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7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3"/>
          </p:nvPr>
        </p:nvSpPr>
        <p:spPr>
          <a:xfrm>
            <a:off x="4694800" y="5106200"/>
            <a:ext cx="28024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170" lvl="1" indent="-4317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4"/>
          </p:nvPr>
        </p:nvSpPr>
        <p:spPr>
          <a:xfrm>
            <a:off x="8324996" y="4234217"/>
            <a:ext cx="2295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7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1927067" y="2371733"/>
            <a:ext cx="1784000" cy="12580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7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title" idx="5"/>
          </p:nvPr>
        </p:nvSpPr>
        <p:spPr>
          <a:xfrm>
            <a:off x="5204000" y="2371733"/>
            <a:ext cx="1784000" cy="12580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7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title" idx="6"/>
          </p:nvPr>
        </p:nvSpPr>
        <p:spPr>
          <a:xfrm>
            <a:off x="8580596" y="2371733"/>
            <a:ext cx="1784000" cy="12580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7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ubTitle" idx="7"/>
          </p:nvPr>
        </p:nvSpPr>
        <p:spPr>
          <a:xfrm>
            <a:off x="1671467" y="4234217"/>
            <a:ext cx="2295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7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8"/>
          </p:nvPr>
        </p:nvSpPr>
        <p:spPr>
          <a:xfrm>
            <a:off x="1417867" y="5106200"/>
            <a:ext cx="28024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170" lvl="1" indent="-4317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title" idx="9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98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p18"/>
          <p:cNvSpPr txBox="1">
            <a:spLocks noGrp="1"/>
          </p:cNvSpPr>
          <p:nvPr>
            <p:ph type="title"/>
          </p:nvPr>
        </p:nvSpPr>
        <p:spPr>
          <a:xfrm>
            <a:off x="2815200" y="4746200"/>
            <a:ext cx="6561600" cy="89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67" name="Google Shape;2867;p18"/>
          <p:cNvSpPr txBox="1">
            <a:spLocks noGrp="1"/>
          </p:cNvSpPr>
          <p:nvPr>
            <p:ph type="subTitle" idx="1"/>
          </p:nvPr>
        </p:nvSpPr>
        <p:spPr>
          <a:xfrm>
            <a:off x="2754967" y="1935551"/>
            <a:ext cx="6682000" cy="250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868" name="Google Shape;2868;p18"/>
          <p:cNvGrpSpPr/>
          <p:nvPr/>
        </p:nvGrpSpPr>
        <p:grpSpPr>
          <a:xfrm>
            <a:off x="1710611" y="-1565983"/>
            <a:ext cx="10274952" cy="9654657"/>
            <a:chOff x="1282958" y="-1174488"/>
            <a:chExt cx="7706214" cy="7240993"/>
          </a:xfrm>
        </p:grpSpPr>
        <p:grpSp>
          <p:nvGrpSpPr>
            <p:cNvPr id="2869" name="Google Shape;2869;p18"/>
            <p:cNvGrpSpPr/>
            <p:nvPr/>
          </p:nvGrpSpPr>
          <p:grpSpPr>
            <a:xfrm rot="-1329325">
              <a:off x="1543236" y="-810559"/>
              <a:ext cx="2288006" cy="1828313"/>
              <a:chOff x="1340325" y="4148525"/>
              <a:chExt cx="1340250" cy="1070975"/>
            </a:xfrm>
          </p:grpSpPr>
          <p:sp>
            <p:nvSpPr>
              <p:cNvPr id="2870" name="Google Shape;2870;p18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18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18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18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18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18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18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18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18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18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18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18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18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18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18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18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18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18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18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18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18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18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18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18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18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18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18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18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18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18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18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18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18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18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18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18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18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18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18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18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18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18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18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18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18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18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18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18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18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18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18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18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18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18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18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18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18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18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18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18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18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18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18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18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18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18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18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18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18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71" name="Google Shape;2971;p18"/>
            <p:cNvGrpSpPr/>
            <p:nvPr/>
          </p:nvGrpSpPr>
          <p:grpSpPr>
            <a:xfrm rot="-10167571">
              <a:off x="6553158" y="4044274"/>
              <a:ext cx="2288085" cy="1828377"/>
              <a:chOff x="1340325" y="4148525"/>
              <a:chExt cx="1340250" cy="1070975"/>
            </a:xfrm>
          </p:grpSpPr>
          <p:sp>
            <p:nvSpPr>
              <p:cNvPr id="2972" name="Google Shape;2972;p18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18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18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18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18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18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18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18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18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18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18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18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18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18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18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18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18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18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18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18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18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18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18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18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18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18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18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18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18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18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18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18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18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18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18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18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18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18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18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18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62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C8AA06-4730-4608-AA54-61AC313D7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558699F-1BEF-4608-841E-0A269BD9F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186D9A-33E1-4361-8F99-6457BB2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09A7C3-A852-48C9-84D2-4EC0DA23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58974B-0A5F-4D8A-A7DA-3EF660EC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81D237-C581-496A-9AE2-70685E86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82B858-C2C2-4689-8156-037B0CBDD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64E0B1-1658-4CBA-8373-AB0994DC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41F8E4-671E-41E7-A28D-EBC4B748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A1716-29AF-491D-8FC6-13F19832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0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B9C615-F0BA-46EB-9FAE-11970E7E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51F134-55A8-4716-980A-708166439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432AEC-547C-4DD3-8FAE-3CDE23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5142F2-A11A-4EF8-A467-8159C2E9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1F9867-0518-400A-B81D-E6957361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B96810-7BC3-4E79-AFC0-6561128E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2E03B1-2B98-4A52-8086-40F2816A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1FF9C6-DD4C-4305-B549-1F75866A1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45043E-D443-4743-AA26-3CAF8907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3FF9B8-2F2D-4884-A374-FC903DF6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CDD40A-16D2-4964-A074-3248075C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2C932-1325-478C-AF70-31125F69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5BDB0BB-5B93-4CEF-8B77-13D0B71D7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F3358B-8BD6-4011-A0D9-F2B8AA5D8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5888504-A988-4489-8AC7-B151241F8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527DB7-D3F5-4A45-817B-95273E5CB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A3DE11C-60D0-4B89-BF6A-09DDA60E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772EAF-A15C-4DDF-A308-7AB6169F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3FA0CE-7DEE-4FE7-A642-815CEC67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4C45FF-7F9F-4528-9951-C38F4F56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0527C0-FCAF-4119-871C-FBC40D7E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B1965C-B737-4A06-9EE9-A77B8028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374A5F2-9B97-4F2A-85D3-2CD78798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DB2169E-4F21-4467-8D0D-E6585EAC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15E5B1-8A66-41CA-844F-C8F5D26A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03DE15-BBFE-45AB-8735-13F1D918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B71C0A-F691-4938-80B5-A429EE1B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60F9E5-963A-47B0-8A99-C90A8FCC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E8880C-1D8C-4D9A-B8F4-7B855B5C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EF1E68-5630-4E56-A7E2-DE090CAE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43D80B-C2C6-42FD-9355-FCD3CAE2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5A7A08-4927-4CA5-AD1A-2B480B6A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7D7A0E-0186-4A8A-B18A-91EF6F25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C6F7795-12B3-4FF7-833F-DD2547282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4FCE7B-CBEF-4733-97EB-7FAE9679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69A1AB-109B-426E-8D78-77B68111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229460-700A-4A5A-9C17-525F9CA1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B6918D-B463-472B-B5D5-05D97390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D989D8-6F36-44F2-A3DA-7151083E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DA4CACA-4C86-4DCF-A36C-105700D7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2CE7E1-B19F-4799-9A8B-4F34B51A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9BB513-B3DF-40EB-AB3F-FF5FB3C2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BADD7D-19AF-48A3-8348-211C6905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BDC0E15-EC01-4CB8-AA44-30FE1D751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0795014-6DFD-418E-8984-D49EC6ADA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94409A-EE73-4043-80BE-474510BF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C3ED95-A675-45BF-B4C3-D720832C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551675-EC6C-4533-8A70-E801FC24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15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2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41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16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72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32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28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6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21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3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C19E1F7E-BF01-49BE-A0BA-22A2536AD0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="" xmlns:a16="http://schemas.microsoft.com/office/drawing/2014/main" id="{6093C693-117C-4384-9B24-5E328D0D5FCE}"/>
              </a:ext>
            </a:extLst>
          </p:cNvPr>
          <p:cNvSpPr/>
          <p:nvPr userDrawn="1"/>
        </p:nvSpPr>
        <p:spPr>
          <a:xfrm>
            <a:off x="0" y="3181350"/>
            <a:ext cx="4259580" cy="3691890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6">
            <a:extLst>
              <a:ext uri="{FF2B5EF4-FFF2-40B4-BE49-F238E27FC236}">
                <a16:creationId xmlns="" xmlns:a16="http://schemas.microsoft.com/office/drawing/2014/main" id="{75137B0F-FDD9-4CBB-81B7-9CD01D12C139}"/>
              </a:ext>
            </a:extLst>
          </p:cNvPr>
          <p:cNvSpPr/>
          <p:nvPr userDrawn="1"/>
        </p:nvSpPr>
        <p:spPr>
          <a:xfrm>
            <a:off x="0" y="4242344"/>
            <a:ext cx="3171008" cy="2630896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6">
            <a:extLst>
              <a:ext uri="{FF2B5EF4-FFF2-40B4-BE49-F238E27FC236}">
                <a16:creationId xmlns="" xmlns:a16="http://schemas.microsoft.com/office/drawing/2014/main" id="{F3FDD430-29A9-43E0-84FF-6F317A75A24F}"/>
              </a:ext>
            </a:extLst>
          </p:cNvPr>
          <p:cNvSpPr/>
          <p:nvPr userDrawn="1"/>
        </p:nvSpPr>
        <p:spPr>
          <a:xfrm rot="5400000" flipV="1">
            <a:off x="8216265" y="283845"/>
            <a:ext cx="4259580" cy="3691890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>
            <a:extLst>
              <a:ext uri="{FF2B5EF4-FFF2-40B4-BE49-F238E27FC236}">
                <a16:creationId xmlns="" xmlns:a16="http://schemas.microsoft.com/office/drawing/2014/main" id="{2C59F32D-41C7-4459-8ABC-ACB4386E65F3}"/>
              </a:ext>
            </a:extLst>
          </p:cNvPr>
          <p:cNvSpPr/>
          <p:nvPr userDrawn="1"/>
        </p:nvSpPr>
        <p:spPr>
          <a:xfrm rot="5400000" flipV="1">
            <a:off x="9291048" y="280398"/>
            <a:ext cx="3171008" cy="2630896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="" xmlns:a16="http://schemas.microsoft.com/office/drawing/2014/main" id="{13F99FC6-9081-4594-92B2-2F9B348A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771406A9-C20C-42DE-951A-C6835E3F8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904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2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9.wdp"/><Relationship Id="rId18" Type="http://schemas.openxmlformats.org/officeDocument/2006/relationships/image" Target="../media/image16.png"/><Relationship Id="rId3" Type="http://schemas.openxmlformats.org/officeDocument/2006/relationships/image" Target="../media/image27.png"/><Relationship Id="rId21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17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.wdp"/><Relationship Id="rId10" Type="http://schemas.openxmlformats.org/officeDocument/2006/relationships/image" Target="../media/image31.png"/><Relationship Id="rId19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33.png"/><Relationship Id="rId2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2417B81-FE2C-45A5-81F0-F9AA3795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66" y="2480"/>
            <a:ext cx="12187592" cy="6855520"/>
          </a:xfrm>
          <a:prstGeom prst="rect">
            <a:avLst/>
          </a:prstGeom>
        </p:spPr>
      </p:pic>
      <p:sp>
        <p:nvSpPr>
          <p:cNvPr id="8" name="Google Shape;5383;p35">
            <a:extLst>
              <a:ext uri="{FF2B5EF4-FFF2-40B4-BE49-F238E27FC236}">
                <a16:creationId xmlns="" xmlns:a16="http://schemas.microsoft.com/office/drawing/2014/main" id="{DCEAB3B6-4268-45D1-86C0-3787DB567233}"/>
              </a:ext>
            </a:extLst>
          </p:cNvPr>
          <p:cNvSpPr txBox="1">
            <a:spLocks/>
          </p:cNvSpPr>
          <p:nvPr/>
        </p:nvSpPr>
        <p:spPr>
          <a:xfrm>
            <a:off x="1829066" y="1722070"/>
            <a:ext cx="8695960" cy="227629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  <a:buSzPts val="990"/>
            </a:pPr>
            <a:r>
              <a:rPr lang="vi-VN" sz="6600" dirty="0">
                <a:solidFill>
                  <a:srgbClr val="FF0000"/>
                </a:solidFill>
                <a:latin typeface="Pacifico" panose="00000500000000000000" pitchFamily="2" charset="0"/>
                <a:ea typeface="Cambria" panose="02040503050406030204" pitchFamily="18" charset="0"/>
              </a:rPr>
              <a:t>Luyện tập tả người</a:t>
            </a:r>
            <a:br>
              <a:rPr lang="vi-VN" sz="6600" dirty="0">
                <a:solidFill>
                  <a:srgbClr val="FF0000"/>
                </a:solidFill>
                <a:latin typeface="Pacifico" panose="00000500000000000000" pitchFamily="2" charset="0"/>
                <a:ea typeface="Cambria" panose="02040503050406030204" pitchFamily="18" charset="0"/>
              </a:rPr>
            </a:br>
            <a:r>
              <a:rPr lang="vi-VN" sz="6600" dirty="0">
                <a:solidFill>
                  <a:srgbClr val="FF0000"/>
                </a:solidFill>
                <a:latin typeface="Pacifico" panose="00000500000000000000" pitchFamily="2" charset="0"/>
                <a:ea typeface="Cambria" panose="02040503050406030204" pitchFamily="18" charset="0"/>
              </a:rPr>
              <a:t>(Tả </a:t>
            </a:r>
            <a:r>
              <a:rPr lang="en-US" sz="6600" dirty="0" err="1">
                <a:solidFill>
                  <a:srgbClr val="FF0000"/>
                </a:solidFill>
                <a:latin typeface="Pacifico" panose="00000500000000000000" pitchFamily="2" charset="0"/>
                <a:ea typeface="Cambria" panose="02040503050406030204" pitchFamily="18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Pacific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Pacifico" panose="00000500000000000000" pitchFamily="2" charset="0"/>
                <a:ea typeface="Cambria" panose="02040503050406030204" pitchFamily="18" charset="0"/>
              </a:rPr>
              <a:t>động</a:t>
            </a:r>
            <a:r>
              <a:rPr lang="vi-VN" sz="6600" dirty="0">
                <a:solidFill>
                  <a:srgbClr val="FF0000"/>
                </a:solidFill>
                <a:latin typeface="Pacifico" panose="00000500000000000000" pitchFamily="2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Google Shape;5385;p35">
            <a:extLst>
              <a:ext uri="{FF2B5EF4-FFF2-40B4-BE49-F238E27FC236}">
                <a16:creationId xmlns="" xmlns:a16="http://schemas.microsoft.com/office/drawing/2014/main" id="{A4FD0045-1A5B-44D3-88F9-1964776B3E21}"/>
              </a:ext>
            </a:extLst>
          </p:cNvPr>
          <p:cNvSpPr txBox="1">
            <a:spLocks/>
          </p:cNvSpPr>
          <p:nvPr/>
        </p:nvSpPr>
        <p:spPr>
          <a:xfrm>
            <a:off x="2501475" y="540075"/>
            <a:ext cx="7739200" cy="64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  <a:buSzPts val="990"/>
            </a:pPr>
            <a:r>
              <a:rPr lang="en-US" sz="6000" dirty="0">
                <a:latin typeface="Patrick Hand" panose="00000500000000000000" pitchFamily="2" charset="0"/>
              </a:rPr>
              <a:t>TẬP LÀM VĂN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742A889D-CA6C-4F66-ADAC-274A22230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5786">
            <a:off x="174917" y="-62976"/>
            <a:ext cx="6209316" cy="2923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TraiTimBongBongLNTH" panose="02000509000000000000" pitchFamily="49" charset="0"/>
              <a:ea typeface="+mn-ea"/>
              <a:cs typeface="+mn-cs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94" y="-126046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0" y="2018432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1257150" y="545713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Marcellus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Chia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sẻ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rick Hand" panose="00000500000000000000" pitchFamily="2" charset="0"/>
              <a:sym typeface="Marcellu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="" xmlns:a16="http://schemas.microsoft.com/office/drawing/2014/main" id="{0133D3E4-E1A8-47AF-BC39-5EC665B9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75" y="-945613"/>
            <a:ext cx="8365725" cy="778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4873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35;p37">
            <a:extLst>
              <a:ext uri="{FF2B5EF4-FFF2-40B4-BE49-F238E27FC236}">
                <a16:creationId xmlns="" xmlns:a16="http://schemas.microsoft.com/office/drawing/2014/main" id="{DD60D580-A18B-4473-8F60-D8908B3C9CC9}"/>
              </a:ext>
            </a:extLst>
          </p:cNvPr>
          <p:cNvSpPr txBox="1">
            <a:spLocks/>
          </p:cNvSpPr>
          <p:nvPr/>
        </p:nvSpPr>
        <p:spPr>
          <a:xfrm>
            <a:off x="1011150" y="1964174"/>
            <a:ext cx="10808208" cy="127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			</a:t>
            </a:r>
            <a:endParaRPr lang="en-US" b="1" kern="0" dirty="0">
              <a:solidFill>
                <a:srgbClr val="002060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algn="just"/>
            <a:endParaRPr lang="en-US" b="1" u="sng" kern="0" dirty="0">
              <a:solidFill>
                <a:srgbClr val="002060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algn="just"/>
            <a:endParaRPr lang="vi-VN" b="1" u="sng" kern="0" dirty="0">
              <a:solidFill>
                <a:srgbClr val="002060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algn="just"/>
            <a:r>
              <a:rPr lang="vi-VN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</a:rPr>
              <a:t>II. Thân bài: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a) Tả ngoại hình: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+Tả bao quát: Dáng vẻ bé thế nào?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+Tả chi tiết: Những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đặc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điểm</a:t>
            </a:r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nào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của</a:t>
            </a:r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bé làm em chú ý? (tóc, hai má, đôi mắt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, …</a:t>
            </a:r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b) Tả hoạt động: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(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trọng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tâm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)</a:t>
            </a:r>
            <a:endParaRPr lang="vi-VN" b="1" kern="0" dirty="0">
              <a:solidFill>
                <a:srgbClr val="002060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+Tả bao quát: Bé có hay hoạt động không? Bé thường làm gì?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+ Tả chi tiết: Những hoạt động nào của bé làm em thích thú? (xem ti vi, chơi búp bê, tập nói, tập đi…)</a:t>
            </a:r>
          </a:p>
        </p:txBody>
      </p:sp>
      <p:sp>
        <p:nvSpPr>
          <p:cNvPr id="6" name="Text Box 18">
            <a:extLst>
              <a:ext uri="{FF2B5EF4-FFF2-40B4-BE49-F238E27FC236}">
                <a16:creationId xmlns="" xmlns:a16="http://schemas.microsoft.com/office/drawing/2014/main" id="{70AEA361-2A99-4DB6-A75A-F8349F98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302" y="435721"/>
            <a:ext cx="7394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</a:rPr>
              <a:t>I. Mở bài: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Em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bé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tên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gì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,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mấy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tuổi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?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2A2E14DE-1508-49FF-8971-D482430C0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302" y="5687497"/>
            <a:ext cx="111076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</a:rPr>
              <a:t>III. Kết bài:</a:t>
            </a:r>
            <a:r>
              <a:rPr lang="en-US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Nêu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tình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cảm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đối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với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em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bé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.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Em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đã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làm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gì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để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    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chăm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sóc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bé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3CE9DF-CF28-4D74-97BD-682C6262DCE5}"/>
              </a:ext>
            </a:extLst>
          </p:cNvPr>
          <p:cNvSpPr txBox="1"/>
          <p:nvPr/>
        </p:nvSpPr>
        <p:spPr>
          <a:xfrm>
            <a:off x="4781452" y="-91440"/>
            <a:ext cx="6135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</a:rPr>
              <a:t>Dàn bài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</a:rPr>
              <a:t> 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BF29A4-DE20-49FC-A6FE-AEAB8E64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3190">
            <a:off x="8925369" y="212458"/>
            <a:ext cx="1819726" cy="18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79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BF29A4-DE20-49FC-A6FE-AEAB8E64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6578">
            <a:off x="10221567" y="5011312"/>
            <a:ext cx="1819726" cy="1827858"/>
          </a:xfrm>
          <a:prstGeom prst="rect">
            <a:avLst/>
          </a:prstGeom>
        </p:spPr>
      </p:pic>
      <p:sp>
        <p:nvSpPr>
          <p:cNvPr id="4" name="Google Shape;5435;p37">
            <a:extLst>
              <a:ext uri="{FF2B5EF4-FFF2-40B4-BE49-F238E27FC236}">
                <a16:creationId xmlns="" xmlns:a16="http://schemas.microsoft.com/office/drawing/2014/main" id="{DD60D580-A18B-4473-8F60-D8908B3C9CC9}"/>
              </a:ext>
            </a:extLst>
          </p:cNvPr>
          <p:cNvSpPr txBox="1">
            <a:spLocks/>
          </p:cNvSpPr>
          <p:nvPr/>
        </p:nvSpPr>
        <p:spPr>
          <a:xfrm>
            <a:off x="691896" y="2666350"/>
            <a:ext cx="10808208" cy="127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				</a:t>
            </a:r>
            <a:endParaRPr kumimoji="0" lang="vi-VN" sz="12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II. Thân bài: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a) Tả ngoại hình: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	+Tả bao quát: Dáng vẻ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nhỏ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thế nào?</a:t>
            </a:r>
          </a:p>
          <a:p>
            <a:pPr lvl="0" algn="just">
              <a:buClr>
                <a:prstClr val="black"/>
              </a:buClr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	+Tả chi tiết: Những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đặc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điểm</a:t>
            </a:r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nào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nhỏ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làm em chú ý? (tóc, hai má, đôi mắt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, …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b) Tả hoạt động: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trọng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tâm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- Lúc học tập: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…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  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- Lúc vui chơi: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…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- Lúc làm việc giúp đỡ gia đình: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="" xmlns:a16="http://schemas.microsoft.com/office/drawing/2014/main" id="{70AEA361-2A99-4DB6-A75A-F8349F98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681866"/>
            <a:ext cx="116128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I. Mở bài: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Giới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thiệu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bạn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nhỏ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: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bạn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nhỏ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tên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gì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, bao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nhiêu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tuổi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?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2A2E14DE-1508-49FF-8971-D482430C0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5797445"/>
            <a:ext cx="84485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III. Kết bài:</a:t>
            </a:r>
            <a:r>
              <a:rPr lang="en-US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Nêu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tình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cảm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đối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với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bạn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nhỏ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0CC5E4-8F26-4FFA-A542-84FC9D003895}"/>
              </a:ext>
            </a:extLst>
          </p:cNvPr>
          <p:cNvSpPr txBox="1"/>
          <p:nvPr/>
        </p:nvSpPr>
        <p:spPr>
          <a:xfrm>
            <a:off x="4931798" y="0"/>
            <a:ext cx="6199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  <a:sym typeface="Marcellus"/>
              </a:rPr>
              <a:t> </a:t>
            </a:r>
            <a:r>
              <a:rPr kumimoji="0" lang="vi-VN" sz="32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  <a:sym typeface="Marcellus"/>
              </a:rPr>
              <a:t>Dàn 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  <a:sym typeface="Marcellus"/>
              </a:rPr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9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26A3F2-291D-4C5D-8AB0-E42633BD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-137160"/>
            <a:ext cx="12192000" cy="6782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B6DFFF6-F0F5-491B-BBE6-89CA63224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7160" l="9132" r="97605">
                        <a14:foregroundMark x1="48054" y1="8520" x2="43713" y2="9716"/>
                        <a14:foregroundMark x1="50000" y1="4634" x2="44311" y2="5531"/>
                        <a14:foregroundMark x1="57934" y1="3438" x2="57335" y2="6876"/>
                        <a14:foregroundMark x1="40269" y1="31988" x2="38473" y2="33333"/>
                        <a14:foregroundMark x1="46407" y1="41256" x2="45958" y2="47833"/>
                        <a14:foregroundMark x1="45509" y1="41854" x2="51198" y2="54260"/>
                        <a14:foregroundMark x1="42665" y1="44096" x2="47455" y2="51570"/>
                        <a14:foregroundMark x1="47455" y1="51570" x2="43413" y2="47683"/>
                        <a14:foregroundMark x1="50449" y1="39462" x2="52545" y2="51570"/>
                        <a14:foregroundMark x1="52545" y1="51570" x2="52545" y2="50224"/>
                        <a14:foregroundMark x1="55838" y1="37668" x2="49551" y2="48879"/>
                        <a14:foregroundMark x1="49551" y1="48879" x2="41018" y2="50523"/>
                        <a14:foregroundMark x1="41018" y1="50523" x2="47904" y2="53363"/>
                        <a14:foregroundMark x1="9431" y1="76831" x2="9581" y2="81166"/>
                        <a14:foregroundMark x1="42066" y1="88341" x2="49401" y2="90135"/>
                        <a14:foregroundMark x1="49401" y1="90135" x2="57036" y2="88939"/>
                        <a14:foregroundMark x1="57036" y1="88939" x2="57335" y2="88640"/>
                        <a14:foregroundMark x1="38174" y1="92078" x2="30389" y2="91480"/>
                        <a14:foregroundMark x1="30389" y1="91480" x2="33383" y2="93572"/>
                        <a14:foregroundMark x1="35180" y1="96562" x2="35329" y2="97309"/>
                        <a14:foregroundMark x1="44311" y1="94768" x2="44611" y2="94469"/>
                        <a14:foregroundMark x1="42964" y1="94619" x2="43413" y2="95067"/>
                        <a14:foregroundMark x1="90269" y1="47683" x2="91168" y2="56353"/>
                        <a14:foregroundMark x1="91168" y1="56353" x2="89371" y2="63677"/>
                        <a14:foregroundMark x1="90419" y1="42451" x2="89371" y2="43348"/>
                        <a14:foregroundMark x1="94162" y1="44395" x2="97605" y2="4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2478">
            <a:off x="-499449" y="1226"/>
            <a:ext cx="2860750" cy="2865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EF844B-8B10-4A44-BDF3-B3765A366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330" y="3608717"/>
            <a:ext cx="3007682" cy="3249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5A580E-9CF3-4C4A-84AA-34589398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7" b="95601" l="9947" r="89876">
                        <a14:foregroundMark x1="26821" y1="11506" x2="36767" y2="4399"/>
                        <a14:foregroundMark x1="36767" y1="4399" x2="49556" y2="5076"/>
                        <a14:foregroundMark x1="49556" y1="5076" x2="59503" y2="10998"/>
                        <a14:foregroundMark x1="16696" y1="91032" x2="70693" y2="89340"/>
                        <a14:foregroundMark x1="70693" y1="89340" x2="74600" y2="91032"/>
                        <a14:foregroundMark x1="43339" y1="95431" x2="49201" y2="95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6176" y="3554161"/>
            <a:ext cx="3163410" cy="33207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5E28DB3-4A4F-4FB1-ACBE-C4BC48C4B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" b="96970" l="9673" r="89881">
                        <a14:foregroundMark x1="44048" y1="31667" x2="45536" y2="39242"/>
                        <a14:foregroundMark x1="45536" y1="39242" x2="45536" y2="39242"/>
                        <a14:foregroundMark x1="42262" y1="31364" x2="45387" y2="39545"/>
                        <a14:foregroundMark x1="16964" y1="11061" x2="25446" y2="5152"/>
                        <a14:foregroundMark x1="25446" y1="5152" x2="45387" y2="303"/>
                        <a14:foregroundMark x1="45387" y1="303" x2="63393" y2="10152"/>
                        <a14:foregroundMark x1="27083" y1="89545" x2="33631" y2="90000"/>
                        <a14:foregroundMark x1="23810" y1="93333" x2="31994" y2="95000"/>
                        <a14:foregroundMark x1="31994" y1="95000" x2="32887" y2="92273"/>
                        <a14:foregroundMark x1="49702" y1="94545" x2="57292" y2="96061"/>
                        <a14:foregroundMark x1="48958" y1="96212" x2="51637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8862" y="108261"/>
            <a:ext cx="2699162" cy="2650962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="" xmlns:a16="http://schemas.microsoft.com/office/drawing/2014/main" id="{0E778C14-6599-417F-A67D-8E2DD683D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98455">
            <a:off x="2161194" y="-135846"/>
            <a:ext cx="7756555" cy="65248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2CDF984-6249-4295-B588-F71150236E8F}"/>
              </a:ext>
            </a:extLst>
          </p:cNvPr>
          <p:cNvCxnSpPr>
            <a:cxnSpLocks/>
          </p:cNvCxnSpPr>
          <p:nvPr/>
        </p:nvCxnSpPr>
        <p:spPr>
          <a:xfrm>
            <a:off x="2752528" y="3107588"/>
            <a:ext cx="60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869464B-7CDC-4639-B77C-CF8E993F6246}"/>
              </a:ext>
            </a:extLst>
          </p:cNvPr>
          <p:cNvCxnSpPr>
            <a:cxnSpLocks/>
          </p:cNvCxnSpPr>
          <p:nvPr/>
        </p:nvCxnSpPr>
        <p:spPr>
          <a:xfrm>
            <a:off x="3992747" y="3866775"/>
            <a:ext cx="494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1090E2E6-0738-4478-894B-069C82AFBE9B}"/>
              </a:ext>
            </a:extLst>
          </p:cNvPr>
          <p:cNvCxnSpPr>
            <a:cxnSpLocks/>
          </p:cNvCxnSpPr>
          <p:nvPr/>
        </p:nvCxnSpPr>
        <p:spPr>
          <a:xfrm>
            <a:off x="3045476" y="4690872"/>
            <a:ext cx="3319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1B8D96C-10C6-433C-8B7F-3BB9211E70D6}"/>
              </a:ext>
            </a:extLst>
          </p:cNvPr>
          <p:cNvCxnSpPr>
            <a:cxnSpLocks/>
          </p:cNvCxnSpPr>
          <p:nvPr/>
        </p:nvCxnSpPr>
        <p:spPr>
          <a:xfrm>
            <a:off x="3527170" y="5532120"/>
            <a:ext cx="4437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43E32C00-37BC-4EB5-8169-D2B755A0BE94}"/>
              </a:ext>
            </a:extLst>
          </p:cNvPr>
          <p:cNvCxnSpPr>
            <a:cxnSpLocks/>
          </p:cNvCxnSpPr>
          <p:nvPr/>
        </p:nvCxnSpPr>
        <p:spPr>
          <a:xfrm>
            <a:off x="7403909" y="4709160"/>
            <a:ext cx="1429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5447;p37">
            <a:extLst>
              <a:ext uri="{FF2B5EF4-FFF2-40B4-BE49-F238E27FC236}">
                <a16:creationId xmlns="" xmlns:a16="http://schemas.microsoft.com/office/drawing/2014/main" id="{461BBEB4-07CC-4434-B79B-801A475F2A44}"/>
              </a:ext>
            </a:extLst>
          </p:cNvPr>
          <p:cNvSpPr txBox="1">
            <a:spLocks/>
          </p:cNvSpPr>
          <p:nvPr/>
        </p:nvSpPr>
        <p:spPr>
          <a:xfrm>
            <a:off x="2240785" y="2305655"/>
            <a:ext cx="7010340" cy="1585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ctr"/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Dựa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theo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dàn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ý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đã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lập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hãy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viết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một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đoạn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văn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</a:p>
          <a:p>
            <a:pPr algn="ctr"/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tả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hoạt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động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của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bạn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nhỏ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hoặc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em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bé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23" name="Rectangle: Rounded Corners 21">
            <a:extLst>
              <a:ext uri="{FF2B5EF4-FFF2-40B4-BE49-F238E27FC236}">
                <a16:creationId xmlns="" xmlns:a16="http://schemas.microsoft.com/office/drawing/2014/main" id="{CBE995E4-341A-42A5-8960-6DCC0A5B55C6}"/>
              </a:ext>
            </a:extLst>
          </p:cNvPr>
          <p:cNvSpPr/>
          <p:nvPr/>
        </p:nvSpPr>
        <p:spPr>
          <a:xfrm>
            <a:off x="2540416" y="1103042"/>
            <a:ext cx="2794935" cy="963625"/>
          </a:xfrm>
          <a:custGeom>
            <a:avLst/>
            <a:gdLst>
              <a:gd name="connsiteX0" fmla="*/ 0 w 4649023"/>
              <a:gd name="connsiteY0" fmla="*/ 605997 h 2758041"/>
              <a:gd name="connsiteX1" fmla="*/ 605997 w 4649023"/>
              <a:gd name="connsiteY1" fmla="*/ 0 h 2758041"/>
              <a:gd name="connsiteX2" fmla="*/ 1293403 w 4649023"/>
              <a:gd name="connsiteY2" fmla="*/ 0 h 2758041"/>
              <a:gd name="connsiteX3" fmla="*/ 1980809 w 4649023"/>
              <a:gd name="connsiteY3" fmla="*/ 0 h 2758041"/>
              <a:gd name="connsiteX4" fmla="*/ 2565104 w 4649023"/>
              <a:gd name="connsiteY4" fmla="*/ 0 h 2758041"/>
              <a:gd name="connsiteX5" fmla="*/ 3183769 w 4649023"/>
              <a:gd name="connsiteY5" fmla="*/ 0 h 2758041"/>
              <a:gd name="connsiteX6" fmla="*/ 4043026 w 4649023"/>
              <a:gd name="connsiteY6" fmla="*/ 0 h 2758041"/>
              <a:gd name="connsiteX7" fmla="*/ 4649023 w 4649023"/>
              <a:gd name="connsiteY7" fmla="*/ 605997 h 2758041"/>
              <a:gd name="connsiteX8" fmla="*/ 4649023 w 4649023"/>
              <a:gd name="connsiteY8" fmla="*/ 1121346 h 2758041"/>
              <a:gd name="connsiteX9" fmla="*/ 4649023 w 4649023"/>
              <a:gd name="connsiteY9" fmla="*/ 1590314 h 2758041"/>
              <a:gd name="connsiteX10" fmla="*/ 4649023 w 4649023"/>
              <a:gd name="connsiteY10" fmla="*/ 2152044 h 2758041"/>
              <a:gd name="connsiteX11" fmla="*/ 4043026 w 4649023"/>
              <a:gd name="connsiteY11" fmla="*/ 2758041 h 2758041"/>
              <a:gd name="connsiteX12" fmla="*/ 3424361 w 4649023"/>
              <a:gd name="connsiteY12" fmla="*/ 2758041 h 2758041"/>
              <a:gd name="connsiteX13" fmla="*/ 2840066 w 4649023"/>
              <a:gd name="connsiteY13" fmla="*/ 2758041 h 2758041"/>
              <a:gd name="connsiteX14" fmla="*/ 2221401 w 4649023"/>
              <a:gd name="connsiteY14" fmla="*/ 2758041 h 2758041"/>
              <a:gd name="connsiteX15" fmla="*/ 1499625 w 4649023"/>
              <a:gd name="connsiteY15" fmla="*/ 2758041 h 2758041"/>
              <a:gd name="connsiteX16" fmla="*/ 605997 w 4649023"/>
              <a:gd name="connsiteY16" fmla="*/ 2758041 h 2758041"/>
              <a:gd name="connsiteX17" fmla="*/ 0 w 4649023"/>
              <a:gd name="connsiteY17" fmla="*/ 2152044 h 2758041"/>
              <a:gd name="connsiteX18" fmla="*/ 0 w 4649023"/>
              <a:gd name="connsiteY18" fmla="*/ 1683076 h 2758041"/>
              <a:gd name="connsiteX19" fmla="*/ 0 w 4649023"/>
              <a:gd name="connsiteY19" fmla="*/ 1214109 h 2758041"/>
              <a:gd name="connsiteX20" fmla="*/ 0 w 4649023"/>
              <a:gd name="connsiteY20" fmla="*/ 605997 h 275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9023" h="2758041" fill="none" extrusionOk="0">
                <a:moveTo>
                  <a:pt x="0" y="605997"/>
                </a:moveTo>
                <a:cubicBezTo>
                  <a:pt x="-63286" y="245001"/>
                  <a:pt x="247358" y="-21698"/>
                  <a:pt x="605997" y="0"/>
                </a:cubicBezTo>
                <a:cubicBezTo>
                  <a:pt x="902627" y="30464"/>
                  <a:pt x="1052662" y="20378"/>
                  <a:pt x="1293403" y="0"/>
                </a:cubicBezTo>
                <a:cubicBezTo>
                  <a:pt x="1534144" y="-20378"/>
                  <a:pt x="1639567" y="12159"/>
                  <a:pt x="1980809" y="0"/>
                </a:cubicBezTo>
                <a:cubicBezTo>
                  <a:pt x="2322051" y="-12159"/>
                  <a:pt x="2431153" y="-1324"/>
                  <a:pt x="2565104" y="0"/>
                </a:cubicBezTo>
                <a:cubicBezTo>
                  <a:pt x="2699055" y="1324"/>
                  <a:pt x="2889092" y="-1019"/>
                  <a:pt x="3183769" y="0"/>
                </a:cubicBezTo>
                <a:cubicBezTo>
                  <a:pt x="3478447" y="1019"/>
                  <a:pt x="3629386" y="40457"/>
                  <a:pt x="4043026" y="0"/>
                </a:cubicBezTo>
                <a:cubicBezTo>
                  <a:pt x="4351663" y="33796"/>
                  <a:pt x="4714225" y="304452"/>
                  <a:pt x="4649023" y="605997"/>
                </a:cubicBezTo>
                <a:cubicBezTo>
                  <a:pt x="4634526" y="718327"/>
                  <a:pt x="4653952" y="882100"/>
                  <a:pt x="4649023" y="1121346"/>
                </a:cubicBezTo>
                <a:cubicBezTo>
                  <a:pt x="4644094" y="1360592"/>
                  <a:pt x="4636332" y="1472270"/>
                  <a:pt x="4649023" y="1590314"/>
                </a:cubicBezTo>
                <a:cubicBezTo>
                  <a:pt x="4661714" y="1708358"/>
                  <a:pt x="4664842" y="2007898"/>
                  <a:pt x="4649023" y="2152044"/>
                </a:cubicBezTo>
                <a:cubicBezTo>
                  <a:pt x="4585374" y="2434160"/>
                  <a:pt x="4338669" y="2728702"/>
                  <a:pt x="4043026" y="2758041"/>
                </a:cubicBezTo>
                <a:cubicBezTo>
                  <a:pt x="3819236" y="2778123"/>
                  <a:pt x="3633986" y="2737027"/>
                  <a:pt x="3424361" y="2758041"/>
                </a:cubicBezTo>
                <a:cubicBezTo>
                  <a:pt x="3214736" y="2779055"/>
                  <a:pt x="2969048" y="2762809"/>
                  <a:pt x="2840066" y="2758041"/>
                </a:cubicBezTo>
                <a:cubicBezTo>
                  <a:pt x="2711085" y="2753273"/>
                  <a:pt x="2347683" y="2768708"/>
                  <a:pt x="2221401" y="2758041"/>
                </a:cubicBezTo>
                <a:cubicBezTo>
                  <a:pt x="2095119" y="2747374"/>
                  <a:pt x="1734178" y="2742949"/>
                  <a:pt x="1499625" y="2758041"/>
                </a:cubicBezTo>
                <a:cubicBezTo>
                  <a:pt x="1265072" y="2773133"/>
                  <a:pt x="976066" y="2740995"/>
                  <a:pt x="605997" y="2758041"/>
                </a:cubicBezTo>
                <a:cubicBezTo>
                  <a:pt x="306831" y="2777276"/>
                  <a:pt x="65063" y="2492390"/>
                  <a:pt x="0" y="2152044"/>
                </a:cubicBezTo>
                <a:cubicBezTo>
                  <a:pt x="4864" y="2041163"/>
                  <a:pt x="21748" y="1867214"/>
                  <a:pt x="0" y="1683076"/>
                </a:cubicBezTo>
                <a:cubicBezTo>
                  <a:pt x="-21748" y="1498938"/>
                  <a:pt x="8363" y="1395919"/>
                  <a:pt x="0" y="1214109"/>
                </a:cubicBezTo>
                <a:cubicBezTo>
                  <a:pt x="-8363" y="1032299"/>
                  <a:pt x="17452" y="809843"/>
                  <a:pt x="0" y="605997"/>
                </a:cubicBezTo>
                <a:close/>
              </a:path>
              <a:path w="4649023" h="2758041" stroke="0" extrusionOk="0">
                <a:moveTo>
                  <a:pt x="0" y="605997"/>
                </a:moveTo>
                <a:cubicBezTo>
                  <a:pt x="5366" y="263939"/>
                  <a:pt x="246476" y="-67887"/>
                  <a:pt x="605997" y="0"/>
                </a:cubicBezTo>
                <a:cubicBezTo>
                  <a:pt x="759251" y="30427"/>
                  <a:pt x="977294" y="17075"/>
                  <a:pt x="1259033" y="0"/>
                </a:cubicBezTo>
                <a:cubicBezTo>
                  <a:pt x="1540772" y="-17075"/>
                  <a:pt x="1613299" y="-25624"/>
                  <a:pt x="1946438" y="0"/>
                </a:cubicBezTo>
                <a:cubicBezTo>
                  <a:pt x="2279578" y="25624"/>
                  <a:pt x="2327064" y="5924"/>
                  <a:pt x="2702585" y="0"/>
                </a:cubicBezTo>
                <a:cubicBezTo>
                  <a:pt x="3078106" y="-5924"/>
                  <a:pt x="3113756" y="8413"/>
                  <a:pt x="3458731" y="0"/>
                </a:cubicBezTo>
                <a:cubicBezTo>
                  <a:pt x="3803706" y="-8413"/>
                  <a:pt x="3866443" y="-10356"/>
                  <a:pt x="4043026" y="0"/>
                </a:cubicBezTo>
                <a:cubicBezTo>
                  <a:pt x="4386743" y="-63723"/>
                  <a:pt x="4640603" y="302189"/>
                  <a:pt x="4649023" y="605997"/>
                </a:cubicBezTo>
                <a:cubicBezTo>
                  <a:pt x="4673179" y="738161"/>
                  <a:pt x="4658624" y="896772"/>
                  <a:pt x="4649023" y="1105886"/>
                </a:cubicBezTo>
                <a:cubicBezTo>
                  <a:pt x="4639422" y="1315000"/>
                  <a:pt x="4629750" y="1424555"/>
                  <a:pt x="4649023" y="1574853"/>
                </a:cubicBezTo>
                <a:cubicBezTo>
                  <a:pt x="4668296" y="1725151"/>
                  <a:pt x="4672218" y="1983179"/>
                  <a:pt x="4649023" y="2152044"/>
                </a:cubicBezTo>
                <a:cubicBezTo>
                  <a:pt x="4618402" y="2454180"/>
                  <a:pt x="4412762" y="2788783"/>
                  <a:pt x="4043026" y="2758041"/>
                </a:cubicBezTo>
                <a:cubicBezTo>
                  <a:pt x="3896228" y="2747526"/>
                  <a:pt x="3578208" y="2785829"/>
                  <a:pt x="3424361" y="2758041"/>
                </a:cubicBezTo>
                <a:cubicBezTo>
                  <a:pt x="3270514" y="2730253"/>
                  <a:pt x="3011171" y="2730980"/>
                  <a:pt x="2771325" y="2758041"/>
                </a:cubicBezTo>
                <a:cubicBezTo>
                  <a:pt x="2531479" y="2785102"/>
                  <a:pt x="2403434" y="2766392"/>
                  <a:pt x="2049549" y="2758041"/>
                </a:cubicBezTo>
                <a:cubicBezTo>
                  <a:pt x="1695664" y="2749690"/>
                  <a:pt x="1681598" y="2761996"/>
                  <a:pt x="1465254" y="2758041"/>
                </a:cubicBezTo>
                <a:cubicBezTo>
                  <a:pt x="1248911" y="2754086"/>
                  <a:pt x="983342" y="2749065"/>
                  <a:pt x="605997" y="2758041"/>
                </a:cubicBezTo>
                <a:cubicBezTo>
                  <a:pt x="254293" y="2727105"/>
                  <a:pt x="21692" y="2490566"/>
                  <a:pt x="0" y="2152044"/>
                </a:cubicBezTo>
                <a:cubicBezTo>
                  <a:pt x="-8816" y="1973301"/>
                  <a:pt x="12482" y="1821503"/>
                  <a:pt x="0" y="1667616"/>
                </a:cubicBezTo>
                <a:cubicBezTo>
                  <a:pt x="-12482" y="1513729"/>
                  <a:pt x="14129" y="1301162"/>
                  <a:pt x="0" y="1121346"/>
                </a:cubicBezTo>
                <a:cubicBezTo>
                  <a:pt x="-14129" y="941530"/>
                  <a:pt x="6182" y="825432"/>
                  <a:pt x="0" y="605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63826541">
                  <a:custGeom>
                    <a:avLst/>
                    <a:gdLst>
                      <a:gd name="connsiteX0" fmla="*/ 0 w 2794935"/>
                      <a:gd name="connsiteY0" fmla="*/ 211727 h 963625"/>
                      <a:gd name="connsiteX1" fmla="*/ 364317 w 2794935"/>
                      <a:gd name="connsiteY1" fmla="*/ 0 h 963625"/>
                      <a:gd name="connsiteX2" fmla="*/ 777577 w 2794935"/>
                      <a:gd name="connsiteY2" fmla="*/ 0 h 963625"/>
                      <a:gd name="connsiteX3" fmla="*/ 1190837 w 2794935"/>
                      <a:gd name="connsiteY3" fmla="*/ 0 h 963625"/>
                      <a:gd name="connsiteX4" fmla="*/ 1542108 w 2794935"/>
                      <a:gd name="connsiteY4" fmla="*/ 0 h 963625"/>
                      <a:gd name="connsiteX5" fmla="*/ 1914042 w 2794935"/>
                      <a:gd name="connsiteY5" fmla="*/ 0 h 963625"/>
                      <a:gd name="connsiteX6" fmla="*/ 2430617 w 2794935"/>
                      <a:gd name="connsiteY6" fmla="*/ 0 h 963625"/>
                      <a:gd name="connsiteX7" fmla="*/ 2794935 w 2794935"/>
                      <a:gd name="connsiteY7" fmla="*/ 211727 h 963625"/>
                      <a:gd name="connsiteX8" fmla="*/ 2794935 w 2794935"/>
                      <a:gd name="connsiteY8" fmla="*/ 391784 h 963625"/>
                      <a:gd name="connsiteX9" fmla="*/ 2794935 w 2794935"/>
                      <a:gd name="connsiteY9" fmla="*/ 555635 h 963625"/>
                      <a:gd name="connsiteX10" fmla="*/ 2794935 w 2794935"/>
                      <a:gd name="connsiteY10" fmla="*/ 751897 h 963625"/>
                      <a:gd name="connsiteX11" fmla="*/ 2430617 w 2794935"/>
                      <a:gd name="connsiteY11" fmla="*/ 963625 h 963625"/>
                      <a:gd name="connsiteX12" fmla="*/ 2058683 w 2794935"/>
                      <a:gd name="connsiteY12" fmla="*/ 963625 h 963625"/>
                      <a:gd name="connsiteX13" fmla="*/ 1707412 w 2794935"/>
                      <a:gd name="connsiteY13" fmla="*/ 963625 h 963625"/>
                      <a:gd name="connsiteX14" fmla="*/ 1335478 w 2794935"/>
                      <a:gd name="connsiteY14" fmla="*/ 963625 h 963625"/>
                      <a:gd name="connsiteX15" fmla="*/ 901555 w 2794935"/>
                      <a:gd name="connsiteY15" fmla="*/ 963625 h 963625"/>
                      <a:gd name="connsiteX16" fmla="*/ 364317 w 2794935"/>
                      <a:gd name="connsiteY16" fmla="*/ 963625 h 963625"/>
                      <a:gd name="connsiteX17" fmla="*/ 0 w 2794935"/>
                      <a:gd name="connsiteY17" fmla="*/ 751897 h 963625"/>
                      <a:gd name="connsiteX18" fmla="*/ 0 w 2794935"/>
                      <a:gd name="connsiteY18" fmla="*/ 588045 h 963625"/>
                      <a:gd name="connsiteX19" fmla="*/ 0 w 2794935"/>
                      <a:gd name="connsiteY19" fmla="*/ 424194 h 963625"/>
                      <a:gd name="connsiteX20" fmla="*/ 0 w 2794935"/>
                      <a:gd name="connsiteY20" fmla="*/ 211727 h 963625"/>
                      <a:gd name="connsiteX0" fmla="*/ 0 w 2794935"/>
                      <a:gd name="connsiteY0" fmla="*/ 211727 h 963625"/>
                      <a:gd name="connsiteX1" fmla="*/ 364317 w 2794935"/>
                      <a:gd name="connsiteY1" fmla="*/ 0 h 963625"/>
                      <a:gd name="connsiteX2" fmla="*/ 756915 w 2794935"/>
                      <a:gd name="connsiteY2" fmla="*/ 0 h 963625"/>
                      <a:gd name="connsiteX3" fmla="*/ 1170174 w 2794935"/>
                      <a:gd name="connsiteY3" fmla="*/ 0 h 963625"/>
                      <a:gd name="connsiteX4" fmla="*/ 1624760 w 2794935"/>
                      <a:gd name="connsiteY4" fmla="*/ 0 h 963625"/>
                      <a:gd name="connsiteX5" fmla="*/ 2079346 w 2794935"/>
                      <a:gd name="connsiteY5" fmla="*/ 0 h 963625"/>
                      <a:gd name="connsiteX6" fmla="*/ 2430617 w 2794935"/>
                      <a:gd name="connsiteY6" fmla="*/ 0 h 963625"/>
                      <a:gd name="connsiteX7" fmla="*/ 2794935 w 2794935"/>
                      <a:gd name="connsiteY7" fmla="*/ 211727 h 963625"/>
                      <a:gd name="connsiteX8" fmla="*/ 2794935 w 2794935"/>
                      <a:gd name="connsiteY8" fmla="*/ 386382 h 963625"/>
                      <a:gd name="connsiteX9" fmla="*/ 2794935 w 2794935"/>
                      <a:gd name="connsiteY9" fmla="*/ 550233 h 963625"/>
                      <a:gd name="connsiteX10" fmla="*/ 2794935 w 2794935"/>
                      <a:gd name="connsiteY10" fmla="*/ 751897 h 963625"/>
                      <a:gd name="connsiteX11" fmla="*/ 2430617 w 2794935"/>
                      <a:gd name="connsiteY11" fmla="*/ 963625 h 963625"/>
                      <a:gd name="connsiteX12" fmla="*/ 2058683 w 2794935"/>
                      <a:gd name="connsiteY12" fmla="*/ 963625 h 963625"/>
                      <a:gd name="connsiteX13" fmla="*/ 1666086 w 2794935"/>
                      <a:gd name="connsiteY13" fmla="*/ 963625 h 963625"/>
                      <a:gd name="connsiteX14" fmla="*/ 1232163 w 2794935"/>
                      <a:gd name="connsiteY14" fmla="*/ 963625 h 963625"/>
                      <a:gd name="connsiteX15" fmla="*/ 880892 w 2794935"/>
                      <a:gd name="connsiteY15" fmla="*/ 963625 h 963625"/>
                      <a:gd name="connsiteX16" fmla="*/ 364317 w 2794935"/>
                      <a:gd name="connsiteY16" fmla="*/ 963625 h 963625"/>
                      <a:gd name="connsiteX17" fmla="*/ 0 w 2794935"/>
                      <a:gd name="connsiteY17" fmla="*/ 751897 h 963625"/>
                      <a:gd name="connsiteX18" fmla="*/ 0 w 2794935"/>
                      <a:gd name="connsiteY18" fmla="*/ 582644 h 963625"/>
                      <a:gd name="connsiteX19" fmla="*/ 0 w 2794935"/>
                      <a:gd name="connsiteY19" fmla="*/ 391784 h 963625"/>
                      <a:gd name="connsiteX20" fmla="*/ 0 w 2794935"/>
                      <a:gd name="connsiteY20" fmla="*/ 211727 h 96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794935" h="963625" fill="none" extrusionOk="0">
                        <a:moveTo>
                          <a:pt x="0" y="211727"/>
                        </a:moveTo>
                        <a:cubicBezTo>
                          <a:pt x="-33063" y="82494"/>
                          <a:pt x="145621" y="-2682"/>
                          <a:pt x="364317" y="0"/>
                        </a:cubicBezTo>
                        <a:cubicBezTo>
                          <a:pt x="548228" y="13113"/>
                          <a:pt x="624384" y="22331"/>
                          <a:pt x="777577" y="0"/>
                        </a:cubicBezTo>
                        <a:cubicBezTo>
                          <a:pt x="935112" y="-3694"/>
                          <a:pt x="986901" y="2196"/>
                          <a:pt x="1190837" y="0"/>
                        </a:cubicBezTo>
                        <a:cubicBezTo>
                          <a:pt x="1390012" y="3505"/>
                          <a:pt x="1470408" y="4024"/>
                          <a:pt x="1542108" y="0"/>
                        </a:cubicBezTo>
                        <a:cubicBezTo>
                          <a:pt x="1710278" y="-15038"/>
                          <a:pt x="1735765" y="6087"/>
                          <a:pt x="1914042" y="0"/>
                        </a:cubicBezTo>
                        <a:cubicBezTo>
                          <a:pt x="2107243" y="-4628"/>
                          <a:pt x="2184763" y="-2867"/>
                          <a:pt x="2430617" y="0"/>
                        </a:cubicBezTo>
                        <a:cubicBezTo>
                          <a:pt x="2612335" y="12127"/>
                          <a:pt x="2829816" y="102806"/>
                          <a:pt x="2794935" y="211727"/>
                        </a:cubicBezTo>
                        <a:cubicBezTo>
                          <a:pt x="2779523" y="245942"/>
                          <a:pt x="2804280" y="307263"/>
                          <a:pt x="2794935" y="391784"/>
                        </a:cubicBezTo>
                        <a:cubicBezTo>
                          <a:pt x="2799822" y="471391"/>
                          <a:pt x="2783624" y="510193"/>
                          <a:pt x="2794935" y="555635"/>
                        </a:cubicBezTo>
                        <a:cubicBezTo>
                          <a:pt x="2805553" y="587000"/>
                          <a:pt x="2812525" y="703938"/>
                          <a:pt x="2794935" y="751897"/>
                        </a:cubicBezTo>
                        <a:cubicBezTo>
                          <a:pt x="2768929" y="839223"/>
                          <a:pt x="2614543" y="951960"/>
                          <a:pt x="2430617" y="963625"/>
                        </a:cubicBezTo>
                        <a:cubicBezTo>
                          <a:pt x="2285020" y="961789"/>
                          <a:pt x="2178874" y="966696"/>
                          <a:pt x="2058683" y="963625"/>
                        </a:cubicBezTo>
                        <a:cubicBezTo>
                          <a:pt x="1915182" y="978705"/>
                          <a:pt x="1786304" y="980225"/>
                          <a:pt x="1707412" y="963625"/>
                        </a:cubicBezTo>
                        <a:cubicBezTo>
                          <a:pt x="1623601" y="976771"/>
                          <a:pt x="1414704" y="982484"/>
                          <a:pt x="1335478" y="963625"/>
                        </a:cubicBezTo>
                        <a:cubicBezTo>
                          <a:pt x="1282802" y="969417"/>
                          <a:pt x="1017919" y="939233"/>
                          <a:pt x="901555" y="963625"/>
                        </a:cubicBezTo>
                        <a:cubicBezTo>
                          <a:pt x="754943" y="986072"/>
                          <a:pt x="557799" y="965530"/>
                          <a:pt x="364317" y="963625"/>
                        </a:cubicBezTo>
                        <a:cubicBezTo>
                          <a:pt x="167168" y="966918"/>
                          <a:pt x="54949" y="893951"/>
                          <a:pt x="0" y="751897"/>
                        </a:cubicBezTo>
                        <a:cubicBezTo>
                          <a:pt x="-9607" y="708198"/>
                          <a:pt x="10852" y="652847"/>
                          <a:pt x="0" y="588045"/>
                        </a:cubicBezTo>
                        <a:cubicBezTo>
                          <a:pt x="-19057" y="527104"/>
                          <a:pt x="5730" y="494950"/>
                          <a:pt x="0" y="424194"/>
                        </a:cubicBezTo>
                        <a:cubicBezTo>
                          <a:pt x="11078" y="363370"/>
                          <a:pt x="18258" y="279319"/>
                          <a:pt x="0" y="211727"/>
                        </a:cubicBezTo>
                        <a:close/>
                      </a:path>
                      <a:path w="2794935" h="963625" stroke="0" extrusionOk="0">
                        <a:moveTo>
                          <a:pt x="0" y="211727"/>
                        </a:moveTo>
                        <a:cubicBezTo>
                          <a:pt x="7542" y="108346"/>
                          <a:pt x="156661" y="-22120"/>
                          <a:pt x="364317" y="0"/>
                        </a:cubicBezTo>
                        <a:cubicBezTo>
                          <a:pt x="458493" y="5266"/>
                          <a:pt x="607125" y="-7589"/>
                          <a:pt x="756915" y="0"/>
                        </a:cubicBezTo>
                        <a:cubicBezTo>
                          <a:pt x="927463" y="-3588"/>
                          <a:pt x="967242" y="-15461"/>
                          <a:pt x="1170174" y="0"/>
                        </a:cubicBezTo>
                        <a:cubicBezTo>
                          <a:pt x="1372631" y="8591"/>
                          <a:pt x="1400545" y="7724"/>
                          <a:pt x="1624760" y="0"/>
                        </a:cubicBezTo>
                        <a:cubicBezTo>
                          <a:pt x="1852288" y="-175"/>
                          <a:pt x="1867481" y="4395"/>
                          <a:pt x="2079346" y="0"/>
                        </a:cubicBezTo>
                        <a:cubicBezTo>
                          <a:pt x="2282489" y="-6537"/>
                          <a:pt x="2321130" y="-7349"/>
                          <a:pt x="2430617" y="0"/>
                        </a:cubicBezTo>
                        <a:cubicBezTo>
                          <a:pt x="2617867" y="-11448"/>
                          <a:pt x="2775656" y="91229"/>
                          <a:pt x="2794935" y="211727"/>
                        </a:cubicBezTo>
                        <a:cubicBezTo>
                          <a:pt x="2816832" y="269801"/>
                          <a:pt x="2800754" y="319516"/>
                          <a:pt x="2794935" y="386382"/>
                        </a:cubicBezTo>
                        <a:cubicBezTo>
                          <a:pt x="2785706" y="455777"/>
                          <a:pt x="2784015" y="496043"/>
                          <a:pt x="2794935" y="550233"/>
                        </a:cubicBezTo>
                        <a:cubicBezTo>
                          <a:pt x="2802860" y="614863"/>
                          <a:pt x="2815888" y="699791"/>
                          <a:pt x="2794935" y="751897"/>
                        </a:cubicBezTo>
                        <a:cubicBezTo>
                          <a:pt x="2792914" y="875362"/>
                          <a:pt x="2671259" y="946076"/>
                          <a:pt x="2430617" y="963625"/>
                        </a:cubicBezTo>
                        <a:cubicBezTo>
                          <a:pt x="2346197" y="965924"/>
                          <a:pt x="2169179" y="974577"/>
                          <a:pt x="2058683" y="963625"/>
                        </a:cubicBezTo>
                        <a:cubicBezTo>
                          <a:pt x="1950121" y="923486"/>
                          <a:pt x="1813177" y="920166"/>
                          <a:pt x="1666086" y="963625"/>
                        </a:cubicBezTo>
                        <a:cubicBezTo>
                          <a:pt x="1519889" y="978978"/>
                          <a:pt x="1445583" y="974953"/>
                          <a:pt x="1232163" y="963625"/>
                        </a:cubicBezTo>
                        <a:cubicBezTo>
                          <a:pt x="1019177" y="962035"/>
                          <a:pt x="1011193" y="966796"/>
                          <a:pt x="880892" y="963625"/>
                        </a:cubicBezTo>
                        <a:cubicBezTo>
                          <a:pt x="748539" y="967164"/>
                          <a:pt x="575531" y="957908"/>
                          <a:pt x="364317" y="963625"/>
                        </a:cubicBezTo>
                        <a:cubicBezTo>
                          <a:pt x="132828" y="966487"/>
                          <a:pt x="6382" y="861503"/>
                          <a:pt x="0" y="751897"/>
                        </a:cubicBezTo>
                        <a:cubicBezTo>
                          <a:pt x="-13015" y="689255"/>
                          <a:pt x="8074" y="645861"/>
                          <a:pt x="0" y="582644"/>
                        </a:cubicBezTo>
                        <a:cubicBezTo>
                          <a:pt x="1728" y="533489"/>
                          <a:pt x="6487" y="446142"/>
                          <a:pt x="0" y="391784"/>
                        </a:cubicBezTo>
                        <a:cubicBezTo>
                          <a:pt x="-9992" y="328366"/>
                          <a:pt x="2998" y="289540"/>
                          <a:pt x="0" y="211727"/>
                        </a:cubicBezTo>
                        <a:close/>
                      </a:path>
                      <a:path w="2794935" h="963625" fill="none" stroke="0" extrusionOk="0">
                        <a:moveTo>
                          <a:pt x="0" y="211727"/>
                        </a:moveTo>
                        <a:cubicBezTo>
                          <a:pt x="-25535" y="68405"/>
                          <a:pt x="140436" y="-30191"/>
                          <a:pt x="364317" y="0"/>
                        </a:cubicBezTo>
                        <a:cubicBezTo>
                          <a:pt x="525250" y="20784"/>
                          <a:pt x="630304" y="-2383"/>
                          <a:pt x="777577" y="0"/>
                        </a:cubicBezTo>
                        <a:cubicBezTo>
                          <a:pt x="907819" y="-2965"/>
                          <a:pt x="983905" y="4665"/>
                          <a:pt x="1190837" y="0"/>
                        </a:cubicBezTo>
                        <a:cubicBezTo>
                          <a:pt x="1388032" y="-7210"/>
                          <a:pt x="1449505" y="8799"/>
                          <a:pt x="1542108" y="0"/>
                        </a:cubicBezTo>
                        <a:cubicBezTo>
                          <a:pt x="1668286" y="5348"/>
                          <a:pt x="1769977" y="-16750"/>
                          <a:pt x="1914042" y="0"/>
                        </a:cubicBezTo>
                        <a:cubicBezTo>
                          <a:pt x="2092611" y="-9605"/>
                          <a:pt x="2176498" y="34092"/>
                          <a:pt x="2430617" y="0"/>
                        </a:cubicBezTo>
                        <a:cubicBezTo>
                          <a:pt x="2611765" y="295"/>
                          <a:pt x="2841953" y="124626"/>
                          <a:pt x="2794935" y="211727"/>
                        </a:cubicBezTo>
                        <a:cubicBezTo>
                          <a:pt x="2778024" y="247075"/>
                          <a:pt x="2797812" y="296857"/>
                          <a:pt x="2794935" y="391784"/>
                        </a:cubicBezTo>
                        <a:cubicBezTo>
                          <a:pt x="2789844" y="483884"/>
                          <a:pt x="2788715" y="521432"/>
                          <a:pt x="2794935" y="555635"/>
                        </a:cubicBezTo>
                        <a:cubicBezTo>
                          <a:pt x="2797804" y="590359"/>
                          <a:pt x="2801146" y="710495"/>
                          <a:pt x="2794935" y="751897"/>
                        </a:cubicBezTo>
                        <a:cubicBezTo>
                          <a:pt x="2752786" y="833214"/>
                          <a:pt x="2604172" y="977375"/>
                          <a:pt x="2430617" y="963625"/>
                        </a:cubicBezTo>
                        <a:cubicBezTo>
                          <a:pt x="2297787" y="960562"/>
                          <a:pt x="2185361" y="953218"/>
                          <a:pt x="2058683" y="963625"/>
                        </a:cubicBezTo>
                        <a:cubicBezTo>
                          <a:pt x="1932445" y="957119"/>
                          <a:pt x="1785266" y="959982"/>
                          <a:pt x="1707412" y="963625"/>
                        </a:cubicBezTo>
                        <a:cubicBezTo>
                          <a:pt x="1630999" y="958004"/>
                          <a:pt x="1405288" y="965916"/>
                          <a:pt x="1335478" y="963625"/>
                        </a:cubicBezTo>
                        <a:cubicBezTo>
                          <a:pt x="1249426" y="941482"/>
                          <a:pt x="1057232" y="960947"/>
                          <a:pt x="901555" y="963625"/>
                        </a:cubicBezTo>
                        <a:cubicBezTo>
                          <a:pt x="742017" y="972670"/>
                          <a:pt x="587327" y="979113"/>
                          <a:pt x="364317" y="963625"/>
                        </a:cubicBezTo>
                        <a:cubicBezTo>
                          <a:pt x="168816" y="946954"/>
                          <a:pt x="21592" y="851209"/>
                          <a:pt x="0" y="751897"/>
                        </a:cubicBezTo>
                        <a:cubicBezTo>
                          <a:pt x="-6702" y="724450"/>
                          <a:pt x="15156" y="641160"/>
                          <a:pt x="0" y="588045"/>
                        </a:cubicBezTo>
                        <a:cubicBezTo>
                          <a:pt x="-17785" y="528534"/>
                          <a:pt x="728" y="478776"/>
                          <a:pt x="0" y="424194"/>
                        </a:cubicBezTo>
                        <a:cubicBezTo>
                          <a:pt x="-5984" y="356861"/>
                          <a:pt x="15249" y="283926"/>
                          <a:pt x="0" y="211727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Ciel Cucho" pitchFamily="50" charset="0"/>
              <a:ea typeface="+mn-ea"/>
              <a:cs typeface="iCiel Cucho" pitchFamily="50" charset="0"/>
            </a:endParaRPr>
          </a:p>
        </p:txBody>
      </p:sp>
      <p:sp>
        <p:nvSpPr>
          <p:cNvPr id="24" name="Google Shape;5447;p37">
            <a:extLst>
              <a:ext uri="{FF2B5EF4-FFF2-40B4-BE49-F238E27FC236}">
                <a16:creationId xmlns="" xmlns:a16="http://schemas.microsoft.com/office/drawing/2014/main" id="{19D1E6DE-A9E8-43F4-BFFD-5F9D49F946DA}"/>
              </a:ext>
            </a:extLst>
          </p:cNvPr>
          <p:cNvSpPr txBox="1">
            <a:spLocks/>
          </p:cNvSpPr>
          <p:nvPr/>
        </p:nvSpPr>
        <p:spPr>
          <a:xfrm>
            <a:off x="2990612" y="1067263"/>
            <a:ext cx="1823704" cy="9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3338258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85067F-BBBC-45B0-9C18-4D6B4FF67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456"/>
          <a:stretch/>
        </p:blipFill>
        <p:spPr>
          <a:xfrm>
            <a:off x="0" y="0"/>
            <a:ext cx="3561029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BD9B2FD-095D-42BC-B03C-1F9C86B0140C}"/>
              </a:ext>
            </a:extLst>
          </p:cNvPr>
          <p:cNvGrpSpPr/>
          <p:nvPr/>
        </p:nvGrpSpPr>
        <p:grpSpPr>
          <a:xfrm>
            <a:off x="3461246" y="-9126"/>
            <a:ext cx="7703013" cy="6764325"/>
            <a:chOff x="2553479" y="70259"/>
            <a:chExt cx="4693614" cy="5002981"/>
          </a:xfrm>
        </p:grpSpPr>
        <p:pic>
          <p:nvPicPr>
            <p:cNvPr id="1026" name="Picture 2" descr="Có thể là hình ảnh về văn bản cho biết 'HAMBURGER HỌC TẬP Đồ dùng dạy học MIKI Tên em là Mở đoạn 0853217180 MIKI Lớp Ngày Thân đoạn-Ý1 đoạn Chủ đề/đề bài Thân đoạn 2 Thân Thândoạn-Ý3 3 đoạn Kết đoạn'">
              <a:extLst>
                <a:ext uri="{FF2B5EF4-FFF2-40B4-BE49-F238E27FC236}">
                  <a16:creationId xmlns="" xmlns:a16="http://schemas.microsoft.com/office/drawing/2014/main" id="{6EEC277D-04C0-4691-B308-8B13305847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42" b="94890" l="41553" r="93213">
                          <a14:foregroundMark x1="53516" y1="17956" x2="60693" y2="17541"/>
                          <a14:foregroundMark x1="60693" y1="17541" x2="71680" y2="18508"/>
                          <a14:foregroundMark x1="71680" y1="18508" x2="71777" y2="18646"/>
                          <a14:foregroundMark x1="59961" y1="12293" x2="90332" y2="25276"/>
                          <a14:foregroundMark x1="90332" y1="25276" x2="78564" y2="20028"/>
                          <a14:foregroundMark x1="78564" y1="20028" x2="45410" y2="21271"/>
                          <a14:foregroundMark x1="55469" y1="12500" x2="63818" y2="11948"/>
                          <a14:foregroundMark x1="63818" y1="11948" x2="72510" y2="13881"/>
                          <a14:foregroundMark x1="66943" y1="8425" x2="70898" y2="8425"/>
                          <a14:foregroundMark x1="92676" y1="22859" x2="92334" y2="28177"/>
                          <a14:foregroundMark x1="42285" y1="24102" x2="42285" y2="26036"/>
                          <a14:foregroundMark x1="41943" y1="32597" x2="41943" y2="35912"/>
                          <a14:foregroundMark x1="51514" y1="32942" x2="55225" y2="39572"/>
                          <a14:foregroundMark x1="44141" y1="36602" x2="84229" y2="37155"/>
                          <a14:foregroundMark x1="84229" y1="37155" x2="84229" y2="37500"/>
                          <a14:foregroundMark x1="87598" y1="34323" x2="86475" y2="38881"/>
                          <a14:foregroundMark x1="56738" y1="50483" x2="79248" y2="52072"/>
                          <a14:foregroundMark x1="47754" y1="54213" x2="84619" y2="55939"/>
                          <a14:foregroundMark x1="55225" y1="37293" x2="84717" y2="40677"/>
                          <a14:foregroundMark x1="57227" y1="31354" x2="65332" y2="31008"/>
                          <a14:foregroundMark x1="65332" y1="31008" x2="79639" y2="31077"/>
                          <a14:foregroundMark x1="79639" y1="31077" x2="80518" y2="31008"/>
                          <a14:foregroundMark x1="88965" y1="32390" x2="91553" y2="40470"/>
                          <a14:foregroundMark x1="65430" y1="32942" x2="69189" y2="33080"/>
                          <a14:foregroundMark x1="42188" y1="54006" x2="77490" y2="56837"/>
                          <a14:foregroundMark x1="48535" y1="48757" x2="49268" y2="56492"/>
                          <a14:foregroundMark x1="51758" y1="50138" x2="51025" y2="57942"/>
                          <a14:foregroundMark x1="45508" y1="49448" x2="79590" y2="49517"/>
                          <a14:foregroundMark x1="79590" y1="49517" x2="88623" y2="56699"/>
                          <a14:foregroundMark x1="88623" y1="56699" x2="79932" y2="60290"/>
                          <a14:foregroundMark x1="79932" y1="60290" x2="50391" y2="58633"/>
                          <a14:foregroundMark x1="43408" y1="49102" x2="43555" y2="58771"/>
                          <a14:foregroundMark x1="60449" y1="48412" x2="85205" y2="50000"/>
                          <a14:foregroundMark x1="85205" y1="50000" x2="90820" y2="55387"/>
                          <a14:foregroundMark x1="90820" y1="55387" x2="90820" y2="57528"/>
                          <a14:foregroundMark x1="91553" y1="50898" x2="90967" y2="59323"/>
                          <a14:foregroundMark x1="92676" y1="48550" x2="92822" y2="56837"/>
                          <a14:foregroundMark x1="41650" y1="50000" x2="41553" y2="55939"/>
                          <a14:foregroundMark x1="80371" y1="12293" x2="83252" y2="15677"/>
                          <a14:foregroundMark x1="87695" y1="17058" x2="87842" y2="20925"/>
                          <a14:foregroundMark x1="41650" y1="48204" x2="41650" y2="58633"/>
                          <a14:foregroundMark x1="46387" y1="67265" x2="81250" y2="73066"/>
                          <a14:foregroundMark x1="59961" y1="67265" x2="63184" y2="67265"/>
                          <a14:foregroundMark x1="45166" y1="78867" x2="56689" y2="76934"/>
                          <a14:foregroundMark x1="56689" y1="76934" x2="71240" y2="76934"/>
                          <a14:foregroundMark x1="71240" y1="76934" x2="85742" y2="76588"/>
                          <a14:foregroundMark x1="43652" y1="85221" x2="83008" y2="89434"/>
                          <a14:foregroundMark x1="44678" y1="84461" x2="73975" y2="84185"/>
                          <a14:foregroundMark x1="73975" y1="84185" x2="87695" y2="86050"/>
                          <a14:foregroundMark x1="87695" y1="86050" x2="79883" y2="93439"/>
                          <a14:foregroundMark x1="79883" y1="93439" x2="56104" y2="94268"/>
                          <a14:foregroundMark x1="56104" y1="94268" x2="49219" y2="91506"/>
                          <a14:foregroundMark x1="49219" y1="91506" x2="57764" y2="88329"/>
                          <a14:foregroundMark x1="57764" y1="88329" x2="79688" y2="88812"/>
                          <a14:foregroundMark x1="79688" y1="88812" x2="63672" y2="91851"/>
                          <a14:foregroundMark x1="63672" y1="91851" x2="79492" y2="87845"/>
                          <a14:foregroundMark x1="79492" y1="87845" x2="79639" y2="87845"/>
                          <a14:foregroundMark x1="45898" y1="95028" x2="66846" y2="94337"/>
                          <a14:foregroundMark x1="66846" y1="94337" x2="88965" y2="94890"/>
                          <a14:foregroundMark x1="64307" y1="66506" x2="86523" y2="67541"/>
                          <a14:foregroundMark x1="86523" y1="67541" x2="87939" y2="75691"/>
                          <a14:foregroundMark x1="92432" y1="32942" x2="93213" y2="38191"/>
                          <a14:foregroundMark x1="46143" y1="78867" x2="74609" y2="77417"/>
                          <a14:foregroundMark x1="74609" y1="77417" x2="85352" y2="77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75" t="8518" r="4954" b="4074"/>
            <a:stretch/>
          </p:blipFill>
          <p:spPr bwMode="auto">
            <a:xfrm>
              <a:off x="2731692" y="70259"/>
              <a:ext cx="4515401" cy="5002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302D94-104F-4858-8CDE-0F9EC8AD0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02" b="89535" l="8543" r="89950">
                          <a14:foregroundMark x1="8543" y1="73256" x2="13065" y2="88372"/>
                          <a14:foregroundMark x1="86935" y1="59302" x2="89950" y2="709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39735">
              <a:off x="2974553" y="112345"/>
              <a:ext cx="871754" cy="3767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61B2E60-8D64-4F32-BD7A-87BC9993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286" l="6250" r="92045">
                          <a14:foregroundMark x1="13068" y1="61905" x2="15341" y2="73810"/>
                          <a14:foregroundMark x1="8523" y1="59524" x2="10227" y2="67857"/>
                          <a14:foregroundMark x1="6818" y1="61905" x2="6818" y2="73810"/>
                          <a14:foregroundMark x1="62500" y1="14286" x2="69318" y2="14286"/>
                          <a14:foregroundMark x1="92045" y1="47619" x2="90341" y2="523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1460" y="1239241"/>
              <a:ext cx="798973" cy="3813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6187A7F-B31E-49E5-800C-0366C051D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24" b="87931" l="7500" r="90000">
                          <a14:foregroundMark x1="7500" y1="53448" x2="15000" y2="54310"/>
                          <a14:foregroundMark x1="51250" y1="5172" x2="51250" y2="14655"/>
                          <a14:foregroundMark x1="65000" y1="1724" x2="65000" y2="8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77143" y="2179200"/>
              <a:ext cx="761905" cy="5523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8E7846C-6DAB-4498-85B1-2259217E2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19" b="87671" l="7285" r="91391">
                          <a14:foregroundMark x1="7285" y1="50685" x2="12583" y2="45205"/>
                          <a14:foregroundMark x1="91391" y1="42466" x2="86755" y2="53425"/>
                          <a14:foregroundMark x1="40397" y1="86301" x2="45033" y2="84932"/>
                          <a14:foregroundMark x1="31126" y1="84932" x2="32450" y2="863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33677" y="3212536"/>
              <a:ext cx="673051" cy="32538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BE46B93-0308-47B1-854A-3D4229CD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11" b="89474" l="7362" r="92638">
                          <a14:foregroundMark x1="7975" y1="30263" x2="11043" y2="31579"/>
                          <a14:foregroundMark x1="92638" y1="42105" x2="84663" y2="684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3479" y="4198727"/>
              <a:ext cx="753249" cy="35120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09235CC-62A4-4A63-91E4-88565A975391}"/>
              </a:ext>
            </a:extLst>
          </p:cNvPr>
          <p:cNvSpPr txBox="1"/>
          <p:nvPr/>
        </p:nvSpPr>
        <p:spPr>
          <a:xfrm>
            <a:off x="672703" y="4571373"/>
            <a:ext cx="221562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Miêu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9F1859-7265-4F97-BCD2-9266AD22DA0B}"/>
              </a:ext>
            </a:extLst>
          </p:cNvPr>
          <p:cNvSpPr txBox="1"/>
          <p:nvPr/>
        </p:nvSpPr>
        <p:spPr>
          <a:xfrm>
            <a:off x="4647521" y="710091"/>
            <a:ext cx="5764146" cy="769441"/>
          </a:xfrm>
          <a:prstGeom prst="rect">
            <a:avLst/>
          </a:prstGeom>
          <a:solidFill>
            <a:srgbClr val="FEC06D"/>
          </a:solidFill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 Huệ bắt đầu chập chững tập đi khi mới bước sang tháng 13.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69EABC5A-44B3-4AED-90D0-7A5983404C35}"/>
              </a:ext>
            </a:extLst>
          </p:cNvPr>
          <p:cNvGrpSpPr/>
          <p:nvPr/>
        </p:nvGrpSpPr>
        <p:grpSpPr>
          <a:xfrm>
            <a:off x="4074159" y="1885530"/>
            <a:ext cx="6950513" cy="1107996"/>
            <a:chOff x="3057372" y="1414150"/>
            <a:chExt cx="5398444" cy="830997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42B5F51A-75CC-4A09-B7F7-F9C16A39728D}"/>
                </a:ext>
              </a:extLst>
            </p:cNvPr>
            <p:cNvSpPr/>
            <p:nvPr/>
          </p:nvSpPr>
          <p:spPr>
            <a:xfrm>
              <a:off x="3057372" y="1514283"/>
              <a:ext cx="5367654" cy="704719"/>
            </a:xfrm>
            <a:prstGeom prst="rect">
              <a:avLst/>
            </a:prstGeom>
            <a:solidFill>
              <a:srgbClr val="FAE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9CE0C44-5129-4359-B010-EF3E3564E9DD}"/>
                </a:ext>
              </a:extLst>
            </p:cNvPr>
            <p:cNvSpPr txBox="1"/>
            <p:nvPr/>
          </p:nvSpPr>
          <p:spPr>
            <a:xfrm>
              <a:off x="3062490" y="1414150"/>
              <a:ext cx="53933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2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Đôi chân bụ bẫm bước nhẹ từng bước rất cẩn thận. Cứ mỗi lần ngã xuống, cô bé lại tự đứng lên, miệng cười toe toét.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DA80653-0AD2-4DB1-9CC1-48354527D464}"/>
              </a:ext>
            </a:extLst>
          </p:cNvPr>
          <p:cNvSpPr/>
          <p:nvPr/>
        </p:nvSpPr>
        <p:spPr>
          <a:xfrm>
            <a:off x="4074159" y="3440380"/>
            <a:ext cx="6910871" cy="755080"/>
          </a:xfrm>
          <a:prstGeom prst="rect">
            <a:avLst/>
          </a:prstGeom>
          <a:solidFill>
            <a:srgbClr val="C68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CACB4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A9FDD7-3921-4B6D-B9B4-98117943514F}"/>
              </a:ext>
            </a:extLst>
          </p:cNvPr>
          <p:cNvSpPr/>
          <p:nvPr/>
        </p:nvSpPr>
        <p:spPr>
          <a:xfrm>
            <a:off x="3994952" y="4622941"/>
            <a:ext cx="6997168" cy="785142"/>
          </a:xfrm>
          <a:prstGeom prst="rect">
            <a:avLst/>
          </a:prstGeom>
          <a:solidFill>
            <a:srgbClr val="A5D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CACB4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D06309E-E96E-4654-9CC2-462B859EF8BF}"/>
              </a:ext>
            </a:extLst>
          </p:cNvPr>
          <p:cNvSpPr/>
          <p:nvPr/>
        </p:nvSpPr>
        <p:spPr>
          <a:xfrm>
            <a:off x="4658238" y="6030401"/>
            <a:ext cx="6193849" cy="757495"/>
          </a:xfrm>
          <a:prstGeom prst="rect">
            <a:avLst/>
          </a:prstGeom>
          <a:solidFill>
            <a:srgbClr val="E76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CACB4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1639F1C-18CD-42CD-8A7E-587747628A2D}"/>
              </a:ext>
            </a:extLst>
          </p:cNvPr>
          <p:cNvSpPr txBox="1"/>
          <p:nvPr/>
        </p:nvSpPr>
        <p:spPr>
          <a:xfrm>
            <a:off x="4130249" y="3224373"/>
            <a:ext cx="68832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 lúc đi được vài bước lại nằm xuống bò trên nền gạch hoa. Nghe tiếng cổ vũ của mọi người trong nhà, bé lại càng hào hứng.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A0D4FD7-06D3-4612-9390-547F24E4486E}"/>
              </a:ext>
            </a:extLst>
          </p:cNvPr>
          <p:cNvSpPr txBox="1"/>
          <p:nvPr/>
        </p:nvSpPr>
        <p:spPr>
          <a:xfrm>
            <a:off x="4006675" y="4638641"/>
            <a:ext cx="70179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Yêu nhất là khi bé Huệ cười. Năm chiếc răng xinh xinh trắng nõn như bạch ngọc hiện ra trong cặp môi hồng.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343D015-C583-436E-A32E-EB6E05A0CAE6}"/>
              </a:ext>
            </a:extLst>
          </p:cNvPr>
          <p:cNvSpPr txBox="1"/>
          <p:nvPr/>
        </p:nvSpPr>
        <p:spPr>
          <a:xfrm>
            <a:off x="4080748" y="5862808"/>
            <a:ext cx="6932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Huệ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thông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minh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lanh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lợi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mang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bao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niềm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1F4BC57-91F9-451E-8DBC-FE358D2D74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3084" y="3498830"/>
            <a:ext cx="1593020" cy="17209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8A13D5D-CED3-40C2-8561-06C94B8269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907" b="95601" l="9947" r="89876">
                        <a14:foregroundMark x1="26821" y1="11506" x2="36767" y2="4399"/>
                        <a14:foregroundMark x1="36767" y1="4399" x2="49556" y2="5076"/>
                        <a14:foregroundMark x1="49556" y1="5076" x2="59503" y2="10998"/>
                        <a14:foregroundMark x1="16696" y1="91032" x2="70693" y2="89340"/>
                        <a14:foregroundMark x1="70693" y1="89340" x2="74600" y2="91032"/>
                        <a14:foregroundMark x1="43339" y1="95431" x2="49201" y2="95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9687" y="-21560"/>
            <a:ext cx="1675501" cy="17588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FBBA586-9290-40E4-B2D2-0D1131FAB2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2" b="96970" l="9673" r="89881">
                        <a14:foregroundMark x1="44048" y1="31667" x2="45536" y2="39242"/>
                        <a14:foregroundMark x1="45536" y1="39242" x2="45536" y2="39242"/>
                        <a14:foregroundMark x1="42262" y1="31364" x2="45387" y2="39545"/>
                        <a14:foregroundMark x1="16964" y1="11061" x2="25446" y2="5152"/>
                        <a14:foregroundMark x1="25446" y1="5152" x2="45387" y2="303"/>
                        <a14:foregroundMark x1="45387" y1="303" x2="63393" y2="10152"/>
                        <a14:foregroundMark x1="27083" y1="89545" x2="33631" y2="90000"/>
                        <a14:foregroundMark x1="23810" y1="93333" x2="31994" y2="95000"/>
                        <a14:foregroundMark x1="31994" y1="95000" x2="32887" y2="92273"/>
                        <a14:foregroundMark x1="49702" y1="94545" x2="57292" y2="96061"/>
                        <a14:foregroundMark x1="48958" y1="96212" x2="51637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541" y="5314939"/>
            <a:ext cx="1544496" cy="15169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3E891EC-39BE-4DB1-AA6D-65752C1171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438" b="97160" l="9132" r="97605">
                        <a14:foregroundMark x1="48054" y1="8520" x2="43713" y2="9716"/>
                        <a14:foregroundMark x1="50000" y1="4634" x2="44311" y2="5531"/>
                        <a14:foregroundMark x1="57934" y1="3438" x2="57335" y2="6876"/>
                        <a14:foregroundMark x1="40269" y1="31988" x2="38473" y2="33333"/>
                        <a14:foregroundMark x1="46407" y1="41256" x2="45958" y2="47833"/>
                        <a14:foregroundMark x1="45509" y1="41854" x2="51198" y2="54260"/>
                        <a14:foregroundMark x1="42665" y1="44096" x2="47455" y2="51570"/>
                        <a14:foregroundMark x1="47455" y1="51570" x2="43413" y2="47683"/>
                        <a14:foregroundMark x1="50449" y1="39462" x2="52545" y2="51570"/>
                        <a14:foregroundMark x1="52545" y1="51570" x2="52545" y2="50224"/>
                        <a14:foregroundMark x1="55838" y1="37668" x2="49551" y2="48879"/>
                        <a14:foregroundMark x1="49551" y1="48879" x2="41018" y2="50523"/>
                        <a14:foregroundMark x1="41018" y1="50523" x2="47904" y2="53363"/>
                        <a14:foregroundMark x1="9431" y1="76831" x2="9581" y2="81166"/>
                        <a14:foregroundMark x1="42066" y1="88341" x2="49401" y2="90135"/>
                        <a14:foregroundMark x1="49401" y1="90135" x2="57036" y2="88939"/>
                        <a14:foregroundMark x1="57036" y1="88939" x2="57335" y2="88640"/>
                        <a14:foregroundMark x1="38174" y1="92078" x2="30389" y2="91480"/>
                        <a14:foregroundMark x1="30389" y1="91480" x2="33383" y2="93572"/>
                        <a14:foregroundMark x1="35180" y1="96562" x2="35329" y2="97309"/>
                        <a14:foregroundMark x1="44311" y1="94768" x2="44611" y2="94469"/>
                        <a14:foregroundMark x1="42964" y1="94619" x2="43413" y2="95067"/>
                        <a14:foregroundMark x1="90269" y1="47683" x2="91168" y2="56353"/>
                        <a14:foregroundMark x1="91168" y1="56353" x2="89371" y2="63677"/>
                        <a14:foregroundMark x1="90419" y1="42451" x2="89371" y2="43348"/>
                        <a14:foregroundMark x1="94162" y1="44395" x2="97605" y2="4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2478">
            <a:off x="10752821" y="1785763"/>
            <a:ext cx="1656218" cy="16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789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4703;p50">
            <a:extLst>
              <a:ext uri="{FF2B5EF4-FFF2-40B4-BE49-F238E27FC236}">
                <a16:creationId xmlns="" xmlns:a16="http://schemas.microsoft.com/office/drawing/2014/main" id="{CB88BEF2-BD95-41E0-97F0-4F95DBD9C31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260701" y="2494393"/>
            <a:ext cx="1931300" cy="77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Picture 264">
            <a:extLst>
              <a:ext uri="{FF2B5EF4-FFF2-40B4-BE49-F238E27FC236}">
                <a16:creationId xmlns="" xmlns:a16="http://schemas.microsoft.com/office/drawing/2014/main" id="{28E9CF75-CB7E-4B6E-8BA7-F77EA6BCB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6" b="99088" l="7417" r="94544">
                        <a14:foregroundMark x1="10145" y1="40274" x2="8696" y2="40046"/>
                        <a14:foregroundMark x1="7843" y1="27432" x2="7843" y2="27432"/>
                        <a14:foregroundMark x1="7502" y1="40578" x2="7502" y2="40578"/>
                        <a14:foregroundMark x1="46547" y1="52660" x2="46547" y2="52660"/>
                        <a14:foregroundMark x1="56095" y1="9650" x2="75448" y2="19985"/>
                        <a14:foregroundMark x1="75448" y1="19985" x2="75448" y2="19985"/>
                        <a14:foregroundMark x1="80904" y1="10942" x2="87042" y2="34347"/>
                        <a14:foregroundMark x1="87042" y1="34347" x2="87042" y2="34347"/>
                        <a14:foregroundMark x1="90793" y1="46201" x2="76300" y2="58587"/>
                        <a14:foregroundMark x1="76300" y1="58587" x2="76300" y2="58587"/>
                        <a14:foregroundMark x1="39642" y1="22036" x2="86701" y2="32295"/>
                        <a14:foregroundMark x1="40153" y1="20973" x2="86701" y2="36170"/>
                        <a14:foregroundMark x1="86701" y1="36170" x2="86701" y2="36170"/>
                        <a14:foregroundMark x1="86189" y1="59347" x2="91390" y2="31535"/>
                        <a14:foregroundMark x1="91390" y1="31535" x2="91390" y2="31535"/>
                        <a14:foregroundMark x1="74595" y1="49848" x2="94544" y2="58055"/>
                        <a14:foregroundMark x1="94544" y1="58055" x2="94544" y2="58055"/>
                        <a14:foregroundMark x1="60102" y1="5547" x2="68201" y2="7599"/>
                        <a14:foregroundMark x1="54646" y1="3191" x2="54646" y2="3191"/>
                        <a14:foregroundMark x1="59117" y1="98298" x2="67349" y2="99088"/>
                        <a14:foregroundMark x1="42796" y1="96733" x2="53646" y2="97774"/>
                        <a14:foregroundMark x1="45951" y1="50608" x2="49446" y2="55015"/>
                        <a14:backgroundMark x1="57545" y1="97264" x2="58397" y2="97492"/>
                        <a14:backgroundMark x1="55499" y1="97264" x2="57545" y2="99316"/>
                        <a14:backgroundMark x1="55754" y1="98252" x2="55243" y2="99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8241" y="821689"/>
            <a:ext cx="5380393" cy="6036311"/>
          </a:xfrm>
          <a:prstGeom prst="rect">
            <a:avLst/>
          </a:prstGeom>
        </p:spPr>
      </p:pic>
      <p:sp>
        <p:nvSpPr>
          <p:cNvPr id="266" name="Rectangle: Rounded Corners 21">
            <a:extLst>
              <a:ext uri="{FF2B5EF4-FFF2-40B4-BE49-F238E27FC236}">
                <a16:creationId xmlns="" xmlns:a16="http://schemas.microsoft.com/office/drawing/2014/main" id="{FD318564-4087-45FB-8CB6-813AD2EA33BE}"/>
              </a:ext>
            </a:extLst>
          </p:cNvPr>
          <p:cNvSpPr/>
          <p:nvPr/>
        </p:nvSpPr>
        <p:spPr>
          <a:xfrm>
            <a:off x="5237053" y="1718299"/>
            <a:ext cx="6880966" cy="3677388"/>
          </a:xfrm>
          <a:custGeom>
            <a:avLst/>
            <a:gdLst>
              <a:gd name="connsiteX0" fmla="*/ 0 w 4649023"/>
              <a:gd name="connsiteY0" fmla="*/ 605997 h 2758041"/>
              <a:gd name="connsiteX1" fmla="*/ 605997 w 4649023"/>
              <a:gd name="connsiteY1" fmla="*/ 0 h 2758041"/>
              <a:gd name="connsiteX2" fmla="*/ 1293403 w 4649023"/>
              <a:gd name="connsiteY2" fmla="*/ 0 h 2758041"/>
              <a:gd name="connsiteX3" fmla="*/ 1980809 w 4649023"/>
              <a:gd name="connsiteY3" fmla="*/ 0 h 2758041"/>
              <a:gd name="connsiteX4" fmla="*/ 2565104 w 4649023"/>
              <a:gd name="connsiteY4" fmla="*/ 0 h 2758041"/>
              <a:gd name="connsiteX5" fmla="*/ 3183769 w 4649023"/>
              <a:gd name="connsiteY5" fmla="*/ 0 h 2758041"/>
              <a:gd name="connsiteX6" fmla="*/ 4043026 w 4649023"/>
              <a:gd name="connsiteY6" fmla="*/ 0 h 2758041"/>
              <a:gd name="connsiteX7" fmla="*/ 4649023 w 4649023"/>
              <a:gd name="connsiteY7" fmla="*/ 605997 h 2758041"/>
              <a:gd name="connsiteX8" fmla="*/ 4649023 w 4649023"/>
              <a:gd name="connsiteY8" fmla="*/ 1121346 h 2758041"/>
              <a:gd name="connsiteX9" fmla="*/ 4649023 w 4649023"/>
              <a:gd name="connsiteY9" fmla="*/ 1590314 h 2758041"/>
              <a:gd name="connsiteX10" fmla="*/ 4649023 w 4649023"/>
              <a:gd name="connsiteY10" fmla="*/ 2152044 h 2758041"/>
              <a:gd name="connsiteX11" fmla="*/ 4043026 w 4649023"/>
              <a:gd name="connsiteY11" fmla="*/ 2758041 h 2758041"/>
              <a:gd name="connsiteX12" fmla="*/ 3424361 w 4649023"/>
              <a:gd name="connsiteY12" fmla="*/ 2758041 h 2758041"/>
              <a:gd name="connsiteX13" fmla="*/ 2840066 w 4649023"/>
              <a:gd name="connsiteY13" fmla="*/ 2758041 h 2758041"/>
              <a:gd name="connsiteX14" fmla="*/ 2221401 w 4649023"/>
              <a:gd name="connsiteY14" fmla="*/ 2758041 h 2758041"/>
              <a:gd name="connsiteX15" fmla="*/ 1499625 w 4649023"/>
              <a:gd name="connsiteY15" fmla="*/ 2758041 h 2758041"/>
              <a:gd name="connsiteX16" fmla="*/ 605997 w 4649023"/>
              <a:gd name="connsiteY16" fmla="*/ 2758041 h 2758041"/>
              <a:gd name="connsiteX17" fmla="*/ 0 w 4649023"/>
              <a:gd name="connsiteY17" fmla="*/ 2152044 h 2758041"/>
              <a:gd name="connsiteX18" fmla="*/ 0 w 4649023"/>
              <a:gd name="connsiteY18" fmla="*/ 1683076 h 2758041"/>
              <a:gd name="connsiteX19" fmla="*/ 0 w 4649023"/>
              <a:gd name="connsiteY19" fmla="*/ 1214109 h 2758041"/>
              <a:gd name="connsiteX20" fmla="*/ 0 w 4649023"/>
              <a:gd name="connsiteY20" fmla="*/ 605997 h 275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9023" h="2758041" fill="none" extrusionOk="0">
                <a:moveTo>
                  <a:pt x="0" y="605997"/>
                </a:moveTo>
                <a:cubicBezTo>
                  <a:pt x="-63286" y="245001"/>
                  <a:pt x="247358" y="-21698"/>
                  <a:pt x="605997" y="0"/>
                </a:cubicBezTo>
                <a:cubicBezTo>
                  <a:pt x="902627" y="30464"/>
                  <a:pt x="1052662" y="20378"/>
                  <a:pt x="1293403" y="0"/>
                </a:cubicBezTo>
                <a:cubicBezTo>
                  <a:pt x="1534144" y="-20378"/>
                  <a:pt x="1639567" y="12159"/>
                  <a:pt x="1980809" y="0"/>
                </a:cubicBezTo>
                <a:cubicBezTo>
                  <a:pt x="2322051" y="-12159"/>
                  <a:pt x="2431153" y="-1324"/>
                  <a:pt x="2565104" y="0"/>
                </a:cubicBezTo>
                <a:cubicBezTo>
                  <a:pt x="2699055" y="1324"/>
                  <a:pt x="2889092" y="-1019"/>
                  <a:pt x="3183769" y="0"/>
                </a:cubicBezTo>
                <a:cubicBezTo>
                  <a:pt x="3478447" y="1019"/>
                  <a:pt x="3629386" y="40457"/>
                  <a:pt x="4043026" y="0"/>
                </a:cubicBezTo>
                <a:cubicBezTo>
                  <a:pt x="4351663" y="33796"/>
                  <a:pt x="4714225" y="304452"/>
                  <a:pt x="4649023" y="605997"/>
                </a:cubicBezTo>
                <a:cubicBezTo>
                  <a:pt x="4634526" y="718327"/>
                  <a:pt x="4653952" y="882100"/>
                  <a:pt x="4649023" y="1121346"/>
                </a:cubicBezTo>
                <a:cubicBezTo>
                  <a:pt x="4644094" y="1360592"/>
                  <a:pt x="4636332" y="1472270"/>
                  <a:pt x="4649023" y="1590314"/>
                </a:cubicBezTo>
                <a:cubicBezTo>
                  <a:pt x="4661714" y="1708358"/>
                  <a:pt x="4664842" y="2007898"/>
                  <a:pt x="4649023" y="2152044"/>
                </a:cubicBezTo>
                <a:cubicBezTo>
                  <a:pt x="4585374" y="2434160"/>
                  <a:pt x="4338669" y="2728702"/>
                  <a:pt x="4043026" y="2758041"/>
                </a:cubicBezTo>
                <a:cubicBezTo>
                  <a:pt x="3819236" y="2778123"/>
                  <a:pt x="3633986" y="2737027"/>
                  <a:pt x="3424361" y="2758041"/>
                </a:cubicBezTo>
                <a:cubicBezTo>
                  <a:pt x="3214736" y="2779055"/>
                  <a:pt x="2969048" y="2762809"/>
                  <a:pt x="2840066" y="2758041"/>
                </a:cubicBezTo>
                <a:cubicBezTo>
                  <a:pt x="2711085" y="2753273"/>
                  <a:pt x="2347683" y="2768708"/>
                  <a:pt x="2221401" y="2758041"/>
                </a:cubicBezTo>
                <a:cubicBezTo>
                  <a:pt x="2095119" y="2747374"/>
                  <a:pt x="1734178" y="2742949"/>
                  <a:pt x="1499625" y="2758041"/>
                </a:cubicBezTo>
                <a:cubicBezTo>
                  <a:pt x="1265072" y="2773133"/>
                  <a:pt x="976066" y="2740995"/>
                  <a:pt x="605997" y="2758041"/>
                </a:cubicBezTo>
                <a:cubicBezTo>
                  <a:pt x="306831" y="2777276"/>
                  <a:pt x="65063" y="2492390"/>
                  <a:pt x="0" y="2152044"/>
                </a:cubicBezTo>
                <a:cubicBezTo>
                  <a:pt x="4864" y="2041163"/>
                  <a:pt x="21748" y="1867214"/>
                  <a:pt x="0" y="1683076"/>
                </a:cubicBezTo>
                <a:cubicBezTo>
                  <a:pt x="-21748" y="1498938"/>
                  <a:pt x="8363" y="1395919"/>
                  <a:pt x="0" y="1214109"/>
                </a:cubicBezTo>
                <a:cubicBezTo>
                  <a:pt x="-8363" y="1032299"/>
                  <a:pt x="17452" y="809843"/>
                  <a:pt x="0" y="605997"/>
                </a:cubicBezTo>
                <a:close/>
              </a:path>
              <a:path w="4649023" h="2758041" stroke="0" extrusionOk="0">
                <a:moveTo>
                  <a:pt x="0" y="605997"/>
                </a:moveTo>
                <a:cubicBezTo>
                  <a:pt x="5366" y="263939"/>
                  <a:pt x="246476" y="-67887"/>
                  <a:pt x="605997" y="0"/>
                </a:cubicBezTo>
                <a:cubicBezTo>
                  <a:pt x="759251" y="30427"/>
                  <a:pt x="977294" y="17075"/>
                  <a:pt x="1259033" y="0"/>
                </a:cubicBezTo>
                <a:cubicBezTo>
                  <a:pt x="1540772" y="-17075"/>
                  <a:pt x="1613299" y="-25624"/>
                  <a:pt x="1946438" y="0"/>
                </a:cubicBezTo>
                <a:cubicBezTo>
                  <a:pt x="2279578" y="25624"/>
                  <a:pt x="2327064" y="5924"/>
                  <a:pt x="2702585" y="0"/>
                </a:cubicBezTo>
                <a:cubicBezTo>
                  <a:pt x="3078106" y="-5924"/>
                  <a:pt x="3113756" y="8413"/>
                  <a:pt x="3458731" y="0"/>
                </a:cubicBezTo>
                <a:cubicBezTo>
                  <a:pt x="3803706" y="-8413"/>
                  <a:pt x="3866443" y="-10356"/>
                  <a:pt x="4043026" y="0"/>
                </a:cubicBezTo>
                <a:cubicBezTo>
                  <a:pt x="4386743" y="-63723"/>
                  <a:pt x="4640603" y="302189"/>
                  <a:pt x="4649023" y="605997"/>
                </a:cubicBezTo>
                <a:cubicBezTo>
                  <a:pt x="4673179" y="738161"/>
                  <a:pt x="4658624" y="896772"/>
                  <a:pt x="4649023" y="1105886"/>
                </a:cubicBezTo>
                <a:cubicBezTo>
                  <a:pt x="4639422" y="1315000"/>
                  <a:pt x="4629750" y="1424555"/>
                  <a:pt x="4649023" y="1574853"/>
                </a:cubicBezTo>
                <a:cubicBezTo>
                  <a:pt x="4668296" y="1725151"/>
                  <a:pt x="4672218" y="1983179"/>
                  <a:pt x="4649023" y="2152044"/>
                </a:cubicBezTo>
                <a:cubicBezTo>
                  <a:pt x="4618402" y="2454180"/>
                  <a:pt x="4412762" y="2788783"/>
                  <a:pt x="4043026" y="2758041"/>
                </a:cubicBezTo>
                <a:cubicBezTo>
                  <a:pt x="3896228" y="2747526"/>
                  <a:pt x="3578208" y="2785829"/>
                  <a:pt x="3424361" y="2758041"/>
                </a:cubicBezTo>
                <a:cubicBezTo>
                  <a:pt x="3270514" y="2730253"/>
                  <a:pt x="3011171" y="2730980"/>
                  <a:pt x="2771325" y="2758041"/>
                </a:cubicBezTo>
                <a:cubicBezTo>
                  <a:pt x="2531479" y="2785102"/>
                  <a:pt x="2403434" y="2766392"/>
                  <a:pt x="2049549" y="2758041"/>
                </a:cubicBezTo>
                <a:cubicBezTo>
                  <a:pt x="1695664" y="2749690"/>
                  <a:pt x="1681598" y="2761996"/>
                  <a:pt x="1465254" y="2758041"/>
                </a:cubicBezTo>
                <a:cubicBezTo>
                  <a:pt x="1248911" y="2754086"/>
                  <a:pt x="983342" y="2749065"/>
                  <a:pt x="605997" y="2758041"/>
                </a:cubicBezTo>
                <a:cubicBezTo>
                  <a:pt x="254293" y="2727105"/>
                  <a:pt x="21692" y="2490566"/>
                  <a:pt x="0" y="2152044"/>
                </a:cubicBezTo>
                <a:cubicBezTo>
                  <a:pt x="-8816" y="1973301"/>
                  <a:pt x="12482" y="1821503"/>
                  <a:pt x="0" y="1667616"/>
                </a:cubicBezTo>
                <a:cubicBezTo>
                  <a:pt x="-12482" y="1513729"/>
                  <a:pt x="14129" y="1301162"/>
                  <a:pt x="0" y="1121346"/>
                </a:cubicBezTo>
                <a:cubicBezTo>
                  <a:pt x="-14129" y="941530"/>
                  <a:pt x="6182" y="825432"/>
                  <a:pt x="0" y="605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63826541">
                  <a:custGeom>
                    <a:avLst/>
                    <a:gdLst>
                      <a:gd name="connsiteX0" fmla="*/ 0 w 6880966"/>
                      <a:gd name="connsiteY0" fmla="*/ 807996 h 3677388"/>
                      <a:gd name="connsiteX1" fmla="*/ 896929 w 6880966"/>
                      <a:gd name="connsiteY1" fmla="*/ 0 h 3677388"/>
                      <a:gd name="connsiteX2" fmla="*/ 1914351 w 6880966"/>
                      <a:gd name="connsiteY2" fmla="*/ 0 h 3677388"/>
                      <a:gd name="connsiteX3" fmla="*/ 2931772 w 6880966"/>
                      <a:gd name="connsiteY3" fmla="*/ 0 h 3677388"/>
                      <a:gd name="connsiteX4" fmla="*/ 3796581 w 6880966"/>
                      <a:gd name="connsiteY4" fmla="*/ 0 h 3677388"/>
                      <a:gd name="connsiteX5" fmla="*/ 4272734 w 6880966"/>
                      <a:gd name="connsiteY5" fmla="*/ 0 h 3677388"/>
                      <a:gd name="connsiteX6" fmla="*/ 4712260 w 6880966"/>
                      <a:gd name="connsiteY6" fmla="*/ 0 h 3677388"/>
                      <a:gd name="connsiteX7" fmla="*/ 5984036 w 6880966"/>
                      <a:gd name="connsiteY7" fmla="*/ 0 h 3677388"/>
                      <a:gd name="connsiteX8" fmla="*/ 6880966 w 6880966"/>
                      <a:gd name="connsiteY8" fmla="*/ 807996 h 3677388"/>
                      <a:gd name="connsiteX9" fmla="*/ 6880966 w 6880966"/>
                      <a:gd name="connsiteY9" fmla="*/ 1495128 h 3677388"/>
                      <a:gd name="connsiteX10" fmla="*/ 6880966 w 6880966"/>
                      <a:gd name="connsiteY10" fmla="*/ 2120418 h 3677388"/>
                      <a:gd name="connsiteX11" fmla="*/ 6880966 w 6880966"/>
                      <a:gd name="connsiteY11" fmla="*/ 2869392 h 3677388"/>
                      <a:gd name="connsiteX12" fmla="*/ 5984036 w 6880966"/>
                      <a:gd name="connsiteY12" fmla="*/ 3677388 h 3677388"/>
                      <a:gd name="connsiteX13" fmla="*/ 5068357 w 6880966"/>
                      <a:gd name="connsiteY13" fmla="*/ 3677388 h 3677388"/>
                      <a:gd name="connsiteX14" fmla="*/ 4203549 w 6880966"/>
                      <a:gd name="connsiteY14" fmla="*/ 3677388 h 3677388"/>
                      <a:gd name="connsiteX15" fmla="*/ 3287870 w 6880966"/>
                      <a:gd name="connsiteY15" fmla="*/ 3677388 h 3677388"/>
                      <a:gd name="connsiteX16" fmla="*/ 2219577 w 6880966"/>
                      <a:gd name="connsiteY16" fmla="*/ 3677388 h 3677388"/>
                      <a:gd name="connsiteX17" fmla="*/ 896929 w 6880966"/>
                      <a:gd name="connsiteY17" fmla="*/ 3677388 h 3677388"/>
                      <a:gd name="connsiteX18" fmla="*/ 0 w 6880966"/>
                      <a:gd name="connsiteY18" fmla="*/ 2869392 h 3677388"/>
                      <a:gd name="connsiteX19" fmla="*/ 0 w 6880966"/>
                      <a:gd name="connsiteY19" fmla="*/ 2244101 h 3677388"/>
                      <a:gd name="connsiteX20" fmla="*/ 0 w 6880966"/>
                      <a:gd name="connsiteY20" fmla="*/ 1618812 h 3677388"/>
                      <a:gd name="connsiteX21" fmla="*/ 0 w 6880966"/>
                      <a:gd name="connsiteY21" fmla="*/ 807996 h 3677388"/>
                      <a:gd name="connsiteX0" fmla="*/ 0 w 6880966"/>
                      <a:gd name="connsiteY0" fmla="*/ 807996 h 3677388"/>
                      <a:gd name="connsiteX1" fmla="*/ 896929 w 6880966"/>
                      <a:gd name="connsiteY1" fmla="*/ 0 h 3677388"/>
                      <a:gd name="connsiteX2" fmla="*/ 1863480 w 6880966"/>
                      <a:gd name="connsiteY2" fmla="*/ 0 h 3677388"/>
                      <a:gd name="connsiteX3" fmla="*/ 2880900 w 6880966"/>
                      <a:gd name="connsiteY3" fmla="*/ 0 h 3677388"/>
                      <a:gd name="connsiteX4" fmla="*/ 4000065 w 6880966"/>
                      <a:gd name="connsiteY4" fmla="*/ 0 h 3677388"/>
                      <a:gd name="connsiteX5" fmla="*/ 5119228 w 6880966"/>
                      <a:gd name="connsiteY5" fmla="*/ 0 h 3677388"/>
                      <a:gd name="connsiteX6" fmla="*/ 5984036 w 6880966"/>
                      <a:gd name="connsiteY6" fmla="*/ 0 h 3677388"/>
                      <a:gd name="connsiteX7" fmla="*/ 6880966 w 6880966"/>
                      <a:gd name="connsiteY7" fmla="*/ 807996 h 3677388"/>
                      <a:gd name="connsiteX8" fmla="*/ 6880966 w 6880966"/>
                      <a:gd name="connsiteY8" fmla="*/ 1474514 h 3677388"/>
                      <a:gd name="connsiteX9" fmla="*/ 6880966 w 6880966"/>
                      <a:gd name="connsiteY9" fmla="*/ 2099804 h 3677388"/>
                      <a:gd name="connsiteX10" fmla="*/ 6880966 w 6880966"/>
                      <a:gd name="connsiteY10" fmla="*/ 2869392 h 3677388"/>
                      <a:gd name="connsiteX11" fmla="*/ 5984036 w 6880966"/>
                      <a:gd name="connsiteY11" fmla="*/ 3677388 h 3677388"/>
                      <a:gd name="connsiteX12" fmla="*/ 5068357 w 6880966"/>
                      <a:gd name="connsiteY12" fmla="*/ 3677388 h 3677388"/>
                      <a:gd name="connsiteX13" fmla="*/ 4101806 w 6880966"/>
                      <a:gd name="connsiteY13" fmla="*/ 3677388 h 3677388"/>
                      <a:gd name="connsiteX14" fmla="*/ 3033514 w 6880966"/>
                      <a:gd name="connsiteY14" fmla="*/ 3677388 h 3677388"/>
                      <a:gd name="connsiteX15" fmla="*/ 2168705 w 6880966"/>
                      <a:gd name="connsiteY15" fmla="*/ 3677388 h 3677388"/>
                      <a:gd name="connsiteX16" fmla="*/ 896929 w 6880966"/>
                      <a:gd name="connsiteY16" fmla="*/ 3677388 h 3677388"/>
                      <a:gd name="connsiteX17" fmla="*/ 0 w 6880966"/>
                      <a:gd name="connsiteY17" fmla="*/ 2869392 h 3677388"/>
                      <a:gd name="connsiteX18" fmla="*/ 0 w 6880966"/>
                      <a:gd name="connsiteY18" fmla="*/ 2223488 h 3677388"/>
                      <a:gd name="connsiteX19" fmla="*/ 0 w 6880966"/>
                      <a:gd name="connsiteY19" fmla="*/ 1495128 h 3677388"/>
                      <a:gd name="connsiteX20" fmla="*/ 0 w 6880966"/>
                      <a:gd name="connsiteY20" fmla="*/ 807996 h 3677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80966" h="3677388" fill="none" extrusionOk="0">
                        <a:moveTo>
                          <a:pt x="0" y="807996"/>
                        </a:moveTo>
                        <a:cubicBezTo>
                          <a:pt x="-50322" y="314321"/>
                          <a:pt x="414295" y="20466"/>
                          <a:pt x="896929" y="0"/>
                        </a:cubicBezTo>
                        <a:cubicBezTo>
                          <a:pt x="1309049" y="68684"/>
                          <a:pt x="1549666" y="68373"/>
                          <a:pt x="1914351" y="0"/>
                        </a:cubicBezTo>
                        <a:cubicBezTo>
                          <a:pt x="2253146" y="-15697"/>
                          <a:pt x="2423863" y="24631"/>
                          <a:pt x="2931772" y="0"/>
                        </a:cubicBezTo>
                        <a:cubicBezTo>
                          <a:pt x="3422204" y="-41868"/>
                          <a:pt x="3622815" y="-7425"/>
                          <a:pt x="3796581" y="0"/>
                        </a:cubicBezTo>
                        <a:cubicBezTo>
                          <a:pt x="3913638" y="-16829"/>
                          <a:pt x="4100469" y="12597"/>
                          <a:pt x="4272734" y="0"/>
                        </a:cubicBezTo>
                        <a:cubicBezTo>
                          <a:pt x="4444999" y="-12597"/>
                          <a:pt x="4614576" y="11707"/>
                          <a:pt x="4712260" y="0"/>
                        </a:cubicBezTo>
                        <a:cubicBezTo>
                          <a:pt x="5117301" y="-24334"/>
                          <a:pt x="5345649" y="34280"/>
                          <a:pt x="5984036" y="0"/>
                        </a:cubicBezTo>
                        <a:cubicBezTo>
                          <a:pt x="6541930" y="30315"/>
                          <a:pt x="7005704" y="391616"/>
                          <a:pt x="6880966" y="807996"/>
                        </a:cubicBezTo>
                        <a:cubicBezTo>
                          <a:pt x="6851165" y="948250"/>
                          <a:pt x="6896914" y="1147534"/>
                          <a:pt x="6880966" y="1495128"/>
                        </a:cubicBezTo>
                        <a:cubicBezTo>
                          <a:pt x="6903305" y="1822940"/>
                          <a:pt x="6870469" y="1955427"/>
                          <a:pt x="6880966" y="2120418"/>
                        </a:cubicBezTo>
                        <a:cubicBezTo>
                          <a:pt x="6932984" y="2270217"/>
                          <a:pt x="6885342" y="2661956"/>
                          <a:pt x="6880966" y="2869392"/>
                        </a:cubicBezTo>
                        <a:cubicBezTo>
                          <a:pt x="6743582" y="3322640"/>
                          <a:pt x="6344811" y="3672272"/>
                          <a:pt x="5984036" y="3677388"/>
                        </a:cubicBezTo>
                        <a:cubicBezTo>
                          <a:pt x="5656735" y="3747605"/>
                          <a:pt x="5373347" y="3661831"/>
                          <a:pt x="5068357" y="3677388"/>
                        </a:cubicBezTo>
                        <a:cubicBezTo>
                          <a:pt x="4760694" y="3717303"/>
                          <a:pt x="4407828" y="3689222"/>
                          <a:pt x="4203549" y="3677388"/>
                        </a:cubicBezTo>
                        <a:cubicBezTo>
                          <a:pt x="3978688" y="3644688"/>
                          <a:pt x="3466204" y="3717898"/>
                          <a:pt x="3287870" y="3677388"/>
                        </a:cubicBezTo>
                        <a:cubicBezTo>
                          <a:pt x="3062485" y="3673595"/>
                          <a:pt x="2506620" y="3645351"/>
                          <a:pt x="2219577" y="3677388"/>
                        </a:cubicBezTo>
                        <a:cubicBezTo>
                          <a:pt x="1911019" y="3753928"/>
                          <a:pt x="1387080" y="3631875"/>
                          <a:pt x="896929" y="3677388"/>
                        </a:cubicBezTo>
                        <a:cubicBezTo>
                          <a:pt x="346105" y="3725688"/>
                          <a:pt x="37146" y="3356750"/>
                          <a:pt x="0" y="2869392"/>
                        </a:cubicBezTo>
                        <a:cubicBezTo>
                          <a:pt x="10428" y="2754784"/>
                          <a:pt x="81809" y="2497930"/>
                          <a:pt x="0" y="2244101"/>
                        </a:cubicBezTo>
                        <a:cubicBezTo>
                          <a:pt x="-4091" y="1985451"/>
                          <a:pt x="14114" y="1867713"/>
                          <a:pt x="0" y="1618812"/>
                        </a:cubicBezTo>
                        <a:cubicBezTo>
                          <a:pt x="10101" y="1380635"/>
                          <a:pt x="31489" y="1064920"/>
                          <a:pt x="0" y="807996"/>
                        </a:cubicBezTo>
                        <a:close/>
                      </a:path>
                      <a:path w="6880966" h="3677388" stroke="0" extrusionOk="0">
                        <a:moveTo>
                          <a:pt x="0" y="807996"/>
                        </a:moveTo>
                        <a:cubicBezTo>
                          <a:pt x="41444" y="328735"/>
                          <a:pt x="407127" y="-4490"/>
                          <a:pt x="896929" y="0"/>
                        </a:cubicBezTo>
                        <a:cubicBezTo>
                          <a:pt x="1103274" y="-9688"/>
                          <a:pt x="1471866" y="18557"/>
                          <a:pt x="1863480" y="0"/>
                        </a:cubicBezTo>
                        <a:cubicBezTo>
                          <a:pt x="2285115" y="-5780"/>
                          <a:pt x="2391259" y="-30487"/>
                          <a:pt x="2880900" y="0"/>
                        </a:cubicBezTo>
                        <a:cubicBezTo>
                          <a:pt x="3370215" y="35391"/>
                          <a:pt x="3432085" y="-2405"/>
                          <a:pt x="4000065" y="0"/>
                        </a:cubicBezTo>
                        <a:cubicBezTo>
                          <a:pt x="4552926" y="-11199"/>
                          <a:pt x="4602417" y="14685"/>
                          <a:pt x="5119228" y="0"/>
                        </a:cubicBezTo>
                        <a:cubicBezTo>
                          <a:pt x="5618883" y="-22260"/>
                          <a:pt x="5732296" y="1709"/>
                          <a:pt x="5984036" y="0"/>
                        </a:cubicBezTo>
                        <a:cubicBezTo>
                          <a:pt x="6492871" y="-71322"/>
                          <a:pt x="6803192" y="333624"/>
                          <a:pt x="6880966" y="807996"/>
                        </a:cubicBezTo>
                        <a:cubicBezTo>
                          <a:pt x="6928657" y="954176"/>
                          <a:pt x="6887478" y="1221178"/>
                          <a:pt x="6880966" y="1474514"/>
                        </a:cubicBezTo>
                        <a:cubicBezTo>
                          <a:pt x="6871066" y="1757573"/>
                          <a:pt x="6856594" y="1903944"/>
                          <a:pt x="6880966" y="2099804"/>
                        </a:cubicBezTo>
                        <a:cubicBezTo>
                          <a:pt x="6920458" y="2283305"/>
                          <a:pt x="6940816" y="2683997"/>
                          <a:pt x="6880966" y="2869392"/>
                        </a:cubicBezTo>
                        <a:cubicBezTo>
                          <a:pt x="6856220" y="3273662"/>
                          <a:pt x="6520878" y="3698686"/>
                          <a:pt x="5984036" y="3677388"/>
                        </a:cubicBezTo>
                        <a:cubicBezTo>
                          <a:pt x="5768517" y="3642785"/>
                          <a:pt x="5284681" y="3747947"/>
                          <a:pt x="5068357" y="3677388"/>
                        </a:cubicBezTo>
                        <a:cubicBezTo>
                          <a:pt x="4845029" y="3695385"/>
                          <a:pt x="4453251" y="3661379"/>
                          <a:pt x="4101806" y="3677388"/>
                        </a:cubicBezTo>
                        <a:cubicBezTo>
                          <a:pt x="3750667" y="3742427"/>
                          <a:pt x="3547357" y="3709877"/>
                          <a:pt x="3033514" y="3677388"/>
                        </a:cubicBezTo>
                        <a:cubicBezTo>
                          <a:pt x="2506527" y="3665724"/>
                          <a:pt x="2484209" y="3685870"/>
                          <a:pt x="2168705" y="3677388"/>
                        </a:cubicBezTo>
                        <a:cubicBezTo>
                          <a:pt x="1789348" y="3595106"/>
                          <a:pt x="1436684" y="3664955"/>
                          <a:pt x="896929" y="3677388"/>
                        </a:cubicBezTo>
                        <a:cubicBezTo>
                          <a:pt x="380927" y="3711599"/>
                          <a:pt x="108679" y="3359001"/>
                          <a:pt x="0" y="2869392"/>
                        </a:cubicBezTo>
                        <a:cubicBezTo>
                          <a:pt x="-21845" y="2593962"/>
                          <a:pt x="-14019" y="2415815"/>
                          <a:pt x="0" y="2223488"/>
                        </a:cubicBezTo>
                        <a:cubicBezTo>
                          <a:pt x="-48636" y="2066409"/>
                          <a:pt x="27352" y="1732938"/>
                          <a:pt x="0" y="1495128"/>
                        </a:cubicBezTo>
                        <a:cubicBezTo>
                          <a:pt x="-3197" y="1276980"/>
                          <a:pt x="11673" y="1091396"/>
                          <a:pt x="0" y="807996"/>
                        </a:cubicBezTo>
                        <a:close/>
                      </a:path>
                      <a:path w="6880966" h="3677388" fill="none" stroke="0" extrusionOk="0">
                        <a:moveTo>
                          <a:pt x="0" y="807996"/>
                        </a:moveTo>
                        <a:cubicBezTo>
                          <a:pt x="-17369" y="221812"/>
                          <a:pt x="328739" y="-131074"/>
                          <a:pt x="896929" y="0"/>
                        </a:cubicBezTo>
                        <a:cubicBezTo>
                          <a:pt x="1299374" y="61948"/>
                          <a:pt x="1555768" y="18707"/>
                          <a:pt x="1914351" y="0"/>
                        </a:cubicBezTo>
                        <a:cubicBezTo>
                          <a:pt x="2244430" y="-19646"/>
                          <a:pt x="2397431" y="23059"/>
                          <a:pt x="2931772" y="0"/>
                        </a:cubicBezTo>
                        <a:cubicBezTo>
                          <a:pt x="3430255" y="-18663"/>
                          <a:pt x="3573449" y="17314"/>
                          <a:pt x="3796581" y="0"/>
                        </a:cubicBezTo>
                        <a:cubicBezTo>
                          <a:pt x="3909065" y="774"/>
                          <a:pt x="4073710" y="-10736"/>
                          <a:pt x="4263577" y="0"/>
                        </a:cubicBezTo>
                        <a:cubicBezTo>
                          <a:pt x="4453444" y="10736"/>
                          <a:pt x="4511756" y="19275"/>
                          <a:pt x="4712260" y="0"/>
                        </a:cubicBezTo>
                        <a:cubicBezTo>
                          <a:pt x="5165474" y="-26198"/>
                          <a:pt x="5379272" y="21912"/>
                          <a:pt x="5984036" y="0"/>
                        </a:cubicBezTo>
                        <a:cubicBezTo>
                          <a:pt x="6466241" y="3598"/>
                          <a:pt x="7038794" y="462788"/>
                          <a:pt x="6880966" y="807996"/>
                        </a:cubicBezTo>
                        <a:cubicBezTo>
                          <a:pt x="6843684" y="954883"/>
                          <a:pt x="6938203" y="1198128"/>
                          <a:pt x="6880966" y="1495128"/>
                        </a:cubicBezTo>
                        <a:cubicBezTo>
                          <a:pt x="6867624" y="1807696"/>
                          <a:pt x="6886484" y="1984340"/>
                          <a:pt x="6880966" y="2120418"/>
                        </a:cubicBezTo>
                        <a:cubicBezTo>
                          <a:pt x="6897769" y="2312879"/>
                          <a:pt x="6916436" y="2631520"/>
                          <a:pt x="6880966" y="2869392"/>
                        </a:cubicBezTo>
                        <a:cubicBezTo>
                          <a:pt x="6863103" y="3253432"/>
                          <a:pt x="6453304" y="3628110"/>
                          <a:pt x="5984036" y="3677388"/>
                        </a:cubicBezTo>
                        <a:cubicBezTo>
                          <a:pt x="5696360" y="3724054"/>
                          <a:pt x="5364943" y="3712211"/>
                          <a:pt x="5068357" y="3677388"/>
                        </a:cubicBezTo>
                        <a:cubicBezTo>
                          <a:pt x="4788613" y="3698819"/>
                          <a:pt x="4385435" y="3672022"/>
                          <a:pt x="4203549" y="3677388"/>
                        </a:cubicBezTo>
                        <a:cubicBezTo>
                          <a:pt x="3991737" y="3697652"/>
                          <a:pt x="3479498" y="3679803"/>
                          <a:pt x="3287870" y="3677388"/>
                        </a:cubicBezTo>
                        <a:cubicBezTo>
                          <a:pt x="3107911" y="3706649"/>
                          <a:pt x="2532781" y="3659036"/>
                          <a:pt x="2219577" y="3677388"/>
                        </a:cubicBezTo>
                        <a:cubicBezTo>
                          <a:pt x="1965637" y="3690183"/>
                          <a:pt x="1433722" y="3672096"/>
                          <a:pt x="896929" y="3677388"/>
                        </a:cubicBezTo>
                        <a:cubicBezTo>
                          <a:pt x="440999" y="3702102"/>
                          <a:pt x="164760" y="3388784"/>
                          <a:pt x="0" y="2869392"/>
                        </a:cubicBezTo>
                        <a:cubicBezTo>
                          <a:pt x="-44990" y="2699850"/>
                          <a:pt x="13273" y="2472485"/>
                          <a:pt x="0" y="2244101"/>
                        </a:cubicBezTo>
                        <a:cubicBezTo>
                          <a:pt x="-21172" y="1968071"/>
                          <a:pt x="4331" y="1845380"/>
                          <a:pt x="0" y="1618812"/>
                        </a:cubicBezTo>
                        <a:cubicBezTo>
                          <a:pt x="-22686" y="1366413"/>
                          <a:pt x="69780" y="1060132"/>
                          <a:pt x="0" y="8079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0739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706B52-5DD3-4DF6-92E2-10A39780EE3B}"/>
              </a:ext>
            </a:extLst>
          </p:cNvPr>
          <p:cNvGrpSpPr/>
          <p:nvPr/>
        </p:nvGrpSpPr>
        <p:grpSpPr>
          <a:xfrm>
            <a:off x="2345627" y="529666"/>
            <a:ext cx="9153808" cy="5106156"/>
            <a:chOff x="1529281" y="479834"/>
            <a:chExt cx="9153808" cy="5106156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AB01EC3-9EDF-4122-AB28-5D53DF464889}"/>
                </a:ext>
              </a:extLst>
            </p:cNvPr>
            <p:cNvSpPr/>
            <p:nvPr/>
          </p:nvSpPr>
          <p:spPr>
            <a:xfrm>
              <a:off x="1529281" y="479834"/>
              <a:ext cx="9153808" cy="5106156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408AE75A-C09B-4FC0-A198-657C623E9D33}"/>
                </a:ext>
              </a:extLst>
            </p:cNvPr>
            <p:cNvSpPr/>
            <p:nvPr/>
          </p:nvSpPr>
          <p:spPr>
            <a:xfrm>
              <a:off x="1719970" y="705418"/>
              <a:ext cx="8752060" cy="4736470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TraiTimBongBongLNTH" panose="02000509000000000000" pitchFamily="49" charset="0"/>
              <a:ea typeface="+mn-ea"/>
              <a:cs typeface="+mn-cs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694" y="3948461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59" y="1594465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3700904" y="2050010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Marcellus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Suy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ngẫm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rick Hand" panose="00000500000000000000" pitchFamily="2" charset="0"/>
              <a:sym typeface="Marcellu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52F3768-2452-4119-BD9F-52937ABC1358}"/>
              </a:ext>
            </a:extLst>
          </p:cNvPr>
          <p:cNvGrpSpPr/>
          <p:nvPr/>
        </p:nvGrpSpPr>
        <p:grpSpPr>
          <a:xfrm>
            <a:off x="-327563" y="2681056"/>
            <a:ext cx="3881608" cy="4656157"/>
            <a:chOff x="121170" y="1924447"/>
            <a:chExt cx="3859309" cy="4716928"/>
          </a:xfrm>
        </p:grpSpPr>
        <p:pic>
          <p:nvPicPr>
            <p:cNvPr id="15" name="图片 57">
              <a:extLst>
                <a:ext uri="{FF2B5EF4-FFF2-40B4-BE49-F238E27FC236}">
                  <a16:creationId xmlns="" xmlns:a16="http://schemas.microsoft.com/office/drawing/2014/main" id="{B9E2330C-2CCE-40D6-88ED-8333887BC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1038652" y="2594945"/>
              <a:ext cx="781502" cy="901424"/>
            </a:xfrm>
            <a:prstGeom prst="rect">
              <a:avLst/>
            </a:prstGeom>
          </p:spPr>
        </p:pic>
        <p:pic>
          <p:nvPicPr>
            <p:cNvPr id="16" name="图片 59">
              <a:extLst>
                <a:ext uri="{FF2B5EF4-FFF2-40B4-BE49-F238E27FC236}">
                  <a16:creationId xmlns="" xmlns:a16="http://schemas.microsoft.com/office/drawing/2014/main" id="{149567FD-1FA5-41E4-8690-FA2CA9AF6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121170" y="1924447"/>
              <a:ext cx="1267469" cy="7118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8A681E6-E2D7-4FDF-918B-127364E7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6825" y="1978329"/>
              <a:ext cx="3133654" cy="3977736"/>
            </a:xfrm>
            <a:prstGeom prst="rect">
              <a:avLst/>
            </a:prstGeom>
          </p:spPr>
        </p:pic>
        <p:pic>
          <p:nvPicPr>
            <p:cNvPr id="18" name="图片 28">
              <a:extLst>
                <a:ext uri="{FF2B5EF4-FFF2-40B4-BE49-F238E27FC236}">
                  <a16:creationId xmlns="" xmlns:a16="http://schemas.microsoft.com/office/drawing/2014/main" id="{F8359AF3-B35A-41A7-A014-B875A3F4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165025">
              <a:off x="1872338" y="5946636"/>
              <a:ext cx="662519" cy="726959"/>
            </a:xfrm>
            <a:prstGeom prst="rect">
              <a:avLst/>
            </a:prstGeom>
          </p:spPr>
        </p:pic>
        <p:pic>
          <p:nvPicPr>
            <p:cNvPr id="19" name="图片 30">
              <a:extLst>
                <a:ext uri="{FF2B5EF4-FFF2-40B4-BE49-F238E27FC236}">
                  <a16:creationId xmlns="" xmlns:a16="http://schemas.microsoft.com/office/drawing/2014/main" id="{CE627A40-FF0E-474B-A2B7-B0B43F95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08" y="4756495"/>
              <a:ext cx="1279888" cy="161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253555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ó thể là hình ảnh về hoa">
            <a:extLst>
              <a:ext uri="{FF2B5EF4-FFF2-40B4-BE49-F238E27FC236}">
                <a16:creationId xmlns="" xmlns:a16="http://schemas.microsoft.com/office/drawing/2014/main" id="{8E953409-E109-4B14-BBCB-3E94C897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12192000" cy="68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5359DC8-95CD-4ABB-BE0E-44443C1CCBD8}"/>
              </a:ext>
            </a:extLst>
          </p:cNvPr>
          <p:cNvSpPr/>
          <p:nvPr/>
        </p:nvSpPr>
        <p:spPr>
          <a:xfrm>
            <a:off x="5069150" y="1349406"/>
            <a:ext cx="6991786" cy="3968318"/>
          </a:xfrm>
          <a:prstGeom prst="roundRect">
            <a:avLst/>
          </a:prstGeom>
          <a:solidFill>
            <a:srgbClr val="EEF7E9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1D6109-BF8A-47DC-AE3C-918543CAC23D}"/>
              </a:ext>
            </a:extLst>
          </p:cNvPr>
          <p:cNvSpPr txBox="1"/>
          <p:nvPr/>
        </p:nvSpPr>
        <p:spPr>
          <a:xfrm>
            <a:off x="5253672" y="1695637"/>
            <a:ext cx="66227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Làm thế nào để viết </a:t>
            </a:r>
            <a:r>
              <a:rPr lang="en-US" sz="5400" b="1" i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5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một bài văn </a:t>
            </a:r>
            <a:r>
              <a:rPr lang="en-US" sz="5400" b="1" i="1" u="none" strike="noStrike" dirty="0" err="1">
                <a:solidFill>
                  <a:srgbClr val="002060"/>
                </a:solidFill>
                <a:effectLst/>
                <a:latin typeface="+mj-lt"/>
              </a:rPr>
              <a:t>tả</a:t>
            </a:r>
            <a:r>
              <a:rPr lang="en-US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5400" b="1" i="1" u="none" strike="noStrike" dirty="0" err="1">
                <a:solidFill>
                  <a:srgbClr val="002060"/>
                </a:solidFill>
                <a:effectLst/>
                <a:latin typeface="+mj-lt"/>
              </a:rPr>
              <a:t>người</a:t>
            </a:r>
            <a:r>
              <a:rPr lang="en-US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5400" b="1" i="1" u="none" strike="noStrike" dirty="0" err="1">
                <a:solidFill>
                  <a:srgbClr val="002060"/>
                </a:solidFill>
                <a:effectLst/>
                <a:latin typeface="+mj-lt"/>
              </a:rPr>
              <a:t>sinh</a:t>
            </a:r>
            <a:r>
              <a:rPr lang="en-US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5400" b="1" i="1" u="none" strike="noStrike" dirty="0" err="1">
                <a:solidFill>
                  <a:srgbClr val="002060"/>
                </a:solidFill>
                <a:effectLst/>
                <a:latin typeface="+mj-lt"/>
              </a:rPr>
              <a:t>động</a:t>
            </a:r>
            <a:r>
              <a:rPr lang="en-US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en-US" sz="5400" b="1" i="1" u="none" strike="noStrike" dirty="0" err="1">
                <a:solidFill>
                  <a:srgbClr val="002060"/>
                </a:solidFill>
                <a:effectLst/>
                <a:latin typeface="+mj-lt"/>
              </a:rPr>
              <a:t>hấp</a:t>
            </a:r>
            <a:r>
              <a:rPr lang="en-US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5400" b="1" i="1" u="none" strike="noStrike" dirty="0" err="1">
                <a:solidFill>
                  <a:srgbClr val="002060"/>
                </a:solidFill>
                <a:effectLst/>
                <a:latin typeface="+mj-lt"/>
              </a:rPr>
              <a:t>dẫn</a:t>
            </a:r>
            <a:r>
              <a:rPr lang="en-US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5400" b="1" i="1" u="none" strike="noStrike" dirty="0" err="1">
                <a:solidFill>
                  <a:srgbClr val="002060"/>
                </a:solidFill>
                <a:effectLst/>
                <a:latin typeface="+mj-lt"/>
              </a:rPr>
              <a:t>người</a:t>
            </a:r>
            <a:r>
              <a:rPr lang="en-US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5400" b="1" i="1" u="none" strike="noStrike" dirty="0" err="1">
                <a:solidFill>
                  <a:srgbClr val="002060"/>
                </a:solidFill>
                <a:effectLst/>
                <a:latin typeface="+mj-lt"/>
              </a:rPr>
              <a:t>đọc</a:t>
            </a:r>
            <a:r>
              <a:rPr lang="vi-VN" sz="5400" b="1" i="1" u="none" strike="noStrike" dirty="0">
                <a:solidFill>
                  <a:srgbClr val="002060"/>
                </a:solidFill>
                <a:effectLst/>
                <a:latin typeface="+mj-lt"/>
              </a:rPr>
              <a:t>?</a:t>
            </a:r>
            <a:endParaRPr lang="en-US" sz="14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74489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A74A930-6EF6-4690-907C-46844B0DA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9" name="18">
            <a:extLst>
              <a:ext uri="{FF2B5EF4-FFF2-40B4-BE49-F238E27FC236}">
                <a16:creationId xmlns=""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82091" y="1136514"/>
            <a:ext cx="7427818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100000" showWhenStopped="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F53AE1-9BF3-43D1-98DB-DB478ADAD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483" y="19137"/>
            <a:ext cx="7279689" cy="1882115"/>
          </a:xfrm>
          <a:prstGeom prst="rect">
            <a:avLst/>
          </a:prstGeom>
        </p:spPr>
      </p:pic>
      <p:sp>
        <p:nvSpPr>
          <p:cNvPr id="26" name="Google Shape;5441;p37">
            <a:extLst>
              <a:ext uri="{FF2B5EF4-FFF2-40B4-BE49-F238E27FC236}">
                <a16:creationId xmlns="" xmlns:a16="http://schemas.microsoft.com/office/drawing/2014/main" id="{8996A86E-0511-40AF-A77B-6E18BB85880E}"/>
              </a:ext>
            </a:extLst>
          </p:cNvPr>
          <p:cNvSpPr txBox="1">
            <a:spLocks/>
          </p:cNvSpPr>
          <p:nvPr/>
        </p:nvSpPr>
        <p:spPr>
          <a:xfrm>
            <a:off x="1553847" y="2594127"/>
            <a:ext cx="10121775" cy="96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520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Lập được dàn ý cho bài văn tả hoạt động của một bạn nhỏ hoặc một em bé đang ở tuổi tập đi, tập nói. </a:t>
            </a:r>
          </a:p>
        </p:txBody>
      </p:sp>
      <p:sp>
        <p:nvSpPr>
          <p:cNvPr id="27" name="Google Shape;5442;p37">
            <a:extLst>
              <a:ext uri="{FF2B5EF4-FFF2-40B4-BE49-F238E27FC236}">
                <a16:creationId xmlns="" xmlns:a16="http://schemas.microsoft.com/office/drawing/2014/main" id="{CA53FAD1-17A0-4F7D-8BB2-78104CEB18AB}"/>
              </a:ext>
            </a:extLst>
          </p:cNvPr>
          <p:cNvSpPr txBox="1">
            <a:spLocks/>
          </p:cNvSpPr>
          <p:nvPr/>
        </p:nvSpPr>
        <p:spPr>
          <a:xfrm>
            <a:off x="16251" y="2077458"/>
            <a:ext cx="1858400" cy="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520"/>
              </a:buClr>
              <a:buSzPts val="3000"/>
              <a:buFont typeface="Marcellus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cellus"/>
                <a:sym typeface="Marcellus"/>
              </a:rPr>
              <a:t>01.</a:t>
            </a:r>
          </a:p>
        </p:txBody>
      </p:sp>
      <p:sp>
        <p:nvSpPr>
          <p:cNvPr id="36" name="Google Shape;5441;p37">
            <a:extLst>
              <a:ext uri="{FF2B5EF4-FFF2-40B4-BE49-F238E27FC236}">
                <a16:creationId xmlns="" xmlns:a16="http://schemas.microsoft.com/office/drawing/2014/main" id="{2FC4D22A-E711-4804-99D4-819E5CC177F2}"/>
              </a:ext>
            </a:extLst>
          </p:cNvPr>
          <p:cNvSpPr txBox="1">
            <a:spLocks/>
          </p:cNvSpPr>
          <p:nvPr/>
        </p:nvSpPr>
        <p:spPr>
          <a:xfrm>
            <a:off x="1553847" y="4682155"/>
            <a:ext cx="10403664" cy="96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520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Viết được đoạn văn tả hoạt động của bạn nhỏ hoặc em bé từ dàn ý đã lập.</a:t>
            </a:r>
          </a:p>
        </p:txBody>
      </p:sp>
      <p:sp>
        <p:nvSpPr>
          <p:cNvPr id="37" name="Google Shape;5442;p37">
            <a:extLst>
              <a:ext uri="{FF2B5EF4-FFF2-40B4-BE49-F238E27FC236}">
                <a16:creationId xmlns="" xmlns:a16="http://schemas.microsoft.com/office/drawing/2014/main" id="{CE7006B0-7458-4BD4-92D2-6F5E8E75A731}"/>
              </a:ext>
            </a:extLst>
          </p:cNvPr>
          <p:cNvSpPr txBox="1">
            <a:spLocks/>
          </p:cNvSpPr>
          <p:nvPr/>
        </p:nvSpPr>
        <p:spPr>
          <a:xfrm>
            <a:off x="92011" y="4443726"/>
            <a:ext cx="1858400" cy="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520"/>
              </a:buClr>
              <a:buSzPts val="3000"/>
              <a:buFont typeface="Marcellus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rcellus"/>
                <a:sym typeface="Marcellus"/>
              </a:rPr>
              <a:t>02.</a:t>
            </a:r>
          </a:p>
        </p:txBody>
      </p:sp>
      <p:sp>
        <p:nvSpPr>
          <p:cNvPr id="10" name="Rectangle: Rounded Corners 21">
            <a:extLst>
              <a:ext uri="{FF2B5EF4-FFF2-40B4-BE49-F238E27FC236}">
                <a16:creationId xmlns="" xmlns:a16="http://schemas.microsoft.com/office/drawing/2014/main" id="{3631C631-6726-4586-8B80-38FEC0A595B3}"/>
              </a:ext>
            </a:extLst>
          </p:cNvPr>
          <p:cNvSpPr/>
          <p:nvPr/>
        </p:nvSpPr>
        <p:spPr>
          <a:xfrm>
            <a:off x="3880185" y="190695"/>
            <a:ext cx="6205924" cy="1275850"/>
          </a:xfrm>
          <a:custGeom>
            <a:avLst/>
            <a:gdLst>
              <a:gd name="connsiteX0" fmla="*/ 0 w 4649023"/>
              <a:gd name="connsiteY0" fmla="*/ 605997 h 2758041"/>
              <a:gd name="connsiteX1" fmla="*/ 605997 w 4649023"/>
              <a:gd name="connsiteY1" fmla="*/ 0 h 2758041"/>
              <a:gd name="connsiteX2" fmla="*/ 1293403 w 4649023"/>
              <a:gd name="connsiteY2" fmla="*/ 0 h 2758041"/>
              <a:gd name="connsiteX3" fmla="*/ 1980809 w 4649023"/>
              <a:gd name="connsiteY3" fmla="*/ 0 h 2758041"/>
              <a:gd name="connsiteX4" fmla="*/ 2565104 w 4649023"/>
              <a:gd name="connsiteY4" fmla="*/ 0 h 2758041"/>
              <a:gd name="connsiteX5" fmla="*/ 3183769 w 4649023"/>
              <a:gd name="connsiteY5" fmla="*/ 0 h 2758041"/>
              <a:gd name="connsiteX6" fmla="*/ 4043026 w 4649023"/>
              <a:gd name="connsiteY6" fmla="*/ 0 h 2758041"/>
              <a:gd name="connsiteX7" fmla="*/ 4649023 w 4649023"/>
              <a:gd name="connsiteY7" fmla="*/ 605997 h 2758041"/>
              <a:gd name="connsiteX8" fmla="*/ 4649023 w 4649023"/>
              <a:gd name="connsiteY8" fmla="*/ 1121346 h 2758041"/>
              <a:gd name="connsiteX9" fmla="*/ 4649023 w 4649023"/>
              <a:gd name="connsiteY9" fmla="*/ 1590314 h 2758041"/>
              <a:gd name="connsiteX10" fmla="*/ 4649023 w 4649023"/>
              <a:gd name="connsiteY10" fmla="*/ 2152044 h 2758041"/>
              <a:gd name="connsiteX11" fmla="*/ 4043026 w 4649023"/>
              <a:gd name="connsiteY11" fmla="*/ 2758041 h 2758041"/>
              <a:gd name="connsiteX12" fmla="*/ 3424361 w 4649023"/>
              <a:gd name="connsiteY12" fmla="*/ 2758041 h 2758041"/>
              <a:gd name="connsiteX13" fmla="*/ 2840066 w 4649023"/>
              <a:gd name="connsiteY13" fmla="*/ 2758041 h 2758041"/>
              <a:gd name="connsiteX14" fmla="*/ 2221401 w 4649023"/>
              <a:gd name="connsiteY14" fmla="*/ 2758041 h 2758041"/>
              <a:gd name="connsiteX15" fmla="*/ 1499625 w 4649023"/>
              <a:gd name="connsiteY15" fmla="*/ 2758041 h 2758041"/>
              <a:gd name="connsiteX16" fmla="*/ 605997 w 4649023"/>
              <a:gd name="connsiteY16" fmla="*/ 2758041 h 2758041"/>
              <a:gd name="connsiteX17" fmla="*/ 0 w 4649023"/>
              <a:gd name="connsiteY17" fmla="*/ 2152044 h 2758041"/>
              <a:gd name="connsiteX18" fmla="*/ 0 w 4649023"/>
              <a:gd name="connsiteY18" fmla="*/ 1683076 h 2758041"/>
              <a:gd name="connsiteX19" fmla="*/ 0 w 4649023"/>
              <a:gd name="connsiteY19" fmla="*/ 1214109 h 2758041"/>
              <a:gd name="connsiteX20" fmla="*/ 0 w 4649023"/>
              <a:gd name="connsiteY20" fmla="*/ 605997 h 275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9023" h="2758041" fill="none" extrusionOk="0">
                <a:moveTo>
                  <a:pt x="0" y="605997"/>
                </a:moveTo>
                <a:cubicBezTo>
                  <a:pt x="-63286" y="245001"/>
                  <a:pt x="247358" y="-21698"/>
                  <a:pt x="605997" y="0"/>
                </a:cubicBezTo>
                <a:cubicBezTo>
                  <a:pt x="902627" y="30464"/>
                  <a:pt x="1052662" y="20378"/>
                  <a:pt x="1293403" y="0"/>
                </a:cubicBezTo>
                <a:cubicBezTo>
                  <a:pt x="1534144" y="-20378"/>
                  <a:pt x="1639567" y="12159"/>
                  <a:pt x="1980809" y="0"/>
                </a:cubicBezTo>
                <a:cubicBezTo>
                  <a:pt x="2322051" y="-12159"/>
                  <a:pt x="2431153" y="-1324"/>
                  <a:pt x="2565104" y="0"/>
                </a:cubicBezTo>
                <a:cubicBezTo>
                  <a:pt x="2699055" y="1324"/>
                  <a:pt x="2889092" y="-1019"/>
                  <a:pt x="3183769" y="0"/>
                </a:cubicBezTo>
                <a:cubicBezTo>
                  <a:pt x="3478447" y="1019"/>
                  <a:pt x="3629386" y="40457"/>
                  <a:pt x="4043026" y="0"/>
                </a:cubicBezTo>
                <a:cubicBezTo>
                  <a:pt x="4351663" y="33796"/>
                  <a:pt x="4714225" y="304452"/>
                  <a:pt x="4649023" y="605997"/>
                </a:cubicBezTo>
                <a:cubicBezTo>
                  <a:pt x="4634526" y="718327"/>
                  <a:pt x="4653952" y="882100"/>
                  <a:pt x="4649023" y="1121346"/>
                </a:cubicBezTo>
                <a:cubicBezTo>
                  <a:pt x="4644094" y="1360592"/>
                  <a:pt x="4636332" y="1472270"/>
                  <a:pt x="4649023" y="1590314"/>
                </a:cubicBezTo>
                <a:cubicBezTo>
                  <a:pt x="4661714" y="1708358"/>
                  <a:pt x="4664842" y="2007898"/>
                  <a:pt x="4649023" y="2152044"/>
                </a:cubicBezTo>
                <a:cubicBezTo>
                  <a:pt x="4585374" y="2434160"/>
                  <a:pt x="4338669" y="2728702"/>
                  <a:pt x="4043026" y="2758041"/>
                </a:cubicBezTo>
                <a:cubicBezTo>
                  <a:pt x="3819236" y="2778123"/>
                  <a:pt x="3633986" y="2737027"/>
                  <a:pt x="3424361" y="2758041"/>
                </a:cubicBezTo>
                <a:cubicBezTo>
                  <a:pt x="3214736" y="2779055"/>
                  <a:pt x="2969048" y="2762809"/>
                  <a:pt x="2840066" y="2758041"/>
                </a:cubicBezTo>
                <a:cubicBezTo>
                  <a:pt x="2711085" y="2753273"/>
                  <a:pt x="2347683" y="2768708"/>
                  <a:pt x="2221401" y="2758041"/>
                </a:cubicBezTo>
                <a:cubicBezTo>
                  <a:pt x="2095119" y="2747374"/>
                  <a:pt x="1734178" y="2742949"/>
                  <a:pt x="1499625" y="2758041"/>
                </a:cubicBezTo>
                <a:cubicBezTo>
                  <a:pt x="1265072" y="2773133"/>
                  <a:pt x="976066" y="2740995"/>
                  <a:pt x="605997" y="2758041"/>
                </a:cubicBezTo>
                <a:cubicBezTo>
                  <a:pt x="306831" y="2777276"/>
                  <a:pt x="65063" y="2492390"/>
                  <a:pt x="0" y="2152044"/>
                </a:cubicBezTo>
                <a:cubicBezTo>
                  <a:pt x="4864" y="2041163"/>
                  <a:pt x="21748" y="1867214"/>
                  <a:pt x="0" y="1683076"/>
                </a:cubicBezTo>
                <a:cubicBezTo>
                  <a:pt x="-21748" y="1498938"/>
                  <a:pt x="8363" y="1395919"/>
                  <a:pt x="0" y="1214109"/>
                </a:cubicBezTo>
                <a:cubicBezTo>
                  <a:pt x="-8363" y="1032299"/>
                  <a:pt x="17452" y="809843"/>
                  <a:pt x="0" y="605997"/>
                </a:cubicBezTo>
                <a:close/>
              </a:path>
              <a:path w="4649023" h="2758041" stroke="0" extrusionOk="0">
                <a:moveTo>
                  <a:pt x="0" y="605997"/>
                </a:moveTo>
                <a:cubicBezTo>
                  <a:pt x="5366" y="263939"/>
                  <a:pt x="246476" y="-67887"/>
                  <a:pt x="605997" y="0"/>
                </a:cubicBezTo>
                <a:cubicBezTo>
                  <a:pt x="759251" y="30427"/>
                  <a:pt x="977294" y="17075"/>
                  <a:pt x="1259033" y="0"/>
                </a:cubicBezTo>
                <a:cubicBezTo>
                  <a:pt x="1540772" y="-17075"/>
                  <a:pt x="1613299" y="-25624"/>
                  <a:pt x="1946438" y="0"/>
                </a:cubicBezTo>
                <a:cubicBezTo>
                  <a:pt x="2279578" y="25624"/>
                  <a:pt x="2327064" y="5924"/>
                  <a:pt x="2702585" y="0"/>
                </a:cubicBezTo>
                <a:cubicBezTo>
                  <a:pt x="3078106" y="-5924"/>
                  <a:pt x="3113756" y="8413"/>
                  <a:pt x="3458731" y="0"/>
                </a:cubicBezTo>
                <a:cubicBezTo>
                  <a:pt x="3803706" y="-8413"/>
                  <a:pt x="3866443" y="-10356"/>
                  <a:pt x="4043026" y="0"/>
                </a:cubicBezTo>
                <a:cubicBezTo>
                  <a:pt x="4386743" y="-63723"/>
                  <a:pt x="4640603" y="302189"/>
                  <a:pt x="4649023" y="605997"/>
                </a:cubicBezTo>
                <a:cubicBezTo>
                  <a:pt x="4673179" y="738161"/>
                  <a:pt x="4658624" y="896772"/>
                  <a:pt x="4649023" y="1105886"/>
                </a:cubicBezTo>
                <a:cubicBezTo>
                  <a:pt x="4639422" y="1315000"/>
                  <a:pt x="4629750" y="1424555"/>
                  <a:pt x="4649023" y="1574853"/>
                </a:cubicBezTo>
                <a:cubicBezTo>
                  <a:pt x="4668296" y="1725151"/>
                  <a:pt x="4672218" y="1983179"/>
                  <a:pt x="4649023" y="2152044"/>
                </a:cubicBezTo>
                <a:cubicBezTo>
                  <a:pt x="4618402" y="2454180"/>
                  <a:pt x="4412762" y="2788783"/>
                  <a:pt x="4043026" y="2758041"/>
                </a:cubicBezTo>
                <a:cubicBezTo>
                  <a:pt x="3896228" y="2747526"/>
                  <a:pt x="3578208" y="2785829"/>
                  <a:pt x="3424361" y="2758041"/>
                </a:cubicBezTo>
                <a:cubicBezTo>
                  <a:pt x="3270514" y="2730253"/>
                  <a:pt x="3011171" y="2730980"/>
                  <a:pt x="2771325" y="2758041"/>
                </a:cubicBezTo>
                <a:cubicBezTo>
                  <a:pt x="2531479" y="2785102"/>
                  <a:pt x="2403434" y="2766392"/>
                  <a:pt x="2049549" y="2758041"/>
                </a:cubicBezTo>
                <a:cubicBezTo>
                  <a:pt x="1695664" y="2749690"/>
                  <a:pt x="1681598" y="2761996"/>
                  <a:pt x="1465254" y="2758041"/>
                </a:cubicBezTo>
                <a:cubicBezTo>
                  <a:pt x="1248911" y="2754086"/>
                  <a:pt x="983342" y="2749065"/>
                  <a:pt x="605997" y="2758041"/>
                </a:cubicBezTo>
                <a:cubicBezTo>
                  <a:pt x="254293" y="2727105"/>
                  <a:pt x="21692" y="2490566"/>
                  <a:pt x="0" y="2152044"/>
                </a:cubicBezTo>
                <a:cubicBezTo>
                  <a:pt x="-8816" y="1973301"/>
                  <a:pt x="12482" y="1821503"/>
                  <a:pt x="0" y="1667616"/>
                </a:cubicBezTo>
                <a:cubicBezTo>
                  <a:pt x="-12482" y="1513729"/>
                  <a:pt x="14129" y="1301162"/>
                  <a:pt x="0" y="1121346"/>
                </a:cubicBezTo>
                <a:cubicBezTo>
                  <a:pt x="-14129" y="941530"/>
                  <a:pt x="6182" y="825432"/>
                  <a:pt x="0" y="605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63826541">
                  <a:custGeom>
                    <a:avLst/>
                    <a:gdLst>
                      <a:gd name="connsiteX0" fmla="*/ 0 w 4988987"/>
                      <a:gd name="connsiteY0" fmla="*/ 280329 h 1275850"/>
                      <a:gd name="connsiteX1" fmla="*/ 650311 w 4988987"/>
                      <a:gd name="connsiteY1" fmla="*/ 0 h 1275850"/>
                      <a:gd name="connsiteX2" fmla="*/ 1387984 w 4988987"/>
                      <a:gd name="connsiteY2" fmla="*/ 0 h 1275850"/>
                      <a:gd name="connsiteX3" fmla="*/ 2125657 w 4988987"/>
                      <a:gd name="connsiteY3" fmla="*/ 0 h 1275850"/>
                      <a:gd name="connsiteX4" fmla="*/ 2752679 w 4988987"/>
                      <a:gd name="connsiteY4" fmla="*/ 0 h 1275850"/>
                      <a:gd name="connsiteX5" fmla="*/ 3416584 w 4988987"/>
                      <a:gd name="connsiteY5" fmla="*/ 0 h 1275850"/>
                      <a:gd name="connsiteX6" fmla="*/ 4338675 w 4988987"/>
                      <a:gd name="connsiteY6" fmla="*/ 0 h 1275850"/>
                      <a:gd name="connsiteX7" fmla="*/ 4988987 w 4988987"/>
                      <a:gd name="connsiteY7" fmla="*/ 280329 h 1275850"/>
                      <a:gd name="connsiteX8" fmla="*/ 4988987 w 4988987"/>
                      <a:gd name="connsiteY8" fmla="*/ 518726 h 1275850"/>
                      <a:gd name="connsiteX9" fmla="*/ 4988987 w 4988987"/>
                      <a:gd name="connsiteY9" fmla="*/ 735667 h 1275850"/>
                      <a:gd name="connsiteX10" fmla="*/ 4988987 w 4988987"/>
                      <a:gd name="connsiteY10" fmla="*/ 995520 h 1275850"/>
                      <a:gd name="connsiteX11" fmla="*/ 4338675 w 4988987"/>
                      <a:gd name="connsiteY11" fmla="*/ 1275850 h 1275850"/>
                      <a:gd name="connsiteX12" fmla="*/ 3674770 w 4988987"/>
                      <a:gd name="connsiteY12" fmla="*/ 1275850 h 1275850"/>
                      <a:gd name="connsiteX13" fmla="*/ 3047748 w 4988987"/>
                      <a:gd name="connsiteY13" fmla="*/ 1275850 h 1275850"/>
                      <a:gd name="connsiteX14" fmla="*/ 2383842 w 4988987"/>
                      <a:gd name="connsiteY14" fmla="*/ 1275850 h 1275850"/>
                      <a:gd name="connsiteX15" fmla="*/ 1609286 w 4988987"/>
                      <a:gd name="connsiteY15" fmla="*/ 1275850 h 1275850"/>
                      <a:gd name="connsiteX16" fmla="*/ 650311 w 4988987"/>
                      <a:gd name="connsiteY16" fmla="*/ 1275850 h 1275850"/>
                      <a:gd name="connsiteX17" fmla="*/ 0 w 4988987"/>
                      <a:gd name="connsiteY17" fmla="*/ 995520 h 1275850"/>
                      <a:gd name="connsiteX18" fmla="*/ 0 w 4988987"/>
                      <a:gd name="connsiteY18" fmla="*/ 778578 h 1275850"/>
                      <a:gd name="connsiteX19" fmla="*/ 0 w 4988987"/>
                      <a:gd name="connsiteY19" fmla="*/ 561638 h 1275850"/>
                      <a:gd name="connsiteX20" fmla="*/ 0 w 4988987"/>
                      <a:gd name="connsiteY20" fmla="*/ 280329 h 1275850"/>
                      <a:gd name="connsiteX0" fmla="*/ 0 w 4988987"/>
                      <a:gd name="connsiteY0" fmla="*/ 280329 h 1275850"/>
                      <a:gd name="connsiteX1" fmla="*/ 650311 w 4988987"/>
                      <a:gd name="connsiteY1" fmla="*/ 0 h 1275850"/>
                      <a:gd name="connsiteX2" fmla="*/ 1351100 w 4988987"/>
                      <a:gd name="connsiteY2" fmla="*/ 0 h 1275850"/>
                      <a:gd name="connsiteX3" fmla="*/ 2088773 w 4988987"/>
                      <a:gd name="connsiteY3" fmla="*/ 0 h 1275850"/>
                      <a:gd name="connsiteX4" fmla="*/ 2900213 w 4988987"/>
                      <a:gd name="connsiteY4" fmla="*/ 0 h 1275850"/>
                      <a:gd name="connsiteX5" fmla="*/ 3322162 w 4988987"/>
                      <a:gd name="connsiteY5" fmla="*/ 0 h 1275850"/>
                      <a:gd name="connsiteX6" fmla="*/ 3711653 w 4988987"/>
                      <a:gd name="connsiteY6" fmla="*/ 0 h 1275850"/>
                      <a:gd name="connsiteX7" fmla="*/ 4338675 w 4988987"/>
                      <a:gd name="connsiteY7" fmla="*/ 0 h 1275850"/>
                      <a:gd name="connsiteX8" fmla="*/ 4988987 w 4988987"/>
                      <a:gd name="connsiteY8" fmla="*/ 280329 h 1275850"/>
                      <a:gd name="connsiteX9" fmla="*/ 4988987 w 4988987"/>
                      <a:gd name="connsiteY9" fmla="*/ 511574 h 1275850"/>
                      <a:gd name="connsiteX10" fmla="*/ 4988987 w 4988987"/>
                      <a:gd name="connsiteY10" fmla="*/ 728515 h 1275850"/>
                      <a:gd name="connsiteX11" fmla="*/ 4988987 w 4988987"/>
                      <a:gd name="connsiteY11" fmla="*/ 995520 h 1275850"/>
                      <a:gd name="connsiteX12" fmla="*/ 4338675 w 4988987"/>
                      <a:gd name="connsiteY12" fmla="*/ 1275850 h 1275850"/>
                      <a:gd name="connsiteX13" fmla="*/ 3674770 w 4988987"/>
                      <a:gd name="connsiteY13" fmla="*/ 1275850 h 1275850"/>
                      <a:gd name="connsiteX14" fmla="*/ 2973980 w 4988987"/>
                      <a:gd name="connsiteY14" fmla="*/ 1275850 h 1275850"/>
                      <a:gd name="connsiteX15" fmla="*/ 2199424 w 4988987"/>
                      <a:gd name="connsiteY15" fmla="*/ 1275850 h 1275850"/>
                      <a:gd name="connsiteX16" fmla="*/ 1572402 w 4988987"/>
                      <a:gd name="connsiteY16" fmla="*/ 1275850 h 1275850"/>
                      <a:gd name="connsiteX17" fmla="*/ 1111357 w 4988987"/>
                      <a:gd name="connsiteY17" fmla="*/ 1275850 h 1275850"/>
                      <a:gd name="connsiteX18" fmla="*/ 650311 w 4988987"/>
                      <a:gd name="connsiteY18" fmla="*/ 1275850 h 1275850"/>
                      <a:gd name="connsiteX19" fmla="*/ 0 w 4988987"/>
                      <a:gd name="connsiteY19" fmla="*/ 995520 h 1275850"/>
                      <a:gd name="connsiteX20" fmla="*/ 0 w 4988987"/>
                      <a:gd name="connsiteY20" fmla="*/ 771427 h 1275850"/>
                      <a:gd name="connsiteX21" fmla="*/ 0 w 4988987"/>
                      <a:gd name="connsiteY21" fmla="*/ 518726 h 1275850"/>
                      <a:gd name="connsiteX22" fmla="*/ 0 w 4988987"/>
                      <a:gd name="connsiteY22" fmla="*/ 280329 h 1275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988987" h="1275850" fill="none" extrusionOk="0">
                        <a:moveTo>
                          <a:pt x="0" y="280329"/>
                        </a:moveTo>
                        <a:cubicBezTo>
                          <a:pt x="-1391" y="71878"/>
                          <a:pt x="249236" y="15692"/>
                          <a:pt x="650311" y="0"/>
                        </a:cubicBezTo>
                        <a:cubicBezTo>
                          <a:pt x="975932" y="17324"/>
                          <a:pt x="1127246" y="13726"/>
                          <a:pt x="1387984" y="0"/>
                        </a:cubicBezTo>
                        <a:cubicBezTo>
                          <a:pt x="1672593" y="-2400"/>
                          <a:pt x="1761544" y="2104"/>
                          <a:pt x="2125657" y="0"/>
                        </a:cubicBezTo>
                        <a:cubicBezTo>
                          <a:pt x="2484478" y="3944"/>
                          <a:pt x="2618206" y="4100"/>
                          <a:pt x="2752679" y="0"/>
                        </a:cubicBezTo>
                        <a:cubicBezTo>
                          <a:pt x="2899818" y="32146"/>
                          <a:pt x="3237011" y="5943"/>
                          <a:pt x="3416584" y="0"/>
                        </a:cubicBezTo>
                        <a:cubicBezTo>
                          <a:pt x="3766416" y="-9968"/>
                          <a:pt x="3896088" y="10886"/>
                          <a:pt x="4338675" y="0"/>
                        </a:cubicBezTo>
                        <a:cubicBezTo>
                          <a:pt x="4661882" y="16302"/>
                          <a:pt x="5045820" y="129988"/>
                          <a:pt x="4988987" y="280329"/>
                        </a:cubicBezTo>
                        <a:cubicBezTo>
                          <a:pt x="4970219" y="329880"/>
                          <a:pt x="5002474" y="406857"/>
                          <a:pt x="4988987" y="518726"/>
                        </a:cubicBezTo>
                        <a:cubicBezTo>
                          <a:pt x="4987258" y="627594"/>
                          <a:pt x="4968468" y="673191"/>
                          <a:pt x="4988987" y="735667"/>
                        </a:cubicBezTo>
                        <a:cubicBezTo>
                          <a:pt x="5004046" y="785514"/>
                          <a:pt x="5013622" y="931118"/>
                          <a:pt x="4988987" y="995520"/>
                        </a:cubicBezTo>
                        <a:cubicBezTo>
                          <a:pt x="4951887" y="1097408"/>
                          <a:pt x="4720301" y="1247572"/>
                          <a:pt x="4338675" y="1275850"/>
                        </a:cubicBezTo>
                        <a:cubicBezTo>
                          <a:pt x="4090508" y="1278724"/>
                          <a:pt x="3880665" y="1300160"/>
                          <a:pt x="3674770" y="1275850"/>
                        </a:cubicBezTo>
                        <a:cubicBezTo>
                          <a:pt x="3423905" y="1297042"/>
                          <a:pt x="3186787" y="1284969"/>
                          <a:pt x="3047748" y="1275850"/>
                        </a:cubicBezTo>
                        <a:cubicBezTo>
                          <a:pt x="2902994" y="1288628"/>
                          <a:pt x="2524771" y="1305553"/>
                          <a:pt x="2383842" y="1275850"/>
                        </a:cubicBezTo>
                        <a:cubicBezTo>
                          <a:pt x="2265393" y="1277904"/>
                          <a:pt x="1839339" y="1252072"/>
                          <a:pt x="1609286" y="1275850"/>
                        </a:cubicBezTo>
                        <a:cubicBezTo>
                          <a:pt x="1350596" y="1304248"/>
                          <a:pt x="980083" y="1286223"/>
                          <a:pt x="650311" y="1275850"/>
                        </a:cubicBezTo>
                        <a:cubicBezTo>
                          <a:pt x="316015" y="1282120"/>
                          <a:pt x="85210" y="1175455"/>
                          <a:pt x="0" y="995520"/>
                        </a:cubicBezTo>
                        <a:cubicBezTo>
                          <a:pt x="-3691" y="940701"/>
                          <a:pt x="18098" y="864858"/>
                          <a:pt x="0" y="778578"/>
                        </a:cubicBezTo>
                        <a:cubicBezTo>
                          <a:pt x="-31653" y="698114"/>
                          <a:pt x="9179" y="647848"/>
                          <a:pt x="0" y="561638"/>
                        </a:cubicBezTo>
                        <a:cubicBezTo>
                          <a:pt x="11604" y="480981"/>
                          <a:pt x="40168" y="364606"/>
                          <a:pt x="0" y="280329"/>
                        </a:cubicBezTo>
                        <a:close/>
                      </a:path>
                      <a:path w="4988987" h="1275850" stroke="0" extrusionOk="0">
                        <a:moveTo>
                          <a:pt x="0" y="280329"/>
                        </a:moveTo>
                        <a:cubicBezTo>
                          <a:pt x="22946" y="186315"/>
                          <a:pt x="318654" y="-21198"/>
                          <a:pt x="650311" y="0"/>
                        </a:cubicBezTo>
                        <a:cubicBezTo>
                          <a:pt x="828538" y="-22100"/>
                          <a:pt x="1070066" y="-6846"/>
                          <a:pt x="1351100" y="0"/>
                        </a:cubicBezTo>
                        <a:cubicBezTo>
                          <a:pt x="1654598" y="-5550"/>
                          <a:pt x="1724019" y="-29649"/>
                          <a:pt x="2088773" y="0"/>
                        </a:cubicBezTo>
                        <a:cubicBezTo>
                          <a:pt x="2449003" y="11400"/>
                          <a:pt x="2499863" y="12378"/>
                          <a:pt x="2900213" y="0"/>
                        </a:cubicBezTo>
                        <a:cubicBezTo>
                          <a:pt x="3098652" y="-1019"/>
                          <a:pt x="3160486" y="-11277"/>
                          <a:pt x="3322162" y="0"/>
                        </a:cubicBezTo>
                        <a:cubicBezTo>
                          <a:pt x="3483838" y="11277"/>
                          <a:pt x="3613891" y="1311"/>
                          <a:pt x="3711653" y="0"/>
                        </a:cubicBezTo>
                        <a:cubicBezTo>
                          <a:pt x="4073631" y="696"/>
                          <a:pt x="4141649" y="-12394"/>
                          <a:pt x="4338675" y="0"/>
                        </a:cubicBezTo>
                        <a:cubicBezTo>
                          <a:pt x="4719373" y="-10367"/>
                          <a:pt x="4979988" y="144727"/>
                          <a:pt x="4988987" y="280329"/>
                        </a:cubicBezTo>
                        <a:cubicBezTo>
                          <a:pt x="5009847" y="336097"/>
                          <a:pt x="5000267" y="412381"/>
                          <a:pt x="4988987" y="511574"/>
                        </a:cubicBezTo>
                        <a:cubicBezTo>
                          <a:pt x="4975979" y="617261"/>
                          <a:pt x="4974591" y="665172"/>
                          <a:pt x="4988987" y="728515"/>
                        </a:cubicBezTo>
                        <a:cubicBezTo>
                          <a:pt x="5020378" y="809741"/>
                          <a:pt x="5018503" y="910279"/>
                          <a:pt x="4988987" y="995520"/>
                        </a:cubicBezTo>
                        <a:cubicBezTo>
                          <a:pt x="4986205" y="1182149"/>
                          <a:pt x="4784794" y="1293480"/>
                          <a:pt x="4338675" y="1275850"/>
                        </a:cubicBezTo>
                        <a:cubicBezTo>
                          <a:pt x="4178050" y="1265129"/>
                          <a:pt x="3840353" y="1282999"/>
                          <a:pt x="3674770" y="1275850"/>
                        </a:cubicBezTo>
                        <a:cubicBezTo>
                          <a:pt x="3493277" y="1311258"/>
                          <a:pt x="3235921" y="1320597"/>
                          <a:pt x="2973980" y="1275850"/>
                        </a:cubicBezTo>
                        <a:cubicBezTo>
                          <a:pt x="2713599" y="1305317"/>
                          <a:pt x="2581410" y="1296419"/>
                          <a:pt x="2199424" y="1275850"/>
                        </a:cubicBezTo>
                        <a:cubicBezTo>
                          <a:pt x="1819308" y="1272743"/>
                          <a:pt x="1800879" y="1277071"/>
                          <a:pt x="1572402" y="1275850"/>
                        </a:cubicBezTo>
                        <a:cubicBezTo>
                          <a:pt x="1466785" y="1262760"/>
                          <a:pt x="1223004" y="1270373"/>
                          <a:pt x="1111357" y="1275850"/>
                        </a:cubicBezTo>
                        <a:cubicBezTo>
                          <a:pt x="999711" y="1281327"/>
                          <a:pt x="850090" y="1292476"/>
                          <a:pt x="650311" y="1275850"/>
                        </a:cubicBezTo>
                        <a:cubicBezTo>
                          <a:pt x="305804" y="1277980"/>
                          <a:pt x="19676" y="1136923"/>
                          <a:pt x="0" y="995520"/>
                        </a:cubicBezTo>
                        <a:cubicBezTo>
                          <a:pt x="-15367" y="910497"/>
                          <a:pt x="11456" y="845704"/>
                          <a:pt x="0" y="771427"/>
                        </a:cubicBezTo>
                        <a:cubicBezTo>
                          <a:pt x="2" y="696197"/>
                          <a:pt x="17694" y="604996"/>
                          <a:pt x="0" y="518726"/>
                        </a:cubicBezTo>
                        <a:cubicBezTo>
                          <a:pt x="-13140" y="428188"/>
                          <a:pt x="5759" y="383709"/>
                          <a:pt x="0" y="280329"/>
                        </a:cubicBezTo>
                        <a:close/>
                      </a:path>
                      <a:path w="4988987" h="1275850" fill="none" stroke="0" extrusionOk="0">
                        <a:moveTo>
                          <a:pt x="0" y="280329"/>
                        </a:moveTo>
                        <a:cubicBezTo>
                          <a:pt x="-58315" y="100144"/>
                          <a:pt x="259912" y="-25162"/>
                          <a:pt x="650311" y="0"/>
                        </a:cubicBezTo>
                        <a:cubicBezTo>
                          <a:pt x="939605" y="31012"/>
                          <a:pt x="1126717" y="-1486"/>
                          <a:pt x="1387984" y="0"/>
                        </a:cubicBezTo>
                        <a:cubicBezTo>
                          <a:pt x="1633461" y="-5737"/>
                          <a:pt x="1752575" y="7235"/>
                          <a:pt x="2125657" y="0"/>
                        </a:cubicBezTo>
                        <a:cubicBezTo>
                          <a:pt x="2477490" y="-10970"/>
                          <a:pt x="2591074" y="13087"/>
                          <a:pt x="2752679" y="0"/>
                        </a:cubicBezTo>
                        <a:cubicBezTo>
                          <a:pt x="3006435" y="27338"/>
                          <a:pt x="3221042" y="-26935"/>
                          <a:pt x="3416584" y="0"/>
                        </a:cubicBezTo>
                        <a:cubicBezTo>
                          <a:pt x="3734343" y="-10333"/>
                          <a:pt x="3893137" y="24771"/>
                          <a:pt x="4338675" y="0"/>
                        </a:cubicBezTo>
                        <a:cubicBezTo>
                          <a:pt x="4665138" y="3220"/>
                          <a:pt x="5069695" y="165906"/>
                          <a:pt x="4988987" y="280329"/>
                        </a:cubicBezTo>
                        <a:cubicBezTo>
                          <a:pt x="4955693" y="323852"/>
                          <a:pt x="4994128" y="388523"/>
                          <a:pt x="4988987" y="518726"/>
                        </a:cubicBezTo>
                        <a:cubicBezTo>
                          <a:pt x="4981953" y="636379"/>
                          <a:pt x="4977455" y="691486"/>
                          <a:pt x="4988987" y="735667"/>
                        </a:cubicBezTo>
                        <a:cubicBezTo>
                          <a:pt x="4993577" y="777909"/>
                          <a:pt x="5005287" y="930671"/>
                          <a:pt x="4988987" y="995520"/>
                        </a:cubicBezTo>
                        <a:cubicBezTo>
                          <a:pt x="4913709" y="1095049"/>
                          <a:pt x="4654421" y="1270986"/>
                          <a:pt x="4338675" y="1275850"/>
                        </a:cubicBezTo>
                        <a:cubicBezTo>
                          <a:pt x="4106456" y="1238367"/>
                          <a:pt x="3904504" y="1243742"/>
                          <a:pt x="3674770" y="1275850"/>
                        </a:cubicBezTo>
                        <a:cubicBezTo>
                          <a:pt x="3449540" y="1267684"/>
                          <a:pt x="3188087" y="1245293"/>
                          <a:pt x="3047748" y="1275850"/>
                        </a:cubicBezTo>
                        <a:cubicBezTo>
                          <a:pt x="2918180" y="1242652"/>
                          <a:pt x="2505924" y="1277627"/>
                          <a:pt x="2383842" y="1275850"/>
                        </a:cubicBezTo>
                        <a:cubicBezTo>
                          <a:pt x="2245580" y="1265924"/>
                          <a:pt x="1912011" y="1277897"/>
                          <a:pt x="1609286" y="1275850"/>
                        </a:cubicBezTo>
                        <a:cubicBezTo>
                          <a:pt x="1306112" y="1293311"/>
                          <a:pt x="1047980" y="1289840"/>
                          <a:pt x="650311" y="1275850"/>
                        </a:cubicBezTo>
                        <a:cubicBezTo>
                          <a:pt x="314963" y="1263362"/>
                          <a:pt x="42353" y="1122238"/>
                          <a:pt x="0" y="995520"/>
                        </a:cubicBezTo>
                        <a:cubicBezTo>
                          <a:pt x="-7845" y="959556"/>
                          <a:pt x="26091" y="848920"/>
                          <a:pt x="0" y="778578"/>
                        </a:cubicBezTo>
                        <a:cubicBezTo>
                          <a:pt x="-32406" y="702683"/>
                          <a:pt x="3157" y="633645"/>
                          <a:pt x="0" y="561638"/>
                        </a:cubicBezTo>
                        <a:cubicBezTo>
                          <a:pt x="-12858" y="462053"/>
                          <a:pt x="32450" y="377445"/>
                          <a:pt x="0" y="28032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Ciel Cucho" pitchFamily="50" charset="0"/>
              <a:ea typeface="+mn-ea"/>
              <a:cs typeface="iCiel Cucho" pitchFamily="50" charset="0"/>
            </a:endParaRPr>
          </a:p>
        </p:txBody>
      </p:sp>
      <p:sp>
        <p:nvSpPr>
          <p:cNvPr id="28" name="Google Shape;5447;p37">
            <a:extLst>
              <a:ext uri="{FF2B5EF4-FFF2-40B4-BE49-F238E27FC236}">
                <a16:creationId xmlns="" xmlns:a16="http://schemas.microsoft.com/office/drawing/2014/main" id="{F491FF91-D102-4FB7-A305-6A4E57418C25}"/>
              </a:ext>
            </a:extLst>
          </p:cNvPr>
          <p:cNvSpPr txBox="1">
            <a:spLocks/>
          </p:cNvSpPr>
          <p:nvPr/>
        </p:nvSpPr>
        <p:spPr>
          <a:xfrm>
            <a:off x="3768437" y="327252"/>
            <a:ext cx="6982690" cy="1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r>
              <a:rPr lang="en-US" sz="54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5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706B52-5DD3-4DF6-92E2-10A39780EE3B}"/>
              </a:ext>
            </a:extLst>
          </p:cNvPr>
          <p:cNvGrpSpPr/>
          <p:nvPr/>
        </p:nvGrpSpPr>
        <p:grpSpPr>
          <a:xfrm>
            <a:off x="2345627" y="529666"/>
            <a:ext cx="9153808" cy="5106156"/>
            <a:chOff x="1529281" y="479834"/>
            <a:chExt cx="9153808" cy="5106156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AB01EC3-9EDF-4122-AB28-5D53DF464889}"/>
                </a:ext>
              </a:extLst>
            </p:cNvPr>
            <p:cNvSpPr/>
            <p:nvPr/>
          </p:nvSpPr>
          <p:spPr>
            <a:xfrm>
              <a:off x="1529281" y="479834"/>
              <a:ext cx="9153808" cy="5106156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408AE75A-C09B-4FC0-A198-657C623E9D33}"/>
                </a:ext>
              </a:extLst>
            </p:cNvPr>
            <p:cNvSpPr/>
            <p:nvPr/>
          </p:nvSpPr>
          <p:spPr>
            <a:xfrm>
              <a:off x="1719970" y="705418"/>
              <a:ext cx="8752060" cy="4736470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500" dirty="0">
              <a:solidFill>
                <a:prstClr val="black"/>
              </a:solidFill>
              <a:latin typeface="LNTH-TraiTimBongBongLNTH" panose="02000509000000000000" pitchFamily="49" charset="0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694" y="3948461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59" y="1594465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3090509" y="2517510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8800" b="1" kern="0" smtClean="0">
                <a:solidFill>
                  <a:srgbClr val="002060"/>
                </a:solidFill>
                <a:latin typeface="Patrick Hand" panose="00000500000000000000" pitchFamily="2" charset="0"/>
              </a:rPr>
              <a:t>KHỞI ĐỘNG</a:t>
            </a:r>
            <a:endParaRPr lang="en-US" sz="8800" b="1" kern="0" dirty="0">
              <a:solidFill>
                <a:srgbClr val="002060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52F3768-2452-4119-BD9F-52937ABC1358}"/>
              </a:ext>
            </a:extLst>
          </p:cNvPr>
          <p:cNvGrpSpPr/>
          <p:nvPr/>
        </p:nvGrpSpPr>
        <p:grpSpPr>
          <a:xfrm>
            <a:off x="-327563" y="2681056"/>
            <a:ext cx="3881608" cy="4656157"/>
            <a:chOff x="121170" y="1924447"/>
            <a:chExt cx="3859309" cy="4716928"/>
          </a:xfrm>
        </p:grpSpPr>
        <p:pic>
          <p:nvPicPr>
            <p:cNvPr id="15" name="图片 57">
              <a:extLst>
                <a:ext uri="{FF2B5EF4-FFF2-40B4-BE49-F238E27FC236}">
                  <a16:creationId xmlns="" xmlns:a16="http://schemas.microsoft.com/office/drawing/2014/main" id="{B9E2330C-2CCE-40D6-88ED-8333887BC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1038652" y="2594945"/>
              <a:ext cx="781502" cy="901424"/>
            </a:xfrm>
            <a:prstGeom prst="rect">
              <a:avLst/>
            </a:prstGeom>
          </p:spPr>
        </p:pic>
        <p:pic>
          <p:nvPicPr>
            <p:cNvPr id="16" name="图片 59">
              <a:extLst>
                <a:ext uri="{FF2B5EF4-FFF2-40B4-BE49-F238E27FC236}">
                  <a16:creationId xmlns="" xmlns:a16="http://schemas.microsoft.com/office/drawing/2014/main" id="{149567FD-1FA5-41E4-8690-FA2CA9AF6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121170" y="1924447"/>
              <a:ext cx="1267469" cy="7118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8A681E6-E2D7-4FDF-918B-127364E7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6825" y="1978329"/>
              <a:ext cx="3133654" cy="3977736"/>
            </a:xfrm>
            <a:prstGeom prst="rect">
              <a:avLst/>
            </a:prstGeom>
          </p:spPr>
        </p:pic>
        <p:pic>
          <p:nvPicPr>
            <p:cNvPr id="18" name="图片 28">
              <a:extLst>
                <a:ext uri="{FF2B5EF4-FFF2-40B4-BE49-F238E27FC236}">
                  <a16:creationId xmlns="" xmlns:a16="http://schemas.microsoft.com/office/drawing/2014/main" id="{F8359AF3-B35A-41A7-A014-B875A3F4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165025">
              <a:off x="1872338" y="5946636"/>
              <a:ext cx="662519" cy="726959"/>
            </a:xfrm>
            <a:prstGeom prst="rect">
              <a:avLst/>
            </a:prstGeom>
          </p:spPr>
        </p:pic>
        <p:pic>
          <p:nvPicPr>
            <p:cNvPr id="19" name="图片 30">
              <a:extLst>
                <a:ext uri="{FF2B5EF4-FFF2-40B4-BE49-F238E27FC236}">
                  <a16:creationId xmlns="" xmlns:a16="http://schemas.microsoft.com/office/drawing/2014/main" id="{CE627A40-FF0E-474B-A2B7-B0B43F95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08" y="4756495"/>
              <a:ext cx="1279888" cy="161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70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937" y="103417"/>
            <a:ext cx="10840787" cy="6658874"/>
          </a:xfrm>
          <a:prstGeom prst="rect">
            <a:avLst/>
          </a:prstGeom>
          <a:solidFill>
            <a:srgbClr val="EEF7E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 err="1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Bài</a:t>
            </a:r>
            <a:r>
              <a:rPr lang="en-US" sz="4267" kern="0" dirty="0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văn</a:t>
            </a:r>
            <a:r>
              <a:rPr lang="en-US" sz="4267" kern="0" dirty="0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tả</a:t>
            </a:r>
            <a:r>
              <a:rPr lang="en-US" sz="4267" kern="0" dirty="0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người</a:t>
            </a:r>
            <a:r>
              <a:rPr lang="en-US" sz="4267" kern="0" dirty="0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thường</a:t>
            </a:r>
            <a:r>
              <a:rPr lang="en-US" sz="4267" kern="0" dirty="0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có</a:t>
            </a:r>
            <a:r>
              <a:rPr lang="en-US" sz="4267" kern="0" dirty="0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 3 </a:t>
            </a:r>
            <a:r>
              <a:rPr lang="en-US" sz="4267" kern="0" dirty="0" err="1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phần</a:t>
            </a:r>
            <a:r>
              <a:rPr lang="en-US" sz="4267" kern="0" dirty="0">
                <a:solidFill>
                  <a:srgbClr val="FF0000"/>
                </a:solidFill>
                <a:latin typeface="Patrick Hand" panose="00000500000000000000" pitchFamily="2" charset="0"/>
                <a:sym typeface="Arial"/>
              </a:rPr>
              <a:t>: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1.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Mở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bài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: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Giới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thiệu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người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định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tả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2.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Thân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bài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: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Patrick Hand" panose="00000500000000000000" pitchFamily="2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Patrick Hand" panose="00000500000000000000" pitchFamily="2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Patrick Hand" panose="00000500000000000000" pitchFamily="2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Patrick Hand" panose="00000500000000000000" pitchFamily="2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Patrick Hand" panose="00000500000000000000" pitchFamily="2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Patrick Hand" panose="00000500000000000000" pitchFamily="2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3.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Kết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bài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: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Nêu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cảm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nghĩ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về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người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được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tả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74256" y="1854899"/>
            <a:ext cx="43079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đặc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điểm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nổi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bật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về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tầm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vóc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4255" y="2394184"/>
            <a:ext cx="26981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cách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ăn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mặc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9881" y="2848849"/>
            <a:ext cx="432644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khuôn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mặt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,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mái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tóc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,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cặp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mắt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,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hàm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răng</a:t>
            </a:r>
            <a:r>
              <a:rPr lang="en-US" sz="2667" kern="0" dirty="0"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,…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7406" y="2453194"/>
            <a:ext cx="389295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a)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Tả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ngoại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hình</a:t>
            </a:r>
            <a:endParaRPr lang="en-US" sz="4267" kern="0" dirty="0">
              <a:solidFill>
                <a:srgbClr val="EEEEEE">
                  <a:lumMod val="10000"/>
                </a:srgbClr>
              </a:solidFill>
              <a:latin typeface="Patrick Hand" panose="00000500000000000000" pitchFamily="2" charset="0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7406" y="4429171"/>
            <a:ext cx="589204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b)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Tả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tính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tình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,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hoạt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động</a:t>
            </a:r>
            <a:endParaRPr lang="en-US" sz="4267" kern="0" dirty="0">
              <a:solidFill>
                <a:srgbClr val="EEEEEE">
                  <a:lumMod val="10000"/>
                </a:srgbClr>
              </a:solidFill>
              <a:latin typeface="Patrick Hand" panose="00000500000000000000" pitchFamily="2" charset="0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8796" y="3850660"/>
            <a:ext cx="15282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lời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nói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8795" y="4389945"/>
            <a:ext cx="26981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cử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chỉ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4422" y="4844611"/>
            <a:ext cx="30518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thói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quen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,</a:t>
            </a:r>
          </a:p>
        </p:txBody>
      </p:sp>
      <p:sp>
        <p:nvSpPr>
          <p:cNvPr id="3" name="Left Brace 2"/>
          <p:cNvSpPr/>
          <p:nvPr/>
        </p:nvSpPr>
        <p:spPr>
          <a:xfrm>
            <a:off x="5505584" y="1906841"/>
            <a:ext cx="379627" cy="1885857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282520"/>
              </a:solidFill>
              <a:sym typeface="Arial"/>
            </a:endParaRPr>
          </a:p>
        </p:txBody>
      </p:sp>
      <p:sp>
        <p:nvSpPr>
          <p:cNvPr id="19" name="Left Brace 18"/>
          <p:cNvSpPr/>
          <p:nvPr/>
        </p:nvSpPr>
        <p:spPr>
          <a:xfrm>
            <a:off x="7084745" y="4019709"/>
            <a:ext cx="99078" cy="1854980"/>
          </a:xfrm>
          <a:prstGeom prst="lef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282520"/>
              </a:solidFill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1141" y="5371923"/>
            <a:ext cx="412058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cách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cư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xử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với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người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khác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Patrick Hand" panose="00000500000000000000" pitchFamily="2" charset="0"/>
                <a:cs typeface="Arial"/>
                <a:sym typeface="Arial"/>
              </a:rPr>
              <a:t>,…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1E8D202-4CF7-47EC-851B-5AB851AB5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575" y="-1781"/>
            <a:ext cx="1495425" cy="1628775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43C909EB-9BBA-4A64-846C-CEA01B35D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19" y="5579250"/>
            <a:ext cx="1655550" cy="12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15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3" grpId="0" animBg="1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706B52-5DD3-4DF6-92E2-10A39780EE3B}"/>
              </a:ext>
            </a:extLst>
          </p:cNvPr>
          <p:cNvGrpSpPr/>
          <p:nvPr/>
        </p:nvGrpSpPr>
        <p:grpSpPr>
          <a:xfrm>
            <a:off x="2345627" y="529666"/>
            <a:ext cx="9153808" cy="5106156"/>
            <a:chOff x="1529281" y="479834"/>
            <a:chExt cx="9153808" cy="5106156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AB01EC3-9EDF-4122-AB28-5D53DF464889}"/>
                </a:ext>
              </a:extLst>
            </p:cNvPr>
            <p:cNvSpPr/>
            <p:nvPr/>
          </p:nvSpPr>
          <p:spPr>
            <a:xfrm>
              <a:off x="1529281" y="479834"/>
              <a:ext cx="9153808" cy="5106156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408AE75A-C09B-4FC0-A198-657C623E9D33}"/>
                </a:ext>
              </a:extLst>
            </p:cNvPr>
            <p:cNvSpPr/>
            <p:nvPr/>
          </p:nvSpPr>
          <p:spPr>
            <a:xfrm>
              <a:off x="1719970" y="705418"/>
              <a:ext cx="8752060" cy="4736470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TraiTimBongBongLNTH" panose="02000509000000000000" pitchFamily="49" charset="0"/>
              <a:ea typeface="+mn-ea"/>
              <a:cs typeface="+mn-cs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694" y="3948461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59" y="1594465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3700904" y="2050010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Marcellus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Vận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rick Hand" panose="00000500000000000000" pitchFamily="2" charset="0"/>
              <a:sym typeface="Marcellu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52F3768-2452-4119-BD9F-52937ABC1358}"/>
              </a:ext>
            </a:extLst>
          </p:cNvPr>
          <p:cNvGrpSpPr/>
          <p:nvPr/>
        </p:nvGrpSpPr>
        <p:grpSpPr>
          <a:xfrm>
            <a:off x="-327563" y="2681056"/>
            <a:ext cx="3881608" cy="4656157"/>
            <a:chOff x="121170" y="1924447"/>
            <a:chExt cx="3859309" cy="4716928"/>
          </a:xfrm>
        </p:grpSpPr>
        <p:pic>
          <p:nvPicPr>
            <p:cNvPr id="15" name="图片 57">
              <a:extLst>
                <a:ext uri="{FF2B5EF4-FFF2-40B4-BE49-F238E27FC236}">
                  <a16:creationId xmlns="" xmlns:a16="http://schemas.microsoft.com/office/drawing/2014/main" id="{B9E2330C-2CCE-40D6-88ED-8333887BC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1038652" y="2594945"/>
              <a:ext cx="781502" cy="901424"/>
            </a:xfrm>
            <a:prstGeom prst="rect">
              <a:avLst/>
            </a:prstGeom>
          </p:spPr>
        </p:pic>
        <p:pic>
          <p:nvPicPr>
            <p:cNvPr id="16" name="图片 59">
              <a:extLst>
                <a:ext uri="{FF2B5EF4-FFF2-40B4-BE49-F238E27FC236}">
                  <a16:creationId xmlns="" xmlns:a16="http://schemas.microsoft.com/office/drawing/2014/main" id="{149567FD-1FA5-41E4-8690-FA2CA9AF6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121170" y="1924447"/>
              <a:ext cx="1267469" cy="7118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8A681E6-E2D7-4FDF-918B-127364E7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6825" y="1978329"/>
              <a:ext cx="3133654" cy="3977736"/>
            </a:xfrm>
            <a:prstGeom prst="rect">
              <a:avLst/>
            </a:prstGeom>
          </p:spPr>
        </p:pic>
        <p:pic>
          <p:nvPicPr>
            <p:cNvPr id="18" name="图片 28">
              <a:extLst>
                <a:ext uri="{FF2B5EF4-FFF2-40B4-BE49-F238E27FC236}">
                  <a16:creationId xmlns="" xmlns:a16="http://schemas.microsoft.com/office/drawing/2014/main" id="{F8359AF3-B35A-41A7-A014-B875A3F4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165025">
              <a:off x="1872338" y="5946636"/>
              <a:ext cx="662519" cy="726959"/>
            </a:xfrm>
            <a:prstGeom prst="rect">
              <a:avLst/>
            </a:prstGeom>
          </p:spPr>
        </p:pic>
        <p:pic>
          <p:nvPicPr>
            <p:cNvPr id="19" name="图片 30">
              <a:extLst>
                <a:ext uri="{FF2B5EF4-FFF2-40B4-BE49-F238E27FC236}">
                  <a16:creationId xmlns="" xmlns:a16="http://schemas.microsoft.com/office/drawing/2014/main" id="{CE627A40-FF0E-474B-A2B7-B0B43F95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08" y="4756495"/>
              <a:ext cx="1279888" cy="161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63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6299C4-A006-4D21-8B1B-6276442376DA}"/>
              </a:ext>
            </a:extLst>
          </p:cNvPr>
          <p:cNvGrpSpPr/>
          <p:nvPr/>
        </p:nvGrpSpPr>
        <p:grpSpPr>
          <a:xfrm>
            <a:off x="608153" y="256629"/>
            <a:ext cx="10326473" cy="4809147"/>
            <a:chOff x="166388" y="7203440"/>
            <a:chExt cx="6268699" cy="2460871"/>
          </a:xfrm>
        </p:grpSpPr>
        <p:pic>
          <p:nvPicPr>
            <p:cNvPr id="3" name="Picture 2" descr="A picture containing text, picture frame&#10;&#10;Description automatically generated">
              <a:extLst>
                <a:ext uri="{FF2B5EF4-FFF2-40B4-BE49-F238E27FC236}">
                  <a16:creationId xmlns="" xmlns:a16="http://schemas.microsoft.com/office/drawing/2014/main" id="{BDE40E1F-DD3F-48C1-B149-FDC44A5AC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388" y="7203440"/>
              <a:ext cx="6268699" cy="2460871"/>
            </a:xfrm>
            <a:prstGeom prst="rect">
              <a:avLst/>
            </a:prstGeom>
          </p:spPr>
        </p:pic>
        <p:pic>
          <p:nvPicPr>
            <p:cNvPr id="4" name="Picture 3" descr="A picture containing shoji&#10;&#10;Description automatically generated">
              <a:extLst>
                <a:ext uri="{FF2B5EF4-FFF2-40B4-BE49-F238E27FC236}">
                  <a16:creationId xmlns="" xmlns:a16="http://schemas.microsoft.com/office/drawing/2014/main" id="{393E630D-EEA0-400F-BE77-7083DAC19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180" y="7872808"/>
              <a:ext cx="5749236" cy="1651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Google Shape;5447;p37">
            <a:extLst>
              <a:ext uri="{FF2B5EF4-FFF2-40B4-BE49-F238E27FC236}">
                <a16:creationId xmlns="" xmlns:a16="http://schemas.microsoft.com/office/drawing/2014/main" id="{82E784AA-6281-47D1-B241-16FB953216B9}"/>
              </a:ext>
            </a:extLst>
          </p:cNvPr>
          <p:cNvSpPr txBox="1">
            <a:spLocks/>
          </p:cNvSpPr>
          <p:nvPr/>
        </p:nvSpPr>
        <p:spPr>
          <a:xfrm>
            <a:off x="1472184" y="2001304"/>
            <a:ext cx="8887968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Lập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dàn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ý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cho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văn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tả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hoạt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động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của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một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bạn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nhỏ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hoặc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một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em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bé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ở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tuổi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nói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027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26A3F2-291D-4C5D-8AB0-E42633BD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" y="10298"/>
            <a:ext cx="12192000" cy="6782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B6DFFF6-F0F5-491B-BBE6-89CA63224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7160" l="9132" r="97605">
                        <a14:foregroundMark x1="48054" y1="8520" x2="43713" y2="9716"/>
                        <a14:foregroundMark x1="50000" y1="4634" x2="44311" y2="5531"/>
                        <a14:foregroundMark x1="57934" y1="3438" x2="57335" y2="6876"/>
                        <a14:foregroundMark x1="40269" y1="31988" x2="38473" y2="33333"/>
                        <a14:foregroundMark x1="46407" y1="41256" x2="45958" y2="47833"/>
                        <a14:foregroundMark x1="45509" y1="41854" x2="51198" y2="54260"/>
                        <a14:foregroundMark x1="42665" y1="44096" x2="47455" y2="51570"/>
                        <a14:foregroundMark x1="47455" y1="51570" x2="43413" y2="47683"/>
                        <a14:foregroundMark x1="50449" y1="39462" x2="52545" y2="51570"/>
                        <a14:foregroundMark x1="52545" y1="51570" x2="52545" y2="50224"/>
                        <a14:foregroundMark x1="55838" y1="37668" x2="49551" y2="48879"/>
                        <a14:foregroundMark x1="49551" y1="48879" x2="41018" y2="50523"/>
                        <a14:foregroundMark x1="41018" y1="50523" x2="47904" y2="53363"/>
                        <a14:foregroundMark x1="9431" y1="76831" x2="9581" y2="81166"/>
                        <a14:foregroundMark x1="42066" y1="88341" x2="49401" y2="90135"/>
                        <a14:foregroundMark x1="49401" y1="90135" x2="57036" y2="88939"/>
                        <a14:foregroundMark x1="57036" y1="88939" x2="57335" y2="88640"/>
                        <a14:foregroundMark x1="38174" y1="92078" x2="30389" y2="91480"/>
                        <a14:foregroundMark x1="30389" y1="91480" x2="33383" y2="93572"/>
                        <a14:foregroundMark x1="35180" y1="96562" x2="35329" y2="97309"/>
                        <a14:foregroundMark x1="44311" y1="94768" x2="44611" y2="94469"/>
                        <a14:foregroundMark x1="42964" y1="94619" x2="43413" y2="95067"/>
                        <a14:foregroundMark x1="90269" y1="47683" x2="91168" y2="56353"/>
                        <a14:foregroundMark x1="91168" y1="56353" x2="89371" y2="63677"/>
                        <a14:foregroundMark x1="90419" y1="42451" x2="89371" y2="43348"/>
                        <a14:foregroundMark x1="94162" y1="44395" x2="97605" y2="4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2478">
            <a:off x="-212377" y="1226"/>
            <a:ext cx="2860750" cy="2865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EF844B-8B10-4A44-BDF3-B3765A366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330" y="3608717"/>
            <a:ext cx="3007682" cy="3249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5A580E-9CF3-4C4A-84AA-34589398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7" b="95601" l="9947" r="89876">
                        <a14:foregroundMark x1="26821" y1="11506" x2="36767" y2="4399"/>
                        <a14:foregroundMark x1="36767" y1="4399" x2="49556" y2="5076"/>
                        <a14:foregroundMark x1="49556" y1="5076" x2="59503" y2="10998"/>
                        <a14:foregroundMark x1="16696" y1="91032" x2="70693" y2="89340"/>
                        <a14:foregroundMark x1="70693" y1="89340" x2="74600" y2="91032"/>
                        <a14:foregroundMark x1="43339" y1="95431" x2="49201" y2="95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2660" y="3537262"/>
            <a:ext cx="3163410" cy="33207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5E28DB3-4A4F-4FB1-ACBE-C4BC48C4B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" b="96970" l="9673" r="89881">
                        <a14:foregroundMark x1="44048" y1="31667" x2="45536" y2="39242"/>
                        <a14:foregroundMark x1="45536" y1="39242" x2="45536" y2="39242"/>
                        <a14:foregroundMark x1="42262" y1="31364" x2="45387" y2="39545"/>
                        <a14:foregroundMark x1="16964" y1="11061" x2="25446" y2="5152"/>
                        <a14:foregroundMark x1="25446" y1="5152" x2="45387" y2="303"/>
                        <a14:foregroundMark x1="45387" y1="303" x2="63393" y2="10152"/>
                        <a14:foregroundMark x1="27083" y1="89545" x2="33631" y2="90000"/>
                        <a14:foregroundMark x1="23810" y1="93333" x2="31994" y2="95000"/>
                        <a14:foregroundMark x1="31994" y1="95000" x2="32887" y2="92273"/>
                        <a14:foregroundMark x1="49702" y1="94545" x2="57292" y2="96061"/>
                        <a14:foregroundMark x1="48958" y1="96212" x2="51637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0850" y="108261"/>
            <a:ext cx="2699162" cy="2650962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="" xmlns:a16="http://schemas.microsoft.com/office/drawing/2014/main" id="{0E778C14-6599-417F-A67D-8E2DD683D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98455">
            <a:off x="2187880" y="-181566"/>
            <a:ext cx="7756555" cy="6524817"/>
          </a:xfrm>
          <a:prstGeom prst="rect">
            <a:avLst/>
          </a:prstGeom>
        </p:spPr>
      </p:pic>
      <p:sp>
        <p:nvSpPr>
          <p:cNvPr id="8" name="Google Shape;5447;p37">
            <a:extLst>
              <a:ext uri="{FF2B5EF4-FFF2-40B4-BE49-F238E27FC236}">
                <a16:creationId xmlns="" xmlns:a16="http://schemas.microsoft.com/office/drawing/2014/main" id="{52204D09-BEC7-4081-A700-13D7DC8F981F}"/>
              </a:ext>
            </a:extLst>
          </p:cNvPr>
          <p:cNvSpPr txBox="1">
            <a:spLocks/>
          </p:cNvSpPr>
          <p:nvPr/>
        </p:nvSpPr>
        <p:spPr>
          <a:xfrm>
            <a:off x="3103394" y="1855000"/>
            <a:ext cx="5582386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Lập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dàn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ý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cho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văn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tả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hoạt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động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của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một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bạn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nhỏ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hoặc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một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em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bé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ở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tuổi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nói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7E12F09-C1DE-48D4-B8F2-D331021641D1}"/>
              </a:ext>
            </a:extLst>
          </p:cNvPr>
          <p:cNvCxnSpPr>
            <a:cxnSpLocks/>
          </p:cNvCxnSpPr>
          <p:nvPr/>
        </p:nvCxnSpPr>
        <p:spPr>
          <a:xfrm>
            <a:off x="3209544" y="2622063"/>
            <a:ext cx="2862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2CDF984-6249-4295-B588-F71150236E8F}"/>
              </a:ext>
            </a:extLst>
          </p:cNvPr>
          <p:cNvCxnSpPr>
            <a:cxnSpLocks/>
          </p:cNvCxnSpPr>
          <p:nvPr/>
        </p:nvCxnSpPr>
        <p:spPr>
          <a:xfrm>
            <a:off x="4288536" y="3400100"/>
            <a:ext cx="32278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869464B-7CDC-4639-B77C-CF8E993F6246}"/>
              </a:ext>
            </a:extLst>
          </p:cNvPr>
          <p:cNvCxnSpPr>
            <a:cxnSpLocks/>
          </p:cNvCxnSpPr>
          <p:nvPr/>
        </p:nvCxnSpPr>
        <p:spPr>
          <a:xfrm>
            <a:off x="3209544" y="4096512"/>
            <a:ext cx="3813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1090E2E6-0738-4478-894B-069C82AFBE9B}"/>
              </a:ext>
            </a:extLst>
          </p:cNvPr>
          <p:cNvCxnSpPr>
            <a:cxnSpLocks/>
          </p:cNvCxnSpPr>
          <p:nvPr/>
        </p:nvCxnSpPr>
        <p:spPr>
          <a:xfrm>
            <a:off x="3209544" y="4864608"/>
            <a:ext cx="3319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1B8D96C-10C6-433C-8B7F-3BB9211E70D6}"/>
              </a:ext>
            </a:extLst>
          </p:cNvPr>
          <p:cNvCxnSpPr>
            <a:cxnSpLocks/>
          </p:cNvCxnSpPr>
          <p:nvPr/>
        </p:nvCxnSpPr>
        <p:spPr>
          <a:xfrm>
            <a:off x="3026664" y="5614416"/>
            <a:ext cx="3995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43E32C00-37BC-4EB5-8169-D2B755A0BE94}"/>
              </a:ext>
            </a:extLst>
          </p:cNvPr>
          <p:cNvCxnSpPr>
            <a:cxnSpLocks/>
          </p:cNvCxnSpPr>
          <p:nvPr/>
        </p:nvCxnSpPr>
        <p:spPr>
          <a:xfrm>
            <a:off x="7321296" y="4840224"/>
            <a:ext cx="1429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21">
            <a:extLst>
              <a:ext uri="{FF2B5EF4-FFF2-40B4-BE49-F238E27FC236}">
                <a16:creationId xmlns="" xmlns:a16="http://schemas.microsoft.com/office/drawing/2014/main" id="{E2E449B0-CEBB-41CF-BACC-86F1D95B4D65}"/>
              </a:ext>
            </a:extLst>
          </p:cNvPr>
          <p:cNvSpPr/>
          <p:nvPr/>
        </p:nvSpPr>
        <p:spPr>
          <a:xfrm>
            <a:off x="2595280" y="984170"/>
            <a:ext cx="2794935" cy="963625"/>
          </a:xfrm>
          <a:custGeom>
            <a:avLst/>
            <a:gdLst>
              <a:gd name="connsiteX0" fmla="*/ 0 w 4649023"/>
              <a:gd name="connsiteY0" fmla="*/ 605997 h 2758041"/>
              <a:gd name="connsiteX1" fmla="*/ 605997 w 4649023"/>
              <a:gd name="connsiteY1" fmla="*/ 0 h 2758041"/>
              <a:gd name="connsiteX2" fmla="*/ 1293403 w 4649023"/>
              <a:gd name="connsiteY2" fmla="*/ 0 h 2758041"/>
              <a:gd name="connsiteX3" fmla="*/ 1980809 w 4649023"/>
              <a:gd name="connsiteY3" fmla="*/ 0 h 2758041"/>
              <a:gd name="connsiteX4" fmla="*/ 2565104 w 4649023"/>
              <a:gd name="connsiteY4" fmla="*/ 0 h 2758041"/>
              <a:gd name="connsiteX5" fmla="*/ 3183769 w 4649023"/>
              <a:gd name="connsiteY5" fmla="*/ 0 h 2758041"/>
              <a:gd name="connsiteX6" fmla="*/ 4043026 w 4649023"/>
              <a:gd name="connsiteY6" fmla="*/ 0 h 2758041"/>
              <a:gd name="connsiteX7" fmla="*/ 4649023 w 4649023"/>
              <a:gd name="connsiteY7" fmla="*/ 605997 h 2758041"/>
              <a:gd name="connsiteX8" fmla="*/ 4649023 w 4649023"/>
              <a:gd name="connsiteY8" fmla="*/ 1121346 h 2758041"/>
              <a:gd name="connsiteX9" fmla="*/ 4649023 w 4649023"/>
              <a:gd name="connsiteY9" fmla="*/ 1590314 h 2758041"/>
              <a:gd name="connsiteX10" fmla="*/ 4649023 w 4649023"/>
              <a:gd name="connsiteY10" fmla="*/ 2152044 h 2758041"/>
              <a:gd name="connsiteX11" fmla="*/ 4043026 w 4649023"/>
              <a:gd name="connsiteY11" fmla="*/ 2758041 h 2758041"/>
              <a:gd name="connsiteX12" fmla="*/ 3424361 w 4649023"/>
              <a:gd name="connsiteY12" fmla="*/ 2758041 h 2758041"/>
              <a:gd name="connsiteX13" fmla="*/ 2840066 w 4649023"/>
              <a:gd name="connsiteY13" fmla="*/ 2758041 h 2758041"/>
              <a:gd name="connsiteX14" fmla="*/ 2221401 w 4649023"/>
              <a:gd name="connsiteY14" fmla="*/ 2758041 h 2758041"/>
              <a:gd name="connsiteX15" fmla="*/ 1499625 w 4649023"/>
              <a:gd name="connsiteY15" fmla="*/ 2758041 h 2758041"/>
              <a:gd name="connsiteX16" fmla="*/ 605997 w 4649023"/>
              <a:gd name="connsiteY16" fmla="*/ 2758041 h 2758041"/>
              <a:gd name="connsiteX17" fmla="*/ 0 w 4649023"/>
              <a:gd name="connsiteY17" fmla="*/ 2152044 h 2758041"/>
              <a:gd name="connsiteX18" fmla="*/ 0 w 4649023"/>
              <a:gd name="connsiteY18" fmla="*/ 1683076 h 2758041"/>
              <a:gd name="connsiteX19" fmla="*/ 0 w 4649023"/>
              <a:gd name="connsiteY19" fmla="*/ 1214109 h 2758041"/>
              <a:gd name="connsiteX20" fmla="*/ 0 w 4649023"/>
              <a:gd name="connsiteY20" fmla="*/ 605997 h 275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9023" h="2758041" fill="none" extrusionOk="0">
                <a:moveTo>
                  <a:pt x="0" y="605997"/>
                </a:moveTo>
                <a:cubicBezTo>
                  <a:pt x="-63286" y="245001"/>
                  <a:pt x="247358" y="-21698"/>
                  <a:pt x="605997" y="0"/>
                </a:cubicBezTo>
                <a:cubicBezTo>
                  <a:pt x="902627" y="30464"/>
                  <a:pt x="1052662" y="20378"/>
                  <a:pt x="1293403" y="0"/>
                </a:cubicBezTo>
                <a:cubicBezTo>
                  <a:pt x="1534144" y="-20378"/>
                  <a:pt x="1639567" y="12159"/>
                  <a:pt x="1980809" y="0"/>
                </a:cubicBezTo>
                <a:cubicBezTo>
                  <a:pt x="2322051" y="-12159"/>
                  <a:pt x="2431153" y="-1324"/>
                  <a:pt x="2565104" y="0"/>
                </a:cubicBezTo>
                <a:cubicBezTo>
                  <a:pt x="2699055" y="1324"/>
                  <a:pt x="2889092" y="-1019"/>
                  <a:pt x="3183769" y="0"/>
                </a:cubicBezTo>
                <a:cubicBezTo>
                  <a:pt x="3478447" y="1019"/>
                  <a:pt x="3629386" y="40457"/>
                  <a:pt x="4043026" y="0"/>
                </a:cubicBezTo>
                <a:cubicBezTo>
                  <a:pt x="4351663" y="33796"/>
                  <a:pt x="4714225" y="304452"/>
                  <a:pt x="4649023" y="605997"/>
                </a:cubicBezTo>
                <a:cubicBezTo>
                  <a:pt x="4634526" y="718327"/>
                  <a:pt x="4653952" y="882100"/>
                  <a:pt x="4649023" y="1121346"/>
                </a:cubicBezTo>
                <a:cubicBezTo>
                  <a:pt x="4644094" y="1360592"/>
                  <a:pt x="4636332" y="1472270"/>
                  <a:pt x="4649023" y="1590314"/>
                </a:cubicBezTo>
                <a:cubicBezTo>
                  <a:pt x="4661714" y="1708358"/>
                  <a:pt x="4664842" y="2007898"/>
                  <a:pt x="4649023" y="2152044"/>
                </a:cubicBezTo>
                <a:cubicBezTo>
                  <a:pt x="4585374" y="2434160"/>
                  <a:pt x="4338669" y="2728702"/>
                  <a:pt x="4043026" y="2758041"/>
                </a:cubicBezTo>
                <a:cubicBezTo>
                  <a:pt x="3819236" y="2778123"/>
                  <a:pt x="3633986" y="2737027"/>
                  <a:pt x="3424361" y="2758041"/>
                </a:cubicBezTo>
                <a:cubicBezTo>
                  <a:pt x="3214736" y="2779055"/>
                  <a:pt x="2969048" y="2762809"/>
                  <a:pt x="2840066" y="2758041"/>
                </a:cubicBezTo>
                <a:cubicBezTo>
                  <a:pt x="2711085" y="2753273"/>
                  <a:pt x="2347683" y="2768708"/>
                  <a:pt x="2221401" y="2758041"/>
                </a:cubicBezTo>
                <a:cubicBezTo>
                  <a:pt x="2095119" y="2747374"/>
                  <a:pt x="1734178" y="2742949"/>
                  <a:pt x="1499625" y="2758041"/>
                </a:cubicBezTo>
                <a:cubicBezTo>
                  <a:pt x="1265072" y="2773133"/>
                  <a:pt x="976066" y="2740995"/>
                  <a:pt x="605997" y="2758041"/>
                </a:cubicBezTo>
                <a:cubicBezTo>
                  <a:pt x="306831" y="2777276"/>
                  <a:pt x="65063" y="2492390"/>
                  <a:pt x="0" y="2152044"/>
                </a:cubicBezTo>
                <a:cubicBezTo>
                  <a:pt x="4864" y="2041163"/>
                  <a:pt x="21748" y="1867214"/>
                  <a:pt x="0" y="1683076"/>
                </a:cubicBezTo>
                <a:cubicBezTo>
                  <a:pt x="-21748" y="1498938"/>
                  <a:pt x="8363" y="1395919"/>
                  <a:pt x="0" y="1214109"/>
                </a:cubicBezTo>
                <a:cubicBezTo>
                  <a:pt x="-8363" y="1032299"/>
                  <a:pt x="17452" y="809843"/>
                  <a:pt x="0" y="605997"/>
                </a:cubicBezTo>
                <a:close/>
              </a:path>
              <a:path w="4649023" h="2758041" stroke="0" extrusionOk="0">
                <a:moveTo>
                  <a:pt x="0" y="605997"/>
                </a:moveTo>
                <a:cubicBezTo>
                  <a:pt x="5366" y="263939"/>
                  <a:pt x="246476" y="-67887"/>
                  <a:pt x="605997" y="0"/>
                </a:cubicBezTo>
                <a:cubicBezTo>
                  <a:pt x="759251" y="30427"/>
                  <a:pt x="977294" y="17075"/>
                  <a:pt x="1259033" y="0"/>
                </a:cubicBezTo>
                <a:cubicBezTo>
                  <a:pt x="1540772" y="-17075"/>
                  <a:pt x="1613299" y="-25624"/>
                  <a:pt x="1946438" y="0"/>
                </a:cubicBezTo>
                <a:cubicBezTo>
                  <a:pt x="2279578" y="25624"/>
                  <a:pt x="2327064" y="5924"/>
                  <a:pt x="2702585" y="0"/>
                </a:cubicBezTo>
                <a:cubicBezTo>
                  <a:pt x="3078106" y="-5924"/>
                  <a:pt x="3113756" y="8413"/>
                  <a:pt x="3458731" y="0"/>
                </a:cubicBezTo>
                <a:cubicBezTo>
                  <a:pt x="3803706" y="-8413"/>
                  <a:pt x="3866443" y="-10356"/>
                  <a:pt x="4043026" y="0"/>
                </a:cubicBezTo>
                <a:cubicBezTo>
                  <a:pt x="4386743" y="-63723"/>
                  <a:pt x="4640603" y="302189"/>
                  <a:pt x="4649023" y="605997"/>
                </a:cubicBezTo>
                <a:cubicBezTo>
                  <a:pt x="4673179" y="738161"/>
                  <a:pt x="4658624" y="896772"/>
                  <a:pt x="4649023" y="1105886"/>
                </a:cubicBezTo>
                <a:cubicBezTo>
                  <a:pt x="4639422" y="1315000"/>
                  <a:pt x="4629750" y="1424555"/>
                  <a:pt x="4649023" y="1574853"/>
                </a:cubicBezTo>
                <a:cubicBezTo>
                  <a:pt x="4668296" y="1725151"/>
                  <a:pt x="4672218" y="1983179"/>
                  <a:pt x="4649023" y="2152044"/>
                </a:cubicBezTo>
                <a:cubicBezTo>
                  <a:pt x="4618402" y="2454180"/>
                  <a:pt x="4412762" y="2788783"/>
                  <a:pt x="4043026" y="2758041"/>
                </a:cubicBezTo>
                <a:cubicBezTo>
                  <a:pt x="3896228" y="2747526"/>
                  <a:pt x="3578208" y="2785829"/>
                  <a:pt x="3424361" y="2758041"/>
                </a:cubicBezTo>
                <a:cubicBezTo>
                  <a:pt x="3270514" y="2730253"/>
                  <a:pt x="3011171" y="2730980"/>
                  <a:pt x="2771325" y="2758041"/>
                </a:cubicBezTo>
                <a:cubicBezTo>
                  <a:pt x="2531479" y="2785102"/>
                  <a:pt x="2403434" y="2766392"/>
                  <a:pt x="2049549" y="2758041"/>
                </a:cubicBezTo>
                <a:cubicBezTo>
                  <a:pt x="1695664" y="2749690"/>
                  <a:pt x="1681598" y="2761996"/>
                  <a:pt x="1465254" y="2758041"/>
                </a:cubicBezTo>
                <a:cubicBezTo>
                  <a:pt x="1248911" y="2754086"/>
                  <a:pt x="983342" y="2749065"/>
                  <a:pt x="605997" y="2758041"/>
                </a:cubicBezTo>
                <a:cubicBezTo>
                  <a:pt x="254293" y="2727105"/>
                  <a:pt x="21692" y="2490566"/>
                  <a:pt x="0" y="2152044"/>
                </a:cubicBezTo>
                <a:cubicBezTo>
                  <a:pt x="-8816" y="1973301"/>
                  <a:pt x="12482" y="1821503"/>
                  <a:pt x="0" y="1667616"/>
                </a:cubicBezTo>
                <a:cubicBezTo>
                  <a:pt x="-12482" y="1513729"/>
                  <a:pt x="14129" y="1301162"/>
                  <a:pt x="0" y="1121346"/>
                </a:cubicBezTo>
                <a:cubicBezTo>
                  <a:pt x="-14129" y="941530"/>
                  <a:pt x="6182" y="825432"/>
                  <a:pt x="0" y="605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63826541">
                  <a:custGeom>
                    <a:avLst/>
                    <a:gdLst>
                      <a:gd name="connsiteX0" fmla="*/ 0 w 2794935"/>
                      <a:gd name="connsiteY0" fmla="*/ 211727 h 963625"/>
                      <a:gd name="connsiteX1" fmla="*/ 364317 w 2794935"/>
                      <a:gd name="connsiteY1" fmla="*/ 0 h 963625"/>
                      <a:gd name="connsiteX2" fmla="*/ 777577 w 2794935"/>
                      <a:gd name="connsiteY2" fmla="*/ 0 h 963625"/>
                      <a:gd name="connsiteX3" fmla="*/ 1190837 w 2794935"/>
                      <a:gd name="connsiteY3" fmla="*/ 0 h 963625"/>
                      <a:gd name="connsiteX4" fmla="*/ 1542108 w 2794935"/>
                      <a:gd name="connsiteY4" fmla="*/ 0 h 963625"/>
                      <a:gd name="connsiteX5" fmla="*/ 1914042 w 2794935"/>
                      <a:gd name="connsiteY5" fmla="*/ 0 h 963625"/>
                      <a:gd name="connsiteX6" fmla="*/ 2430617 w 2794935"/>
                      <a:gd name="connsiteY6" fmla="*/ 0 h 963625"/>
                      <a:gd name="connsiteX7" fmla="*/ 2794935 w 2794935"/>
                      <a:gd name="connsiteY7" fmla="*/ 211727 h 963625"/>
                      <a:gd name="connsiteX8" fmla="*/ 2794935 w 2794935"/>
                      <a:gd name="connsiteY8" fmla="*/ 391784 h 963625"/>
                      <a:gd name="connsiteX9" fmla="*/ 2794935 w 2794935"/>
                      <a:gd name="connsiteY9" fmla="*/ 555635 h 963625"/>
                      <a:gd name="connsiteX10" fmla="*/ 2794935 w 2794935"/>
                      <a:gd name="connsiteY10" fmla="*/ 751897 h 963625"/>
                      <a:gd name="connsiteX11" fmla="*/ 2430617 w 2794935"/>
                      <a:gd name="connsiteY11" fmla="*/ 963625 h 963625"/>
                      <a:gd name="connsiteX12" fmla="*/ 2058683 w 2794935"/>
                      <a:gd name="connsiteY12" fmla="*/ 963625 h 963625"/>
                      <a:gd name="connsiteX13" fmla="*/ 1707412 w 2794935"/>
                      <a:gd name="connsiteY13" fmla="*/ 963625 h 963625"/>
                      <a:gd name="connsiteX14" fmla="*/ 1335478 w 2794935"/>
                      <a:gd name="connsiteY14" fmla="*/ 963625 h 963625"/>
                      <a:gd name="connsiteX15" fmla="*/ 901555 w 2794935"/>
                      <a:gd name="connsiteY15" fmla="*/ 963625 h 963625"/>
                      <a:gd name="connsiteX16" fmla="*/ 364317 w 2794935"/>
                      <a:gd name="connsiteY16" fmla="*/ 963625 h 963625"/>
                      <a:gd name="connsiteX17" fmla="*/ 0 w 2794935"/>
                      <a:gd name="connsiteY17" fmla="*/ 751897 h 963625"/>
                      <a:gd name="connsiteX18" fmla="*/ 0 w 2794935"/>
                      <a:gd name="connsiteY18" fmla="*/ 588045 h 963625"/>
                      <a:gd name="connsiteX19" fmla="*/ 0 w 2794935"/>
                      <a:gd name="connsiteY19" fmla="*/ 424194 h 963625"/>
                      <a:gd name="connsiteX20" fmla="*/ 0 w 2794935"/>
                      <a:gd name="connsiteY20" fmla="*/ 211727 h 963625"/>
                      <a:gd name="connsiteX0" fmla="*/ 0 w 2794935"/>
                      <a:gd name="connsiteY0" fmla="*/ 211727 h 963625"/>
                      <a:gd name="connsiteX1" fmla="*/ 364317 w 2794935"/>
                      <a:gd name="connsiteY1" fmla="*/ 0 h 963625"/>
                      <a:gd name="connsiteX2" fmla="*/ 756915 w 2794935"/>
                      <a:gd name="connsiteY2" fmla="*/ 0 h 963625"/>
                      <a:gd name="connsiteX3" fmla="*/ 1170174 w 2794935"/>
                      <a:gd name="connsiteY3" fmla="*/ 0 h 963625"/>
                      <a:gd name="connsiteX4" fmla="*/ 1624760 w 2794935"/>
                      <a:gd name="connsiteY4" fmla="*/ 0 h 963625"/>
                      <a:gd name="connsiteX5" fmla="*/ 2079346 w 2794935"/>
                      <a:gd name="connsiteY5" fmla="*/ 0 h 963625"/>
                      <a:gd name="connsiteX6" fmla="*/ 2430617 w 2794935"/>
                      <a:gd name="connsiteY6" fmla="*/ 0 h 963625"/>
                      <a:gd name="connsiteX7" fmla="*/ 2794935 w 2794935"/>
                      <a:gd name="connsiteY7" fmla="*/ 211727 h 963625"/>
                      <a:gd name="connsiteX8" fmla="*/ 2794935 w 2794935"/>
                      <a:gd name="connsiteY8" fmla="*/ 386382 h 963625"/>
                      <a:gd name="connsiteX9" fmla="*/ 2794935 w 2794935"/>
                      <a:gd name="connsiteY9" fmla="*/ 550233 h 963625"/>
                      <a:gd name="connsiteX10" fmla="*/ 2794935 w 2794935"/>
                      <a:gd name="connsiteY10" fmla="*/ 751897 h 963625"/>
                      <a:gd name="connsiteX11" fmla="*/ 2430617 w 2794935"/>
                      <a:gd name="connsiteY11" fmla="*/ 963625 h 963625"/>
                      <a:gd name="connsiteX12" fmla="*/ 2058683 w 2794935"/>
                      <a:gd name="connsiteY12" fmla="*/ 963625 h 963625"/>
                      <a:gd name="connsiteX13" fmla="*/ 1666086 w 2794935"/>
                      <a:gd name="connsiteY13" fmla="*/ 963625 h 963625"/>
                      <a:gd name="connsiteX14" fmla="*/ 1232163 w 2794935"/>
                      <a:gd name="connsiteY14" fmla="*/ 963625 h 963625"/>
                      <a:gd name="connsiteX15" fmla="*/ 880892 w 2794935"/>
                      <a:gd name="connsiteY15" fmla="*/ 963625 h 963625"/>
                      <a:gd name="connsiteX16" fmla="*/ 364317 w 2794935"/>
                      <a:gd name="connsiteY16" fmla="*/ 963625 h 963625"/>
                      <a:gd name="connsiteX17" fmla="*/ 0 w 2794935"/>
                      <a:gd name="connsiteY17" fmla="*/ 751897 h 963625"/>
                      <a:gd name="connsiteX18" fmla="*/ 0 w 2794935"/>
                      <a:gd name="connsiteY18" fmla="*/ 582644 h 963625"/>
                      <a:gd name="connsiteX19" fmla="*/ 0 w 2794935"/>
                      <a:gd name="connsiteY19" fmla="*/ 391784 h 963625"/>
                      <a:gd name="connsiteX20" fmla="*/ 0 w 2794935"/>
                      <a:gd name="connsiteY20" fmla="*/ 211727 h 96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794935" h="963625" fill="none" extrusionOk="0">
                        <a:moveTo>
                          <a:pt x="0" y="211727"/>
                        </a:moveTo>
                        <a:cubicBezTo>
                          <a:pt x="-33063" y="82494"/>
                          <a:pt x="145621" y="-2682"/>
                          <a:pt x="364317" y="0"/>
                        </a:cubicBezTo>
                        <a:cubicBezTo>
                          <a:pt x="548228" y="13113"/>
                          <a:pt x="624384" y="22331"/>
                          <a:pt x="777577" y="0"/>
                        </a:cubicBezTo>
                        <a:cubicBezTo>
                          <a:pt x="935112" y="-3694"/>
                          <a:pt x="986901" y="2196"/>
                          <a:pt x="1190837" y="0"/>
                        </a:cubicBezTo>
                        <a:cubicBezTo>
                          <a:pt x="1390012" y="3505"/>
                          <a:pt x="1470408" y="4024"/>
                          <a:pt x="1542108" y="0"/>
                        </a:cubicBezTo>
                        <a:cubicBezTo>
                          <a:pt x="1710278" y="-15038"/>
                          <a:pt x="1735765" y="6087"/>
                          <a:pt x="1914042" y="0"/>
                        </a:cubicBezTo>
                        <a:cubicBezTo>
                          <a:pt x="2107243" y="-4628"/>
                          <a:pt x="2184763" y="-2867"/>
                          <a:pt x="2430617" y="0"/>
                        </a:cubicBezTo>
                        <a:cubicBezTo>
                          <a:pt x="2612335" y="12127"/>
                          <a:pt x="2829816" y="102806"/>
                          <a:pt x="2794935" y="211727"/>
                        </a:cubicBezTo>
                        <a:cubicBezTo>
                          <a:pt x="2779523" y="245942"/>
                          <a:pt x="2804280" y="307263"/>
                          <a:pt x="2794935" y="391784"/>
                        </a:cubicBezTo>
                        <a:cubicBezTo>
                          <a:pt x="2799822" y="471391"/>
                          <a:pt x="2783624" y="510193"/>
                          <a:pt x="2794935" y="555635"/>
                        </a:cubicBezTo>
                        <a:cubicBezTo>
                          <a:pt x="2805553" y="587000"/>
                          <a:pt x="2812525" y="703938"/>
                          <a:pt x="2794935" y="751897"/>
                        </a:cubicBezTo>
                        <a:cubicBezTo>
                          <a:pt x="2768929" y="839223"/>
                          <a:pt x="2614543" y="951960"/>
                          <a:pt x="2430617" y="963625"/>
                        </a:cubicBezTo>
                        <a:cubicBezTo>
                          <a:pt x="2285020" y="961789"/>
                          <a:pt x="2178874" y="966696"/>
                          <a:pt x="2058683" y="963625"/>
                        </a:cubicBezTo>
                        <a:cubicBezTo>
                          <a:pt x="1915182" y="978705"/>
                          <a:pt x="1786304" y="980225"/>
                          <a:pt x="1707412" y="963625"/>
                        </a:cubicBezTo>
                        <a:cubicBezTo>
                          <a:pt x="1623601" y="976771"/>
                          <a:pt x="1414704" y="982484"/>
                          <a:pt x="1335478" y="963625"/>
                        </a:cubicBezTo>
                        <a:cubicBezTo>
                          <a:pt x="1282802" y="969417"/>
                          <a:pt x="1017919" y="939233"/>
                          <a:pt x="901555" y="963625"/>
                        </a:cubicBezTo>
                        <a:cubicBezTo>
                          <a:pt x="754943" y="986072"/>
                          <a:pt x="557799" y="965530"/>
                          <a:pt x="364317" y="963625"/>
                        </a:cubicBezTo>
                        <a:cubicBezTo>
                          <a:pt x="167168" y="966918"/>
                          <a:pt x="54949" y="893951"/>
                          <a:pt x="0" y="751897"/>
                        </a:cubicBezTo>
                        <a:cubicBezTo>
                          <a:pt x="-9607" y="708198"/>
                          <a:pt x="10852" y="652847"/>
                          <a:pt x="0" y="588045"/>
                        </a:cubicBezTo>
                        <a:cubicBezTo>
                          <a:pt x="-19057" y="527104"/>
                          <a:pt x="5730" y="494950"/>
                          <a:pt x="0" y="424194"/>
                        </a:cubicBezTo>
                        <a:cubicBezTo>
                          <a:pt x="11078" y="363370"/>
                          <a:pt x="18258" y="279319"/>
                          <a:pt x="0" y="211727"/>
                        </a:cubicBezTo>
                        <a:close/>
                      </a:path>
                      <a:path w="2794935" h="963625" stroke="0" extrusionOk="0">
                        <a:moveTo>
                          <a:pt x="0" y="211727"/>
                        </a:moveTo>
                        <a:cubicBezTo>
                          <a:pt x="7542" y="108346"/>
                          <a:pt x="156661" y="-22120"/>
                          <a:pt x="364317" y="0"/>
                        </a:cubicBezTo>
                        <a:cubicBezTo>
                          <a:pt x="458493" y="5266"/>
                          <a:pt x="607125" y="-7589"/>
                          <a:pt x="756915" y="0"/>
                        </a:cubicBezTo>
                        <a:cubicBezTo>
                          <a:pt x="927463" y="-3588"/>
                          <a:pt x="967242" y="-15461"/>
                          <a:pt x="1170174" y="0"/>
                        </a:cubicBezTo>
                        <a:cubicBezTo>
                          <a:pt x="1372631" y="8591"/>
                          <a:pt x="1400545" y="7724"/>
                          <a:pt x="1624760" y="0"/>
                        </a:cubicBezTo>
                        <a:cubicBezTo>
                          <a:pt x="1852288" y="-175"/>
                          <a:pt x="1867481" y="4395"/>
                          <a:pt x="2079346" y="0"/>
                        </a:cubicBezTo>
                        <a:cubicBezTo>
                          <a:pt x="2282489" y="-6537"/>
                          <a:pt x="2321130" y="-7349"/>
                          <a:pt x="2430617" y="0"/>
                        </a:cubicBezTo>
                        <a:cubicBezTo>
                          <a:pt x="2617867" y="-11448"/>
                          <a:pt x="2775656" y="91229"/>
                          <a:pt x="2794935" y="211727"/>
                        </a:cubicBezTo>
                        <a:cubicBezTo>
                          <a:pt x="2816832" y="269801"/>
                          <a:pt x="2800754" y="319516"/>
                          <a:pt x="2794935" y="386382"/>
                        </a:cubicBezTo>
                        <a:cubicBezTo>
                          <a:pt x="2785706" y="455777"/>
                          <a:pt x="2784015" y="496043"/>
                          <a:pt x="2794935" y="550233"/>
                        </a:cubicBezTo>
                        <a:cubicBezTo>
                          <a:pt x="2802860" y="614863"/>
                          <a:pt x="2815888" y="699791"/>
                          <a:pt x="2794935" y="751897"/>
                        </a:cubicBezTo>
                        <a:cubicBezTo>
                          <a:pt x="2792914" y="875362"/>
                          <a:pt x="2671259" y="946076"/>
                          <a:pt x="2430617" y="963625"/>
                        </a:cubicBezTo>
                        <a:cubicBezTo>
                          <a:pt x="2346197" y="965924"/>
                          <a:pt x="2169179" y="974577"/>
                          <a:pt x="2058683" y="963625"/>
                        </a:cubicBezTo>
                        <a:cubicBezTo>
                          <a:pt x="1950121" y="923486"/>
                          <a:pt x="1813177" y="920166"/>
                          <a:pt x="1666086" y="963625"/>
                        </a:cubicBezTo>
                        <a:cubicBezTo>
                          <a:pt x="1519889" y="978978"/>
                          <a:pt x="1445583" y="974953"/>
                          <a:pt x="1232163" y="963625"/>
                        </a:cubicBezTo>
                        <a:cubicBezTo>
                          <a:pt x="1019177" y="962035"/>
                          <a:pt x="1011193" y="966796"/>
                          <a:pt x="880892" y="963625"/>
                        </a:cubicBezTo>
                        <a:cubicBezTo>
                          <a:pt x="748539" y="967164"/>
                          <a:pt x="575531" y="957908"/>
                          <a:pt x="364317" y="963625"/>
                        </a:cubicBezTo>
                        <a:cubicBezTo>
                          <a:pt x="132828" y="966487"/>
                          <a:pt x="6382" y="861503"/>
                          <a:pt x="0" y="751897"/>
                        </a:cubicBezTo>
                        <a:cubicBezTo>
                          <a:pt x="-13015" y="689255"/>
                          <a:pt x="8074" y="645861"/>
                          <a:pt x="0" y="582644"/>
                        </a:cubicBezTo>
                        <a:cubicBezTo>
                          <a:pt x="1728" y="533489"/>
                          <a:pt x="6487" y="446142"/>
                          <a:pt x="0" y="391784"/>
                        </a:cubicBezTo>
                        <a:cubicBezTo>
                          <a:pt x="-9992" y="328366"/>
                          <a:pt x="2998" y="289540"/>
                          <a:pt x="0" y="211727"/>
                        </a:cubicBezTo>
                        <a:close/>
                      </a:path>
                      <a:path w="2794935" h="963625" fill="none" stroke="0" extrusionOk="0">
                        <a:moveTo>
                          <a:pt x="0" y="211727"/>
                        </a:moveTo>
                        <a:cubicBezTo>
                          <a:pt x="-25535" y="68405"/>
                          <a:pt x="140436" y="-30191"/>
                          <a:pt x="364317" y="0"/>
                        </a:cubicBezTo>
                        <a:cubicBezTo>
                          <a:pt x="525250" y="20784"/>
                          <a:pt x="630304" y="-2383"/>
                          <a:pt x="777577" y="0"/>
                        </a:cubicBezTo>
                        <a:cubicBezTo>
                          <a:pt x="907819" y="-2965"/>
                          <a:pt x="983905" y="4665"/>
                          <a:pt x="1190837" y="0"/>
                        </a:cubicBezTo>
                        <a:cubicBezTo>
                          <a:pt x="1388032" y="-7210"/>
                          <a:pt x="1449505" y="8799"/>
                          <a:pt x="1542108" y="0"/>
                        </a:cubicBezTo>
                        <a:cubicBezTo>
                          <a:pt x="1668286" y="5348"/>
                          <a:pt x="1769977" y="-16750"/>
                          <a:pt x="1914042" y="0"/>
                        </a:cubicBezTo>
                        <a:cubicBezTo>
                          <a:pt x="2092611" y="-9605"/>
                          <a:pt x="2176498" y="34092"/>
                          <a:pt x="2430617" y="0"/>
                        </a:cubicBezTo>
                        <a:cubicBezTo>
                          <a:pt x="2611765" y="295"/>
                          <a:pt x="2841953" y="124626"/>
                          <a:pt x="2794935" y="211727"/>
                        </a:cubicBezTo>
                        <a:cubicBezTo>
                          <a:pt x="2778024" y="247075"/>
                          <a:pt x="2797812" y="296857"/>
                          <a:pt x="2794935" y="391784"/>
                        </a:cubicBezTo>
                        <a:cubicBezTo>
                          <a:pt x="2789844" y="483884"/>
                          <a:pt x="2788715" y="521432"/>
                          <a:pt x="2794935" y="555635"/>
                        </a:cubicBezTo>
                        <a:cubicBezTo>
                          <a:pt x="2797804" y="590359"/>
                          <a:pt x="2801146" y="710495"/>
                          <a:pt x="2794935" y="751897"/>
                        </a:cubicBezTo>
                        <a:cubicBezTo>
                          <a:pt x="2752786" y="833214"/>
                          <a:pt x="2604172" y="977375"/>
                          <a:pt x="2430617" y="963625"/>
                        </a:cubicBezTo>
                        <a:cubicBezTo>
                          <a:pt x="2297787" y="960562"/>
                          <a:pt x="2185361" y="953218"/>
                          <a:pt x="2058683" y="963625"/>
                        </a:cubicBezTo>
                        <a:cubicBezTo>
                          <a:pt x="1932445" y="957119"/>
                          <a:pt x="1785266" y="959982"/>
                          <a:pt x="1707412" y="963625"/>
                        </a:cubicBezTo>
                        <a:cubicBezTo>
                          <a:pt x="1630999" y="958004"/>
                          <a:pt x="1405288" y="965916"/>
                          <a:pt x="1335478" y="963625"/>
                        </a:cubicBezTo>
                        <a:cubicBezTo>
                          <a:pt x="1249426" y="941482"/>
                          <a:pt x="1057232" y="960947"/>
                          <a:pt x="901555" y="963625"/>
                        </a:cubicBezTo>
                        <a:cubicBezTo>
                          <a:pt x="742017" y="972670"/>
                          <a:pt x="587327" y="979113"/>
                          <a:pt x="364317" y="963625"/>
                        </a:cubicBezTo>
                        <a:cubicBezTo>
                          <a:pt x="168816" y="946954"/>
                          <a:pt x="21592" y="851209"/>
                          <a:pt x="0" y="751897"/>
                        </a:cubicBezTo>
                        <a:cubicBezTo>
                          <a:pt x="-6702" y="724450"/>
                          <a:pt x="15156" y="641160"/>
                          <a:pt x="0" y="588045"/>
                        </a:cubicBezTo>
                        <a:cubicBezTo>
                          <a:pt x="-17785" y="528534"/>
                          <a:pt x="728" y="478776"/>
                          <a:pt x="0" y="424194"/>
                        </a:cubicBezTo>
                        <a:cubicBezTo>
                          <a:pt x="-5984" y="356861"/>
                          <a:pt x="15249" y="283926"/>
                          <a:pt x="0" y="211727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Ciel Cucho" pitchFamily="50" charset="0"/>
              <a:ea typeface="+mn-ea"/>
              <a:cs typeface="iCiel Cucho" pitchFamily="50" charset="0"/>
            </a:endParaRPr>
          </a:p>
        </p:txBody>
      </p:sp>
      <p:sp>
        <p:nvSpPr>
          <p:cNvPr id="22" name="Google Shape;5447;p37">
            <a:extLst>
              <a:ext uri="{FF2B5EF4-FFF2-40B4-BE49-F238E27FC236}">
                <a16:creationId xmlns="" xmlns:a16="http://schemas.microsoft.com/office/drawing/2014/main" id="{87F32ED8-38F6-4A26-A082-42AC4BF18AA5}"/>
              </a:ext>
            </a:extLst>
          </p:cNvPr>
          <p:cNvSpPr txBox="1">
            <a:spLocks/>
          </p:cNvSpPr>
          <p:nvPr/>
        </p:nvSpPr>
        <p:spPr>
          <a:xfrm>
            <a:off x="3045476" y="948391"/>
            <a:ext cx="1823704" cy="9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5877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DABA8A-0F98-4D28-A865-E2F51B8C1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38" b="97160" l="9132" r="97605">
                        <a14:foregroundMark x1="48054" y1="8520" x2="43713" y2="9716"/>
                        <a14:foregroundMark x1="50000" y1="4634" x2="44311" y2="5531"/>
                        <a14:foregroundMark x1="57934" y1="3438" x2="57335" y2="6876"/>
                        <a14:foregroundMark x1="40269" y1="31988" x2="38473" y2="33333"/>
                        <a14:foregroundMark x1="46407" y1="41256" x2="45958" y2="47833"/>
                        <a14:foregroundMark x1="45509" y1="41854" x2="51198" y2="54260"/>
                        <a14:foregroundMark x1="42665" y1="44096" x2="47455" y2="51570"/>
                        <a14:foregroundMark x1="47455" y1="51570" x2="43413" y2="47683"/>
                        <a14:foregroundMark x1="50449" y1="39462" x2="52545" y2="51570"/>
                        <a14:foregroundMark x1="52545" y1="51570" x2="52545" y2="50224"/>
                        <a14:foregroundMark x1="55838" y1="37668" x2="49551" y2="48879"/>
                        <a14:foregroundMark x1="49551" y1="48879" x2="41018" y2="50523"/>
                        <a14:foregroundMark x1="41018" y1="50523" x2="47904" y2="53363"/>
                        <a14:foregroundMark x1="9431" y1="76831" x2="9581" y2="81166"/>
                        <a14:foregroundMark x1="42066" y1="88341" x2="49401" y2="90135"/>
                        <a14:foregroundMark x1="49401" y1="90135" x2="57036" y2="88939"/>
                        <a14:foregroundMark x1="57036" y1="88939" x2="57335" y2="88640"/>
                        <a14:foregroundMark x1="38174" y1="92078" x2="30389" y2="91480"/>
                        <a14:foregroundMark x1="30389" y1="91480" x2="33383" y2="93572"/>
                        <a14:foregroundMark x1="35180" y1="96562" x2="35329" y2="97309"/>
                        <a14:foregroundMark x1="44311" y1="94768" x2="44611" y2="94469"/>
                        <a14:foregroundMark x1="42964" y1="94619" x2="43413" y2="95067"/>
                        <a14:foregroundMark x1="90269" y1="47683" x2="91168" y2="56353"/>
                        <a14:foregroundMark x1="91168" y1="56353" x2="89371" y2="63677"/>
                        <a14:foregroundMark x1="90419" y1="42451" x2="89371" y2="43348"/>
                        <a14:foregroundMark x1="94162" y1="44395" x2="97605" y2="4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60738">
            <a:off x="10665645" y="1246177"/>
            <a:ext cx="1678390" cy="1680903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167A90F8-5A4F-4B09-9343-014300E7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16" y="-20012"/>
            <a:ext cx="1088136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u="sng" kern="0" dirty="0" err="1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Gợi</a:t>
            </a:r>
            <a:r>
              <a:rPr lang="en-US" sz="4000" b="1" u="sng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ý</a:t>
            </a:r>
          </a:p>
          <a:p>
            <a:pPr algn="just" eaLnBrk="1" hangingPunct="1">
              <a:defRPr/>
            </a:pP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a.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thể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tả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: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lớp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phố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làng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hoặc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gặp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nơi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cộng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.</a:t>
            </a:r>
          </a:p>
          <a:p>
            <a:pPr algn="just">
              <a:defRPr/>
            </a:pP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-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trai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gái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hoặc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,...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="" xmlns:a16="http://schemas.microsoft.com/office/drawing/2014/main" id="{B50CAD28-99FB-4CCC-83EF-E367736B6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16" y="2657644"/>
            <a:ext cx="110215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b. Khi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,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em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có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thể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ngoại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hình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rồi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hoạt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động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,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cũng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có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thể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kết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hợp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ngoại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hình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lẫn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hoạt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động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nhưng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phải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chú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trọng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hoạt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động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là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nội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dung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chính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của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bài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.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="" xmlns:a16="http://schemas.microsoft.com/office/drawing/2014/main" id="{CF93A8B4-8573-4188-A486-BE005A0CA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28" y="4005580"/>
            <a:ext cx="11128248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1" i="0" u="none" strike="noStrike" kern="0" cap="none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9pPr>
          </a:lstStyle>
          <a:p>
            <a:r>
              <a:rPr lang="en-US" altLang="en-US" dirty="0"/>
              <a:t>c. </a:t>
            </a:r>
            <a:r>
              <a:rPr lang="en-US" altLang="en-US" dirty="0" err="1"/>
              <a:t>Hoạt</a:t>
            </a:r>
            <a:r>
              <a:rPr lang="en-US" altLang="en-US" dirty="0"/>
              <a:t> </a:t>
            </a:r>
            <a:r>
              <a:rPr lang="en-US" altLang="en-US" dirty="0" err="1"/>
              <a:t>động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bạn</a:t>
            </a:r>
            <a:r>
              <a:rPr lang="en-US" altLang="en-US" dirty="0"/>
              <a:t> </a:t>
            </a:r>
            <a:r>
              <a:rPr lang="en-US" altLang="en-US" dirty="0" err="1"/>
              <a:t>nhỏ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thể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: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tập</a:t>
            </a:r>
            <a:r>
              <a:rPr lang="en-US" altLang="en-US" dirty="0"/>
              <a:t>, </a:t>
            </a:r>
            <a:r>
              <a:rPr lang="en-US" altLang="en-US" dirty="0" err="1"/>
              <a:t>vui</a:t>
            </a:r>
            <a:r>
              <a:rPr lang="en-US" altLang="en-US" dirty="0"/>
              <a:t> </a:t>
            </a:r>
            <a:r>
              <a:rPr lang="en-US" altLang="en-US" dirty="0" err="1"/>
              <a:t>chơi</a:t>
            </a:r>
            <a:r>
              <a:rPr lang="en-US" altLang="en-US" dirty="0"/>
              <a:t>, </a:t>
            </a:r>
            <a:r>
              <a:rPr lang="en-US" altLang="en-US" dirty="0" err="1"/>
              <a:t>làm</a:t>
            </a:r>
            <a:r>
              <a:rPr lang="en-US" altLang="en-US" dirty="0"/>
              <a:t> </a:t>
            </a:r>
            <a:r>
              <a:rPr lang="en-US" altLang="en-US" dirty="0" err="1"/>
              <a:t>việc</a:t>
            </a:r>
            <a:r>
              <a:rPr lang="en-US" altLang="en-US" dirty="0"/>
              <a:t> </a:t>
            </a:r>
            <a:r>
              <a:rPr lang="en-US" altLang="en-US" dirty="0" err="1"/>
              <a:t>giúp</a:t>
            </a:r>
            <a:r>
              <a:rPr lang="en-US" altLang="en-US" dirty="0"/>
              <a:t> </a:t>
            </a:r>
            <a:r>
              <a:rPr lang="en-US" altLang="en-US" dirty="0" err="1"/>
              <a:t>đỡ</a:t>
            </a:r>
            <a:r>
              <a:rPr lang="en-US" altLang="en-US" dirty="0"/>
              <a:t> </a:t>
            </a:r>
            <a:r>
              <a:rPr lang="en-US" altLang="en-US" dirty="0" err="1"/>
              <a:t>gia</a:t>
            </a:r>
            <a:r>
              <a:rPr lang="en-US" altLang="en-US" dirty="0"/>
              <a:t> </a:t>
            </a:r>
            <a:r>
              <a:rPr lang="en-US" altLang="en-US" dirty="0" err="1"/>
              <a:t>đình</a:t>
            </a:r>
            <a:r>
              <a:rPr lang="en-US" altLang="en-US" dirty="0"/>
              <a:t>,... </a:t>
            </a:r>
            <a:r>
              <a:rPr lang="en-US" altLang="en-US" dirty="0" err="1"/>
              <a:t>Còn</a:t>
            </a:r>
            <a:r>
              <a:rPr lang="en-US" altLang="en-US" dirty="0"/>
              <a:t> </a:t>
            </a:r>
            <a:r>
              <a:rPr lang="en-US" altLang="en-US" dirty="0" err="1"/>
              <a:t>hoạt</a:t>
            </a:r>
            <a:r>
              <a:rPr lang="en-US" altLang="en-US" dirty="0"/>
              <a:t> </a:t>
            </a:r>
            <a:r>
              <a:rPr lang="en-US" altLang="en-US" dirty="0" err="1"/>
              <a:t>động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bé</a:t>
            </a:r>
            <a:r>
              <a:rPr lang="en-US" altLang="en-US" dirty="0"/>
              <a:t> ở </a:t>
            </a:r>
            <a:r>
              <a:rPr lang="en-US" altLang="en-US" dirty="0" err="1"/>
              <a:t>tuổi</a:t>
            </a:r>
            <a:r>
              <a:rPr lang="en-US" altLang="en-US" dirty="0"/>
              <a:t>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đi</a:t>
            </a:r>
            <a:r>
              <a:rPr lang="en-US" altLang="en-US" dirty="0"/>
              <a:t>,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nói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thể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: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đi</a:t>
            </a:r>
            <a:r>
              <a:rPr lang="en-US" altLang="en-US" dirty="0"/>
              <a:t>,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nói</a:t>
            </a:r>
            <a:r>
              <a:rPr lang="en-US" altLang="en-US" dirty="0"/>
              <a:t>, </a:t>
            </a:r>
            <a:r>
              <a:rPr lang="en-US" altLang="en-US" dirty="0" err="1"/>
              <a:t>ăn</a:t>
            </a:r>
            <a:r>
              <a:rPr lang="en-US" altLang="en-US" dirty="0"/>
              <a:t> </a:t>
            </a:r>
            <a:r>
              <a:rPr lang="en-US" altLang="en-US" dirty="0" err="1"/>
              <a:t>uống</a:t>
            </a:r>
            <a:r>
              <a:rPr lang="en-US" altLang="en-US" dirty="0"/>
              <a:t>, </a:t>
            </a:r>
            <a:r>
              <a:rPr lang="en-US" altLang="en-US" dirty="0" err="1"/>
              <a:t>chơi</a:t>
            </a:r>
            <a:r>
              <a:rPr lang="en-US" altLang="en-US" dirty="0"/>
              <a:t> </a:t>
            </a:r>
            <a:r>
              <a:rPr lang="en-US" altLang="en-US" dirty="0" err="1"/>
              <a:t>nghịch</a:t>
            </a:r>
            <a:r>
              <a:rPr lang="en-US" altLang="en-US" dirty="0"/>
              <a:t>, </a:t>
            </a:r>
            <a:r>
              <a:rPr lang="en-US" altLang="en-US" dirty="0" err="1"/>
              <a:t>làm</a:t>
            </a:r>
            <a:r>
              <a:rPr lang="en-US" altLang="en-US" dirty="0"/>
              <a:t> </a:t>
            </a:r>
            <a:r>
              <a:rPr lang="en-US" altLang="en-US" dirty="0" err="1"/>
              <a:t>nũng</a:t>
            </a:r>
            <a:r>
              <a:rPr lang="en-US" altLang="en-US" dirty="0"/>
              <a:t> </a:t>
            </a:r>
            <a:r>
              <a:rPr lang="en-US" altLang="en-US" dirty="0" err="1"/>
              <a:t>mẹ</a:t>
            </a:r>
            <a:r>
              <a:rPr lang="en-US" altLang="en-US" dirty="0"/>
              <a:t> cha hay </a:t>
            </a:r>
            <a:r>
              <a:rPr lang="en-US" altLang="en-US" dirty="0" err="1"/>
              <a:t>anh</a:t>
            </a:r>
            <a:r>
              <a:rPr lang="en-US" altLang="en-US" dirty="0"/>
              <a:t> </a:t>
            </a:r>
            <a:r>
              <a:rPr lang="en-US" altLang="en-US" dirty="0" err="1"/>
              <a:t>chị</a:t>
            </a:r>
            <a:r>
              <a:rPr lang="en-US" altLang="en-US" dirty="0"/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677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3F3BA4B1-D0D5-49B5-8CE5-9FF075771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5786">
            <a:off x="173739" y="757960"/>
            <a:ext cx="6209316" cy="5379698"/>
          </a:xfrm>
          <a:prstGeom prst="rect">
            <a:avLst/>
          </a:prstGeom>
        </p:spPr>
      </p:pic>
      <p:sp>
        <p:nvSpPr>
          <p:cNvPr id="13" name="Google Shape;5435;p37">
            <a:extLst>
              <a:ext uri="{FF2B5EF4-FFF2-40B4-BE49-F238E27FC236}">
                <a16:creationId xmlns="" xmlns:a16="http://schemas.microsoft.com/office/drawing/2014/main" id="{A9B9C369-348E-4E91-9923-05FDF6C11C61}"/>
              </a:ext>
            </a:extLst>
          </p:cNvPr>
          <p:cNvSpPr txBox="1">
            <a:spLocks/>
          </p:cNvSpPr>
          <p:nvPr/>
        </p:nvSpPr>
        <p:spPr>
          <a:xfrm>
            <a:off x="1213393" y="3091441"/>
            <a:ext cx="4977403" cy="127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- Quan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sát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-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Ghi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chép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khi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quan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sát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hoạt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động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nhỏ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22AED40-7B77-4427-9EFC-CD41FB34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614" y="424434"/>
            <a:ext cx="4638675" cy="5753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5B0F29-3AA8-4A9C-87DA-8A8CD88A5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614" y="424434"/>
            <a:ext cx="4777759" cy="5753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5CB21CA-4631-4519-88BC-A9C732D41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614" y="424434"/>
            <a:ext cx="4809945" cy="58885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FA17217-3D2F-4806-8D6E-C5EDD2338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504" y="400685"/>
            <a:ext cx="4216894" cy="59123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932BD9B-6A93-41DD-B18C-B57F47D81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6687" y="1627423"/>
            <a:ext cx="5908527" cy="3078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88292AF-61DB-4EBC-A33A-11E50EF7E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5409" y="826802"/>
            <a:ext cx="4705547" cy="520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25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679</Words>
  <Application>Microsoft Office PowerPoint</Application>
  <PresentationFormat>Custom</PresentationFormat>
  <Paragraphs>82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千图网拥有20W+精美PPT模板 更多PPT模板下载至：www.58pic.com/office/ppt​​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HP</cp:lastModifiedBy>
  <cp:revision>220</cp:revision>
  <dcterms:created xsi:type="dcterms:W3CDTF">2018-02-23T07:21:57Z</dcterms:created>
  <dcterms:modified xsi:type="dcterms:W3CDTF">2023-12-18T06:20:07Z</dcterms:modified>
</cp:coreProperties>
</file>