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a:t>
            </a:r>
            <a:r>
              <a:rPr lang="en-US" sz="4000" b="1">
                <a:solidFill>
                  <a:srgbClr val="000000"/>
                </a:solidFill>
                <a:latin typeface="Calibri" panose="020F0502020204030204" pitchFamily="34" charset="0"/>
                <a:cs typeface="Calibri" panose="020F0502020204030204" pitchFamily="34" charset="0"/>
              </a:rPr>
              <a:t>r</a:t>
            </a:r>
            <a:r>
              <a:rPr lang="vi-VN" sz="4000" b="1">
                <a:solidFill>
                  <a:srgbClr val="000000"/>
                </a:solidFill>
                <a:latin typeface="Calibri" panose="020F0502020204030204" pitchFamily="34" charset="0"/>
                <a:cs typeface="Calibri" panose="020F0502020204030204" pitchFamily="34" charset="0"/>
              </a:rPr>
              <a:t>i </a:t>
            </a:r>
            <a:r>
              <a:rPr lang="vi-VN" sz="4000" b="1" dirty="0">
                <a:solidFill>
                  <a:srgbClr val="000000"/>
                </a:solidFill>
                <a:latin typeface="Calibri" panose="020F0502020204030204" pitchFamily="34" charset="0"/>
                <a:cs typeface="Calibri" panose="020F0502020204030204" pitchFamily="34" charset="0"/>
              </a:rPr>
              <a:t>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605</Words>
  <Application>Microsoft Office PowerPoint</Application>
  <PresentationFormat>Widescreen</PresentationFormat>
  <Paragraphs>109</Paragraphs>
  <Slides>25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等线 Light</vt:lpstr>
      <vt:lpstr>Arial</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67</cp:revision>
  <dcterms:created xsi:type="dcterms:W3CDTF">2022-11-02T07:54:15Z</dcterms:created>
  <dcterms:modified xsi:type="dcterms:W3CDTF">2023-01-12T06:44:14Z</dcterms:modified>
</cp:coreProperties>
</file>