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22"/>
  </p:notesMasterIdLst>
  <p:sldIdLst>
    <p:sldId id="256" r:id="rId2"/>
    <p:sldId id="296" r:id="rId3"/>
    <p:sldId id="294" r:id="rId4"/>
    <p:sldId id="297" r:id="rId5"/>
    <p:sldId id="264" r:id="rId6"/>
    <p:sldId id="268" r:id="rId7"/>
    <p:sldId id="269" r:id="rId8"/>
    <p:sldId id="290" r:id="rId9"/>
    <p:sldId id="306" r:id="rId10"/>
    <p:sldId id="270" r:id="rId11"/>
    <p:sldId id="271" r:id="rId12"/>
    <p:sldId id="272" r:id="rId13"/>
    <p:sldId id="286" r:id="rId14"/>
    <p:sldId id="274" r:id="rId15"/>
    <p:sldId id="275" r:id="rId16"/>
    <p:sldId id="276" r:id="rId17"/>
    <p:sldId id="277" r:id="rId18"/>
    <p:sldId id="288" r:id="rId19"/>
    <p:sldId id="307" r:id="rId20"/>
    <p:sldId id="279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610" y="470"/>
      </p:cViewPr>
      <p:guideLst>
        <p:guide orient="horz" pos="164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9495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7708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6559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3329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687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6916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4204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5427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7819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5449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2750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7249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1755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43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1812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3757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0108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776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376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017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5575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6458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088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3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5811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2930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222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4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500651" y="1463020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08" y="2972075"/>
            <a:ext cx="4438095" cy="10095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52520" y="2110085"/>
            <a:ext cx="1838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5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68" y="1222625"/>
            <a:ext cx="7310600" cy="37761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54" y="183160"/>
            <a:ext cx="7760438" cy="898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3024"/>
          <a:stretch/>
        </p:blipFill>
        <p:spPr>
          <a:xfrm>
            <a:off x="106680" y="53340"/>
            <a:ext cx="8778240" cy="24231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85" t="41744" r="25521" b="5350"/>
          <a:stretch/>
        </p:blipFill>
        <p:spPr>
          <a:xfrm>
            <a:off x="3016447" y="2608263"/>
            <a:ext cx="2958706" cy="253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8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21"/>
          <p:cNvSpPr/>
          <p:nvPr/>
        </p:nvSpPr>
        <p:spPr>
          <a:xfrm>
            <a:off x="4672041" y="24347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</a:t>
            </a:r>
            <a:r>
              <a:rPr lang="en-US" sz="32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ữ cái</a:t>
            </a:r>
            <a:endParaRPr sz="32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31" y="162027"/>
            <a:ext cx="5742797" cy="605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97" y="1352707"/>
            <a:ext cx="7774245" cy="583260"/>
          </a:xfrm>
          <a:prstGeom prst="rect">
            <a:avLst/>
          </a:prstGeom>
        </p:spPr>
      </p:pic>
      <p:sp>
        <p:nvSpPr>
          <p:cNvPr id="16" name="Google Shape;573;p21"/>
          <p:cNvSpPr/>
          <p:nvPr/>
        </p:nvSpPr>
        <p:spPr>
          <a:xfrm>
            <a:off x="2594760" y="1335663"/>
            <a:ext cx="2020987" cy="58326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 </a:t>
            </a:r>
            <a:r>
              <a:rPr lang="vi-VN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gi</a:t>
            </a:r>
            <a:r>
              <a:rPr lang="vi-VN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ày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" name="Google Shape;575;p21"/>
          <p:cNvSpPr/>
          <p:nvPr/>
        </p:nvSpPr>
        <p:spPr>
          <a:xfrm>
            <a:off x="4445219" y="1292296"/>
            <a:ext cx="2352782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nuôi</a:t>
            </a:r>
            <a:r>
              <a:rPr lang="vi-VN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d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ưỡng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8" name="Google Shape;577;p21"/>
          <p:cNvSpPr/>
          <p:nvPr/>
        </p:nvSpPr>
        <p:spPr>
          <a:xfrm>
            <a:off x="6652410" y="1340088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tờ </a:t>
            </a:r>
            <a:r>
              <a:rPr lang="vi-VN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gi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ấy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97" y="2401379"/>
            <a:ext cx="8106310" cy="599602"/>
          </a:xfrm>
          <a:prstGeom prst="rect">
            <a:avLst/>
          </a:prstGeom>
        </p:spPr>
      </p:pic>
      <p:sp>
        <p:nvSpPr>
          <p:cNvPr id="20" name="Google Shape;574;p21"/>
          <p:cNvSpPr/>
          <p:nvPr/>
        </p:nvSpPr>
        <p:spPr>
          <a:xfrm>
            <a:off x="2669840" y="2332916"/>
            <a:ext cx="1817109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ày lễ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1" name="Google Shape;578;p21"/>
          <p:cNvSpPr/>
          <p:nvPr/>
        </p:nvSpPr>
        <p:spPr>
          <a:xfrm>
            <a:off x="4370997" y="2305583"/>
            <a:ext cx="2402641" cy="6953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</a:t>
            </a:r>
            <a:r>
              <a:rPr lang="vi-VN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e nhạc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" name="Google Shape;578;p21"/>
          <p:cNvSpPr/>
          <p:nvPr/>
        </p:nvSpPr>
        <p:spPr>
          <a:xfrm>
            <a:off x="6761484" y="2321027"/>
            <a:ext cx="240264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</a:t>
            </a:r>
            <a:r>
              <a:rPr lang="vi-VN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ỉ ngơi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Trò chơi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55" y="0"/>
            <a:ext cx="8228571" cy="1935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787" y="1935480"/>
            <a:ext cx="2932425" cy="294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0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6984"/>
          <a:stretch/>
        </p:blipFill>
        <p:spPr>
          <a:xfrm>
            <a:off x="1541875" y="133982"/>
            <a:ext cx="6378110" cy="5104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583" y="276850"/>
            <a:ext cx="938997" cy="638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6966" y="3675096"/>
            <a:ext cx="870427" cy="6819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5416" y="4298090"/>
            <a:ext cx="921850" cy="6956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51" y="1848350"/>
            <a:ext cx="733039" cy="6175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3097" y="1196116"/>
            <a:ext cx="779499" cy="6522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2240" y="426924"/>
            <a:ext cx="874440" cy="6598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52085" y="3082663"/>
            <a:ext cx="921735" cy="6333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2034" y="2743611"/>
            <a:ext cx="948381" cy="6409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58027" y="0"/>
            <a:ext cx="1447930" cy="6162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53789" y="4506966"/>
            <a:ext cx="1331788" cy="6769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68863" y="2175432"/>
            <a:ext cx="918924" cy="6210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8863" y="278520"/>
            <a:ext cx="936540" cy="6364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0077" y="3744578"/>
            <a:ext cx="865445" cy="6530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93509" y="-43778"/>
            <a:ext cx="1016623" cy="6412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3605" y="1045589"/>
            <a:ext cx="780582" cy="62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8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7 L 0.22135 0.198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59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19753E-6 L 0.37187 0.1246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6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58025E-6 L 0.1059 -0.257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5" y="-1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22222E-6 L -0.19462 0.1209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0" y="6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9.87654E-7 L -0.39045 0.0635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3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46914E-6 L -0.3618 -0.1067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90" y="-5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19753E-6 L -0.2691 -0.0222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5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7208"/>
          <a:stretch/>
        </p:blipFill>
        <p:spPr>
          <a:xfrm>
            <a:off x="587600" y="86097"/>
            <a:ext cx="7968800" cy="497130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3" y="19840"/>
            <a:ext cx="1209675" cy="4953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5378251" y="267490"/>
            <a:ext cx="3603189" cy="1561310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Ngày gia đình Việt Nam là ngày nào?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93520" y="2915920"/>
            <a:ext cx="4795520" cy="203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92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7208"/>
          <a:stretch/>
        </p:blipFill>
        <p:spPr>
          <a:xfrm>
            <a:off x="587600" y="86097"/>
            <a:ext cx="7968800" cy="497130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3" y="19840"/>
            <a:ext cx="1209675" cy="4953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5378251" y="267490"/>
            <a:ext cx="3603189" cy="1561310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000" b="1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 ngày này, gia đình Chi làm gì?</a:t>
            </a:r>
          </a:p>
          <a:p>
            <a:pPr lvl="0"/>
            <a:endParaRPr lang="vi-VN" sz="2000" b="1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084320" y="3341501"/>
            <a:ext cx="3017520" cy="304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78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7208"/>
          <a:stretch/>
        </p:blipFill>
        <p:spPr>
          <a:xfrm>
            <a:off x="587600" y="86097"/>
            <a:ext cx="7968800" cy="497130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3" y="19840"/>
            <a:ext cx="1209675" cy="4953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5266491" y="515140"/>
            <a:ext cx="3603189" cy="1327630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2000" b="1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2000" b="1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Theo </a:t>
            </a:r>
            <a:r>
              <a:rPr lang="vi-VN" sz="2000" b="1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em, vì sao Chi rất vui</a:t>
            </a:r>
            <a:r>
              <a:rPr lang="vi-VN" sz="2000" b="1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lang="vi-VN" sz="2000" b="1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158640" y="4257040"/>
            <a:ext cx="2192880" cy="304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94160" y="4632960"/>
            <a:ext cx="1156560" cy="101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53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77" y="1047140"/>
            <a:ext cx="4798593" cy="3986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8349" y="168542"/>
            <a:ext cx="6189848" cy="12513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1152704" y="814890"/>
            <a:ext cx="6107799" cy="9540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sz="2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1539307" y="1030333"/>
            <a:ext cx="24311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liên hoan</a:t>
            </a:r>
            <a:endParaRPr sz="28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-121920" y="1968916"/>
            <a:ext cx="891180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Buổi tối, gia đình em thường                     bên</a:t>
            </a:r>
            <a:r>
              <a:rPr lang="en-US" sz="28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28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nhau.</a:t>
            </a:r>
            <a:endParaRPr sz="28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6" name="Google Shape;416;p14"/>
          <p:cNvSpPr/>
          <p:nvPr/>
        </p:nvSpPr>
        <p:spPr>
          <a:xfrm>
            <a:off x="3351246" y="1048678"/>
            <a:ext cx="24311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quây quần</a:t>
            </a:r>
            <a:endParaRPr sz="28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5398362" y="1938118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6;p14"/>
          <p:cNvSpPr/>
          <p:nvPr/>
        </p:nvSpPr>
        <p:spPr>
          <a:xfrm>
            <a:off x="5969346" y="999586"/>
            <a:ext cx="7884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gặp</a:t>
            </a:r>
            <a:endParaRPr sz="28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5" y="122946"/>
            <a:ext cx="7778129" cy="494473"/>
          </a:xfrm>
          <a:prstGeom prst="rect">
            <a:avLst/>
          </a:prstGeom>
        </p:spPr>
      </p:pic>
      <p:sp>
        <p:nvSpPr>
          <p:cNvPr id="11" name="Google Shape;416;p14"/>
          <p:cNvSpPr/>
          <p:nvPr/>
        </p:nvSpPr>
        <p:spPr>
          <a:xfrm>
            <a:off x="3362381" y="1039506"/>
            <a:ext cx="24311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quây quần</a:t>
            </a:r>
            <a:endParaRPr sz="28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09" y="2689195"/>
            <a:ext cx="8934991" cy="24688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5544" y="3631246"/>
            <a:ext cx="7321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Buổi</a:t>
            </a:r>
            <a:r>
              <a:rPr lang="en-GB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tối</a:t>
            </a:r>
            <a:r>
              <a:rPr lang="en-GB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GB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gia</a:t>
            </a:r>
            <a:r>
              <a:rPr lang="en-GB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đình</a:t>
            </a:r>
            <a:r>
              <a:rPr lang="en-GB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em</a:t>
            </a:r>
            <a:r>
              <a:rPr lang="en-GB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thường</a:t>
            </a:r>
            <a:r>
              <a:rPr lang="en-GB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quây</a:t>
            </a:r>
            <a:r>
              <a:rPr lang="en-GB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quần</a:t>
            </a:r>
            <a:endParaRPr lang="en-GB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9780" y="4243007"/>
            <a:ext cx="1999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bên</a:t>
            </a:r>
            <a:r>
              <a:rPr lang="en-GB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nhau</a:t>
            </a:r>
            <a:r>
              <a:rPr lang="en-GB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endParaRPr lang="en-GB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1"/>
                            </p:stCondLst>
                            <p:childTnLst>
                              <p:par>
                                <p:cTn id="31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1"/>
                            </p:stCondLst>
                            <p:childTnLst>
                              <p:par>
                                <p:cTn id="40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1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17413 0.17994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98" y="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19559"/>
          <a:stretch/>
        </p:blipFill>
        <p:spPr>
          <a:xfrm>
            <a:off x="511591" y="2682239"/>
            <a:ext cx="8286651" cy="2362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23328" r="22776" b="81766"/>
          <a:stretch/>
        </p:blipFill>
        <p:spPr>
          <a:xfrm>
            <a:off x="2255520" y="73787"/>
            <a:ext cx="4465320" cy="535814"/>
          </a:xfrm>
          <a:prstGeom prst="rect">
            <a:avLst/>
          </a:prstGeom>
        </p:spPr>
      </p:pic>
      <p:pic>
        <p:nvPicPr>
          <p:cNvPr id="5" name="Hướng dẫn viết chữ B hoa - Instructions for capital letter B - 大写字母B的说明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72006" y="1000246"/>
            <a:ext cx="2660014" cy="1681993"/>
          </a:xfrm>
          <a:prstGeom prst="rect">
            <a:avLst/>
          </a:prstGeom>
        </p:spPr>
      </p:pic>
      <p:pic>
        <p:nvPicPr>
          <p:cNvPr id="6" name="HƯỚNG DẪN VIẾT CHỮ HOA B - CỠ CHỮ 2,5 LY - -KIẾN THỨC TIỂU HỌC-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40671" y="682570"/>
            <a:ext cx="3557571" cy="19996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1520" y="3416914"/>
            <a:ext cx="8595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endParaRPr lang="en-GB" sz="54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49387" y="3424534"/>
            <a:ext cx="8595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endParaRPr lang="en-GB" sz="54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67254" y="3428816"/>
            <a:ext cx="8595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endParaRPr lang="en-GB" sz="54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85121" y="3412448"/>
            <a:ext cx="8595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endParaRPr lang="en-GB" sz="54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1519" y="4590392"/>
            <a:ext cx="53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endParaRPr lang="en-GB" sz="28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33699" y="4605632"/>
            <a:ext cx="53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endParaRPr lang="en-GB" sz="28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73979" y="4598012"/>
            <a:ext cx="53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endParaRPr lang="en-GB" sz="28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68539" y="4590392"/>
            <a:ext cx="53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endParaRPr lang="en-GB" sz="28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16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1152704" y="814890"/>
            <a:ext cx="6107799" cy="9540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1539307" y="1030333"/>
            <a:ext cx="24311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liên hoan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-121920" y="1968916"/>
            <a:ext cx="891180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  Buổi tối, gia đình em thường                     bên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nhau.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6" name="Google Shape;416;p14"/>
          <p:cNvSpPr/>
          <p:nvPr/>
        </p:nvSpPr>
        <p:spPr>
          <a:xfrm>
            <a:off x="3351246" y="1048678"/>
            <a:ext cx="24311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quây quần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5398362" y="1938118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6;p14"/>
          <p:cNvSpPr/>
          <p:nvPr/>
        </p:nvSpPr>
        <p:spPr>
          <a:xfrm>
            <a:off x="5969346" y="999586"/>
            <a:ext cx="7884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gặp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5" y="122946"/>
            <a:ext cx="7778129" cy="494473"/>
          </a:xfrm>
          <a:prstGeom prst="rect">
            <a:avLst/>
          </a:prstGeom>
        </p:spPr>
      </p:pic>
      <p:sp>
        <p:nvSpPr>
          <p:cNvPr id="11" name="Google Shape;416;p14"/>
          <p:cNvSpPr/>
          <p:nvPr/>
        </p:nvSpPr>
        <p:spPr>
          <a:xfrm>
            <a:off x="3362381" y="1039506"/>
            <a:ext cx="24311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quây quần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09" y="2689195"/>
            <a:ext cx="8934991" cy="24688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5544" y="3631246"/>
            <a:ext cx="7321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Buổi</a:t>
            </a: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GB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tối</a:t>
            </a: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, </a:t>
            </a:r>
            <a:r>
              <a:rPr kumimoji="0" lang="en-GB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gia</a:t>
            </a: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GB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đình</a:t>
            </a: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GB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em</a:t>
            </a: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GB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thường</a:t>
            </a: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GB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quây</a:t>
            </a: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GB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quần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9780" y="4243007"/>
            <a:ext cx="1999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bên</a:t>
            </a: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GB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nhau</a:t>
            </a: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.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58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1205</TotalTime>
  <Words>149</Words>
  <Application>Microsoft Office PowerPoint</Application>
  <PresentationFormat>On-screen Show (16:9)</PresentationFormat>
  <Paragraphs>56</Paragraphs>
  <Slides>20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Rounded</vt:lpstr>
      <vt:lpstr>Calibri</vt:lpstr>
      <vt:lpstr>Calibri Light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ADMIN</cp:lastModifiedBy>
  <cp:revision>36</cp:revision>
  <dcterms:created xsi:type="dcterms:W3CDTF">2020-08-13T09:19:08Z</dcterms:created>
  <dcterms:modified xsi:type="dcterms:W3CDTF">2023-02-14T16:13:22Z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