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7" r:id="rId4"/>
    <p:sldId id="270" r:id="rId5"/>
    <p:sldId id="285" r:id="rId6"/>
    <p:sldId id="282" r:id="rId7"/>
    <p:sldId id="258" r:id="rId8"/>
    <p:sldId id="271" r:id="rId9"/>
    <p:sldId id="275" r:id="rId10"/>
    <p:sldId id="287" r:id="rId11"/>
    <p:sldId id="277" r:id="rId1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76E"/>
    <a:srgbClr val="F3F06C"/>
    <a:srgbClr val="EEF963"/>
    <a:srgbClr val="DEF16B"/>
    <a:srgbClr val="E7F595"/>
    <a:srgbClr val="E3D8F8"/>
    <a:srgbClr val="ECEC9E"/>
    <a:srgbClr val="A6D86E"/>
    <a:srgbClr val="FFDC6D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83274" autoAdjust="0"/>
  </p:normalViewPr>
  <p:slideViewPr>
    <p:cSldViewPr>
      <p:cViewPr varScale="1">
        <p:scale>
          <a:sx n="80" d="100"/>
          <a:sy n="80" d="100"/>
        </p:scale>
        <p:origin x="40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30B46-ED89-4F59-9F3D-AE0297600B29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9462B-6CA1-48CF-A14A-7A4DFCCD98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85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đọc</a:t>
            </a:r>
            <a:r>
              <a:rPr lang="en-US" baseline="0" smtClean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đọc</a:t>
            </a:r>
            <a:r>
              <a:rPr lang="en-US" baseline="0" smtClean="0"/>
              <a:t> sách GV để nắm quy trình, k đc chủ quan ở phần này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1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Gv</a:t>
            </a:r>
            <a:r>
              <a:rPr lang="en-US" baseline="0" smtClean="0"/>
              <a:t> cho HS chọn bánh </a:t>
            </a:r>
            <a:r>
              <a:rPr lang="en-US" sz="12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donuts </a:t>
            </a:r>
            <a:r>
              <a:rPr lang="en-US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tùy</a:t>
            </a:r>
            <a:r>
              <a:rPr lang="en-US" sz="1200" b="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ý thích</a:t>
            </a:r>
            <a:endParaRPr lang="en-US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084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nên</a:t>
            </a:r>
            <a:r>
              <a:rPr lang="en-US" baseline="0" smtClean="0"/>
              <a:t> cho hs làm bảng lớp hoặc bảng con, sau đó đổi chiếu kết quả trên màn hình. k nên khai thác quá nhiều trên màn hình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81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16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8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AAB68A-179B-4AC0-891F-FEC2033FD8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5664" y="-51759"/>
            <a:ext cx="9278675" cy="5266427"/>
          </a:xfrm>
          <a:prstGeom prst="rect">
            <a:avLst/>
          </a:prstGeom>
        </p:spPr>
      </p:pic>
      <p:pic>
        <p:nvPicPr>
          <p:cNvPr id="6" name="Picture 5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1656B7E6-0DA1-4394-8741-B539E7E534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" y="0"/>
            <a:ext cx="9013417" cy="5001164"/>
          </a:xfrm>
          <a:prstGeom prst="rect">
            <a:avLst/>
          </a:prstGeom>
        </p:spPr>
      </p:pic>
      <p:pic>
        <p:nvPicPr>
          <p:cNvPr id="7" name="5">
            <a:extLst>
              <a:ext uri="{FF2B5EF4-FFF2-40B4-BE49-F238E27FC236}">
                <a16:creationId xmlns:a16="http://schemas.microsoft.com/office/drawing/2014/main" id="{744B7F0A-CF69-49C9-90B6-1B5FBCD5E45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5445" y="1242204"/>
            <a:ext cx="2530937" cy="3901296"/>
          </a:xfrm>
          <a:prstGeom prst="rect">
            <a:avLst/>
          </a:prstGeom>
        </p:spPr>
      </p:pic>
      <p:pic>
        <p:nvPicPr>
          <p:cNvPr id="8" name="6">
            <a:extLst>
              <a:ext uri="{FF2B5EF4-FFF2-40B4-BE49-F238E27FC236}">
                <a16:creationId xmlns:a16="http://schemas.microsoft.com/office/drawing/2014/main" id="{70622F13-B80D-4BCB-B0C2-70C2CFF17DA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5128"/>
            <a:ext cx="954788" cy="1418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8762265" y="2249397"/>
            <a:ext cx="608129" cy="644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67936" y="10151041"/>
            <a:ext cx="608129" cy="644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7298136" y="2249397"/>
            <a:ext cx="608129" cy="6447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267936" y="-5652249"/>
            <a:ext cx="608129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0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DD933D-3EC8-42D8-997D-FCD61109B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2135" y="-38817"/>
            <a:ext cx="9272207" cy="525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9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CAA13A-15DB-4EBC-B8C7-27AAA64EA8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2135" y="-38817"/>
            <a:ext cx="9272207" cy="5253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28239F-9A2E-4432-ABD8-8BBC2D7CD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6302" y="1209450"/>
            <a:ext cx="8015411" cy="2359357"/>
          </a:xfrm>
          <a:prstGeom prst="rect">
            <a:avLst/>
          </a:prstGeom>
        </p:spPr>
      </p:pic>
      <p:pic>
        <p:nvPicPr>
          <p:cNvPr id="8" name="5">
            <a:extLst>
              <a:ext uri="{FF2B5EF4-FFF2-40B4-BE49-F238E27FC236}">
                <a16:creationId xmlns:a16="http://schemas.microsoft.com/office/drawing/2014/main" id="{5C9C677E-3AD9-49D9-B55B-6563E58436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574" y="0"/>
            <a:ext cx="3336808" cy="5143500"/>
          </a:xfrm>
          <a:prstGeom prst="rect">
            <a:avLst/>
          </a:prstGeom>
        </p:spPr>
      </p:pic>
      <p:pic>
        <p:nvPicPr>
          <p:cNvPr id="9" name="6">
            <a:extLst>
              <a:ext uri="{FF2B5EF4-FFF2-40B4-BE49-F238E27FC236}">
                <a16:creationId xmlns:a16="http://schemas.microsoft.com/office/drawing/2014/main" id="{1BFD43C0-2193-4358-882E-062B7FD66F4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5128"/>
            <a:ext cx="954788" cy="141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7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23">
            <a:extLst>
              <a:ext uri="{FF2B5EF4-FFF2-40B4-BE49-F238E27FC236}">
                <a16:creationId xmlns:a16="http://schemas.microsoft.com/office/drawing/2014/main" id="{F06BE623-D4CA-407D-9B79-EE2FAA4AED60}"/>
              </a:ext>
            </a:extLst>
          </p:cNvPr>
          <p:cNvGrpSpPr/>
          <p:nvPr userDrawn="1"/>
        </p:nvGrpSpPr>
        <p:grpSpPr>
          <a:xfrm>
            <a:off x="-1" y="1"/>
            <a:ext cx="9144000" cy="5143499"/>
            <a:chOff x="883" y="847"/>
            <a:chExt cx="17434" cy="9107"/>
          </a:xfrm>
          <a:effectLst/>
        </p:grpSpPr>
        <p:pic>
          <p:nvPicPr>
            <p:cNvPr id="15" name="24" descr="背景3">
              <a:extLst>
                <a:ext uri="{FF2B5EF4-FFF2-40B4-BE49-F238E27FC236}">
                  <a16:creationId xmlns:a16="http://schemas.microsoft.com/office/drawing/2014/main" id="{07B21503-005A-46BE-88DB-38CCDBE0D5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25" descr="背景3">
              <a:extLst>
                <a:ext uri="{FF2B5EF4-FFF2-40B4-BE49-F238E27FC236}">
                  <a16:creationId xmlns:a16="http://schemas.microsoft.com/office/drawing/2014/main" id="{EA59364E-D1F5-437F-ADAF-072E55B77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3" y="847"/>
              <a:ext cx="17434" cy="9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D8949-6EAA-4B44-BB16-B13A99B152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824" y="2957759"/>
            <a:ext cx="7064352" cy="21353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A34B32-0427-4F29-9EEE-0411D6FB29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0696" y="3529308"/>
            <a:ext cx="6922608" cy="15637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8A99F9E-93A7-4933-8053-8AD365ECAC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63452" y="3424143"/>
            <a:ext cx="6753429" cy="16689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6D01E5-246F-49A0-8E2D-3A2B0E87319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9045" y="54287"/>
            <a:ext cx="9025910" cy="5038781"/>
          </a:xfrm>
          <a:prstGeom prst="rect">
            <a:avLst/>
          </a:prstGeom>
        </p:spPr>
      </p:pic>
      <p:pic>
        <p:nvPicPr>
          <p:cNvPr id="9" name="Picture 8" descr="A picture containing outdoor object, night sky&#10;&#10;Description automatically generated">
            <a:extLst>
              <a:ext uri="{FF2B5EF4-FFF2-40B4-BE49-F238E27FC236}">
                <a16:creationId xmlns:a16="http://schemas.microsoft.com/office/drawing/2014/main" id="{AF6FF03D-3F2D-4AF8-AE7E-0D11B93EF7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8" y="0"/>
            <a:ext cx="9013417" cy="50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3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7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7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decel="75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B5277-0913-4E22-BF69-DFB670297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F15-4472-4C05-BF88-8C3E45CF1D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CC6E53-80F2-416D-9D76-303D99104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B1877-9670-4B98-8F45-C06D93D7E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CED93CF-66C7-4B69-BFAC-C1A86CE7C4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B4186-5D89-4C01-809A-028FA445B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F414A-2B78-4B9B-88E1-E18B6CC40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2606616-E817-4FAC-A19B-73C1F5BE0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15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8FE65-4DBC-4BF0-948D-6E32F4FD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1C3F01-F8BE-4CFA-8628-776C93875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B7A86-6F9C-449C-B693-961B5EA76B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0513A1-129F-4A29-B049-476D997D14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F92F04-27C6-4555-A413-7778E92D0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FF8D3A-404C-4A81-9457-CD57B395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CED93CF-66C7-4B69-BFAC-C1A86CE7C4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20E779-D9C4-4D84-829C-D91B5B70C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D714FD-134C-4405-A774-0B088353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2606616-E817-4FAC-A19B-73C1F5BE0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7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1E906-8F02-4AF8-B2C9-21CEC89C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A262DA-AF32-4491-8F90-863EC9288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CED93CF-66C7-4B69-BFAC-C1A86CE7C4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EAB1B-7B10-415C-BEC1-E72173601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3A762-B09F-4642-9261-D5D49FBA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2606616-E817-4FAC-A19B-73C1F5BE0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9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543B34-B178-45D2-A8EE-CC517E5F8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CED93CF-66C7-4B69-BFAC-C1A86CE7C4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34ED64-4CF5-4B71-9D96-954E7AD29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0AE3E5-29BA-4677-8663-6128D264B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2606616-E817-4FAC-A19B-73C1F5BE0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5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73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C0E48-3D4A-43D6-8DAC-5A24E3B62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72AAC4-4310-4BB5-B7E1-6E17D1F0E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5A36AC-FC4E-4CFF-8E71-E50F1D7EFB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0A23F8-3A81-4F12-B105-3F027FFA5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CED93CF-66C7-4B69-BFAC-C1A86CE7C4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CCBD6-9853-4855-B0A2-880087613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2C2187-A556-487C-BC53-D84B486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2606616-E817-4FAC-A19B-73C1F5BE0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5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E30A4-2B3E-475D-A0CD-A03A7941E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A7F4D8-B6F1-4DED-88D2-E7927CDD2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18D9-BF94-4771-AF32-BFE15841F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391AB6-C93B-4BD1-9F50-DC9ADAEB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CED93CF-66C7-4B69-BFAC-C1A86CE7C4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016278-3F81-4B91-82E9-577E66966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921CCD-74D7-456E-8EA1-A1FAD255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2606616-E817-4FAC-A19B-73C1F5BE0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99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0771E-DF4F-44F6-90A8-F6E03EAED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56AAF-DFD4-4D69-84C2-F479F70472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E6180-221B-4E81-96AB-05C2C8A8E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CED93CF-66C7-4B69-BFAC-C1A86CE7C4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3B0D81-C5FE-4DD0-805A-24671D25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A0CA-F93A-420E-8155-6DED759C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2606616-E817-4FAC-A19B-73C1F5BE0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0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379813-CD61-49F4-BFF0-3C63C842C8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3F1833-3F81-4ED6-8EE2-4ABFBB412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4F62-E4D1-41AC-9794-3D2C827E9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CED93CF-66C7-4B69-BFAC-C1A86CE7C4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3C68-C4BA-44B4-ABB2-1293B77C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2DFDE9-3A92-4161-9A65-AF91A07B5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02606616-E817-4FAC-A19B-73C1F5BE0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95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CEF851F-4C9B-4ED8-A706-7687066F5A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46F2045C-80A1-433A-B3B9-3018D210B4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14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9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13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586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812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36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105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52EA02-620F-402F-96EF-96676793A7B3}" type="datetimeFigureOut">
              <a:rPr lang="en-US" smtClean="0"/>
              <a:t>3/6/2022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408DA-F5E7-40B2-A2D2-82803FC113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CF9B035-1BCF-4524-AC76-20B0B11AD50C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B5F133-E5E1-4166-AF99-F112B34B7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02EA4-815E-41F4-BF4B-D1046D097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E6FFFF-7436-4617-90BC-7376A52BE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CED93CF-66C7-4B69-BFAC-C1A86CE7C43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3/6/2022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E4FAAB-1E60-4717-A080-CF2D01BF3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8FD08-CD4F-4A2B-8439-E8172AAE35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02606616-E817-4FAC-A19B-73C1F5BE08F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762265" y="2249397"/>
            <a:ext cx="608129" cy="6447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67936" y="10151041"/>
            <a:ext cx="608129" cy="6447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7298136" y="2249397"/>
            <a:ext cx="608129" cy="6447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267936" y="-5652249"/>
            <a:ext cx="608129" cy="6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6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228600" y="164523"/>
            <a:ext cx="9448800" cy="2615503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" name="Rectangle 6"/>
          <p:cNvSpPr/>
          <p:nvPr/>
        </p:nvSpPr>
        <p:spPr>
          <a:xfrm>
            <a:off x="-228600" y="0"/>
            <a:ext cx="9448800" cy="2548496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90915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953000" y="2896516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4953000" y="4074893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4953000" y="1747167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/>
          <p:cNvSpPr/>
          <p:nvPr/>
        </p:nvSpPr>
        <p:spPr>
          <a:xfrm>
            <a:off x="4953000" y="597818"/>
            <a:ext cx="2895600" cy="1025984"/>
          </a:xfrm>
          <a:prstGeom prst="roundRect">
            <a:avLst/>
          </a:prstGeom>
          <a:solidFill>
            <a:srgbClr val="E7F5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1066800" y="2867481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1066800" y="4045858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1066800" y="1718132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066800" y="568783"/>
            <a:ext cx="2895600" cy="1025984"/>
          </a:xfrm>
          <a:prstGeom prst="roundRect">
            <a:avLst/>
          </a:prstGeom>
          <a:solidFill>
            <a:srgbClr val="FFDC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7898"/>
            <a:ext cx="5867400" cy="469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>
          <a:xfrm>
            <a:off x="567916" y="-172271"/>
            <a:ext cx="79701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smtClean="0">
                <a:latin typeface="Arial" pitchFamily="34" charset="0"/>
                <a:cs typeface="Arial" pitchFamily="34" charset="0"/>
              </a:rPr>
              <a:t>Tính rồi tìm thức ăn cho mỗi con vật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067175" y="1028700"/>
            <a:ext cx="771525" cy="1181100"/>
          </a:xfrm>
          <a:custGeom>
            <a:avLst/>
            <a:gdLst>
              <a:gd name="connsiteX0" fmla="*/ 0 w 771525"/>
              <a:gd name="connsiteY0" fmla="*/ 0 h 1181100"/>
              <a:gd name="connsiteX1" fmla="*/ 400050 w 771525"/>
              <a:gd name="connsiteY1" fmla="*/ 285750 h 1181100"/>
              <a:gd name="connsiteX2" fmla="*/ 428625 w 771525"/>
              <a:gd name="connsiteY2" fmla="*/ 895350 h 1181100"/>
              <a:gd name="connsiteX3" fmla="*/ 771525 w 771525"/>
              <a:gd name="connsiteY3" fmla="*/ 1181100 h 118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525" h="1181100">
                <a:moveTo>
                  <a:pt x="0" y="0"/>
                </a:moveTo>
                <a:cubicBezTo>
                  <a:pt x="164306" y="68262"/>
                  <a:pt x="328612" y="136525"/>
                  <a:pt x="400050" y="285750"/>
                </a:cubicBezTo>
                <a:cubicBezTo>
                  <a:pt x="471488" y="434975"/>
                  <a:pt x="366713" y="746125"/>
                  <a:pt x="428625" y="895350"/>
                </a:cubicBezTo>
                <a:cubicBezTo>
                  <a:pt x="490537" y="1044575"/>
                  <a:pt x="631031" y="1112837"/>
                  <a:pt x="771525" y="118110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086225" y="2200275"/>
            <a:ext cx="771525" cy="2371725"/>
          </a:xfrm>
          <a:custGeom>
            <a:avLst/>
            <a:gdLst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  <a:gd name="connsiteX0" fmla="*/ 0 w 771525"/>
              <a:gd name="connsiteY0" fmla="*/ 0 h 2371725"/>
              <a:gd name="connsiteX1" fmla="*/ 304800 w 771525"/>
              <a:gd name="connsiteY1" fmla="*/ 133350 h 2371725"/>
              <a:gd name="connsiteX2" fmla="*/ 361950 w 771525"/>
              <a:gd name="connsiteY2" fmla="*/ 790575 h 2371725"/>
              <a:gd name="connsiteX3" fmla="*/ 352425 w 771525"/>
              <a:gd name="connsiteY3" fmla="*/ 1733550 h 2371725"/>
              <a:gd name="connsiteX4" fmla="*/ 352425 w 771525"/>
              <a:gd name="connsiteY4" fmla="*/ 2143125 h 2371725"/>
              <a:gd name="connsiteX5" fmla="*/ 771525 w 771525"/>
              <a:gd name="connsiteY5" fmla="*/ 2371725 h 2371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1525" h="2371725">
                <a:moveTo>
                  <a:pt x="0" y="0"/>
                </a:moveTo>
                <a:cubicBezTo>
                  <a:pt x="122237" y="794"/>
                  <a:pt x="244475" y="1588"/>
                  <a:pt x="304800" y="133350"/>
                </a:cubicBezTo>
                <a:cubicBezTo>
                  <a:pt x="365125" y="265113"/>
                  <a:pt x="354013" y="523875"/>
                  <a:pt x="361950" y="790575"/>
                </a:cubicBezTo>
                <a:cubicBezTo>
                  <a:pt x="369887" y="1057275"/>
                  <a:pt x="354012" y="1508125"/>
                  <a:pt x="352425" y="1733550"/>
                </a:cubicBezTo>
                <a:cubicBezTo>
                  <a:pt x="350838" y="1958975"/>
                  <a:pt x="320675" y="2013903"/>
                  <a:pt x="352425" y="2143125"/>
                </a:cubicBezTo>
                <a:cubicBezTo>
                  <a:pt x="384175" y="2272347"/>
                  <a:pt x="596900" y="2310606"/>
                  <a:pt x="771525" y="2371725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091940" y="1082041"/>
            <a:ext cx="762000" cy="2412518"/>
          </a:xfrm>
          <a:custGeom>
            <a:avLst/>
            <a:gdLst>
              <a:gd name="connsiteX0" fmla="*/ 0 w 762000"/>
              <a:gd name="connsiteY0" fmla="*/ 2369820 h 2405445"/>
              <a:gd name="connsiteX1" fmla="*/ 243840 w 762000"/>
              <a:gd name="connsiteY1" fmla="*/ 2316480 h 2405445"/>
              <a:gd name="connsiteX2" fmla="*/ 403860 w 762000"/>
              <a:gd name="connsiteY2" fmla="*/ 1600200 h 2405445"/>
              <a:gd name="connsiteX3" fmla="*/ 525780 w 762000"/>
              <a:gd name="connsiteY3" fmla="*/ 579120 h 2405445"/>
              <a:gd name="connsiteX4" fmla="*/ 601980 w 762000"/>
              <a:gd name="connsiteY4" fmla="*/ 121920 h 2405445"/>
              <a:gd name="connsiteX5" fmla="*/ 762000 w 762000"/>
              <a:gd name="connsiteY5" fmla="*/ 0 h 2405445"/>
              <a:gd name="connsiteX0" fmla="*/ 0 w 762000"/>
              <a:gd name="connsiteY0" fmla="*/ 2407920 h 2430974"/>
              <a:gd name="connsiteX1" fmla="*/ 243840 w 762000"/>
              <a:gd name="connsiteY1" fmla="*/ 2316480 h 2430974"/>
              <a:gd name="connsiteX2" fmla="*/ 403860 w 762000"/>
              <a:gd name="connsiteY2" fmla="*/ 1600200 h 2430974"/>
              <a:gd name="connsiteX3" fmla="*/ 525780 w 762000"/>
              <a:gd name="connsiteY3" fmla="*/ 579120 h 2430974"/>
              <a:gd name="connsiteX4" fmla="*/ 601980 w 762000"/>
              <a:gd name="connsiteY4" fmla="*/ 121920 h 2430974"/>
              <a:gd name="connsiteX5" fmla="*/ 762000 w 762000"/>
              <a:gd name="connsiteY5" fmla="*/ 0 h 2430974"/>
              <a:gd name="connsiteX0" fmla="*/ 0 w 762000"/>
              <a:gd name="connsiteY0" fmla="*/ 2407920 h 2424252"/>
              <a:gd name="connsiteX1" fmla="*/ 243840 w 762000"/>
              <a:gd name="connsiteY1" fmla="*/ 2316480 h 2424252"/>
              <a:gd name="connsiteX2" fmla="*/ 403860 w 762000"/>
              <a:gd name="connsiteY2" fmla="*/ 1600200 h 2424252"/>
              <a:gd name="connsiteX3" fmla="*/ 525780 w 762000"/>
              <a:gd name="connsiteY3" fmla="*/ 579120 h 2424252"/>
              <a:gd name="connsiteX4" fmla="*/ 601980 w 762000"/>
              <a:gd name="connsiteY4" fmla="*/ 121920 h 2424252"/>
              <a:gd name="connsiteX5" fmla="*/ 762000 w 762000"/>
              <a:gd name="connsiteY5" fmla="*/ 0 h 2424252"/>
              <a:gd name="connsiteX0" fmla="*/ 0 w 762000"/>
              <a:gd name="connsiteY0" fmla="*/ 2407920 h 2412518"/>
              <a:gd name="connsiteX1" fmla="*/ 243840 w 762000"/>
              <a:gd name="connsiteY1" fmla="*/ 2316480 h 2412518"/>
              <a:gd name="connsiteX2" fmla="*/ 403860 w 762000"/>
              <a:gd name="connsiteY2" fmla="*/ 1600200 h 2412518"/>
              <a:gd name="connsiteX3" fmla="*/ 525780 w 762000"/>
              <a:gd name="connsiteY3" fmla="*/ 579120 h 2412518"/>
              <a:gd name="connsiteX4" fmla="*/ 601980 w 762000"/>
              <a:gd name="connsiteY4" fmla="*/ 121920 h 2412518"/>
              <a:gd name="connsiteX5" fmla="*/ 762000 w 762000"/>
              <a:gd name="connsiteY5" fmla="*/ 0 h 241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2000" h="2412518">
                <a:moveTo>
                  <a:pt x="0" y="2407920"/>
                </a:moveTo>
                <a:cubicBezTo>
                  <a:pt x="111125" y="2430145"/>
                  <a:pt x="207010" y="2367280"/>
                  <a:pt x="243840" y="2316480"/>
                </a:cubicBezTo>
                <a:cubicBezTo>
                  <a:pt x="280670" y="2265680"/>
                  <a:pt x="356870" y="1889760"/>
                  <a:pt x="403860" y="1600200"/>
                </a:cubicBezTo>
                <a:cubicBezTo>
                  <a:pt x="450850" y="1310640"/>
                  <a:pt x="492760" y="825500"/>
                  <a:pt x="525780" y="579120"/>
                </a:cubicBezTo>
                <a:cubicBezTo>
                  <a:pt x="558800" y="332740"/>
                  <a:pt x="562610" y="218440"/>
                  <a:pt x="601980" y="121920"/>
                </a:cubicBezTo>
                <a:cubicBezTo>
                  <a:pt x="641350" y="25400"/>
                  <a:pt x="701675" y="12700"/>
                  <a:pt x="762000" y="0"/>
                </a:cubicBez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061460" y="3467100"/>
            <a:ext cx="754380" cy="1104900"/>
          </a:xfrm>
          <a:custGeom>
            <a:avLst/>
            <a:gdLst>
              <a:gd name="connsiteX0" fmla="*/ 0 w 754380"/>
              <a:gd name="connsiteY0" fmla="*/ 1104900 h 1104900"/>
              <a:gd name="connsiteX1" fmla="*/ 754380 w 754380"/>
              <a:gd name="connsiteY1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54380" h="1104900">
                <a:moveTo>
                  <a:pt x="0" y="1104900"/>
                </a:moveTo>
                <a:lnTo>
                  <a:pt x="754380" y="0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4516" y="35382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862692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 + 9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19200" y="2005692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76 + 2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9200" y="3177720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 + 8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48229" y="4313466"/>
            <a:ext cx="1371600" cy="533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25 + 1</a:t>
            </a:r>
            <a:endParaRPr lang="en-US" sz="32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Hexagon 7"/>
          <p:cNvSpPr/>
          <p:nvPr/>
        </p:nvSpPr>
        <p:spPr>
          <a:xfrm>
            <a:off x="6553200" y="715002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98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Hexagon 29"/>
          <p:cNvSpPr/>
          <p:nvPr/>
        </p:nvSpPr>
        <p:spPr>
          <a:xfrm>
            <a:off x="6604000" y="1836986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49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6604000" y="3050282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26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6604000" y="4263578"/>
            <a:ext cx="914400" cy="788276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78</a:t>
            </a:r>
            <a:endParaRPr lang="en-US" sz="28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993039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2134058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3403400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299" y="4505783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993039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2134058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3390700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83" y="4505783"/>
            <a:ext cx="132434" cy="132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299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43032" y="-1"/>
            <a:ext cx="9296400" cy="1878863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-4108" y="140955"/>
            <a:ext cx="2088115" cy="1328801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378787" y="1164442"/>
            <a:ext cx="1726223" cy="511053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200" b="1" smtClean="0">
                <a:latin typeface="Arial" pitchFamily="34" charset="0"/>
                <a:cs typeface="Arial" pitchFamily="34" charset="0"/>
              </a:rPr>
            </a:br>
            <a:r>
              <a:rPr lang="en-US" sz="3200" b="1" smtClean="0">
                <a:latin typeface="Arial" pitchFamily="34" charset="0"/>
                <a:cs typeface="Arial" pitchFamily="34" charset="0"/>
              </a:rPr>
              <a:t>8</a:t>
            </a:r>
            <a:endParaRPr lang="en-US" sz="32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06689" y="328301"/>
            <a:ext cx="7220884" cy="10310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8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 (không nhớ) </a:t>
            </a:r>
          </a:p>
          <a:p>
            <a:pPr>
              <a:spcBef>
                <a:spcPts val="600"/>
              </a:spcBef>
            </a:pPr>
            <a:r>
              <a:rPr lang="en-US" sz="28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28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04800" y="1980294"/>
            <a:ext cx="8458200" cy="1686346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3506930" y="2009481"/>
            <a:ext cx="2147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pitchFamily="34" charset="0"/>
                <a:cs typeface="Arial" pitchFamily="34" charset="0"/>
              </a:rPr>
              <a:t>Bài 29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16231" y="2556668"/>
            <a:ext cx="5886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PHÉP CỘNG SỐ CÓ HAI CHỮ SỐ VỚI SỐ CÓ MỘT CHỮ SỐ</a:t>
            </a:r>
            <a:endParaRPr lang="en-US" sz="2800" b="1" cap="all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48" y="3666640"/>
            <a:ext cx="4037976" cy="1421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891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990546"/>
            <a:ext cx="4609851" cy="3776496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664"/>
            <a:ext cx="3054002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86" y="-554265"/>
            <a:ext cx="6327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6784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62" y="96784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524" y="96784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286" y="967844"/>
            <a:ext cx="1149524" cy="1831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37" r="50864" b="50000"/>
          <a:stretch/>
        </p:blipFill>
        <p:spPr bwMode="auto">
          <a:xfrm>
            <a:off x="3180304" y="886289"/>
            <a:ext cx="152400" cy="167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178610" y="2593165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470710" y="2593165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3733800" y="2593165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021504" y="2593165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53990" r="52124"/>
          <a:stretch/>
        </p:blipFill>
        <p:spPr bwMode="auto">
          <a:xfrm>
            <a:off x="4309208" y="2593165"/>
            <a:ext cx="139700" cy="153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413089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41 + 5 = 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02311" y="4111845"/>
            <a:ext cx="731489" cy="584775"/>
          </a:xfrm>
          <a:prstGeom prst="rect">
            <a:avLst/>
          </a:prstGeom>
          <a:solidFill>
            <a:srgbClr val="FEF76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46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7199965"/>
              </p:ext>
            </p:extLst>
          </p:nvPr>
        </p:nvGraphicFramePr>
        <p:xfrm>
          <a:off x="5486400" y="514350"/>
          <a:ext cx="3276600" cy="249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99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vị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87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88312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43800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7226" y="143748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43800" y="16495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95572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43800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8582" y="312997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41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4800" y="371201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940300" y="340244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275118" y="4222750"/>
            <a:ext cx="82088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35600" y="424815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1500" y="424599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116782" y="3260430"/>
            <a:ext cx="3078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cộng 5 bằng 6, viết 6.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 4, viết 4.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3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1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12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990546"/>
            <a:ext cx="4609851" cy="3776496"/>
          </a:xfrm>
          <a:prstGeom prst="roundRect">
            <a:avLst/>
          </a:prstGeom>
          <a:solidFill>
            <a:srgbClr val="FEF7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325664"/>
            <a:ext cx="3054002" cy="1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686" y="-554265"/>
            <a:ext cx="63277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4130895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 + 4 = ?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02311" y="4111845"/>
            <a:ext cx="731489" cy="584775"/>
          </a:xfrm>
          <a:prstGeom prst="rect">
            <a:avLst/>
          </a:prstGeom>
          <a:solidFill>
            <a:srgbClr val="FEF76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437444"/>
              </p:ext>
            </p:extLst>
          </p:nvPr>
        </p:nvGraphicFramePr>
        <p:xfrm>
          <a:off x="5486400" y="514350"/>
          <a:ext cx="3276600" cy="24922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997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Chục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F76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Đơn</a:t>
                      </a:r>
                      <a:r>
                        <a:rPr lang="en-US" sz="3200" baseline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vị</a:t>
                      </a:r>
                      <a:endParaRPr lang="en-US" sz="320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0877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2224"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>
                        <a:solidFill>
                          <a:schemeClr val="tx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6288312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43800" y="1094221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47226" y="1437487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43800" y="16495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295572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543800" y="2335372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78582" y="3129975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20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4800" y="371201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40300" y="3402448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5275118" y="4222750"/>
            <a:ext cx="820882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35600" y="4248150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1500" y="4245994"/>
            <a:ext cx="53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32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057900" y="3260430"/>
            <a:ext cx="3136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itchFamily="34" charset="0"/>
              <a:buChar char="•"/>
            </a:pPr>
            <a:r>
              <a:rPr lang="en-US" sz="2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 cộng 4 bằng 4, viết 4.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US" sz="2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Hạ 2, viết 2.</a:t>
            </a:r>
            <a:endParaRPr lang="en-US" sz="2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" name="Picture 3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13" y="1562422"/>
            <a:ext cx="1679575" cy="1424743"/>
          </a:xfrm>
          <a:prstGeom prst="rect">
            <a:avLst/>
          </a:prstGeom>
          <a:noFill/>
        </p:spPr>
      </p:pic>
      <p:pic>
        <p:nvPicPr>
          <p:cNvPr id="37" name="Picture 3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23" y="1562422"/>
            <a:ext cx="1679575" cy="1424743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519" y="3129975"/>
            <a:ext cx="693121" cy="6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9975"/>
            <a:ext cx="693121" cy="6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164" y="3129975"/>
            <a:ext cx="693121" cy="6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504" y="3129975"/>
            <a:ext cx="693121" cy="675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4406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7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 animBg="1"/>
      <p:bldP spid="12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/>
      <p:bldP spid="36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6301" r="7842" b="24816"/>
          <a:stretch/>
        </p:blipFill>
        <p:spPr>
          <a:xfrm>
            <a:off x="1219200" y="1987550"/>
            <a:ext cx="3301604" cy="2089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3" t="16301" r="7842" b="24816"/>
          <a:stretch/>
        </p:blipFill>
        <p:spPr>
          <a:xfrm>
            <a:off x="4787900" y="1968500"/>
            <a:ext cx="3301604" cy="20891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28800" y="2659132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26 + 3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71902" y="2657753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61 + 6</a:t>
            </a:r>
            <a:endParaRPr lang="en-US" sz="40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30464" y="552232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Đặt tính rồi tính.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496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73200"/>
            <a:ext cx="8137583" cy="185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7750"/>
            <a:ext cx="3305894" cy="185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0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>
            <a:spLocks noGrp="1"/>
          </p:cNvSpPr>
          <p:nvPr>
            <p:ph type="title"/>
          </p:nvPr>
        </p:nvSpPr>
        <p:spPr>
          <a:xfrm>
            <a:off x="543790" y="-281709"/>
            <a:ext cx="6619009" cy="1346200"/>
          </a:xfrm>
        </p:spPr>
        <p:txBody>
          <a:bodyPr>
            <a:noAutofit/>
          </a:bodyPr>
          <a:lstStyle/>
          <a:p>
            <a:pPr algn="just"/>
            <a:r>
              <a:rPr lang="en-US" sz="3200" smtClean="0">
                <a:latin typeface="Arial" pitchFamily="34" charset="0"/>
                <a:cs typeface="Arial" pitchFamily="34" charset="0"/>
              </a:rPr>
              <a:t>Tính</a:t>
            </a:r>
            <a:endParaRPr lang="en-US" sz="32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52944" y="114300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14800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60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125251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82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55174" y="214818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98374" y="214818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65374" y="2148185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418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0618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7618" y="169891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3103418" y="1171745"/>
            <a:ext cx="0" cy="2690417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91200" y="1171745"/>
            <a:ext cx="0" cy="2690417"/>
          </a:xfrm>
          <a:prstGeom prst="line">
            <a:avLst/>
          </a:prstGeom>
          <a:ln w="1905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143000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886200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629400" y="2952750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68136" y="288694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27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11336" y="288694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67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78336" y="288694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87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818" y="3042721"/>
            <a:ext cx="1051501" cy="1051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1724" y="3045394"/>
            <a:ext cx="1092952" cy="1046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507" y="3080026"/>
            <a:ext cx="1048353" cy="976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5437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0423" y="369887"/>
            <a:ext cx="533400" cy="533400"/>
          </a:xfrm>
          <a:prstGeom prst="ellipse">
            <a:avLst/>
          </a:prstGeom>
          <a:solidFill>
            <a:srgbClr val="00A1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2</a:t>
            </a:r>
            <a:endParaRPr lang="en-US" sz="3200" b="1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.VnArial" pitchFamily="34" charset="0"/>
            </a:endParaRPr>
          </a:p>
        </p:txBody>
      </p:sp>
      <p:sp>
        <p:nvSpPr>
          <p:cNvPr id="3" name="Title 4"/>
          <p:cNvSpPr txBox="1">
            <a:spLocks/>
          </p:cNvSpPr>
          <p:nvPr/>
        </p:nvSpPr>
        <p:spPr>
          <a:xfrm>
            <a:off x="640486" y="234950"/>
            <a:ext cx="629371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smtClean="0">
                <a:latin typeface="Arial" pitchFamily="34" charset="0"/>
                <a:cs typeface="Arial" pitchFamily="34" charset="0"/>
              </a:rPr>
              <a:t>Đặt tính rồi tính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14400" y="1200150"/>
            <a:ext cx="2110943" cy="762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 + 8</a:t>
            </a:r>
            <a:endParaRPr lang="en-US" sz="4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352800" y="1200150"/>
            <a:ext cx="2110943" cy="762000"/>
          </a:xfrm>
          <a:prstGeom prst="roundRect">
            <a:avLst/>
          </a:prstGeom>
          <a:solidFill>
            <a:srgbClr val="FFD0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71 + 5</a:t>
            </a:r>
            <a:endParaRPr lang="en-US" sz="4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813857" y="1207077"/>
            <a:ext cx="2110943" cy="762000"/>
          </a:xfrm>
          <a:prstGeom prst="roundRect">
            <a:avLst/>
          </a:prstGeom>
          <a:solidFill>
            <a:srgbClr val="A6D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94 + 4</a:t>
            </a:r>
            <a:endParaRPr lang="en-US" sz="4000" b="1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16626" y="198466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11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9660" y="198466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71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56660" y="198466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94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00200" y="288033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73234" y="288033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0234" y="288033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2444" y="243106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35478" y="243106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02478" y="243106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188026" y="3684902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3661060" y="3684902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404260" y="3684902"/>
            <a:ext cx="129540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413162" y="361909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19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886196" y="361909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76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53196" y="361909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98</a:t>
            </a:r>
            <a:endParaRPr lang="en-US" sz="5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05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4192" y="-529070"/>
            <a:ext cx="10812384" cy="620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256</Words>
  <Application>Microsoft Office PowerPoint</Application>
  <PresentationFormat>On-screen Show (16:9)</PresentationFormat>
  <Paragraphs>95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.VnArial</vt:lpstr>
      <vt:lpstr>Arial</vt:lpstr>
      <vt:lpstr>Calibri</vt:lpstr>
      <vt:lpstr>Calibri Light</vt:lpstr>
      <vt:lpstr>Office Theme</vt:lpstr>
      <vt:lpstr>1_Office Theme</vt:lpstr>
      <vt:lpstr>PowerPoint Presentation</vt:lpstr>
      <vt:lpstr>Chủ đề 8</vt:lpstr>
      <vt:lpstr>PowerPoint Presentation</vt:lpstr>
      <vt:lpstr>PowerPoint Presentation</vt:lpstr>
      <vt:lpstr>PowerPoint Presentation</vt:lpstr>
      <vt:lpstr>PowerPoint Presentation</vt:lpstr>
      <vt:lpstr>Tính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TOÁN</dc:title>
  <dc:creator>PC</dc:creator>
  <cp:lastModifiedBy>ASUS</cp:lastModifiedBy>
  <cp:revision>214</cp:revision>
  <dcterms:created xsi:type="dcterms:W3CDTF">2021-01-09T02:19:28Z</dcterms:created>
  <dcterms:modified xsi:type="dcterms:W3CDTF">2022-03-06T03:45:12Z</dcterms:modified>
</cp:coreProperties>
</file>