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6" r:id="rId13"/>
    <p:sldId id="416" r:id="rId14"/>
    <p:sldId id="265" r:id="rId15"/>
    <p:sldId id="263" r:id="rId16"/>
    <p:sldId id="417" r:id="rId17"/>
    <p:sldId id="267" r:id="rId18"/>
    <p:sldId id="268" r:id="rId19"/>
    <p:sldId id="269" r:id="rId20"/>
    <p:sldId id="270" r:id="rId21"/>
    <p:sldId id="271" r:id="rId22"/>
    <p:sldId id="418" r:id="rId23"/>
    <p:sldId id="272" r:id="rId24"/>
    <p:sldId id="27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7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0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616</Words>
  <Application>Microsoft Office PowerPoint</Application>
  <PresentationFormat>Widescreen</PresentationFormat>
  <Paragraphs>139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2022-11-23T06:34:09Z</dcterms:created>
  <dcterms:modified xsi:type="dcterms:W3CDTF">2022-11-23T07:05:33Z</dcterms:modified>
</cp:coreProperties>
</file>