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07" r:id="rId2"/>
  </p:sldMasterIdLst>
  <p:notesMasterIdLst>
    <p:notesMasterId r:id="rId31"/>
  </p:notesMasterIdLst>
  <p:sldIdLst>
    <p:sldId id="270" r:id="rId3"/>
    <p:sldId id="285" r:id="rId4"/>
    <p:sldId id="271" r:id="rId5"/>
    <p:sldId id="272" r:id="rId6"/>
    <p:sldId id="273" r:id="rId7"/>
    <p:sldId id="274" r:id="rId8"/>
    <p:sldId id="275" r:id="rId9"/>
    <p:sldId id="256" r:id="rId10"/>
    <p:sldId id="257" r:id="rId11"/>
    <p:sldId id="258" r:id="rId12"/>
    <p:sldId id="268" r:id="rId13"/>
    <p:sldId id="298" r:id="rId14"/>
    <p:sldId id="287" r:id="rId15"/>
    <p:sldId id="299" r:id="rId16"/>
    <p:sldId id="300" r:id="rId17"/>
    <p:sldId id="301" r:id="rId18"/>
    <p:sldId id="302" r:id="rId19"/>
    <p:sldId id="303" r:id="rId20"/>
    <p:sldId id="304" r:id="rId21"/>
    <p:sldId id="308" r:id="rId22"/>
    <p:sldId id="305" r:id="rId23"/>
    <p:sldId id="276" r:id="rId24"/>
    <p:sldId id="277" r:id="rId25"/>
    <p:sldId id="278" r:id="rId26"/>
    <p:sldId id="279" r:id="rId27"/>
    <p:sldId id="280" r:id="rId28"/>
    <p:sldId id="296" r:id="rId29"/>
    <p:sldId id="309" r:id="rId30"/>
  </p:sldIdLst>
  <p:sldSz cx="9144000" cy="6858000" type="screen4x3"/>
  <p:notesSz cx="6858000" cy="9144000"/>
  <p:custDataLst>
    <p:tags r:id="rId3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4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39A03"/>
    <a:srgbClr val="BAE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0" autoAdjust="0"/>
    <p:restoredTop sz="91455" autoAdjust="0"/>
  </p:normalViewPr>
  <p:slideViewPr>
    <p:cSldViewPr>
      <p:cViewPr varScale="1">
        <p:scale>
          <a:sx n="77" d="100"/>
          <a:sy n="77" d="100"/>
        </p:scale>
        <p:origin x="1397" y="58"/>
      </p:cViewPr>
      <p:guideLst>
        <p:guide orient="horz" pos="2160"/>
        <p:guide pos="24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jpeg"/><Relationship Id="rId4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4" Type="http://schemas.openxmlformats.org/officeDocument/2006/relationships/image" Target="../media/image6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9.jpeg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jpeg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jpeg"/><Relationship Id="rId9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10" Type="http://schemas.openxmlformats.org/officeDocument/2006/relationships/image" Target="../media/image38.wmf"/><Relationship Id="rId4" Type="http://schemas.openxmlformats.org/officeDocument/2006/relationships/image" Target="../media/image32.wmf"/><Relationship Id="rId9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12" Type="http://schemas.openxmlformats.org/officeDocument/2006/relationships/image" Target="../media/image50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11" Type="http://schemas.openxmlformats.org/officeDocument/2006/relationships/image" Target="../media/image49.wmf"/><Relationship Id="rId5" Type="http://schemas.openxmlformats.org/officeDocument/2006/relationships/image" Target="../media/image43.wmf"/><Relationship Id="rId10" Type="http://schemas.openxmlformats.org/officeDocument/2006/relationships/image" Target="../media/image48.wmf"/><Relationship Id="rId4" Type="http://schemas.openxmlformats.org/officeDocument/2006/relationships/image" Target="../media/image42.wmf"/><Relationship Id="rId9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53.wmf"/><Relationship Id="rId7" Type="http://schemas.openxmlformats.org/officeDocument/2006/relationships/image" Target="../media/image62.wmf"/><Relationship Id="rId2" Type="http://schemas.openxmlformats.org/officeDocument/2006/relationships/image" Target="../media/image52.wmf"/><Relationship Id="rId1" Type="http://schemas.openxmlformats.org/officeDocument/2006/relationships/image" Target="../media/image55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E5043-776F-4AEC-B9F1-08ADFCDF4647}" type="datetimeFigureOut">
              <a:rPr lang="en-US" smtClean="0"/>
              <a:pPr/>
              <a:t>10/03/2023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AA2AE-EB0B-4582-ABFC-03F067BC21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74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AA2AE-EB0B-4582-ABFC-03F067BC219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80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099C-2C03-4BAA-BD6A-9CE0EB479C78}" type="datetimeFigureOut">
              <a:rPr lang="vi-VN" smtClean="0"/>
              <a:pPr/>
              <a:t>10/03/2023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ECE2EAA9-1509-435B-ACBF-E13EE40683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4646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099C-2C03-4BAA-BD6A-9CE0EB479C78}" type="datetimeFigureOut">
              <a:rPr lang="vi-VN" smtClean="0"/>
              <a:pPr/>
              <a:t>10/03/2023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CE2EAA9-1509-435B-ACBF-E13EE40683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2743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099C-2C03-4BAA-BD6A-9CE0EB479C78}" type="datetimeFigureOut">
              <a:rPr lang="vi-VN" smtClean="0"/>
              <a:pPr/>
              <a:t>10/03/2023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CE2EAA9-1509-435B-ACBF-E13EE406834C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9360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099C-2C03-4BAA-BD6A-9CE0EB479C78}" type="datetimeFigureOut">
              <a:rPr lang="vi-VN" smtClean="0"/>
              <a:pPr/>
              <a:t>10/03/2023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CE2EAA9-1509-435B-ACBF-E13EE40683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9477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099C-2C03-4BAA-BD6A-9CE0EB479C78}" type="datetimeFigureOut">
              <a:rPr lang="vi-VN" smtClean="0"/>
              <a:pPr/>
              <a:t>10/03/2023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CE2EAA9-1509-435B-ACBF-E13EE406834C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4503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099C-2C03-4BAA-BD6A-9CE0EB479C78}" type="datetimeFigureOut">
              <a:rPr lang="vi-VN" smtClean="0"/>
              <a:pPr/>
              <a:t>10/03/2023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CE2EAA9-1509-435B-ACBF-E13EE40683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6612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099C-2C03-4BAA-BD6A-9CE0EB479C78}" type="datetimeFigureOut">
              <a:rPr lang="vi-VN" smtClean="0"/>
              <a:pPr/>
              <a:t>10/03/2023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EAA9-1509-435B-ACBF-E13EE40683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7726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099C-2C03-4BAA-BD6A-9CE0EB479C78}" type="datetimeFigureOut">
              <a:rPr lang="vi-VN" smtClean="0"/>
              <a:pPr/>
              <a:t>10/03/2023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EAA9-1509-435B-ACBF-E13EE40683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0235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CA4972D-E6C6-40C5-AE22-4ADB9E8254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92927"/>
      </p:ext>
    </p:extLst>
  </p:cSld>
  <p:clrMapOvr>
    <a:masterClrMapping/>
  </p:clrMapOvr>
  <p:transition spd="slow">
    <p:cover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099C-2C03-4BAA-BD6A-9CE0EB479C78}" type="datetimeFigureOut">
              <a:rPr lang="vi-VN" smtClean="0"/>
              <a:pPr/>
              <a:t>10/03/2023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EAA9-1509-435B-ACBF-E13EE40683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3472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099C-2C03-4BAA-BD6A-9CE0EB479C78}" type="datetimeFigureOut">
              <a:rPr lang="vi-VN" smtClean="0"/>
              <a:pPr/>
              <a:t>10/03/2023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EAA9-1509-435B-ACBF-E13EE40683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9717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099C-2C03-4BAA-BD6A-9CE0EB479C78}" type="datetimeFigureOut">
              <a:rPr lang="vi-VN" smtClean="0"/>
              <a:pPr/>
              <a:t>10/03/2023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EAA9-1509-435B-ACBF-E13EE40683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85447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099C-2C03-4BAA-BD6A-9CE0EB479C78}" type="datetimeFigureOut">
              <a:rPr lang="vi-VN" smtClean="0"/>
              <a:pPr/>
              <a:t>10/03/2023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EAA9-1509-435B-ACBF-E13EE40683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8244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099C-2C03-4BAA-BD6A-9CE0EB479C78}" type="datetimeFigureOut">
              <a:rPr lang="vi-VN" smtClean="0"/>
              <a:pPr/>
              <a:t>10/03/2023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EAA9-1509-435B-ACBF-E13EE40683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8379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099C-2C03-4BAA-BD6A-9CE0EB479C78}" type="datetimeFigureOut">
              <a:rPr lang="vi-VN" smtClean="0"/>
              <a:pPr/>
              <a:t>10/03/2023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EAA9-1509-435B-ACBF-E13EE40683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6005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099C-2C03-4BAA-BD6A-9CE0EB479C78}" type="datetimeFigureOut">
              <a:rPr lang="vi-VN" smtClean="0"/>
              <a:pPr/>
              <a:t>10/03/2023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EAA9-1509-435B-ACBF-E13EE40683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00353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099C-2C03-4BAA-BD6A-9CE0EB479C78}" type="datetimeFigureOut">
              <a:rPr lang="vi-VN" smtClean="0"/>
              <a:pPr/>
              <a:t>10/03/2023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EAA9-1509-435B-ACBF-E13EE40683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21447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099C-2C03-4BAA-BD6A-9CE0EB479C78}" type="datetimeFigureOut">
              <a:rPr lang="vi-VN" smtClean="0"/>
              <a:pPr/>
              <a:t>10/03/2023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EAA9-1509-435B-ACBF-E13EE40683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44877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099C-2C03-4BAA-BD6A-9CE0EB479C78}" type="datetimeFigureOut">
              <a:rPr lang="vi-VN" smtClean="0"/>
              <a:pPr/>
              <a:t>10/03/2023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EAA9-1509-435B-ACBF-E13EE40683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58488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099C-2C03-4BAA-BD6A-9CE0EB479C78}" type="datetimeFigureOut">
              <a:rPr lang="vi-VN" smtClean="0"/>
              <a:pPr/>
              <a:t>10/03/2023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EAA9-1509-435B-ACBF-E13EE40683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33227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099C-2C03-4BAA-BD6A-9CE0EB479C78}" type="datetimeFigureOut">
              <a:rPr lang="vi-VN" smtClean="0"/>
              <a:pPr/>
              <a:t>10/03/2023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EAA9-1509-435B-ACBF-E13EE40683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6567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099C-2C03-4BAA-BD6A-9CE0EB479C78}" type="datetimeFigureOut">
              <a:rPr lang="vi-VN" smtClean="0"/>
              <a:pPr/>
              <a:t>10/03/2023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CE2EAA9-1509-435B-ACBF-E13EE40683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008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099C-2C03-4BAA-BD6A-9CE0EB479C78}" type="datetimeFigureOut">
              <a:rPr lang="vi-VN" smtClean="0"/>
              <a:pPr/>
              <a:t>10/03/2023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CE2EAA9-1509-435B-ACBF-E13EE40683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2341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099C-2C03-4BAA-BD6A-9CE0EB479C78}" type="datetimeFigureOut">
              <a:rPr lang="vi-VN" smtClean="0"/>
              <a:pPr/>
              <a:t>10/03/2023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CE2EAA9-1509-435B-ACBF-E13EE40683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0908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099C-2C03-4BAA-BD6A-9CE0EB479C78}" type="datetimeFigureOut">
              <a:rPr lang="vi-VN" smtClean="0"/>
              <a:pPr/>
              <a:t>10/03/2023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EAA9-1509-435B-ACBF-E13EE40683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251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099C-2C03-4BAA-BD6A-9CE0EB479C78}" type="datetimeFigureOut">
              <a:rPr lang="vi-VN" smtClean="0"/>
              <a:pPr/>
              <a:t>10/03/2023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EAA9-1509-435B-ACBF-E13EE40683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702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099C-2C03-4BAA-BD6A-9CE0EB479C78}" type="datetimeFigureOut">
              <a:rPr lang="vi-VN" smtClean="0"/>
              <a:pPr/>
              <a:t>10/03/2023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EAA9-1509-435B-ACBF-E13EE40683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9743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099C-2C03-4BAA-BD6A-9CE0EB479C78}" type="datetimeFigureOut">
              <a:rPr lang="vi-VN" smtClean="0"/>
              <a:pPr/>
              <a:t>10/03/2023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CE2EAA9-1509-435B-ACBF-E13EE40683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5526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B099C-2C03-4BAA-BD6A-9CE0EB479C78}" type="datetimeFigureOut">
              <a:rPr lang="vi-VN" smtClean="0"/>
              <a:pPr/>
              <a:t>10/03/2023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CE2EAA9-1509-435B-ACBF-E13EE40683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505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8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u="none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B099C-2C03-4BAA-BD6A-9CE0EB479C78}" type="datetimeFigureOut">
              <a:rPr lang="vi-VN" smtClean="0"/>
              <a:pPr/>
              <a:t>10/03/2023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2EAA9-1509-435B-ACBF-E13EE40683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008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8.w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jpeg"/><Relationship Id="rId11" Type="http://schemas.openxmlformats.org/officeDocument/2006/relationships/oleObject" Target="../embeddings/oleObject7.bin"/><Relationship Id="rId5" Type="http://schemas.openxmlformats.org/officeDocument/2006/relationships/image" Target="../media/image15.wmf"/><Relationship Id="rId10" Type="http://schemas.openxmlformats.org/officeDocument/2006/relationships/image" Target="../media/image17.w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8.bin"/><Relationship Id="rId7" Type="http://schemas.openxmlformats.org/officeDocument/2006/relationships/image" Target="../media/image21.wmf"/><Relationship Id="rId12" Type="http://schemas.openxmlformats.org/officeDocument/2006/relationships/image" Target="../media/image24.wmf"/><Relationship Id="rId1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19.jpeg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22.jpeg"/><Relationship Id="rId4" Type="http://schemas.openxmlformats.org/officeDocument/2006/relationships/image" Target="../media/image20.wmf"/><Relationship Id="rId9" Type="http://schemas.openxmlformats.org/officeDocument/2006/relationships/image" Target="../media/image23.wmf"/><Relationship Id="rId14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19.bin"/><Relationship Id="rId18" Type="http://schemas.openxmlformats.org/officeDocument/2006/relationships/oleObject" Target="../embeddings/oleObject24.bin"/><Relationship Id="rId26" Type="http://schemas.openxmlformats.org/officeDocument/2006/relationships/oleObject" Target="../embeddings/oleObject28.bin"/><Relationship Id="rId3" Type="http://schemas.openxmlformats.org/officeDocument/2006/relationships/oleObject" Target="../embeddings/oleObject14.bin"/><Relationship Id="rId21" Type="http://schemas.openxmlformats.org/officeDocument/2006/relationships/image" Target="../media/image35.wmf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23.bin"/><Relationship Id="rId25" Type="http://schemas.openxmlformats.org/officeDocument/2006/relationships/image" Target="../media/image37.wmf"/><Relationship Id="rId2" Type="http://schemas.openxmlformats.org/officeDocument/2006/relationships/slideLayout" Target="../slideLayouts/slideLayout17.xml"/><Relationship Id="rId16" Type="http://schemas.openxmlformats.org/officeDocument/2006/relationships/oleObject" Target="../embeddings/oleObject22.bin"/><Relationship Id="rId20" Type="http://schemas.openxmlformats.org/officeDocument/2006/relationships/oleObject" Target="../embeddings/oleObject25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18.bin"/><Relationship Id="rId24" Type="http://schemas.openxmlformats.org/officeDocument/2006/relationships/oleObject" Target="../embeddings/oleObject27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1.bin"/><Relationship Id="rId23" Type="http://schemas.openxmlformats.org/officeDocument/2006/relationships/image" Target="../media/image36.wmf"/><Relationship Id="rId10" Type="http://schemas.openxmlformats.org/officeDocument/2006/relationships/image" Target="../media/image32.wmf"/><Relationship Id="rId19" Type="http://schemas.openxmlformats.org/officeDocument/2006/relationships/image" Target="../media/image34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17.bin"/><Relationship Id="rId14" Type="http://schemas.openxmlformats.org/officeDocument/2006/relationships/oleObject" Target="../embeddings/oleObject20.bin"/><Relationship Id="rId22" Type="http://schemas.openxmlformats.org/officeDocument/2006/relationships/oleObject" Target="../embeddings/oleObject26.bin"/><Relationship Id="rId27" Type="http://schemas.openxmlformats.org/officeDocument/2006/relationships/image" Target="../media/image3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34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4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40.bin"/><Relationship Id="rId18" Type="http://schemas.openxmlformats.org/officeDocument/2006/relationships/oleObject" Target="../embeddings/oleObject44.bin"/><Relationship Id="rId26" Type="http://schemas.openxmlformats.org/officeDocument/2006/relationships/oleObject" Target="../embeddings/oleObject48.bin"/><Relationship Id="rId3" Type="http://schemas.openxmlformats.org/officeDocument/2006/relationships/oleObject" Target="../embeddings/oleObject35.bin"/><Relationship Id="rId21" Type="http://schemas.openxmlformats.org/officeDocument/2006/relationships/image" Target="../media/image46.wmf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43.wmf"/><Relationship Id="rId17" Type="http://schemas.openxmlformats.org/officeDocument/2006/relationships/oleObject" Target="../embeddings/oleObject43.bin"/><Relationship Id="rId25" Type="http://schemas.openxmlformats.org/officeDocument/2006/relationships/image" Target="../media/image48.wmf"/><Relationship Id="rId2" Type="http://schemas.openxmlformats.org/officeDocument/2006/relationships/slideLayout" Target="../slideLayouts/slideLayout17.xml"/><Relationship Id="rId16" Type="http://schemas.openxmlformats.org/officeDocument/2006/relationships/oleObject" Target="../embeddings/oleObject42.bin"/><Relationship Id="rId20" Type="http://schemas.openxmlformats.org/officeDocument/2006/relationships/oleObject" Target="../embeddings/oleObject45.bin"/><Relationship Id="rId29" Type="http://schemas.openxmlformats.org/officeDocument/2006/relationships/image" Target="../media/image50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39.bin"/><Relationship Id="rId24" Type="http://schemas.openxmlformats.org/officeDocument/2006/relationships/oleObject" Target="../embeddings/oleObject47.bin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23" Type="http://schemas.openxmlformats.org/officeDocument/2006/relationships/image" Target="../media/image47.wmf"/><Relationship Id="rId28" Type="http://schemas.openxmlformats.org/officeDocument/2006/relationships/oleObject" Target="../embeddings/oleObject49.bin"/><Relationship Id="rId10" Type="http://schemas.openxmlformats.org/officeDocument/2006/relationships/image" Target="../media/image42.wmf"/><Relationship Id="rId19" Type="http://schemas.openxmlformats.org/officeDocument/2006/relationships/image" Target="../media/image45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44.wmf"/><Relationship Id="rId22" Type="http://schemas.openxmlformats.org/officeDocument/2006/relationships/oleObject" Target="../embeddings/oleObject46.bin"/><Relationship Id="rId27" Type="http://schemas.openxmlformats.org/officeDocument/2006/relationships/image" Target="../media/image4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55.bin"/><Relationship Id="rId18" Type="http://schemas.openxmlformats.org/officeDocument/2006/relationships/image" Target="../media/image58.wmf"/><Relationship Id="rId3" Type="http://schemas.openxmlformats.org/officeDocument/2006/relationships/oleObject" Target="../embeddings/oleObject50.bin"/><Relationship Id="rId21" Type="http://schemas.openxmlformats.org/officeDocument/2006/relationships/oleObject" Target="../embeddings/oleObject6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55.wmf"/><Relationship Id="rId17" Type="http://schemas.openxmlformats.org/officeDocument/2006/relationships/oleObject" Target="../embeddings/oleObject57.bin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57.wmf"/><Relationship Id="rId20" Type="http://schemas.openxmlformats.org/officeDocument/2006/relationships/oleObject" Target="../embeddings/oleObject59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5" Type="http://schemas.openxmlformats.org/officeDocument/2006/relationships/oleObject" Target="../embeddings/oleObject56.bin"/><Relationship Id="rId10" Type="http://schemas.openxmlformats.org/officeDocument/2006/relationships/image" Target="../media/image54.wmf"/><Relationship Id="rId19" Type="http://schemas.openxmlformats.org/officeDocument/2006/relationships/oleObject" Target="../embeddings/oleObject58.bin"/><Relationship Id="rId4" Type="http://schemas.openxmlformats.org/officeDocument/2006/relationships/image" Target="../media/image51.w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56.wmf"/><Relationship Id="rId22" Type="http://schemas.openxmlformats.org/officeDocument/2006/relationships/oleObject" Target="../embeddings/oleObject6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69.bin"/><Relationship Id="rId18" Type="http://schemas.openxmlformats.org/officeDocument/2006/relationships/image" Target="../media/image59.wmf"/><Relationship Id="rId26" Type="http://schemas.openxmlformats.org/officeDocument/2006/relationships/image" Target="../media/image63.wmf"/><Relationship Id="rId3" Type="http://schemas.openxmlformats.org/officeDocument/2006/relationships/oleObject" Target="../embeddings/oleObject62.bin"/><Relationship Id="rId21" Type="http://schemas.openxmlformats.org/officeDocument/2006/relationships/oleObject" Target="../embeddings/oleObject75.bin"/><Relationship Id="rId7" Type="http://schemas.openxmlformats.org/officeDocument/2006/relationships/oleObject" Target="../embeddings/oleObject64.bin"/><Relationship Id="rId12" Type="http://schemas.openxmlformats.org/officeDocument/2006/relationships/oleObject" Target="../embeddings/oleObject68.bin"/><Relationship Id="rId17" Type="http://schemas.openxmlformats.org/officeDocument/2006/relationships/oleObject" Target="../embeddings/oleObject73.bin"/><Relationship Id="rId25" Type="http://schemas.openxmlformats.org/officeDocument/2006/relationships/oleObject" Target="../embeddings/oleObject77.bin"/><Relationship Id="rId2" Type="http://schemas.openxmlformats.org/officeDocument/2006/relationships/slideLayout" Target="../slideLayouts/slideLayout17.xml"/><Relationship Id="rId16" Type="http://schemas.openxmlformats.org/officeDocument/2006/relationships/oleObject" Target="../embeddings/oleObject72.bin"/><Relationship Id="rId20" Type="http://schemas.openxmlformats.org/officeDocument/2006/relationships/image" Target="../media/image60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67.bin"/><Relationship Id="rId24" Type="http://schemas.openxmlformats.org/officeDocument/2006/relationships/image" Target="../media/image62.wmf"/><Relationship Id="rId5" Type="http://schemas.openxmlformats.org/officeDocument/2006/relationships/oleObject" Target="../embeddings/oleObject63.bin"/><Relationship Id="rId15" Type="http://schemas.openxmlformats.org/officeDocument/2006/relationships/oleObject" Target="../embeddings/oleObject71.bin"/><Relationship Id="rId23" Type="http://schemas.openxmlformats.org/officeDocument/2006/relationships/oleObject" Target="../embeddings/oleObject76.bin"/><Relationship Id="rId10" Type="http://schemas.openxmlformats.org/officeDocument/2006/relationships/oleObject" Target="../embeddings/oleObject66.bin"/><Relationship Id="rId19" Type="http://schemas.openxmlformats.org/officeDocument/2006/relationships/oleObject" Target="../embeddings/oleObject74.bin"/><Relationship Id="rId4" Type="http://schemas.openxmlformats.org/officeDocument/2006/relationships/image" Target="../media/image55.wmf"/><Relationship Id="rId9" Type="http://schemas.openxmlformats.org/officeDocument/2006/relationships/oleObject" Target="../embeddings/oleObject65.bin"/><Relationship Id="rId14" Type="http://schemas.openxmlformats.org/officeDocument/2006/relationships/oleObject" Target="../embeddings/oleObject70.bin"/><Relationship Id="rId22" Type="http://schemas.openxmlformats.org/officeDocument/2006/relationships/image" Target="../media/image6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84.bin"/><Relationship Id="rId18" Type="http://schemas.openxmlformats.org/officeDocument/2006/relationships/image" Target="../media/image69.png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12" Type="http://schemas.openxmlformats.org/officeDocument/2006/relationships/image" Target="../media/image64.png"/><Relationship Id="rId17" Type="http://schemas.openxmlformats.org/officeDocument/2006/relationships/image" Target="../media/image68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67.png"/><Relationship Id="rId20" Type="http://schemas.openxmlformats.org/officeDocument/2006/relationships/oleObject" Target="../embeddings/oleObject85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83.bin"/><Relationship Id="rId5" Type="http://schemas.openxmlformats.org/officeDocument/2006/relationships/oleObject" Target="../embeddings/oleObject79.bin"/><Relationship Id="rId15" Type="http://schemas.openxmlformats.org/officeDocument/2006/relationships/image" Target="../media/image66.png"/><Relationship Id="rId10" Type="http://schemas.openxmlformats.org/officeDocument/2006/relationships/oleObject" Target="../embeddings/oleObject82.bin"/><Relationship Id="rId19" Type="http://schemas.openxmlformats.org/officeDocument/2006/relationships/image" Target="../media/image70.png"/><Relationship Id="rId4" Type="http://schemas.openxmlformats.org/officeDocument/2006/relationships/image" Target="../media/image56.wmf"/><Relationship Id="rId9" Type="http://schemas.openxmlformats.org/officeDocument/2006/relationships/oleObject" Target="../embeddings/oleObject81.bin"/><Relationship Id="rId1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13" Type="http://schemas.openxmlformats.org/officeDocument/2006/relationships/image" Target="../media/image67.wmf"/><Relationship Id="rId3" Type="http://schemas.openxmlformats.org/officeDocument/2006/relationships/oleObject" Target="../embeddings/oleObject86.bin"/><Relationship Id="rId7" Type="http://schemas.openxmlformats.org/officeDocument/2006/relationships/image" Target="../media/image65.wmf"/><Relationship Id="rId12" Type="http://schemas.openxmlformats.org/officeDocument/2006/relationships/oleObject" Target="../embeddings/oleObject92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88.bin"/><Relationship Id="rId11" Type="http://schemas.openxmlformats.org/officeDocument/2006/relationships/oleObject" Target="../embeddings/oleObject91.bin"/><Relationship Id="rId5" Type="http://schemas.openxmlformats.org/officeDocument/2006/relationships/oleObject" Target="../embeddings/oleObject87.bin"/><Relationship Id="rId10" Type="http://schemas.openxmlformats.org/officeDocument/2006/relationships/oleObject" Target="../embeddings/oleObject90.bin"/><Relationship Id="rId4" Type="http://schemas.openxmlformats.org/officeDocument/2006/relationships/image" Target="../media/image64.wmf"/><Relationship Id="rId9" Type="http://schemas.openxmlformats.org/officeDocument/2006/relationships/image" Target="../media/image66.wmf"/><Relationship Id="rId14" Type="http://schemas.openxmlformats.org/officeDocument/2006/relationships/oleObject" Target="../embeddings/oleObject9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2.xml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2.xml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2.xml"/><Relationship Id="rId4" Type="http://schemas.openxmlformats.org/officeDocument/2006/relationships/image" Target="../media/image6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0.png"/><Relationship Id="rId4" Type="http://schemas.openxmlformats.org/officeDocument/2006/relationships/image" Target="../media/image67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" Target="slide4.xml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jpeg"/><Relationship Id="rId11" Type="http://schemas.openxmlformats.org/officeDocument/2006/relationships/slide" Target="slide8.xml"/><Relationship Id="rId5" Type="http://schemas.openxmlformats.org/officeDocument/2006/relationships/slide" Target="slide5.xml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5" Type="http://schemas.openxmlformats.org/officeDocument/2006/relationships/slide" Target="slide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5" Type="http://schemas.openxmlformats.org/officeDocument/2006/relationships/slide" Target="slide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12" Type="http://schemas.openxmlformats.org/officeDocument/2006/relationships/image" Target="../media/image12.w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3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62400" y="2209800"/>
            <a:ext cx="213423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TOÁN</a:t>
            </a:r>
          </a:p>
          <a:p>
            <a:pPr algn="ctr"/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485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69"/>
          <p:cNvSpPr txBox="1">
            <a:spLocks noChangeArrowheads="1"/>
          </p:cNvSpPr>
          <p:nvPr/>
        </p:nvSpPr>
        <p:spPr bwMode="auto">
          <a:xfrm>
            <a:off x="533400" y="4023352"/>
            <a:ext cx="751299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sz="2700" dirty="0" smtClean="0">
                <a:solidFill>
                  <a:schemeClr val="bg1"/>
                </a:solidFill>
              </a:rPr>
              <a:t> </a:t>
            </a:r>
            <a:r>
              <a:rPr lang="en-US" sz="2700" dirty="0" smtClean="0">
                <a:solidFill>
                  <a:schemeClr val="bg1"/>
                </a:solidFill>
              </a:rPr>
              <a:t> </a:t>
            </a:r>
            <a:r>
              <a:rPr lang="vi-VN" sz="2700" b="1" dirty="0" smtClean="0">
                <a:solidFill>
                  <a:schemeClr val="tx1"/>
                </a:solidFill>
              </a:rPr>
              <a:t>Phân số     </a:t>
            </a:r>
            <a:r>
              <a:rPr lang="en-US" sz="2700" b="1" dirty="0" err="1" smtClean="0">
                <a:solidFill>
                  <a:schemeClr val="tx1"/>
                </a:solidFill>
              </a:rPr>
              <a:t>gọi</a:t>
            </a:r>
            <a:r>
              <a:rPr lang="en-US" sz="2700" b="1" dirty="0" smtClean="0">
                <a:solidFill>
                  <a:schemeClr val="tx1"/>
                </a:solidFill>
              </a:rPr>
              <a:t> </a:t>
            </a:r>
            <a:r>
              <a:rPr lang="en-US" sz="2700" b="1" dirty="0" err="1">
                <a:solidFill>
                  <a:schemeClr val="tx1"/>
                </a:solidFill>
              </a:rPr>
              <a:t>là</a:t>
            </a:r>
            <a:r>
              <a:rPr lang="en-US" sz="2700" b="1" dirty="0">
                <a:solidFill>
                  <a:schemeClr val="tx1"/>
                </a:solidFill>
              </a:rPr>
              <a:t> </a:t>
            </a:r>
            <a:r>
              <a:rPr lang="en-US" sz="2700" b="1" dirty="0" err="1">
                <a:solidFill>
                  <a:srgbClr val="FF0000"/>
                </a:solidFill>
              </a:rPr>
              <a:t>phân</a:t>
            </a:r>
            <a:r>
              <a:rPr lang="en-US" sz="2700" b="1" dirty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số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>
                <a:solidFill>
                  <a:srgbClr val="FF0000"/>
                </a:solidFill>
              </a:rPr>
              <a:t>đảo</a:t>
            </a:r>
            <a:r>
              <a:rPr lang="en-US" sz="2700" b="1" dirty="0">
                <a:solidFill>
                  <a:srgbClr val="FF0000"/>
                </a:solidFill>
              </a:rPr>
              <a:t> </a:t>
            </a:r>
            <a:r>
              <a:rPr lang="en-US" sz="2700" b="1" dirty="0" err="1">
                <a:solidFill>
                  <a:srgbClr val="FF0000"/>
                </a:solidFill>
              </a:rPr>
              <a:t>ngược</a:t>
            </a:r>
            <a:r>
              <a:rPr lang="en-US" sz="2700" b="1" dirty="0">
                <a:solidFill>
                  <a:srgbClr val="FF0000"/>
                </a:solidFill>
              </a:rPr>
              <a:t> </a:t>
            </a:r>
            <a:r>
              <a:rPr lang="en-US" sz="2700" b="1" dirty="0" err="1">
                <a:solidFill>
                  <a:schemeClr val="tx1"/>
                </a:solidFill>
              </a:rPr>
              <a:t>của</a:t>
            </a:r>
            <a:r>
              <a:rPr lang="en-US" sz="2700" b="1" dirty="0">
                <a:solidFill>
                  <a:schemeClr val="tx1"/>
                </a:solidFill>
              </a:rPr>
              <a:t> </a:t>
            </a:r>
            <a:r>
              <a:rPr lang="en-US" sz="2700" b="1" dirty="0" err="1">
                <a:solidFill>
                  <a:schemeClr val="tx1"/>
                </a:solidFill>
              </a:rPr>
              <a:t>phân</a:t>
            </a:r>
            <a:r>
              <a:rPr lang="en-US" sz="2700" b="1" dirty="0">
                <a:solidFill>
                  <a:schemeClr val="tx1"/>
                </a:solidFill>
              </a:rPr>
              <a:t> </a:t>
            </a:r>
            <a:r>
              <a:rPr lang="en-US" sz="2700" b="1" dirty="0" err="1">
                <a:solidFill>
                  <a:schemeClr val="tx1"/>
                </a:solidFill>
              </a:rPr>
              <a:t>số</a:t>
            </a:r>
            <a:endParaRPr lang="en-US" sz="2700" dirty="0">
              <a:solidFill>
                <a:schemeClr val="tx1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320482" y="304801"/>
            <a:ext cx="5749646" cy="2811045"/>
            <a:chOff x="3462654" y="1115792"/>
            <a:chExt cx="5749646" cy="2811045"/>
          </a:xfrm>
        </p:grpSpPr>
        <p:sp>
          <p:nvSpPr>
            <p:cNvPr id="9" name="Rounded Rectangle 8"/>
            <p:cNvSpPr/>
            <p:nvPr/>
          </p:nvSpPr>
          <p:spPr>
            <a:xfrm>
              <a:off x="3462654" y="1115792"/>
              <a:ext cx="5749646" cy="2811045"/>
            </a:xfrm>
            <a:prstGeom prst="roundRect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3686240" y="1191189"/>
              <a:ext cx="5526060" cy="26367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u="sng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b="1" u="sng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u="sng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b="1" u="sng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u="sng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b="1" u="sng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u="sng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b="1" u="sng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chia </a:t>
              </a:r>
              <a:r>
                <a:rPr lang="en-US" b="1" u="sng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b="1" u="sng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u="sng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b="1" u="sng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u="sng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b="1" u="sng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algn="l"/>
              <a:r>
                <a:rPr lang="en-US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vi-VN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Ta </a:t>
              </a:r>
              <a:r>
                <a:rPr lang="vi-VN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ấy</a:t>
              </a:r>
              <a:r>
                <a:rPr lang="en-US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i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b="1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i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b="1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i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b="1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i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b="1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i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b="1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i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b="1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i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b="1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i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b="1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đảo</a:t>
              </a:r>
              <a:r>
                <a:rPr lang="en-US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ngược</a:t>
              </a:r>
              <a:r>
                <a:rPr lang="en-US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>
            <a:off x="1981706" y="1347991"/>
            <a:ext cx="31032" cy="861107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3232" y="2199930"/>
            <a:ext cx="1585989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Phân số thứ nhất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46673" y="2209098"/>
            <a:ext cx="1542325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Phân số thứ hai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17" name="Object 1" descr="Parchment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6325311"/>
              </p:ext>
            </p:extLst>
          </p:nvPr>
        </p:nvGraphicFramePr>
        <p:xfrm>
          <a:off x="835857" y="98000"/>
          <a:ext cx="1358900" cy="1355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Equation" r:id="rId4" imgW="393480" imgH="393480" progId="Equation.3">
                  <p:embed/>
                </p:oleObj>
              </mc:Choice>
              <mc:Fallback>
                <p:oleObj name="Equation" r:id="rId4" imgW="393480" imgH="393480" progId="Equation.3">
                  <p:embed/>
                  <p:pic>
                    <p:nvPicPr>
                      <p:cNvPr id="0" name="Picture 1" descr="Parchmen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857" y="98000"/>
                        <a:ext cx="1358900" cy="1355726"/>
                      </a:xfrm>
                      <a:prstGeom prst="rect">
                        <a:avLst/>
                      </a:prstGeom>
                      <a:blipFill dpi="0" rotWithShape="0">
                        <a:blip r:embed="rId6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7885250" y="3831225"/>
          <a:ext cx="457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Equation" r:id="rId7" imgW="139639" imgH="393529" progId="Equation.3">
                  <p:embed/>
                </p:oleObj>
              </mc:Choice>
              <mc:Fallback>
                <p:oleObj name="Equation" r:id="rId7" imgW="139639" imgH="393529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250" y="3831225"/>
                        <a:ext cx="4572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1962875" y="3810000"/>
          <a:ext cx="457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Equation" r:id="rId9" imgW="139680" imgH="393480" progId="Equation.3">
                  <p:embed/>
                </p:oleObj>
              </mc:Choice>
              <mc:Fallback>
                <p:oleObj name="Equation" r:id="rId9" imgW="13968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875" y="3810000"/>
                        <a:ext cx="4572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ounded Rectangle 26"/>
          <p:cNvSpPr/>
          <p:nvPr/>
        </p:nvSpPr>
        <p:spPr>
          <a:xfrm>
            <a:off x="533400" y="4953000"/>
            <a:ext cx="8458200" cy="190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Ví dụ: 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1926225" y="5257800"/>
          <a:ext cx="48768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Equation" r:id="rId11" imgW="1244600" imgH="393700" progId="Equation.3">
                  <p:embed/>
                </p:oleObj>
              </mc:Choice>
              <mc:Fallback>
                <p:oleObj name="Equation" r:id="rId11" imgW="1244600" imgH="393700" progId="Equation.3">
                  <p:embed/>
                  <p:pic>
                    <p:nvPicPr>
                      <p:cNvPr id="0" name="Picture 6" descr="Parchmen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6225" y="5257800"/>
                        <a:ext cx="4876800" cy="1371600"/>
                      </a:xfrm>
                      <a:prstGeom prst="rect">
                        <a:avLst/>
                      </a:prstGeom>
                      <a:blipFill dpi="0" rotWithShape="0">
                        <a:blip r:embed="rId6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flipH="1">
            <a:off x="1105820" y="1391456"/>
            <a:ext cx="6489" cy="96187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281346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8" grpId="0" animBg="1"/>
      <p:bldP spid="19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685800"/>
            <a:ext cx="8229600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vi-VN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 phân số đảo ngược của mỗi phân số sau:</a:t>
            </a:r>
          </a:p>
          <a:p>
            <a:pPr marL="0" indent="0" algn="just">
              <a:buFont typeface="Wingdings 3" charset="2"/>
              <a:buNone/>
            </a:pPr>
            <a:endParaRPr lang="vi-VN" b="1" dirty="0" smtClean="0">
              <a:solidFill>
                <a:srgbClr val="002060"/>
              </a:solidFill>
            </a:endParaRPr>
          </a:p>
          <a:p>
            <a:pPr marL="0" indent="0" algn="just">
              <a:buFont typeface="Wingdings 3" charset="2"/>
              <a:buNone/>
            </a:pPr>
            <a:endParaRPr lang="vi-VN" b="1" dirty="0">
              <a:solidFill>
                <a:srgbClr val="00206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447800" y="3429000"/>
            <a:ext cx="419489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724400" y="3429000"/>
            <a:ext cx="419489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391400" y="3429000"/>
            <a:ext cx="419489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609600" y="2723900"/>
            <a:ext cx="792088" cy="1403952"/>
          </a:xfrm>
          <a:prstGeom prst="ellipse">
            <a:avLst/>
          </a:prstGeom>
          <a:solidFill>
            <a:srgbClr val="FFC00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810000" y="2819400"/>
            <a:ext cx="792088" cy="124608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477000" y="2773100"/>
            <a:ext cx="792088" cy="124608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061250" y="2938000"/>
          <a:ext cx="498475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6" name="Equation" r:id="rId3" imgW="152280" imgH="393480" progId="Equation.3">
                  <p:embed/>
                </p:oleObj>
              </mc:Choice>
              <mc:Fallback>
                <p:oleObj name="Equation" r:id="rId3" imgW="152280" imgH="393480" progId="Equation.3">
                  <p:embed/>
                  <p:pic>
                    <p:nvPicPr>
                      <p:cNvPr id="0" name="Picture 2" descr="Water droplets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1250" y="2938000"/>
                        <a:ext cx="498475" cy="1011238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4001950" y="2902350"/>
          <a:ext cx="45720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" name="Equation" r:id="rId6" imgW="139680" imgH="393480" progId="Equation.3">
                  <p:embed/>
                </p:oleObj>
              </mc:Choice>
              <mc:Fallback>
                <p:oleObj name="Equation" r:id="rId6" imgW="13968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1950" y="2902350"/>
                        <a:ext cx="457200" cy="1011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5257800" y="2918750"/>
          <a:ext cx="45720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8" name="Equation" r:id="rId8" imgW="139680" imgH="393480" progId="Equation.3">
                  <p:embed/>
                </p:oleObj>
              </mc:Choice>
              <mc:Fallback>
                <p:oleObj name="Equation" r:id="rId8" imgW="139680" imgH="393480" progId="Equation.3">
                  <p:embed/>
                  <p:pic>
                    <p:nvPicPr>
                      <p:cNvPr id="0" name="Picture 4" descr="Stationery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918750"/>
                        <a:ext cx="457200" cy="1011238"/>
                      </a:xfrm>
                      <a:prstGeom prst="rect">
                        <a:avLst/>
                      </a:prstGeom>
                      <a:blipFill dpi="0" rotWithShape="0">
                        <a:blip r:embed="rId10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813125" y="2920675"/>
          <a:ext cx="498475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9" name="Equation" r:id="rId11" imgW="152280" imgH="393480" progId="Equation.3">
                  <p:embed/>
                </p:oleObj>
              </mc:Choice>
              <mc:Fallback>
                <p:oleObj name="Equation" r:id="rId11" imgW="15228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125" y="2920675"/>
                        <a:ext cx="498475" cy="1011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6664125" y="2902350"/>
          <a:ext cx="500062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" name="Equation" r:id="rId13" imgW="152280" imgH="393480" progId="Equation.3">
                  <p:embed/>
                </p:oleObj>
              </mc:Choice>
              <mc:Fallback>
                <p:oleObj name="Equation" r:id="rId13" imgW="15228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4125" y="2902350"/>
                        <a:ext cx="500062" cy="1011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7827963" y="2902350"/>
          <a:ext cx="500062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" name="Equation" r:id="rId15" imgW="152280" imgH="393480" progId="Equation.3">
                  <p:embed/>
                </p:oleObj>
              </mc:Choice>
              <mc:Fallback>
                <p:oleObj name="Equation" r:id="rId15" imgW="152280" imgH="393480" progId="Equation.3">
                  <p:embed/>
                  <p:pic>
                    <p:nvPicPr>
                      <p:cNvPr id="0" name="Picture 9" descr="Pink tissue pape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7963" y="2902350"/>
                        <a:ext cx="500062" cy="1011238"/>
                      </a:xfrm>
                      <a:prstGeom prst="rect">
                        <a:avLst/>
                      </a:prstGeom>
                      <a:blipFill dpi="0" rotWithShape="0">
                        <a:blip r:embed="rId17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07472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268357" y="1219200"/>
            <a:ext cx="8839200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effectLst/>
                <a:latin typeface="VNI-Times" pitchFamily="2" charset="0"/>
              </a:rPr>
              <a:t>Muoán</a:t>
            </a:r>
            <a:r>
              <a:rPr lang="en-US" sz="3600" b="1" dirty="0" smtClean="0">
                <a:effectLst/>
                <a:latin typeface="VNI-Times" pitchFamily="2" charset="0"/>
              </a:rPr>
              <a:t> </a:t>
            </a:r>
            <a:r>
              <a:rPr lang="en-US" sz="3600" b="1" dirty="0">
                <a:effectLst/>
                <a:latin typeface="VNI-Times" pitchFamily="2" charset="0"/>
              </a:rPr>
              <a:t>chia </a:t>
            </a:r>
            <a:r>
              <a:rPr lang="en-US" sz="3600" b="1" dirty="0" err="1">
                <a:effectLst/>
                <a:latin typeface="VNI-Times" pitchFamily="2" charset="0"/>
              </a:rPr>
              <a:t>hai</a:t>
            </a:r>
            <a:r>
              <a:rPr lang="en-US" sz="3600" b="1" dirty="0">
                <a:effectLst/>
                <a:latin typeface="VNI-Times" pitchFamily="2" charset="0"/>
              </a:rPr>
              <a:t> </a:t>
            </a:r>
            <a:r>
              <a:rPr lang="en-US" sz="3600" b="1" dirty="0" err="1">
                <a:effectLst/>
                <a:latin typeface="VNI-Times" pitchFamily="2" charset="0"/>
              </a:rPr>
              <a:t>phaân</a:t>
            </a:r>
            <a:r>
              <a:rPr lang="en-US" sz="3600" b="1" dirty="0">
                <a:effectLst/>
                <a:latin typeface="VNI-Times" pitchFamily="2" charset="0"/>
              </a:rPr>
              <a:t> </a:t>
            </a:r>
            <a:r>
              <a:rPr lang="en-US" sz="3600" b="1" dirty="0" err="1">
                <a:effectLst/>
                <a:latin typeface="VNI-Times" pitchFamily="2" charset="0"/>
              </a:rPr>
              <a:t>soá</a:t>
            </a:r>
            <a:r>
              <a:rPr lang="en-US" sz="3600" b="1" dirty="0">
                <a:effectLst/>
                <a:latin typeface="VNI-Times" pitchFamily="2" charset="0"/>
              </a:rPr>
              <a:t>, ta </a:t>
            </a:r>
            <a:r>
              <a:rPr lang="en-US" sz="3600" b="1" dirty="0" err="1">
                <a:effectLst/>
                <a:latin typeface="VNI-Times" pitchFamily="2" charset="0"/>
              </a:rPr>
              <a:t>laøm</a:t>
            </a:r>
            <a:r>
              <a:rPr lang="en-US" sz="3600" b="1" dirty="0">
                <a:effectLst/>
                <a:latin typeface="VNI-Times" pitchFamily="2" charset="0"/>
              </a:rPr>
              <a:t> </a:t>
            </a:r>
            <a:r>
              <a:rPr lang="en-US" sz="3600" b="1" dirty="0" err="1">
                <a:effectLst/>
                <a:latin typeface="VNI-Times" pitchFamily="2" charset="0"/>
              </a:rPr>
              <a:t>nhö</a:t>
            </a:r>
            <a:r>
              <a:rPr lang="en-US" sz="3600" b="1" dirty="0">
                <a:effectLst/>
                <a:latin typeface="VNI-Times" pitchFamily="2" charset="0"/>
              </a:rPr>
              <a:t> </a:t>
            </a:r>
            <a:r>
              <a:rPr lang="en-US" sz="3600" b="1" dirty="0" err="1">
                <a:effectLst/>
                <a:latin typeface="VNI-Times" pitchFamily="2" charset="0"/>
              </a:rPr>
              <a:t>sau</a:t>
            </a:r>
            <a:r>
              <a:rPr lang="en-US" sz="3600" b="1" dirty="0">
                <a:effectLst/>
                <a:latin typeface="VNI-Times" pitchFamily="2" charset="0"/>
              </a:rPr>
              <a:t>: </a:t>
            </a:r>
            <a:endParaRPr lang="vi-VN" sz="3600" b="1" dirty="0" smtClean="0">
              <a:effectLst/>
              <a:latin typeface="VNI-Times" pitchFamily="2" charset="0"/>
            </a:endParaRPr>
          </a:p>
          <a:p>
            <a:pPr>
              <a:spcBef>
                <a:spcPct val="50000"/>
              </a:spcBef>
            </a:pPr>
            <a:r>
              <a:rPr lang="vi-VN" sz="4000" b="1" i="1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vi-VN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endParaRPr lang="en-US" sz="4000" b="1" dirty="0">
              <a:solidFill>
                <a:srgbClr val="FF0000"/>
              </a:solidFill>
              <a:effectLst/>
              <a:latin typeface="VNI-Times" pitchFamily="2" charset="0"/>
            </a:endParaRP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1676400" y="24384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9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-danh-cho-tre-em_0357542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0" y="33650"/>
            <a:ext cx="91341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209800" y="1676400"/>
            <a:ext cx="5486400" cy="2286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</a:p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HÀNH, LUYỆN TẬP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81000" y="28404"/>
            <a:ext cx="8839200" cy="1602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3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Baøi</a:t>
            </a:r>
            <a:r>
              <a:rPr 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1 :</a:t>
            </a:r>
            <a:r>
              <a:rPr lang="en-US" sz="35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Vieát</a:t>
            </a:r>
            <a:r>
              <a:rPr lang="en-US" sz="35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phaân</a:t>
            </a:r>
            <a:r>
              <a:rPr lang="en-US" sz="35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soá</a:t>
            </a:r>
            <a:r>
              <a:rPr lang="en-US" sz="35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ñaûo</a:t>
            </a:r>
            <a:r>
              <a:rPr lang="en-US" sz="35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ngöôïc</a:t>
            </a:r>
            <a:r>
              <a:rPr lang="en-US" sz="35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cuûa</a:t>
            </a:r>
            <a:r>
              <a:rPr lang="en-US" sz="35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moãi</a:t>
            </a:r>
            <a:r>
              <a:rPr lang="en-US" sz="35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phaân</a:t>
            </a:r>
            <a:r>
              <a:rPr lang="en-US" sz="35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soá</a:t>
            </a:r>
            <a:r>
              <a:rPr lang="en-US" sz="35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sau</a:t>
            </a:r>
            <a:r>
              <a:rPr lang="en-US" sz="35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:</a:t>
            </a:r>
          </a:p>
        </p:txBody>
      </p:sp>
      <p:graphicFrame>
        <p:nvGraphicFramePr>
          <p:cNvPr id="26632" name="Object 8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967613973"/>
              </p:ext>
            </p:extLst>
          </p:nvPr>
        </p:nvGraphicFramePr>
        <p:xfrm>
          <a:off x="1881809" y="821291"/>
          <a:ext cx="5905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44" name="Equation" r:id="rId3" imgW="152280" imgH="393480" progId="Equation.DSMT4">
                  <p:embed/>
                </p:oleObj>
              </mc:Choice>
              <mc:Fallback>
                <p:oleObj name="Equation" r:id="rId3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809" y="821291"/>
                        <a:ext cx="59055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5" name="Object 11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449121960"/>
              </p:ext>
            </p:extLst>
          </p:nvPr>
        </p:nvGraphicFramePr>
        <p:xfrm>
          <a:off x="2567609" y="821291"/>
          <a:ext cx="76676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45" name="Equation" r:id="rId5" imgW="152280" imgH="393480" progId="Equation.DSMT4">
                  <p:embed/>
                </p:oleObj>
              </mc:Choice>
              <mc:Fallback>
                <p:oleObj name="Equation" r:id="rId5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7609" y="821291"/>
                        <a:ext cx="766763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8" name="Object 14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500904350"/>
              </p:ext>
            </p:extLst>
          </p:nvPr>
        </p:nvGraphicFramePr>
        <p:xfrm>
          <a:off x="3526459" y="821291"/>
          <a:ext cx="7175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46" name="Equation" r:id="rId7" imgW="139680" imgH="393480" progId="Equation.DSMT4">
                  <p:embed/>
                </p:oleObj>
              </mc:Choice>
              <mc:Fallback>
                <p:oleObj name="Equation" r:id="rId7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6459" y="821291"/>
                        <a:ext cx="71755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752834"/>
              </p:ext>
            </p:extLst>
          </p:nvPr>
        </p:nvGraphicFramePr>
        <p:xfrm>
          <a:off x="4475784" y="821291"/>
          <a:ext cx="6064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47" name="Equation" r:id="rId9" imgW="152280" imgH="393480" progId="Equation.DSMT4">
                  <p:embed/>
                </p:oleObj>
              </mc:Choice>
              <mc:Fallback>
                <p:oleObj name="Equation" r:id="rId9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784" y="821291"/>
                        <a:ext cx="60642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874445"/>
              </p:ext>
            </p:extLst>
          </p:nvPr>
        </p:nvGraphicFramePr>
        <p:xfrm>
          <a:off x="5234609" y="821291"/>
          <a:ext cx="685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48" name="Equation" r:id="rId11" imgW="203040" imgH="393480" progId="Equation.DSMT4">
                  <p:embed/>
                </p:oleObj>
              </mc:Choice>
              <mc:Fallback>
                <p:oleObj name="Equation" r:id="rId11" imgW="203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4609" y="821291"/>
                        <a:ext cx="6858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2339009" y="1126091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;</a:t>
            </a: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3177209" y="1126091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;</a:t>
            </a:r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4167809" y="1126091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;</a:t>
            </a:r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5006009" y="1126091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;</a:t>
            </a:r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6096000" y="22098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graphicFrame>
        <p:nvGraphicFramePr>
          <p:cNvPr id="26654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341520"/>
              </p:ext>
            </p:extLst>
          </p:nvPr>
        </p:nvGraphicFramePr>
        <p:xfrm>
          <a:off x="1196010" y="3352800"/>
          <a:ext cx="76676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49" name="Equation" r:id="rId13" imgW="152280" imgH="393480" progId="Equation.DSMT4">
                  <p:embed/>
                </p:oleObj>
              </mc:Choice>
              <mc:Fallback>
                <p:oleObj name="Equation" r:id="rId13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010" y="3352800"/>
                        <a:ext cx="766762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6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796823"/>
              </p:ext>
            </p:extLst>
          </p:nvPr>
        </p:nvGraphicFramePr>
        <p:xfrm>
          <a:off x="1200772" y="4800600"/>
          <a:ext cx="71755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0" name="Equation" r:id="rId14" imgW="139680" imgH="393480" progId="Equation.DSMT4">
                  <p:embed/>
                </p:oleObj>
              </mc:Choice>
              <mc:Fallback>
                <p:oleObj name="Equation" r:id="rId14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772" y="4800600"/>
                        <a:ext cx="71755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7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080114"/>
              </p:ext>
            </p:extLst>
          </p:nvPr>
        </p:nvGraphicFramePr>
        <p:xfrm>
          <a:off x="5699747" y="2133600"/>
          <a:ext cx="6064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1" name="Equation" r:id="rId15" imgW="152280" imgH="393480" progId="Equation.DSMT4">
                  <p:embed/>
                </p:oleObj>
              </mc:Choice>
              <mc:Fallback>
                <p:oleObj name="Equation" r:id="rId15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747" y="2133600"/>
                        <a:ext cx="60642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8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572220"/>
              </p:ext>
            </p:extLst>
          </p:nvPr>
        </p:nvGraphicFramePr>
        <p:xfrm>
          <a:off x="5620372" y="3429000"/>
          <a:ext cx="6858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2" name="Equation" r:id="rId16" imgW="203040" imgH="393480" progId="Equation.DSMT4">
                  <p:embed/>
                </p:oleObj>
              </mc:Choice>
              <mc:Fallback>
                <p:oleObj name="Equation" r:id="rId16" imgW="203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0372" y="3429000"/>
                        <a:ext cx="6858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9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985869"/>
              </p:ext>
            </p:extLst>
          </p:nvPr>
        </p:nvGraphicFramePr>
        <p:xfrm>
          <a:off x="1276972" y="2057400"/>
          <a:ext cx="59055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3" name="Equation" r:id="rId17" imgW="152280" imgH="393480" progId="Equation.DSMT4">
                  <p:embed/>
                </p:oleObj>
              </mc:Choice>
              <mc:Fallback>
                <p:oleObj name="Equation" r:id="rId17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972" y="2057400"/>
                        <a:ext cx="59055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63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947940"/>
              </p:ext>
            </p:extLst>
          </p:nvPr>
        </p:nvGraphicFramePr>
        <p:xfrm>
          <a:off x="3486772" y="2057400"/>
          <a:ext cx="69532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4" name="Equation" r:id="rId18" imgW="152280" imgH="393480" progId="Equation.DSMT4">
                  <p:embed/>
                </p:oleObj>
              </mc:Choice>
              <mc:Fallback>
                <p:oleObj name="Equation" r:id="rId18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6772" y="2057400"/>
                        <a:ext cx="69532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64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844519"/>
              </p:ext>
            </p:extLst>
          </p:nvPr>
        </p:nvGraphicFramePr>
        <p:xfrm>
          <a:off x="3483597" y="3384550"/>
          <a:ext cx="612775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5" name="Equation" r:id="rId20" imgW="152280" imgH="393480" progId="Equation.DSMT4">
                  <p:embed/>
                </p:oleObj>
              </mc:Choice>
              <mc:Fallback>
                <p:oleObj name="Equation" r:id="rId20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3597" y="3384550"/>
                        <a:ext cx="612775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65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784939"/>
              </p:ext>
            </p:extLst>
          </p:nvPr>
        </p:nvGraphicFramePr>
        <p:xfrm>
          <a:off x="3410572" y="4800600"/>
          <a:ext cx="6858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6" name="Equation" r:id="rId22" imgW="139680" imgH="393480" progId="Equation.DSMT4">
                  <p:embed/>
                </p:oleObj>
              </mc:Choice>
              <mc:Fallback>
                <p:oleObj name="Equation" r:id="rId22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0572" y="4800600"/>
                        <a:ext cx="6858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67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346180"/>
              </p:ext>
            </p:extLst>
          </p:nvPr>
        </p:nvGraphicFramePr>
        <p:xfrm>
          <a:off x="7934947" y="3460750"/>
          <a:ext cx="809625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7" name="Equation" r:id="rId24" imgW="203040" imgH="393480" progId="Equation.DSMT4">
                  <p:embed/>
                </p:oleObj>
              </mc:Choice>
              <mc:Fallback>
                <p:oleObj name="Equation" r:id="rId24" imgW="203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4947" y="3460750"/>
                        <a:ext cx="809625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68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690152"/>
              </p:ext>
            </p:extLst>
          </p:nvPr>
        </p:nvGraphicFramePr>
        <p:xfrm>
          <a:off x="7952410" y="2057400"/>
          <a:ext cx="86836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8" name="Equation" r:id="rId26" imgW="152280" imgH="393480" progId="Equation.DSMT4">
                  <p:embed/>
                </p:oleObj>
              </mc:Choice>
              <mc:Fallback>
                <p:oleObj name="Equation" r:id="rId26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2410" y="2057400"/>
                        <a:ext cx="868362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71" name="Line 47"/>
          <p:cNvSpPr>
            <a:spLocks noChangeShapeType="1"/>
          </p:cNvSpPr>
          <p:nvPr/>
        </p:nvSpPr>
        <p:spPr bwMode="auto">
          <a:xfrm>
            <a:off x="1962772" y="2667000"/>
            <a:ext cx="1371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26672" name="Line 48"/>
          <p:cNvSpPr>
            <a:spLocks noChangeShapeType="1"/>
          </p:cNvSpPr>
          <p:nvPr/>
        </p:nvSpPr>
        <p:spPr bwMode="auto">
          <a:xfrm>
            <a:off x="1962772" y="3962400"/>
            <a:ext cx="1371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26673" name="Line 49"/>
          <p:cNvSpPr>
            <a:spLocks noChangeShapeType="1"/>
          </p:cNvSpPr>
          <p:nvPr/>
        </p:nvSpPr>
        <p:spPr bwMode="auto">
          <a:xfrm>
            <a:off x="1886572" y="5410200"/>
            <a:ext cx="1371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26674" name="Line 50"/>
          <p:cNvSpPr>
            <a:spLocks noChangeShapeType="1"/>
          </p:cNvSpPr>
          <p:nvPr/>
        </p:nvSpPr>
        <p:spPr bwMode="auto">
          <a:xfrm>
            <a:off x="6458572" y="2743200"/>
            <a:ext cx="1371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26675" name="Line 51"/>
          <p:cNvSpPr>
            <a:spLocks noChangeShapeType="1"/>
          </p:cNvSpPr>
          <p:nvPr/>
        </p:nvSpPr>
        <p:spPr bwMode="auto">
          <a:xfrm>
            <a:off x="6458572" y="4038600"/>
            <a:ext cx="1371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80773517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6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66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66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6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66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6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6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6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6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6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6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66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6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6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71" grpId="0" animBg="1"/>
      <p:bldP spid="26672" grpId="0" animBg="1"/>
      <p:bldP spid="26673" grpId="0" animBg="1"/>
      <p:bldP spid="26674" grpId="0" animBg="1"/>
      <p:bldP spid="2667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579438" y="2286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Baøi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2 :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Tính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</a:p>
        </p:txBody>
      </p:sp>
      <p:graphicFrame>
        <p:nvGraphicFramePr>
          <p:cNvPr id="31755" name="Object 11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764735484"/>
              </p:ext>
            </p:extLst>
          </p:nvPr>
        </p:nvGraphicFramePr>
        <p:xfrm>
          <a:off x="1600200" y="1174750"/>
          <a:ext cx="655638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4" name="Equation" r:id="rId3" imgW="152280" imgH="393480" progId="Equation.DSMT4">
                  <p:embed/>
                </p:oleObj>
              </mc:Choice>
              <mc:Fallback>
                <p:oleObj name="Equation" r:id="rId3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174750"/>
                        <a:ext cx="655638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8" name="Object 1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51732832"/>
              </p:ext>
            </p:extLst>
          </p:nvPr>
        </p:nvGraphicFramePr>
        <p:xfrm>
          <a:off x="2819400" y="1098550"/>
          <a:ext cx="5842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5" name="Equation" r:id="rId5" imgW="139680" imgH="393480" progId="Equation.DSMT4">
                  <p:embed/>
                </p:oleObj>
              </mc:Choice>
              <mc:Fallback>
                <p:oleObj name="Equation" r:id="rId5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098550"/>
                        <a:ext cx="5842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1" name="Object 17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32542200"/>
              </p:ext>
            </p:extLst>
          </p:nvPr>
        </p:nvGraphicFramePr>
        <p:xfrm>
          <a:off x="5638800" y="1022350"/>
          <a:ext cx="6350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6" name="Equation" r:id="rId7" imgW="152280" imgH="393480" progId="Equation.DSMT4">
                  <p:embed/>
                </p:oleObj>
              </mc:Choice>
              <mc:Fallback>
                <p:oleObj name="Equation" r:id="rId7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022350"/>
                        <a:ext cx="6350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268535"/>
              </p:ext>
            </p:extLst>
          </p:nvPr>
        </p:nvGraphicFramePr>
        <p:xfrm>
          <a:off x="7086600" y="1022350"/>
          <a:ext cx="6191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7" name="Equation" r:id="rId9" imgW="152280" imgH="393480" progId="Equation.DSMT4">
                  <p:embed/>
                </p:oleObj>
              </mc:Choice>
              <mc:Fallback>
                <p:oleObj name="Equation" r:id="rId9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022350"/>
                        <a:ext cx="619125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683096"/>
              </p:ext>
            </p:extLst>
          </p:nvPr>
        </p:nvGraphicFramePr>
        <p:xfrm>
          <a:off x="1600200" y="3003550"/>
          <a:ext cx="503238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8" name="Equation" r:id="rId11" imgW="139680" imgH="393480" progId="Equation.DSMT4">
                  <p:embed/>
                </p:oleObj>
              </mc:Choice>
              <mc:Fallback>
                <p:oleObj name="Equation" r:id="rId11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003550"/>
                        <a:ext cx="503238" cy="133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7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673050"/>
              </p:ext>
            </p:extLst>
          </p:nvPr>
        </p:nvGraphicFramePr>
        <p:xfrm>
          <a:off x="2819400" y="3003550"/>
          <a:ext cx="5778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9" name="Equation" r:id="rId13" imgW="152280" imgH="393480" progId="Equation.DSMT4">
                  <p:embed/>
                </p:oleObj>
              </mc:Choice>
              <mc:Fallback>
                <p:oleObj name="Equation" r:id="rId13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003550"/>
                        <a:ext cx="57785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838200" y="1479550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a)</a:t>
            </a: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4724400" y="137160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b)</a:t>
            </a: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762000" y="338455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c)</a:t>
            </a: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6477000" y="140335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</p:txBody>
      </p:sp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2286000" y="1447800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</p:txBody>
      </p:sp>
      <p:sp>
        <p:nvSpPr>
          <p:cNvPr id="31774" name="Text Box 30"/>
          <p:cNvSpPr txBox="1">
            <a:spLocks noChangeArrowheads="1"/>
          </p:cNvSpPr>
          <p:nvPr/>
        </p:nvSpPr>
        <p:spPr bwMode="auto">
          <a:xfrm>
            <a:off x="2308225" y="3352800"/>
            <a:ext cx="739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7348946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1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1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1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1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1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1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640177" y="2286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Baøi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2 :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Tính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.</a:t>
            </a:r>
          </a:p>
        </p:txBody>
      </p:sp>
      <p:graphicFrame>
        <p:nvGraphicFramePr>
          <p:cNvPr id="36873" name="Object 9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76249455"/>
              </p:ext>
            </p:extLst>
          </p:nvPr>
        </p:nvGraphicFramePr>
        <p:xfrm>
          <a:off x="2341563" y="960437"/>
          <a:ext cx="477837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07" name="Equation" r:id="rId3" imgW="152280" imgH="393480" progId="Equation.DSMT4">
                  <p:embed/>
                </p:oleObj>
              </mc:Choice>
              <mc:Fallback>
                <p:oleObj name="Equation" r:id="rId3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1563" y="960437"/>
                        <a:ext cx="477837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6" name="Object 1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790545670"/>
              </p:ext>
            </p:extLst>
          </p:nvPr>
        </p:nvGraphicFramePr>
        <p:xfrm>
          <a:off x="3365500" y="960437"/>
          <a:ext cx="52070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08" name="Equation" r:id="rId5" imgW="139680" imgH="393480" progId="Equation.DSMT4">
                  <p:embed/>
                </p:oleObj>
              </mc:Choice>
              <mc:Fallback>
                <p:oleObj name="Equation" r:id="rId5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0" y="960437"/>
                        <a:ext cx="520700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9" name="Object 1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07163169"/>
              </p:ext>
            </p:extLst>
          </p:nvPr>
        </p:nvGraphicFramePr>
        <p:xfrm>
          <a:off x="2286000" y="2255837"/>
          <a:ext cx="46037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09" name="Equation" r:id="rId7" imgW="152280" imgH="393480" progId="Equation.DSMT4">
                  <p:embed/>
                </p:oleObj>
              </mc:Choice>
              <mc:Fallback>
                <p:oleObj name="Equation" r:id="rId7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255837"/>
                        <a:ext cx="46037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1600200" y="1265237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a)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2895600" y="3976687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</p:txBody>
      </p:sp>
      <p:graphicFrame>
        <p:nvGraphicFramePr>
          <p:cNvPr id="36883" name="Object 19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97038351"/>
              </p:ext>
            </p:extLst>
          </p:nvPr>
        </p:nvGraphicFramePr>
        <p:xfrm>
          <a:off x="3336925" y="2255837"/>
          <a:ext cx="54927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10" name="Equation" r:id="rId9" imgW="152280" imgH="393480" progId="Equation.DSMT4">
                  <p:embed/>
                </p:oleObj>
              </mc:Choice>
              <mc:Fallback>
                <p:oleObj name="Equation" r:id="rId9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925" y="2255837"/>
                        <a:ext cx="54927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1524000" y="4052887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c)</a:t>
            </a:r>
          </a:p>
        </p:txBody>
      </p:sp>
      <p:graphicFrame>
        <p:nvGraphicFramePr>
          <p:cNvPr id="36887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954443"/>
              </p:ext>
            </p:extLst>
          </p:nvPr>
        </p:nvGraphicFramePr>
        <p:xfrm>
          <a:off x="2286000" y="3703637"/>
          <a:ext cx="50323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11" name="Equation" r:id="rId11" imgW="139680" imgH="393480" progId="Equation.DSMT4">
                  <p:embed/>
                </p:oleObj>
              </mc:Choice>
              <mc:Fallback>
                <p:oleObj name="Equation" r:id="rId11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703637"/>
                        <a:ext cx="503238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670574"/>
              </p:ext>
            </p:extLst>
          </p:nvPr>
        </p:nvGraphicFramePr>
        <p:xfrm>
          <a:off x="3352800" y="3703637"/>
          <a:ext cx="57785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12" name="Equation" r:id="rId13" imgW="152280" imgH="393480" progId="Equation.DSMT4">
                  <p:embed/>
                </p:oleObj>
              </mc:Choice>
              <mc:Fallback>
                <p:oleObj name="Equation" r:id="rId13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703637"/>
                        <a:ext cx="57785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1524000" y="2560637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b)</a:t>
            </a:r>
          </a:p>
        </p:txBody>
      </p:sp>
      <p:sp>
        <p:nvSpPr>
          <p:cNvPr id="36891" name="Text Box 27"/>
          <p:cNvSpPr txBox="1">
            <a:spLocks noChangeArrowheads="1"/>
          </p:cNvSpPr>
          <p:nvPr/>
        </p:nvSpPr>
        <p:spPr bwMode="auto">
          <a:xfrm>
            <a:off x="2895600" y="2560637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</p:txBody>
      </p:sp>
      <p:sp>
        <p:nvSpPr>
          <p:cNvPr id="36892" name="Text Box 28"/>
          <p:cNvSpPr txBox="1">
            <a:spLocks noChangeArrowheads="1"/>
          </p:cNvSpPr>
          <p:nvPr/>
        </p:nvSpPr>
        <p:spPr bwMode="auto">
          <a:xfrm>
            <a:off x="2895600" y="1265237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</p:txBody>
      </p:sp>
      <p:sp>
        <p:nvSpPr>
          <p:cNvPr id="36893" name="Text Box 29"/>
          <p:cNvSpPr txBox="1">
            <a:spLocks noChangeArrowheads="1"/>
          </p:cNvSpPr>
          <p:nvPr/>
        </p:nvSpPr>
        <p:spPr bwMode="auto">
          <a:xfrm>
            <a:off x="3886200" y="1295400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=</a:t>
            </a:r>
          </a:p>
        </p:txBody>
      </p:sp>
      <p:sp>
        <p:nvSpPr>
          <p:cNvPr id="36894" name="Text Box 30"/>
          <p:cNvSpPr txBox="1">
            <a:spLocks noChangeArrowheads="1"/>
          </p:cNvSpPr>
          <p:nvPr/>
        </p:nvSpPr>
        <p:spPr bwMode="auto">
          <a:xfrm>
            <a:off x="3831604" y="2598737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=</a:t>
            </a:r>
          </a:p>
        </p:txBody>
      </p:sp>
      <p:sp>
        <p:nvSpPr>
          <p:cNvPr id="36895" name="Text Box 31"/>
          <p:cNvSpPr txBox="1">
            <a:spLocks noChangeArrowheads="1"/>
          </p:cNvSpPr>
          <p:nvPr/>
        </p:nvSpPr>
        <p:spPr bwMode="auto">
          <a:xfrm>
            <a:off x="3930650" y="4036218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=</a:t>
            </a:r>
          </a:p>
        </p:txBody>
      </p:sp>
      <p:graphicFrame>
        <p:nvGraphicFramePr>
          <p:cNvPr id="36896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072747"/>
              </p:ext>
            </p:extLst>
          </p:nvPr>
        </p:nvGraphicFramePr>
        <p:xfrm>
          <a:off x="4343400" y="960437"/>
          <a:ext cx="477838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13" name="Equation" r:id="rId15" imgW="152280" imgH="393480" progId="Equation.DSMT4">
                  <p:embed/>
                </p:oleObj>
              </mc:Choice>
              <mc:Fallback>
                <p:oleObj name="Equation" r:id="rId15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960437"/>
                        <a:ext cx="477838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97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624313"/>
              </p:ext>
            </p:extLst>
          </p:nvPr>
        </p:nvGraphicFramePr>
        <p:xfrm>
          <a:off x="4343400" y="3703637"/>
          <a:ext cx="50323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14" name="Equation" r:id="rId16" imgW="139680" imgH="393480" progId="Equation.DSMT4">
                  <p:embed/>
                </p:oleObj>
              </mc:Choice>
              <mc:Fallback>
                <p:oleObj name="Equation" r:id="rId16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703637"/>
                        <a:ext cx="503238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98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001229"/>
              </p:ext>
            </p:extLst>
          </p:nvPr>
        </p:nvGraphicFramePr>
        <p:xfrm>
          <a:off x="4343400" y="2255837"/>
          <a:ext cx="46037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15" name="Equation" r:id="rId17" imgW="152280" imgH="393480" progId="Equation.DSMT4">
                  <p:embed/>
                </p:oleObj>
              </mc:Choice>
              <mc:Fallback>
                <p:oleObj name="Equation" r:id="rId17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255837"/>
                        <a:ext cx="46037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99" name="Text Box 35"/>
          <p:cNvSpPr txBox="1">
            <a:spLocks noChangeArrowheads="1"/>
          </p:cNvSpPr>
          <p:nvPr/>
        </p:nvSpPr>
        <p:spPr bwMode="auto">
          <a:xfrm>
            <a:off x="5029200" y="1265237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x</a:t>
            </a:r>
          </a:p>
        </p:txBody>
      </p:sp>
      <p:sp>
        <p:nvSpPr>
          <p:cNvPr id="36900" name="Text Box 36"/>
          <p:cNvSpPr txBox="1">
            <a:spLocks noChangeArrowheads="1"/>
          </p:cNvSpPr>
          <p:nvPr/>
        </p:nvSpPr>
        <p:spPr bwMode="auto">
          <a:xfrm>
            <a:off x="4953000" y="2560637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x</a:t>
            </a:r>
          </a:p>
        </p:txBody>
      </p:sp>
      <p:sp>
        <p:nvSpPr>
          <p:cNvPr id="36901" name="Text Box 37"/>
          <p:cNvSpPr txBox="1">
            <a:spLocks noChangeArrowheads="1"/>
          </p:cNvSpPr>
          <p:nvPr/>
        </p:nvSpPr>
        <p:spPr bwMode="auto">
          <a:xfrm>
            <a:off x="4953000" y="3962400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x</a:t>
            </a:r>
          </a:p>
        </p:txBody>
      </p:sp>
      <p:graphicFrame>
        <p:nvGraphicFramePr>
          <p:cNvPr id="36903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53192"/>
              </p:ext>
            </p:extLst>
          </p:nvPr>
        </p:nvGraphicFramePr>
        <p:xfrm>
          <a:off x="5715000" y="960437"/>
          <a:ext cx="51435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16" name="Equation" r:id="rId18" imgW="139680" imgH="393480" progId="Equation.DSMT4">
                  <p:embed/>
                </p:oleObj>
              </mc:Choice>
              <mc:Fallback>
                <p:oleObj name="Equation" r:id="rId18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960437"/>
                        <a:ext cx="51435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04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218853"/>
              </p:ext>
            </p:extLst>
          </p:nvPr>
        </p:nvGraphicFramePr>
        <p:xfrm>
          <a:off x="6781800" y="960437"/>
          <a:ext cx="75088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17" name="Equation" r:id="rId20" imgW="228600" imgH="393480" progId="Equation.DSMT4">
                  <p:embed/>
                </p:oleObj>
              </mc:Choice>
              <mc:Fallback>
                <p:oleObj name="Equation" r:id="rId20" imgW="228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960437"/>
                        <a:ext cx="75088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05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971363"/>
              </p:ext>
            </p:extLst>
          </p:nvPr>
        </p:nvGraphicFramePr>
        <p:xfrm>
          <a:off x="5562600" y="2179637"/>
          <a:ext cx="5302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18" name="Equation" r:id="rId22" imgW="152280" imgH="393480" progId="Equation.DSMT4">
                  <p:embed/>
                </p:oleObj>
              </mc:Choice>
              <mc:Fallback>
                <p:oleObj name="Equation" r:id="rId22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179637"/>
                        <a:ext cx="530225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06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238285"/>
              </p:ext>
            </p:extLst>
          </p:nvPr>
        </p:nvGraphicFramePr>
        <p:xfrm>
          <a:off x="6705600" y="2255837"/>
          <a:ext cx="66833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19" name="Equation" r:id="rId24" imgW="215640" imgH="393480" progId="Equation.DSMT4">
                  <p:embed/>
                </p:oleObj>
              </mc:Choice>
              <mc:Fallback>
                <p:oleObj name="Equation" r:id="rId24" imgW="215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255837"/>
                        <a:ext cx="668338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07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182076"/>
              </p:ext>
            </p:extLst>
          </p:nvPr>
        </p:nvGraphicFramePr>
        <p:xfrm>
          <a:off x="5638800" y="3627437"/>
          <a:ext cx="50165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20" name="Equation" r:id="rId26" imgW="152280" imgH="393480" progId="Equation.DSMT4">
                  <p:embed/>
                </p:oleObj>
              </mc:Choice>
              <mc:Fallback>
                <p:oleObj name="Equation" r:id="rId26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627437"/>
                        <a:ext cx="50165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08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894455"/>
              </p:ext>
            </p:extLst>
          </p:nvPr>
        </p:nvGraphicFramePr>
        <p:xfrm>
          <a:off x="6781800" y="3659187"/>
          <a:ext cx="519113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21" name="Equation" r:id="rId28" imgW="152280" imgH="393480" progId="Equation.DSMT4">
                  <p:embed/>
                </p:oleObj>
              </mc:Choice>
              <mc:Fallback>
                <p:oleObj name="Equation" r:id="rId28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659187"/>
                        <a:ext cx="519113" cy="133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909" name="Text Box 45"/>
          <p:cNvSpPr txBox="1">
            <a:spLocks noChangeArrowheads="1"/>
          </p:cNvSpPr>
          <p:nvPr/>
        </p:nvSpPr>
        <p:spPr bwMode="auto">
          <a:xfrm>
            <a:off x="6248400" y="1295400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=</a:t>
            </a:r>
          </a:p>
        </p:txBody>
      </p:sp>
      <p:sp>
        <p:nvSpPr>
          <p:cNvPr id="36910" name="Text Box 46"/>
          <p:cNvSpPr txBox="1">
            <a:spLocks noChangeArrowheads="1"/>
          </p:cNvSpPr>
          <p:nvPr/>
        </p:nvSpPr>
        <p:spPr bwMode="auto">
          <a:xfrm>
            <a:off x="6172200" y="2590800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=</a:t>
            </a:r>
          </a:p>
        </p:txBody>
      </p:sp>
      <p:sp>
        <p:nvSpPr>
          <p:cNvPr id="36911" name="Text Box 47"/>
          <p:cNvSpPr txBox="1">
            <a:spLocks noChangeArrowheads="1"/>
          </p:cNvSpPr>
          <p:nvPr/>
        </p:nvSpPr>
        <p:spPr bwMode="auto">
          <a:xfrm>
            <a:off x="6248400" y="4038600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76125522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9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69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6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6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6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6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6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6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6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6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69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6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6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69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6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6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6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6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6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6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6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6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6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68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6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6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6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6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6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69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6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6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6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6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6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69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6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6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1127125" y="1524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Baøi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3 :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Tính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.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698155" y="1434548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a)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878200" y="3448878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b)</a:t>
            </a:r>
          </a:p>
        </p:txBody>
      </p:sp>
      <p:graphicFrame>
        <p:nvGraphicFramePr>
          <p:cNvPr id="41997" name="Object 1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782951880"/>
              </p:ext>
            </p:extLst>
          </p:nvPr>
        </p:nvGraphicFramePr>
        <p:xfrm>
          <a:off x="7991751" y="1073150"/>
          <a:ext cx="557213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2" name="Equation" r:id="rId3" imgW="152280" imgH="393480" progId="Equation.DSMT4">
                  <p:embed/>
                </p:oleObj>
              </mc:Choice>
              <mc:Fallback>
                <p:oleObj name="Equation" r:id="rId3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1751" y="1073150"/>
                        <a:ext cx="557213" cy="144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3" name="Object 19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639621863"/>
              </p:ext>
            </p:extLst>
          </p:nvPr>
        </p:nvGraphicFramePr>
        <p:xfrm>
          <a:off x="2541243" y="1172368"/>
          <a:ext cx="519112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3" name="Equation" r:id="rId5" imgW="152280" imgH="393480" progId="Equation.DSMT4">
                  <p:embed/>
                </p:oleObj>
              </mc:Choice>
              <mc:Fallback>
                <p:oleObj name="Equation" r:id="rId5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243" y="1172368"/>
                        <a:ext cx="519112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6" name="Object 22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998086184"/>
              </p:ext>
            </p:extLst>
          </p:nvPr>
        </p:nvGraphicFramePr>
        <p:xfrm>
          <a:off x="3876951" y="1143000"/>
          <a:ext cx="736600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4" name="Equation" r:id="rId7" imgW="215640" imgH="393480" progId="Equation.DSMT4">
                  <p:embed/>
                </p:oleObj>
              </mc:Choice>
              <mc:Fallback>
                <p:oleObj name="Equation" r:id="rId7" imgW="215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6951" y="1143000"/>
                        <a:ext cx="736600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128849"/>
              </p:ext>
            </p:extLst>
          </p:nvPr>
        </p:nvGraphicFramePr>
        <p:xfrm>
          <a:off x="5119082" y="1066800"/>
          <a:ext cx="54768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5" name="Equation" r:id="rId9" imgW="152280" imgH="393480" progId="Equation.DSMT4">
                  <p:embed/>
                </p:oleObj>
              </mc:Choice>
              <mc:Fallback>
                <p:oleObj name="Equation" r:id="rId9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9082" y="1066800"/>
                        <a:ext cx="547688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0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8221"/>
              </p:ext>
            </p:extLst>
          </p:nvPr>
        </p:nvGraphicFramePr>
        <p:xfrm>
          <a:off x="1383955" y="1143793"/>
          <a:ext cx="547688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6" name="Equation" r:id="rId11" imgW="152280" imgH="393480" progId="Equation.DSMT4">
                  <p:embed/>
                </p:oleObj>
              </mc:Choice>
              <mc:Fallback>
                <p:oleObj name="Equation" r:id="rId11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3955" y="1143793"/>
                        <a:ext cx="547688" cy="141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1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617026"/>
              </p:ext>
            </p:extLst>
          </p:nvPr>
        </p:nvGraphicFramePr>
        <p:xfrm>
          <a:off x="1512502" y="3124200"/>
          <a:ext cx="517525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7" name="Equation" r:id="rId13" imgW="139680" imgH="393480" progId="Equation.DSMT4">
                  <p:embed/>
                </p:oleObj>
              </mc:Choice>
              <mc:Fallback>
                <p:oleObj name="Equation" r:id="rId13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502" y="3124200"/>
                        <a:ext cx="517525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2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443705"/>
              </p:ext>
            </p:extLst>
          </p:nvPr>
        </p:nvGraphicFramePr>
        <p:xfrm>
          <a:off x="2565505" y="3048000"/>
          <a:ext cx="5461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8" name="Equation" r:id="rId15" imgW="139680" imgH="393480" progId="Equation.DSMT4">
                  <p:embed/>
                </p:oleObj>
              </mc:Choice>
              <mc:Fallback>
                <p:oleObj name="Equation" r:id="rId15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505" y="3048000"/>
                        <a:ext cx="546100" cy="153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3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123324"/>
              </p:ext>
            </p:extLst>
          </p:nvPr>
        </p:nvGraphicFramePr>
        <p:xfrm>
          <a:off x="4091454" y="3111500"/>
          <a:ext cx="674688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9" name="Equation" r:id="rId17" imgW="203040" imgH="393480" progId="Equation.DSMT4">
                  <p:embed/>
                </p:oleObj>
              </mc:Choice>
              <mc:Fallback>
                <p:oleObj name="Equation" r:id="rId17" imgW="203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1454" y="3111500"/>
                        <a:ext cx="674688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4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356444"/>
              </p:ext>
            </p:extLst>
          </p:nvPr>
        </p:nvGraphicFramePr>
        <p:xfrm>
          <a:off x="6543951" y="1095375"/>
          <a:ext cx="736600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30" name="Equation" r:id="rId19" imgW="215640" imgH="393480" progId="Equation.DSMT4">
                  <p:embed/>
                </p:oleObj>
              </mc:Choice>
              <mc:Fallback>
                <p:oleObj name="Equation" r:id="rId19" imgW="215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3951" y="1095375"/>
                        <a:ext cx="736600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5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350192"/>
              </p:ext>
            </p:extLst>
          </p:nvPr>
        </p:nvGraphicFramePr>
        <p:xfrm>
          <a:off x="7833001" y="2969039"/>
          <a:ext cx="5461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31" name="Equation" r:id="rId20" imgW="139680" imgH="393480" progId="Equation.DSMT4">
                  <p:embed/>
                </p:oleObj>
              </mc:Choice>
              <mc:Fallback>
                <p:oleObj name="Equation" r:id="rId20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3001" y="2969039"/>
                        <a:ext cx="546100" cy="153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6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51976"/>
              </p:ext>
            </p:extLst>
          </p:nvPr>
        </p:nvGraphicFramePr>
        <p:xfrm>
          <a:off x="5047300" y="3060700"/>
          <a:ext cx="51752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32" name="Equation" r:id="rId21" imgW="139680" imgH="393480" progId="Equation.DSMT4">
                  <p:embed/>
                </p:oleObj>
              </mc:Choice>
              <mc:Fallback>
                <p:oleObj name="Equation" r:id="rId21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7300" y="3060700"/>
                        <a:ext cx="517525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7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321942"/>
              </p:ext>
            </p:extLst>
          </p:nvPr>
        </p:nvGraphicFramePr>
        <p:xfrm>
          <a:off x="6750326" y="2987675"/>
          <a:ext cx="674688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33" name="Equation" r:id="rId22" imgW="203040" imgH="393480" progId="Equation.DSMT4">
                  <p:embed/>
                </p:oleObj>
              </mc:Choice>
              <mc:Fallback>
                <p:oleObj name="Equation" r:id="rId22" imgW="203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0326" y="2987675"/>
                        <a:ext cx="674688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18" name="Text Box 34"/>
          <p:cNvSpPr txBox="1">
            <a:spLocks noChangeArrowheads="1"/>
          </p:cNvSpPr>
          <p:nvPr/>
        </p:nvSpPr>
        <p:spPr bwMode="auto">
          <a:xfrm>
            <a:off x="1917355" y="1524793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x</a:t>
            </a:r>
          </a:p>
        </p:txBody>
      </p:sp>
      <p:sp>
        <p:nvSpPr>
          <p:cNvPr id="42019" name="Text Box 35"/>
          <p:cNvSpPr txBox="1">
            <a:spLocks noChangeArrowheads="1"/>
          </p:cNvSpPr>
          <p:nvPr/>
        </p:nvSpPr>
        <p:spPr bwMode="auto">
          <a:xfrm>
            <a:off x="2067753" y="3537191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x</a:t>
            </a:r>
          </a:p>
        </p:txBody>
      </p:sp>
      <p:sp>
        <p:nvSpPr>
          <p:cNvPr id="42020" name="Text Box 36"/>
          <p:cNvSpPr txBox="1">
            <a:spLocks noChangeArrowheads="1"/>
          </p:cNvSpPr>
          <p:nvPr/>
        </p:nvSpPr>
        <p:spPr bwMode="auto">
          <a:xfrm>
            <a:off x="4715151" y="342900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</p:txBody>
      </p:sp>
      <p:sp>
        <p:nvSpPr>
          <p:cNvPr id="42021" name="Text Box 37"/>
          <p:cNvSpPr txBox="1">
            <a:spLocks noChangeArrowheads="1"/>
          </p:cNvSpPr>
          <p:nvPr/>
        </p:nvSpPr>
        <p:spPr bwMode="auto">
          <a:xfrm>
            <a:off x="7458351" y="141605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</p:txBody>
      </p:sp>
      <p:sp>
        <p:nvSpPr>
          <p:cNvPr id="42022" name="Text Box 38"/>
          <p:cNvSpPr txBox="1">
            <a:spLocks noChangeArrowheads="1"/>
          </p:cNvSpPr>
          <p:nvPr/>
        </p:nvSpPr>
        <p:spPr bwMode="auto">
          <a:xfrm>
            <a:off x="4658363" y="1462881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</p:txBody>
      </p:sp>
      <p:sp>
        <p:nvSpPr>
          <p:cNvPr id="42023" name="Text Box 39"/>
          <p:cNvSpPr txBox="1">
            <a:spLocks noChangeArrowheads="1"/>
          </p:cNvSpPr>
          <p:nvPr/>
        </p:nvSpPr>
        <p:spPr bwMode="auto">
          <a:xfrm>
            <a:off x="7458351" y="335280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</p:txBody>
      </p:sp>
      <p:sp>
        <p:nvSpPr>
          <p:cNvPr id="26" name="Text Box 34"/>
          <p:cNvSpPr txBox="1">
            <a:spLocks noChangeArrowheads="1"/>
          </p:cNvSpPr>
          <p:nvPr/>
        </p:nvSpPr>
        <p:spPr bwMode="auto">
          <a:xfrm>
            <a:off x="3280051" y="1562099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;</a:t>
            </a:r>
            <a:endParaRPr lang="en-US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7" name="Text Box 34"/>
          <p:cNvSpPr txBox="1">
            <a:spLocks noChangeArrowheads="1"/>
          </p:cNvSpPr>
          <p:nvPr/>
        </p:nvSpPr>
        <p:spPr bwMode="auto">
          <a:xfrm>
            <a:off x="5979801" y="1495494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;</a:t>
            </a:r>
            <a:endParaRPr lang="en-US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8" name="Text Box 34"/>
          <p:cNvSpPr txBox="1">
            <a:spLocks noChangeArrowheads="1"/>
          </p:cNvSpPr>
          <p:nvPr/>
        </p:nvSpPr>
        <p:spPr bwMode="auto">
          <a:xfrm>
            <a:off x="3392763" y="3564731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;</a:t>
            </a:r>
            <a:endParaRPr lang="en-US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5880376" y="3490912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;</a:t>
            </a:r>
            <a:endParaRPr lang="en-US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02267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1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2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2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2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1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2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2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4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42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2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1043609" y="177869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Baøi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3 :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Tính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.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304800" y="794440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a)</a:t>
            </a:r>
          </a:p>
        </p:txBody>
      </p:sp>
      <p:graphicFrame>
        <p:nvGraphicFramePr>
          <p:cNvPr id="47113" name="Object 9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8925403"/>
              </p:ext>
            </p:extLst>
          </p:nvPr>
        </p:nvGraphicFramePr>
        <p:xfrm>
          <a:off x="1189037" y="790783"/>
          <a:ext cx="538163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79" name="Equation" r:id="rId3" imgW="152280" imgH="393480" progId="Equation.DSMT4">
                  <p:embed/>
                </p:oleObj>
              </mc:Choice>
              <mc:Fallback>
                <p:oleObj name="Equation" r:id="rId3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7" y="790783"/>
                        <a:ext cx="538163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5" name="Object 11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219946866"/>
              </p:ext>
            </p:extLst>
          </p:nvPr>
        </p:nvGraphicFramePr>
        <p:xfrm>
          <a:off x="2484437" y="790783"/>
          <a:ext cx="538163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80" name="Equation" r:id="rId5" imgW="152280" imgH="393480" progId="Equation.DSMT4">
                  <p:embed/>
                </p:oleObj>
              </mc:Choice>
              <mc:Fallback>
                <p:oleObj name="Equation" r:id="rId5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7" y="790783"/>
                        <a:ext cx="538163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8" name="Object 1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46745544"/>
              </p:ext>
            </p:extLst>
          </p:nvPr>
        </p:nvGraphicFramePr>
        <p:xfrm>
          <a:off x="1054100" y="2333625"/>
          <a:ext cx="774700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81" name="Equation" r:id="rId7" imgW="215640" imgH="393480" progId="Equation.DSMT4">
                  <p:embed/>
                </p:oleObj>
              </mc:Choice>
              <mc:Fallback>
                <p:oleObj name="Equation" r:id="rId7" imgW="215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2333625"/>
                        <a:ext cx="774700" cy="141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1" name="Object 17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9749618"/>
              </p:ext>
            </p:extLst>
          </p:nvPr>
        </p:nvGraphicFramePr>
        <p:xfrm>
          <a:off x="1182411" y="4053822"/>
          <a:ext cx="733425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82" name="Equation" r:id="rId9" imgW="215640" imgH="393480" progId="Equation.DSMT4">
                  <p:embed/>
                </p:oleObj>
              </mc:Choice>
              <mc:Fallback>
                <p:oleObj name="Equation" r:id="rId9" imgW="215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2411" y="4053822"/>
                        <a:ext cx="733425" cy="133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158869"/>
              </p:ext>
            </p:extLst>
          </p:nvPr>
        </p:nvGraphicFramePr>
        <p:xfrm>
          <a:off x="2706411" y="4053822"/>
          <a:ext cx="6096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83" name="Equation" r:id="rId10" imgW="152280" imgH="393480" progId="Equation.DSMT4">
                  <p:embed/>
                </p:oleObj>
              </mc:Choice>
              <mc:Fallback>
                <p:oleObj name="Equation" r:id="rId10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6411" y="4053822"/>
                        <a:ext cx="6096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890387"/>
              </p:ext>
            </p:extLst>
          </p:nvPr>
        </p:nvGraphicFramePr>
        <p:xfrm>
          <a:off x="2209800" y="2336764"/>
          <a:ext cx="538163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84" name="Equation" r:id="rId11" imgW="152280" imgH="393480" progId="Equation.DSMT4">
                  <p:embed/>
                </p:oleObj>
              </mc:Choice>
              <mc:Fallback>
                <p:oleObj name="Equation" r:id="rId11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336764"/>
                        <a:ext cx="538163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26" name="Text Box 22"/>
          <p:cNvSpPr txBox="1">
            <a:spLocks noChangeArrowheads="1"/>
          </p:cNvSpPr>
          <p:nvPr/>
        </p:nvSpPr>
        <p:spPr bwMode="auto">
          <a:xfrm>
            <a:off x="1874837" y="1201946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X </a:t>
            </a:r>
          </a:p>
        </p:txBody>
      </p:sp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1768475" y="2708380"/>
            <a:ext cx="460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</p:txBody>
      </p:sp>
      <p:sp>
        <p:nvSpPr>
          <p:cNvPr id="47128" name="Text Box 24"/>
          <p:cNvSpPr txBox="1">
            <a:spLocks noChangeArrowheads="1"/>
          </p:cNvSpPr>
          <p:nvPr/>
        </p:nvSpPr>
        <p:spPr bwMode="auto">
          <a:xfrm>
            <a:off x="2096811" y="4358622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: </a:t>
            </a:r>
          </a:p>
        </p:txBody>
      </p:sp>
      <p:sp>
        <p:nvSpPr>
          <p:cNvPr id="47129" name="Text Box 25"/>
          <p:cNvSpPr txBox="1">
            <a:spLocks noChangeArrowheads="1"/>
          </p:cNvSpPr>
          <p:nvPr/>
        </p:nvSpPr>
        <p:spPr bwMode="auto">
          <a:xfrm>
            <a:off x="3170237" y="1201946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=</a:t>
            </a:r>
          </a:p>
        </p:txBody>
      </p:sp>
      <p:sp>
        <p:nvSpPr>
          <p:cNvPr id="47130" name="Text Box 26"/>
          <p:cNvSpPr txBox="1">
            <a:spLocks noChangeArrowheads="1"/>
          </p:cNvSpPr>
          <p:nvPr/>
        </p:nvSpPr>
        <p:spPr bwMode="auto">
          <a:xfrm>
            <a:off x="2987675" y="2770293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=                                       </a:t>
            </a:r>
          </a:p>
        </p:txBody>
      </p:sp>
      <p:sp>
        <p:nvSpPr>
          <p:cNvPr id="47131" name="Text Box 27"/>
          <p:cNvSpPr txBox="1">
            <a:spLocks noChangeArrowheads="1"/>
          </p:cNvSpPr>
          <p:nvPr/>
        </p:nvSpPr>
        <p:spPr bwMode="auto">
          <a:xfrm>
            <a:off x="3392211" y="4464985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= </a:t>
            </a:r>
          </a:p>
        </p:txBody>
      </p:sp>
      <p:sp>
        <p:nvSpPr>
          <p:cNvPr id="47132" name="Line 28"/>
          <p:cNvSpPr>
            <a:spLocks noChangeShapeType="1"/>
          </p:cNvSpPr>
          <p:nvPr/>
        </p:nvSpPr>
        <p:spPr bwMode="auto">
          <a:xfrm>
            <a:off x="4127500" y="1483209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3" name="Text Box 29"/>
          <p:cNvSpPr txBox="1">
            <a:spLocks noChangeArrowheads="1"/>
          </p:cNvSpPr>
          <p:nvPr/>
        </p:nvSpPr>
        <p:spPr bwMode="auto">
          <a:xfrm>
            <a:off x="4068762" y="698708"/>
            <a:ext cx="1768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 x 5</a:t>
            </a:r>
          </a:p>
        </p:txBody>
      </p:sp>
      <p:sp>
        <p:nvSpPr>
          <p:cNvPr id="47134" name="Text Box 30"/>
          <p:cNvSpPr txBox="1">
            <a:spLocks noChangeArrowheads="1"/>
          </p:cNvSpPr>
          <p:nvPr/>
        </p:nvSpPr>
        <p:spPr bwMode="auto">
          <a:xfrm>
            <a:off x="4084637" y="1476583"/>
            <a:ext cx="182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effectLst>
                  <a:outerShdw blurRad="38100" dist="38100" dir="2700000" algn="tl">
                    <a:srgbClr val="FFFFFF"/>
                  </a:outerShdw>
                </a:effectLst>
              </a:rPr>
              <a:t>3 x 7</a:t>
            </a:r>
          </a:p>
        </p:txBody>
      </p:sp>
      <p:graphicFrame>
        <p:nvGraphicFramePr>
          <p:cNvPr id="47135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176570"/>
              </p:ext>
            </p:extLst>
          </p:nvPr>
        </p:nvGraphicFramePr>
        <p:xfrm>
          <a:off x="5900737" y="749508"/>
          <a:ext cx="774700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85" name="Equation" r:id="rId12" imgW="215640" imgH="393480" progId="Equation.DSMT4">
                  <p:embed/>
                </p:oleObj>
              </mc:Choice>
              <mc:Fallback>
                <p:oleObj name="Equation" r:id="rId12" imgW="215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0737" y="749508"/>
                        <a:ext cx="774700" cy="141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36" name="Text Box 32"/>
          <p:cNvSpPr txBox="1">
            <a:spLocks noChangeArrowheads="1"/>
          </p:cNvSpPr>
          <p:nvPr/>
        </p:nvSpPr>
        <p:spPr bwMode="auto">
          <a:xfrm>
            <a:off x="5443745" y="1201946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=</a:t>
            </a:r>
          </a:p>
        </p:txBody>
      </p:sp>
      <p:graphicFrame>
        <p:nvGraphicFramePr>
          <p:cNvPr id="47137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384488"/>
              </p:ext>
            </p:extLst>
          </p:nvPr>
        </p:nvGraphicFramePr>
        <p:xfrm>
          <a:off x="3597275" y="2394055"/>
          <a:ext cx="774700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86" name="Equation" r:id="rId13" imgW="215640" imgH="393480" progId="Equation.DSMT4">
                  <p:embed/>
                </p:oleObj>
              </mc:Choice>
              <mc:Fallback>
                <p:oleObj name="Equation" r:id="rId13" imgW="215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275" y="2394055"/>
                        <a:ext cx="774700" cy="141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39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863797"/>
              </p:ext>
            </p:extLst>
          </p:nvPr>
        </p:nvGraphicFramePr>
        <p:xfrm>
          <a:off x="3925611" y="4088747"/>
          <a:ext cx="733425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87" name="Equation" r:id="rId14" imgW="215640" imgH="393480" progId="Equation.DSMT4">
                  <p:embed/>
                </p:oleObj>
              </mc:Choice>
              <mc:Fallback>
                <p:oleObj name="Equation" r:id="rId14" imgW="215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611" y="4088747"/>
                        <a:ext cx="733425" cy="133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41" name="Text Box 37"/>
          <p:cNvSpPr txBox="1">
            <a:spLocks noChangeArrowheads="1"/>
          </p:cNvSpPr>
          <p:nvPr/>
        </p:nvSpPr>
        <p:spPr bwMode="auto">
          <a:xfrm>
            <a:off x="4359275" y="281633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X </a:t>
            </a:r>
          </a:p>
        </p:txBody>
      </p:sp>
      <p:sp>
        <p:nvSpPr>
          <p:cNvPr id="47142" name="Text Box 38"/>
          <p:cNvSpPr txBox="1">
            <a:spLocks noChangeArrowheads="1"/>
          </p:cNvSpPr>
          <p:nvPr/>
        </p:nvSpPr>
        <p:spPr bwMode="auto">
          <a:xfrm>
            <a:off x="4687611" y="4464985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X </a:t>
            </a:r>
          </a:p>
        </p:txBody>
      </p:sp>
      <p:sp>
        <p:nvSpPr>
          <p:cNvPr id="47143" name="Text Box 39"/>
          <p:cNvSpPr txBox="1">
            <a:spLocks noChangeArrowheads="1"/>
          </p:cNvSpPr>
          <p:nvPr/>
        </p:nvSpPr>
        <p:spPr bwMode="auto">
          <a:xfrm>
            <a:off x="5830611" y="4464985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=                                       </a:t>
            </a:r>
          </a:p>
        </p:txBody>
      </p:sp>
      <p:sp>
        <p:nvSpPr>
          <p:cNvPr id="47144" name="Text Box 40"/>
          <p:cNvSpPr txBox="1">
            <a:spLocks noChangeArrowheads="1"/>
          </p:cNvSpPr>
          <p:nvPr/>
        </p:nvSpPr>
        <p:spPr bwMode="auto">
          <a:xfrm>
            <a:off x="5426075" y="2846493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=                                       </a:t>
            </a:r>
          </a:p>
        </p:txBody>
      </p:sp>
      <p:graphicFrame>
        <p:nvGraphicFramePr>
          <p:cNvPr id="47145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560408"/>
              </p:ext>
            </p:extLst>
          </p:nvPr>
        </p:nvGraphicFramePr>
        <p:xfrm>
          <a:off x="7178675" y="2492480"/>
          <a:ext cx="538163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88" name="Equation" r:id="rId15" imgW="152280" imgH="393480" progId="Equation.DSMT4">
                  <p:embed/>
                </p:oleObj>
              </mc:Choice>
              <mc:Fallback>
                <p:oleObj name="Equation" r:id="rId15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8675" y="2492480"/>
                        <a:ext cx="538163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46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408880"/>
              </p:ext>
            </p:extLst>
          </p:nvPr>
        </p:nvGraphicFramePr>
        <p:xfrm>
          <a:off x="7502249" y="4130022"/>
          <a:ext cx="538162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89" name="Equation" r:id="rId16" imgW="152280" imgH="393480" progId="Equation.DSMT4">
                  <p:embed/>
                </p:oleObj>
              </mc:Choice>
              <mc:Fallback>
                <p:oleObj name="Equation" r:id="rId16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2249" y="4130022"/>
                        <a:ext cx="538162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48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397034"/>
              </p:ext>
            </p:extLst>
          </p:nvPr>
        </p:nvGraphicFramePr>
        <p:xfrm>
          <a:off x="5807075" y="2435330"/>
          <a:ext cx="7620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90" name="Equation" r:id="rId17" imgW="279360" imgH="393480" progId="Equation.DSMT4">
                  <p:embed/>
                </p:oleObj>
              </mc:Choice>
              <mc:Fallback>
                <p:oleObj name="Equation" r:id="rId17" imgW="279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7075" y="2435330"/>
                        <a:ext cx="7620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49" name="Text Box 45"/>
          <p:cNvSpPr txBox="1">
            <a:spLocks noChangeArrowheads="1"/>
          </p:cNvSpPr>
          <p:nvPr/>
        </p:nvSpPr>
        <p:spPr bwMode="auto">
          <a:xfrm>
            <a:off x="6645275" y="289253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=                                       </a:t>
            </a:r>
          </a:p>
        </p:txBody>
      </p:sp>
      <p:graphicFrame>
        <p:nvGraphicFramePr>
          <p:cNvPr id="47150" name="Object 46"/>
          <p:cNvGraphicFramePr>
            <a:graphicFrameLocks noChangeAspect="1"/>
          </p:cNvGraphicFramePr>
          <p:nvPr/>
        </p:nvGraphicFramePr>
        <p:xfrm>
          <a:off x="4514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91" name="Equation" r:id="rId19" imgW="114120" imgH="177480" progId="Equation.DSMT4">
                  <p:embed/>
                </p:oleObj>
              </mc:Choice>
              <mc:Fallback>
                <p:oleObj name="Equation" r:id="rId19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0100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51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251254"/>
              </p:ext>
            </p:extLst>
          </p:nvPr>
        </p:nvGraphicFramePr>
        <p:xfrm>
          <a:off x="6135411" y="4053822"/>
          <a:ext cx="83978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92" name="Equation" r:id="rId21" imgW="228600" imgH="393480" progId="Equation.DSMT4">
                  <p:embed/>
                </p:oleObj>
              </mc:Choice>
              <mc:Fallback>
                <p:oleObj name="Equation" r:id="rId21" imgW="228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5411" y="4053822"/>
                        <a:ext cx="839788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52" name="Text Box 48"/>
          <p:cNvSpPr txBox="1">
            <a:spLocks noChangeArrowheads="1"/>
          </p:cNvSpPr>
          <p:nvPr/>
        </p:nvSpPr>
        <p:spPr bwMode="auto">
          <a:xfrm>
            <a:off x="6973611" y="4511022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=                                       </a:t>
            </a:r>
          </a:p>
        </p:txBody>
      </p:sp>
      <p:graphicFrame>
        <p:nvGraphicFramePr>
          <p:cNvPr id="47154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514615"/>
              </p:ext>
            </p:extLst>
          </p:nvPr>
        </p:nvGraphicFramePr>
        <p:xfrm>
          <a:off x="4816475" y="2435330"/>
          <a:ext cx="5302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93" name="Equation" r:id="rId23" imgW="152280" imgH="393480" progId="Equation.DSMT4">
                  <p:embed/>
                </p:oleObj>
              </mc:Choice>
              <mc:Fallback>
                <p:oleObj name="Equation" r:id="rId23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6475" y="2435330"/>
                        <a:ext cx="530225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55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237134"/>
              </p:ext>
            </p:extLst>
          </p:nvPr>
        </p:nvGraphicFramePr>
        <p:xfrm>
          <a:off x="5221011" y="4053822"/>
          <a:ext cx="56038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94" name="Equation" r:id="rId25" imgW="152280" imgH="393480" progId="Equation.DSMT4">
                  <p:embed/>
                </p:oleObj>
              </mc:Choice>
              <mc:Fallback>
                <p:oleObj name="Equation" r:id="rId25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1011" y="4053822"/>
                        <a:ext cx="560388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796240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7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7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7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7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7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7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7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7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7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7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7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7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7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7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7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7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7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7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7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7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7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7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7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7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7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7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7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7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7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7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7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7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7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7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7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7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7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7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7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7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7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7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7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7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7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7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7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7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ngtree-beautiful-blue-sky-grassland-tree-sun-image_1031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23928" y="1988840"/>
            <a:ext cx="36231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TRÒ CHƠI</a:t>
            </a:r>
          </a:p>
          <a:p>
            <a:pPr algn="ctr"/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2895600"/>
            <a:ext cx="5981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vi-V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HỘP QUÀ BÍ MẬT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889698" y="629478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b)</a:t>
            </a:r>
          </a:p>
        </p:txBody>
      </p:sp>
      <p:graphicFrame>
        <p:nvGraphicFramePr>
          <p:cNvPr id="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919333"/>
              </p:ext>
            </p:extLst>
          </p:nvPr>
        </p:nvGraphicFramePr>
        <p:xfrm>
          <a:off x="1524000" y="304800"/>
          <a:ext cx="517525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54" name="Equation" r:id="rId3" imgW="139680" imgH="393480" progId="Equation.DSMT4">
                  <p:embed/>
                </p:oleObj>
              </mc:Choice>
              <mc:Fallback>
                <p:oleObj name="Equation" r:id="rId3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04800"/>
                        <a:ext cx="517525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031070"/>
              </p:ext>
            </p:extLst>
          </p:nvPr>
        </p:nvGraphicFramePr>
        <p:xfrm>
          <a:off x="2577003" y="228600"/>
          <a:ext cx="5461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55" name="Equation" r:id="rId5" imgW="139680" imgH="393480" progId="Equation.DSMT4">
                  <p:embed/>
                </p:oleObj>
              </mc:Choice>
              <mc:Fallback>
                <p:oleObj name="Equation" r:id="rId5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7003" y="228600"/>
                        <a:ext cx="546100" cy="153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199009"/>
              </p:ext>
            </p:extLst>
          </p:nvPr>
        </p:nvGraphicFramePr>
        <p:xfrm>
          <a:off x="1524000" y="2150717"/>
          <a:ext cx="674688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56" name="Equation" r:id="rId7" imgW="203040" imgH="393480" progId="Equation.DSMT4">
                  <p:embed/>
                </p:oleObj>
              </mc:Choice>
              <mc:Fallback>
                <p:oleObj name="Equation" r:id="rId7" imgW="203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150717"/>
                        <a:ext cx="674688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441722"/>
              </p:ext>
            </p:extLst>
          </p:nvPr>
        </p:nvGraphicFramePr>
        <p:xfrm>
          <a:off x="2528973" y="4261920"/>
          <a:ext cx="5461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57" name="Equation" r:id="rId9" imgW="139680" imgH="393480" progId="Equation.DSMT4">
                  <p:embed/>
                </p:oleObj>
              </mc:Choice>
              <mc:Fallback>
                <p:oleObj name="Equation" r:id="rId9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8973" y="4261920"/>
                        <a:ext cx="546100" cy="153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904700"/>
              </p:ext>
            </p:extLst>
          </p:nvPr>
        </p:nvGraphicFramePr>
        <p:xfrm>
          <a:off x="2479846" y="2099917"/>
          <a:ext cx="51752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58" name="Equation" r:id="rId10" imgW="139680" imgH="393480" progId="Equation.DSMT4">
                  <p:embed/>
                </p:oleObj>
              </mc:Choice>
              <mc:Fallback>
                <p:oleObj name="Equation" r:id="rId10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9846" y="2099917"/>
                        <a:ext cx="517525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506937"/>
              </p:ext>
            </p:extLst>
          </p:nvPr>
        </p:nvGraphicFramePr>
        <p:xfrm>
          <a:off x="1446298" y="4280556"/>
          <a:ext cx="674688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59" name="Equation" r:id="rId11" imgW="203040" imgH="393480" progId="Equation.DSMT4">
                  <p:embed/>
                </p:oleObj>
              </mc:Choice>
              <mc:Fallback>
                <p:oleObj name="Equation" r:id="rId11" imgW="203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298" y="4280556"/>
                        <a:ext cx="674688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35"/>
          <p:cNvSpPr txBox="1">
            <a:spLocks noChangeArrowheads="1"/>
          </p:cNvSpPr>
          <p:nvPr/>
        </p:nvSpPr>
        <p:spPr bwMode="auto">
          <a:xfrm>
            <a:off x="2079251" y="717791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x</a:t>
            </a:r>
          </a:p>
        </p:txBody>
      </p:sp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2147697" y="2468217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</p:txBody>
      </p:sp>
      <p:sp>
        <p:nvSpPr>
          <p:cNvPr id="16" name="Text Box 39"/>
          <p:cNvSpPr txBox="1">
            <a:spLocks noChangeArrowheads="1"/>
          </p:cNvSpPr>
          <p:nvPr/>
        </p:nvSpPr>
        <p:spPr bwMode="auto">
          <a:xfrm>
            <a:off x="2154323" y="4645681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3239481" y="736427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=</a:t>
            </a:r>
          </a:p>
        </p:txBody>
      </p:sp>
      <p:sp>
        <p:nvSpPr>
          <p:cNvPr id="18" name="Line 28"/>
          <p:cNvSpPr>
            <a:spLocks noChangeShapeType="1"/>
          </p:cNvSpPr>
          <p:nvPr/>
        </p:nvSpPr>
        <p:spPr bwMode="auto">
          <a:xfrm>
            <a:off x="4196744" y="101769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4138006" y="233189"/>
            <a:ext cx="1768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4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  <a:r>
              <a:rPr lang="en-US" sz="4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x </a:t>
            </a:r>
            <a:r>
              <a:rPr lang="vi-VN" sz="4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  <a:endParaRPr lang="en-US" sz="4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4153881" y="1011064"/>
            <a:ext cx="182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4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  <a:r>
              <a:rPr lang="en-US" sz="4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x </a:t>
            </a:r>
            <a:r>
              <a:rPr lang="vi-VN" sz="4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endParaRPr lang="en-US" sz="4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5563581" y="706437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=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025544" y="356629"/>
                <a:ext cx="710131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4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544" y="356629"/>
                <a:ext cx="710131" cy="115647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3106236" y="2561053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=</a:t>
            </a:r>
          </a:p>
        </p:txBody>
      </p:sp>
      <p:graphicFrame>
        <p:nvGraphicFramePr>
          <p:cNvPr id="24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188837"/>
              </p:ext>
            </p:extLst>
          </p:nvPr>
        </p:nvGraphicFramePr>
        <p:xfrm>
          <a:off x="3740337" y="2150717"/>
          <a:ext cx="674688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60" name="Equation" r:id="rId13" imgW="203040" imgH="393480" progId="Equation.DSMT4">
                  <p:embed/>
                </p:oleObj>
              </mc:Choice>
              <mc:Fallback>
                <p:oleObj name="Equation" r:id="rId13" imgW="203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0337" y="2150717"/>
                        <a:ext cx="674688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4477284" y="2503625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090124" y="2210657"/>
                <a:ext cx="426399" cy="1164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vi-VN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124" y="2210657"/>
                <a:ext cx="426399" cy="1164999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5606444" y="2572198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=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098444" y="2219186"/>
                <a:ext cx="710131" cy="12095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vi-VN" sz="4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444" y="2219186"/>
                <a:ext cx="710131" cy="120956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6881475" y="2561052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=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373475" y="2209800"/>
                <a:ext cx="426399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3475" y="2209800"/>
                <a:ext cx="426399" cy="115647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218856" y="4719782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=</a:t>
            </a:r>
          </a:p>
        </p:txBody>
      </p: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4589904" y="4662354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202744" y="4369386"/>
                <a:ext cx="426399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744" y="4369386"/>
                <a:ext cx="426399" cy="115249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5719064" y="4730927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=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211064" y="4377915"/>
                <a:ext cx="710131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sz="4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064" y="4377915"/>
                <a:ext cx="710131" cy="115647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 Box 25"/>
          <p:cNvSpPr txBox="1">
            <a:spLocks noChangeArrowheads="1"/>
          </p:cNvSpPr>
          <p:nvPr/>
        </p:nvSpPr>
        <p:spPr bwMode="auto">
          <a:xfrm>
            <a:off x="6994095" y="4719781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=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486095" y="4368529"/>
                <a:ext cx="426399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095" y="4368529"/>
                <a:ext cx="426399" cy="115647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8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435574"/>
              </p:ext>
            </p:extLst>
          </p:nvPr>
        </p:nvGraphicFramePr>
        <p:xfrm>
          <a:off x="3686572" y="4280556"/>
          <a:ext cx="601306" cy="1358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61" name="Equation" r:id="rId20" imgW="203040" imgH="393480" progId="Equation.DSMT4">
                  <p:embed/>
                </p:oleObj>
              </mc:Choice>
              <mc:Fallback>
                <p:oleObj name="Equation" r:id="rId20" imgW="203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6572" y="4280556"/>
                        <a:ext cx="601306" cy="13582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942157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 animBg="1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381000" y="456855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Baøi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4 :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Moät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hình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chöõ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nhaät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coù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dieän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tích</a:t>
            </a:r>
            <a:endParaRPr lang="en-US" sz="3600" dirty="0">
              <a:effectLst>
                <a:outerShdw blurRad="38100" dist="38100" dir="2700000" algn="tl">
                  <a:srgbClr val="FFFFFF"/>
                </a:outerShdw>
              </a:effectLst>
              <a:latin typeface="VNI-Times" pitchFamily="2" charset="0"/>
            </a:endParaRP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43967" y="1234730"/>
            <a:ext cx="266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chieàu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roäng</a:t>
            </a:r>
            <a:endParaRPr lang="en-US" sz="3600" dirty="0">
              <a:effectLst>
                <a:outerShdw blurRad="38100" dist="38100" dir="2700000" algn="tl">
                  <a:srgbClr val="FFFFFF"/>
                </a:outerShdw>
              </a:effectLst>
              <a:latin typeface="VNI-Times" pitchFamily="2" charset="0"/>
            </a:endParaRP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3543300" y="1187520"/>
            <a:ext cx="586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.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Tính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chieàu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daøi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cuûa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hình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ñoù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.</a:t>
            </a:r>
          </a:p>
        </p:txBody>
      </p:sp>
      <p:graphicFrame>
        <p:nvGraphicFramePr>
          <p:cNvPr id="52237" name="Object 1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0567148"/>
              </p:ext>
            </p:extLst>
          </p:nvPr>
        </p:nvGraphicFramePr>
        <p:xfrm>
          <a:off x="4260056" y="2403855"/>
          <a:ext cx="47148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0" name="Equation" r:id="rId3" imgW="152280" imgH="393480" progId="Equation.DSMT4">
                  <p:embed/>
                </p:oleObj>
              </mc:Choice>
              <mc:Fallback>
                <p:oleObj name="Equation" r:id="rId3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0056" y="2403855"/>
                        <a:ext cx="471488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52" name="Object 28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16707768"/>
              </p:ext>
            </p:extLst>
          </p:nvPr>
        </p:nvGraphicFramePr>
        <p:xfrm>
          <a:off x="7707933" y="223907"/>
          <a:ext cx="56038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1" name="Equation" r:id="rId5" imgW="152280" imgH="393480" progId="Equation.DSMT4">
                  <p:embed/>
                </p:oleObj>
              </mc:Choice>
              <mc:Fallback>
                <p:oleObj name="Equation" r:id="rId5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7933" y="223907"/>
                        <a:ext cx="560388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42" name="Object 18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581783393"/>
              </p:ext>
            </p:extLst>
          </p:nvPr>
        </p:nvGraphicFramePr>
        <p:xfrm>
          <a:off x="2436813" y="1089922"/>
          <a:ext cx="442912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2" name="Equation" r:id="rId6" imgW="152280" imgH="393480" progId="Equation.DSMT4">
                  <p:embed/>
                </p:oleObj>
              </mc:Choice>
              <mc:Fallback>
                <p:oleObj name="Equation" r:id="rId6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13" y="1089922"/>
                        <a:ext cx="442912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45" name="Text Box 21"/>
          <p:cNvSpPr txBox="1">
            <a:spLocks noChangeArrowheads="1"/>
          </p:cNvSpPr>
          <p:nvPr/>
        </p:nvSpPr>
        <p:spPr bwMode="auto">
          <a:xfrm>
            <a:off x="2901467" y="1256955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</a:t>
            </a:r>
            <a:endParaRPr lang="en-US" sz="3600" baseline="30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2246" name="Text Box 22"/>
          <p:cNvSpPr txBox="1">
            <a:spLocks noChangeArrowheads="1"/>
          </p:cNvSpPr>
          <p:nvPr/>
        </p:nvSpPr>
        <p:spPr bwMode="auto">
          <a:xfrm>
            <a:off x="8229600" y="456855"/>
            <a:ext cx="1066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</a:t>
            </a:r>
            <a:r>
              <a:rPr lang="en-US" sz="3600" baseline="300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vi-VN" sz="3600" baseline="30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endParaRPr lang="en-US" sz="3600" baseline="30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2248" name="Text Box 24"/>
          <p:cNvSpPr txBox="1">
            <a:spLocks noChangeArrowheads="1"/>
          </p:cNvSpPr>
          <p:nvPr/>
        </p:nvSpPr>
        <p:spPr bwMode="auto">
          <a:xfrm>
            <a:off x="958850" y="2049566"/>
            <a:ext cx="2057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Toùm</a:t>
            </a:r>
            <a:r>
              <a:rPr lang="en-US" sz="32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</a:t>
            </a:r>
            <a:r>
              <a:rPr lang="en-US" sz="3200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taét</a:t>
            </a:r>
            <a:r>
              <a:rPr lang="en-US" sz="32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.      </a:t>
            </a:r>
          </a:p>
        </p:txBody>
      </p:sp>
      <p:sp>
        <p:nvSpPr>
          <p:cNvPr id="52249" name="Text Box 25"/>
          <p:cNvSpPr txBox="1">
            <a:spLocks noChangeArrowheads="1"/>
          </p:cNvSpPr>
          <p:nvPr/>
        </p:nvSpPr>
        <p:spPr bwMode="auto">
          <a:xfrm>
            <a:off x="1949450" y="2538066"/>
            <a:ext cx="198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Dieän</a:t>
            </a: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tích</a:t>
            </a: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:</a:t>
            </a:r>
          </a:p>
        </p:txBody>
      </p:sp>
      <p:sp>
        <p:nvSpPr>
          <p:cNvPr id="52250" name="Text Box 26"/>
          <p:cNvSpPr txBox="1">
            <a:spLocks noChangeArrowheads="1"/>
          </p:cNvSpPr>
          <p:nvPr/>
        </p:nvSpPr>
        <p:spPr bwMode="auto">
          <a:xfrm>
            <a:off x="1883448" y="3440492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Chieàu</a:t>
            </a: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roäng</a:t>
            </a: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:</a:t>
            </a:r>
          </a:p>
        </p:txBody>
      </p:sp>
      <p:sp>
        <p:nvSpPr>
          <p:cNvPr id="52251" name="Text Box 27"/>
          <p:cNvSpPr txBox="1">
            <a:spLocks noChangeArrowheads="1"/>
          </p:cNvSpPr>
          <p:nvPr/>
        </p:nvSpPr>
        <p:spPr bwMode="auto">
          <a:xfrm>
            <a:off x="2209800" y="4221162"/>
            <a:ext cx="213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Chieàu</a:t>
            </a: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daøi</a:t>
            </a: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:</a:t>
            </a:r>
          </a:p>
        </p:txBody>
      </p:sp>
      <p:sp>
        <p:nvSpPr>
          <p:cNvPr id="52262" name="Text Box 38"/>
          <p:cNvSpPr txBox="1">
            <a:spLocks noChangeArrowheads="1"/>
          </p:cNvSpPr>
          <p:nvPr/>
        </p:nvSpPr>
        <p:spPr bwMode="auto">
          <a:xfrm>
            <a:off x="4786313" y="2606674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m</a:t>
            </a:r>
            <a:r>
              <a:rPr lang="en-US" sz="3200" baseline="30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endParaRPr lang="en-US" sz="3200" baseline="30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52267" name="Object 43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430974076"/>
              </p:ext>
            </p:extLst>
          </p:nvPr>
        </p:nvGraphicFramePr>
        <p:xfrm>
          <a:off x="4268788" y="3309868"/>
          <a:ext cx="517525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3" name="Equation" r:id="rId8" imgW="152280" imgH="393480" progId="Equation.DSMT4">
                  <p:embed/>
                </p:oleObj>
              </mc:Choice>
              <mc:Fallback>
                <p:oleObj name="Equation" r:id="rId8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8788" y="3309868"/>
                        <a:ext cx="517525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70" name="Text Box 46"/>
          <p:cNvSpPr txBox="1">
            <a:spLocks noChangeArrowheads="1"/>
          </p:cNvSpPr>
          <p:nvPr/>
        </p:nvSpPr>
        <p:spPr bwMode="auto">
          <a:xfrm>
            <a:off x="4678173" y="3518211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</a:t>
            </a:r>
            <a:endParaRPr lang="en-US" sz="3200" baseline="30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2271" name="Text Box 47"/>
          <p:cNvSpPr txBox="1">
            <a:spLocks noChangeArrowheads="1"/>
          </p:cNvSpPr>
          <p:nvPr/>
        </p:nvSpPr>
        <p:spPr bwMode="auto">
          <a:xfrm>
            <a:off x="4114800" y="4175125"/>
            <a:ext cx="2209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… m </a:t>
            </a:r>
            <a:r>
              <a:rPr lang="vi-VN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2273" name="Text Box 49"/>
          <p:cNvSpPr txBox="1">
            <a:spLocks noChangeArrowheads="1"/>
          </p:cNvSpPr>
          <p:nvPr/>
        </p:nvSpPr>
        <p:spPr bwMode="auto">
          <a:xfrm>
            <a:off x="3597948" y="2017575"/>
            <a:ext cx="220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Baøi</a:t>
            </a:r>
            <a:r>
              <a:rPr lang="en-US" sz="32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</a:t>
            </a:r>
            <a:r>
              <a:rPr lang="vi-VN" sz="32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giải</a:t>
            </a:r>
            <a:endParaRPr lang="en-US" sz="3200" u="sng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NI-Times" pitchFamily="2" charset="0"/>
            </a:endParaRPr>
          </a:p>
        </p:txBody>
      </p:sp>
      <p:sp>
        <p:nvSpPr>
          <p:cNvPr id="52274" name="Text Box 50"/>
          <p:cNvSpPr txBox="1">
            <a:spLocks noChangeArrowheads="1"/>
          </p:cNvSpPr>
          <p:nvPr/>
        </p:nvSpPr>
        <p:spPr bwMode="auto">
          <a:xfrm>
            <a:off x="1156184" y="2710173"/>
            <a:ext cx="69210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    </a:t>
            </a:r>
            <a:r>
              <a:rPr 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Chieàu</a:t>
            </a: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daøi</a:t>
            </a: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cuûa</a:t>
            </a: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hình</a:t>
            </a: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chöõ</a:t>
            </a: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nhaät</a:t>
            </a: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ñoù</a:t>
            </a: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laø</a:t>
            </a: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:</a:t>
            </a:r>
          </a:p>
        </p:txBody>
      </p:sp>
      <p:graphicFrame>
        <p:nvGraphicFramePr>
          <p:cNvPr id="52275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199555"/>
              </p:ext>
            </p:extLst>
          </p:nvPr>
        </p:nvGraphicFramePr>
        <p:xfrm>
          <a:off x="2806701" y="3309868"/>
          <a:ext cx="47148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4" name="Equation" r:id="rId10" imgW="152280" imgH="393480" progId="Equation.DSMT4">
                  <p:embed/>
                </p:oleObj>
              </mc:Choice>
              <mc:Fallback>
                <p:oleObj name="Equation" r:id="rId10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701" y="3309868"/>
                        <a:ext cx="471487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76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260740"/>
              </p:ext>
            </p:extLst>
          </p:nvPr>
        </p:nvGraphicFramePr>
        <p:xfrm>
          <a:off x="3751263" y="3309868"/>
          <a:ext cx="517525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5" name="Equation" r:id="rId11" imgW="152280" imgH="393480" progId="Equation.DSMT4">
                  <p:embed/>
                </p:oleObj>
              </mc:Choice>
              <mc:Fallback>
                <p:oleObj name="Equation" r:id="rId11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1263" y="3309868"/>
                        <a:ext cx="517525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77" name="Text Box 53"/>
          <p:cNvSpPr txBox="1">
            <a:spLocks noChangeArrowheads="1"/>
          </p:cNvSpPr>
          <p:nvPr/>
        </p:nvSpPr>
        <p:spPr bwMode="auto">
          <a:xfrm>
            <a:off x="3354388" y="3462268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</p:txBody>
      </p:sp>
      <p:sp>
        <p:nvSpPr>
          <p:cNvPr id="52278" name="Text Box 54"/>
          <p:cNvSpPr txBox="1">
            <a:spLocks noChangeArrowheads="1"/>
          </p:cNvSpPr>
          <p:nvPr/>
        </p:nvSpPr>
        <p:spPr bwMode="auto">
          <a:xfrm>
            <a:off x="4497388" y="3538468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=                                       </a:t>
            </a:r>
          </a:p>
        </p:txBody>
      </p:sp>
      <p:graphicFrame>
        <p:nvGraphicFramePr>
          <p:cNvPr id="52283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665600"/>
              </p:ext>
            </p:extLst>
          </p:nvPr>
        </p:nvGraphicFramePr>
        <p:xfrm>
          <a:off x="5183188" y="3233668"/>
          <a:ext cx="3937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6" name="Equation" r:id="rId12" imgW="139680" imgH="393480" progId="Equation.DSMT4">
                  <p:embed/>
                </p:oleObj>
              </mc:Choice>
              <mc:Fallback>
                <p:oleObj name="Equation" r:id="rId12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188" y="3233668"/>
                        <a:ext cx="393700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86" name="Text Box 62"/>
          <p:cNvSpPr txBox="1">
            <a:spLocks noChangeArrowheads="1"/>
          </p:cNvSpPr>
          <p:nvPr/>
        </p:nvSpPr>
        <p:spPr bwMode="auto">
          <a:xfrm>
            <a:off x="5716588" y="3416231"/>
            <a:ext cx="1447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( m )</a:t>
            </a:r>
            <a:endParaRPr lang="en-US" sz="3200" baseline="30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2287" name="Text Box 63"/>
          <p:cNvSpPr txBox="1">
            <a:spLocks noChangeArrowheads="1"/>
          </p:cNvSpPr>
          <p:nvPr/>
        </p:nvSpPr>
        <p:spPr bwMode="auto">
          <a:xfrm>
            <a:off x="3506788" y="4460589"/>
            <a:ext cx="1828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Ñaùp</a:t>
            </a: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soá</a:t>
            </a: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:</a:t>
            </a: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graphicFrame>
        <p:nvGraphicFramePr>
          <p:cNvPr id="52288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42758"/>
              </p:ext>
            </p:extLst>
          </p:nvPr>
        </p:nvGraphicFramePr>
        <p:xfrm>
          <a:off x="5259388" y="4233576"/>
          <a:ext cx="3937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7" name="Equation" r:id="rId14" imgW="139680" imgH="393480" progId="Equation.DSMT4">
                  <p:embed/>
                </p:oleObj>
              </mc:Choice>
              <mc:Fallback>
                <p:oleObj name="Equation" r:id="rId14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9388" y="4233576"/>
                        <a:ext cx="393700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89" name="Text Box 65"/>
          <p:cNvSpPr txBox="1">
            <a:spLocks noChangeArrowheads="1"/>
          </p:cNvSpPr>
          <p:nvPr/>
        </p:nvSpPr>
        <p:spPr bwMode="auto">
          <a:xfrm>
            <a:off x="5792788" y="4460589"/>
            <a:ext cx="76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m</a:t>
            </a:r>
            <a:endParaRPr lang="en-US" sz="3200" baseline="30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929511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2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2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2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2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2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2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2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2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2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2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2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2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2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2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2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2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2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2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2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2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52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3" dur="500"/>
                                        <p:tgtEl>
                                          <p:spTgt spid="52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9" dur="500"/>
                                        <p:tgtEl>
                                          <p:spTgt spid="52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2" dur="500"/>
                                        <p:tgtEl>
                                          <p:spTgt spid="52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5" dur="500"/>
                                        <p:tgtEl>
                                          <p:spTgt spid="52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8" dur="500"/>
                                        <p:tgtEl>
                                          <p:spTgt spid="52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1" dur="500"/>
                                        <p:tgtEl>
                                          <p:spTgt spid="52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4" dur="500"/>
                                        <p:tgtEl>
                                          <p:spTgt spid="52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52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2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2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2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2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2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2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2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2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52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2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2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2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2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2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2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2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2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2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2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2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3" dur="2000"/>
                                        <p:tgtEl>
                                          <p:spTgt spid="52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52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2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2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5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8" grpId="0" build="allAtOnce"/>
      <p:bldP spid="52249" grpId="0" build="allAtOnce"/>
      <p:bldP spid="52250" grpId="0" build="allAtOnce"/>
      <p:bldP spid="52251" grpId="0" build="allAtOnce"/>
      <p:bldP spid="52262" grpId="0" build="allAtOnce"/>
      <p:bldP spid="52270" grpId="0" build="allAtOnce"/>
      <p:bldP spid="52271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5049837" y="1484784"/>
            <a:ext cx="1368152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1</a:t>
            </a:r>
            <a:endParaRPr lang="en-US" sz="6000" b="1" dirty="0"/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7020272" y="1484784"/>
            <a:ext cx="1368152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6" name="Rounded Rectangle 5">
            <a:hlinkClick r:id="rId5" action="ppaction://hlinksldjump"/>
          </p:cNvPr>
          <p:cNvSpPr/>
          <p:nvPr/>
        </p:nvSpPr>
        <p:spPr>
          <a:xfrm>
            <a:off x="5049837" y="3429000"/>
            <a:ext cx="1368152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3</a:t>
            </a:r>
            <a:endParaRPr lang="en-US" sz="6000" b="1" dirty="0"/>
          </a:p>
        </p:txBody>
      </p:sp>
      <p:sp>
        <p:nvSpPr>
          <p:cNvPr id="8" name="Rounded Rectangle 7">
            <a:hlinkClick r:id="rId6" action="ppaction://hlinksldjump"/>
          </p:cNvPr>
          <p:cNvSpPr/>
          <p:nvPr/>
        </p:nvSpPr>
        <p:spPr>
          <a:xfrm>
            <a:off x="7020272" y="3409034"/>
            <a:ext cx="1368152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4</a:t>
            </a:r>
            <a:endParaRPr lang="en-US" sz="6000" b="1" dirty="0"/>
          </a:p>
        </p:txBody>
      </p:sp>
      <p:sp>
        <p:nvSpPr>
          <p:cNvPr id="9" name="Rectangle 8"/>
          <p:cNvSpPr/>
          <p:nvPr/>
        </p:nvSpPr>
        <p:spPr>
          <a:xfrm>
            <a:off x="152401" y="0"/>
            <a:ext cx="44196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0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</a:t>
            </a:r>
          </a:p>
          <a:p>
            <a:pPr algn="ctr"/>
            <a:r>
              <a:rPr lang="vi-VN" sz="40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</a:p>
          <a:p>
            <a:pPr algn="ctr"/>
            <a:r>
              <a:rPr lang="vi-VN" sz="4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4800" b="1" cap="none" spc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4800" b="1" cap="none" spc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69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18665" y="2181313"/>
                <a:ext cx="3121304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6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sz="6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6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</m:oMath>
                  </m:oMathPara>
                </a14:m>
                <a:endParaRPr lang="vi-VN" sz="6000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665" y="2181313"/>
                <a:ext cx="3121304" cy="18269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580112" y="2194245"/>
                <a:ext cx="1345240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vi-VN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194245"/>
                <a:ext cx="1345240" cy="18269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Arrow 8">
            <a:hlinkClick r:id="rId5" action="ppaction://hlinksldjump"/>
          </p:cNvPr>
          <p:cNvSpPr/>
          <p:nvPr/>
        </p:nvSpPr>
        <p:spPr>
          <a:xfrm rot="10800000">
            <a:off x="6477000" y="29817"/>
            <a:ext cx="1368152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4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18665" y="2181313"/>
                <a:ext cx="3121304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6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6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</m:oMath>
                  </m:oMathPara>
                </a14:m>
                <a:endParaRPr lang="vi-VN" sz="6000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665" y="2181313"/>
                <a:ext cx="3121304" cy="18269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580112" y="2194245"/>
                <a:ext cx="1345240" cy="1845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vi-VN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194245"/>
                <a:ext cx="1345240" cy="184576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Arrow 8">
            <a:hlinkClick r:id="rId5" action="ppaction://hlinksldjump"/>
          </p:cNvPr>
          <p:cNvSpPr/>
          <p:nvPr/>
        </p:nvSpPr>
        <p:spPr>
          <a:xfrm rot="10800000">
            <a:off x="6553200" y="-26504"/>
            <a:ext cx="1368152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18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18665" y="2181313"/>
                <a:ext cx="3121304" cy="18175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6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6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</m:oMath>
                  </m:oMathPara>
                </a14:m>
                <a:endParaRPr lang="vi-VN" sz="6000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665" y="2181313"/>
                <a:ext cx="3121304" cy="181754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292080" y="2200843"/>
                <a:ext cx="885178" cy="1827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vi-VN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200843"/>
                <a:ext cx="885178" cy="182729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Arrow 8">
            <a:hlinkClick r:id="rId5" action="ppaction://hlinksldjump"/>
          </p:cNvPr>
          <p:cNvSpPr/>
          <p:nvPr/>
        </p:nvSpPr>
        <p:spPr>
          <a:xfrm rot="10800000">
            <a:off x="6636187" y="-3313"/>
            <a:ext cx="1368152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50876" y="2582255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06286" y="2708920"/>
            <a:ext cx="1213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=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57861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18665" y="2181313"/>
                <a:ext cx="3121304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6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6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</m:oMath>
                  </m:oMathPara>
                </a14:m>
                <a:endParaRPr lang="vi-VN" sz="6000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665" y="2181313"/>
                <a:ext cx="3121304" cy="182094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292080" y="2200843"/>
                <a:ext cx="885178" cy="1823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vi-VN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200843"/>
                <a:ext cx="885178" cy="18235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177258" y="2708920"/>
            <a:ext cx="1213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=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704279" y="2200843"/>
                <a:ext cx="885178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vi-VN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279" y="2200843"/>
                <a:ext cx="885178" cy="18269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898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7738110" cy="2910840"/>
          </a:xfrm>
        </p:spPr>
        <p:txBody>
          <a:bodyPr/>
          <a:lstStyle/>
          <a:p>
            <a:pPr algn="ctr"/>
            <a:r>
              <a:rPr lang="vi-VN" altLang="en-US" smtClean="0">
                <a:solidFill>
                  <a:srgbClr val="FF0000"/>
                </a:solidFill>
                <a:latin typeface="Times New Roman" panose="02020603050405020304" pitchFamily="18" charset="0"/>
              </a:rPr>
              <a:t>Tạm biệt các con !</a:t>
            </a:r>
            <a:endParaRPr lang="en-US" alt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Subtit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2216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309910"/>
            <a:ext cx="6589199" cy="823690"/>
          </a:xfrm>
        </p:spPr>
        <p:txBody>
          <a:bodyPr/>
          <a:lstStyle/>
          <a:p>
            <a:r>
              <a:rPr lang="vi-VN" dirty="0" smtClean="0"/>
              <a:t>Nhắc việc ngày 11/3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/>
              <a:t>9h30 vào học Thể dục</a:t>
            </a:r>
          </a:p>
          <a:p>
            <a:r>
              <a:rPr lang="vi-VN" dirty="0" smtClean="0"/>
              <a:t>Hoàn thiện vở: Toán, Tiếng Việt, Lịch sử, Ghi bài</a:t>
            </a:r>
          </a:p>
          <a:p>
            <a:r>
              <a:rPr lang="vi-VN" dirty="0" smtClean="0"/>
              <a:t>Làm VBT Toán, VBT Tiếng Việt</a:t>
            </a:r>
          </a:p>
          <a:p>
            <a:r>
              <a:rPr lang="vi-VN" dirty="0" smtClean="0"/>
              <a:t>Làm đề cương Ôn tập giữa kì 2</a:t>
            </a:r>
          </a:p>
          <a:p>
            <a:r>
              <a:rPr lang="vi-VN" dirty="0" smtClean="0"/>
              <a:t>Nộp bài lên Azota: Tiếng Việt, Lịch sử.</a:t>
            </a:r>
          </a:p>
          <a:p>
            <a:r>
              <a:rPr lang="vi-VN" dirty="0" smtClean="0"/>
              <a:t>Hoàn thiện bài TLV MIÊU TẢ CÂY CỐI ( CÂY BÓNG MÁT).</a:t>
            </a:r>
          </a:p>
          <a:p>
            <a:pPr lvl="1"/>
            <a:r>
              <a:rPr lang="vi-VN" dirty="0" smtClean="0"/>
              <a:t>Thời gian: Hạn nộp Thứ 7 (12/03)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589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8545" y="111858"/>
            <a:ext cx="3312368" cy="3317142"/>
            <a:chOff x="360229" y="104755"/>
            <a:chExt cx="3312368" cy="3317142"/>
          </a:xfrm>
        </p:grpSpPr>
        <p:pic>
          <p:nvPicPr>
            <p:cNvPr id="2" name="Picture 1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229" y="485553"/>
              <a:ext cx="3312368" cy="293634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748551" y="104755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72000" y="26999"/>
            <a:ext cx="3384376" cy="3338874"/>
            <a:chOff x="4572000" y="26999"/>
            <a:chExt cx="3384376" cy="3338874"/>
          </a:xfrm>
        </p:grpSpPr>
        <p:pic>
          <p:nvPicPr>
            <p:cNvPr id="3" name="Picture 2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485553"/>
              <a:ext cx="3384376" cy="288032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012713" y="26999"/>
              <a:ext cx="50294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06617" y="3645024"/>
            <a:ext cx="2664296" cy="3179467"/>
            <a:chOff x="1006617" y="3645024"/>
            <a:chExt cx="2664296" cy="3179467"/>
          </a:xfrm>
        </p:grpSpPr>
        <p:pic>
          <p:nvPicPr>
            <p:cNvPr id="4" name="Picture 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617" y="3827538"/>
              <a:ext cx="2664296" cy="299695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748550" y="3645024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86037" y="3383506"/>
            <a:ext cx="3259249" cy="3814932"/>
            <a:chOff x="4886037" y="3646516"/>
            <a:chExt cx="3259249" cy="3293144"/>
          </a:xfrm>
        </p:grpSpPr>
        <p:pic>
          <p:nvPicPr>
            <p:cNvPr id="5" name="Picture 4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6037" y="3824427"/>
              <a:ext cx="3259249" cy="311523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71304" y="3646516"/>
              <a:ext cx="51933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4" name="Right Arrow 13">
            <a:hlinkClick r:id="rId11" action="ppaction://hlinksldjump"/>
          </p:cNvPr>
          <p:cNvSpPr/>
          <p:nvPr/>
        </p:nvSpPr>
        <p:spPr>
          <a:xfrm>
            <a:off x="8077200" y="3048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3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9512" y="1412776"/>
                <a:ext cx="3277372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6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sz="6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6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</m:oMath>
                  </m:oMathPara>
                </a14:m>
                <a:endParaRPr lang="vi-VN" sz="6000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412776"/>
                <a:ext cx="3277372" cy="18269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154557" y="1427377"/>
                <a:ext cx="1317990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vi-VN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557" y="1427377"/>
                <a:ext cx="1317990" cy="18269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-24332" y="260648"/>
            <a:ext cx="2542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eft Arrow 8">
            <a:hlinkClick r:id="rId5" action="ppaction://hlinksldjump"/>
          </p:cNvPr>
          <p:cNvSpPr/>
          <p:nvPr/>
        </p:nvSpPr>
        <p:spPr>
          <a:xfrm>
            <a:off x="7668344" y="0"/>
            <a:ext cx="1368152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2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3528" y="1484784"/>
                <a:ext cx="3447289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6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6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 </m:t>
                      </m:r>
                    </m:oMath>
                  </m:oMathPara>
                </a14:m>
                <a:endParaRPr lang="vi-VN" sz="5400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484784"/>
                <a:ext cx="3447289" cy="182094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341853" y="1484784"/>
                <a:ext cx="857927" cy="1827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vi-VN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853" y="1484784"/>
                <a:ext cx="857927" cy="182729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-24332" y="260648"/>
            <a:ext cx="2542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>
            <a:hlinkClick r:id="rId5" action="ppaction://hlinksldjump"/>
          </p:cNvPr>
          <p:cNvSpPr/>
          <p:nvPr/>
        </p:nvSpPr>
        <p:spPr>
          <a:xfrm>
            <a:off x="7668344" y="0"/>
            <a:ext cx="1368152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0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1520" y="1412776"/>
                <a:ext cx="2979214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6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6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vi-VN" sz="6000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412776"/>
                <a:ext cx="2979214" cy="18269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801770" y="1412776"/>
                <a:ext cx="857927" cy="1823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vi-VN" sz="6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vi-VN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770" y="1412776"/>
                <a:ext cx="857927" cy="18235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-24332" y="260648"/>
            <a:ext cx="2542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>
            <a:hlinkClick r:id="rId5" action="ppaction://hlinksldjump"/>
          </p:cNvPr>
          <p:cNvSpPr/>
          <p:nvPr/>
        </p:nvSpPr>
        <p:spPr>
          <a:xfrm>
            <a:off x="7668344" y="0"/>
            <a:ext cx="1368152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4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3528" y="1556792"/>
                <a:ext cx="3149132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6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6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6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6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vi-VN" sz="6000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556792"/>
                <a:ext cx="3149132" cy="182094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472660" y="1959434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32656"/>
            <a:ext cx="2542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eft Arrow 5">
            <a:hlinkClick r:id="rId4" action="ppaction://hlinksldjump"/>
          </p:cNvPr>
          <p:cNvSpPr/>
          <p:nvPr/>
        </p:nvSpPr>
        <p:spPr>
          <a:xfrm>
            <a:off x="7668344" y="0"/>
            <a:ext cx="1368152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8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8" y="0"/>
            <a:ext cx="9117602" cy="687805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80743" y="21601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 sáu ngày </a:t>
            </a:r>
            <a:r>
              <a:rPr lang="vi-VN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vi-VN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 3 năm </a:t>
            </a:r>
            <a:r>
              <a:rPr lang="vi-VN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4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vi-VN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64178" y="1483067"/>
            <a:ext cx="8208912" cy="1056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Phép chia phân số ( tr.135)</a:t>
            </a:r>
            <a:endParaRPr lang="en-U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24000" y="2514601"/>
            <a:ext cx="6629400" cy="1600200"/>
          </a:xfrm>
          <a:prstGeom prst="roundRect">
            <a:avLst/>
          </a:prstGeom>
          <a:solidFill>
            <a:srgbClr val="B39A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Yêu cầu cần đạt:</a:t>
            </a:r>
          </a:p>
          <a:p>
            <a:pPr algn="ctr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-Biết cách thực hiện phép chia hai phân số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10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2" name="Content Placeholder 21" descr="d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705600" y="2409220"/>
            <a:ext cx="685800" cy="923924"/>
          </a:xfrm>
        </p:spPr>
      </p:pic>
      <p:sp>
        <p:nvSpPr>
          <p:cNvPr id="8" name="Rectangle 7"/>
          <p:cNvSpPr/>
          <p:nvPr/>
        </p:nvSpPr>
        <p:spPr>
          <a:xfrm>
            <a:off x="2347332" y="2005699"/>
            <a:ext cx="4176464" cy="165618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/>
          <p:cNvSpPr txBox="1"/>
          <p:nvPr/>
        </p:nvSpPr>
        <p:spPr>
          <a:xfrm>
            <a:off x="1907704" y="182880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1833156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324742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0" y="332362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54000" y="4209719"/>
            <a:ext cx="83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 m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381000" y="25075"/>
            <a:ext cx="8305800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latin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nhật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ABCD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diện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tích</a:t>
            </a:r>
            <a:r>
              <a:rPr lang="en-US" sz="2800" b="1" dirty="0">
                <a:latin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</a:rPr>
              <a:t>   </a:t>
            </a:r>
            <a:r>
              <a:rPr lang="vi-VN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m</a:t>
            </a:r>
            <a:r>
              <a:rPr lang="en-US" sz="2800" b="1" baseline="30000" dirty="0" err="1" smtClean="0">
                <a:latin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</a:rPr>
              <a:t>,  </a:t>
            </a:r>
            <a:r>
              <a:rPr lang="en-US" sz="2800" b="1" dirty="0" err="1">
                <a:latin typeface="Times New Roman" pitchFamily="18" charset="0"/>
              </a:rPr>
              <a:t>chiều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rộng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</a:rPr>
              <a:t>   </a:t>
            </a:r>
            <a:r>
              <a:rPr lang="vi-VN" sz="2800" b="1" dirty="0" smtClean="0">
                <a:latin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</a:rPr>
              <a:t>m</a:t>
            </a:r>
            <a:r>
              <a:rPr lang="en-US" sz="2800" b="1" dirty="0">
                <a:latin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chiều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dài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nhật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ABCD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31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905216"/>
              </p:ext>
            </p:extLst>
          </p:nvPr>
        </p:nvGraphicFramePr>
        <p:xfrm>
          <a:off x="5791200" y="-23590"/>
          <a:ext cx="457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Equation" r:id="rId5" imgW="203112" imgH="393529" progId="Equation.3">
                  <p:embed/>
                </p:oleObj>
              </mc:Choice>
              <mc:Fallback>
                <p:oleObj name="Equation" r:id="rId5" imgW="203112" imgH="393529" progId="Equation.3">
                  <p:embed/>
                  <p:pic>
                    <p:nvPicPr>
                      <p:cNvPr id="0" name="Picture 1" descr="Parchmen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-23590"/>
                        <a:ext cx="457200" cy="838200"/>
                      </a:xfrm>
                      <a:prstGeom prst="rect">
                        <a:avLst/>
                      </a:prstGeom>
                      <a:blipFill dpi="0" rotWithShape="0">
                        <a:blip r:embed="rId7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3" descr="Parchmen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306429"/>
              </p:ext>
            </p:extLst>
          </p:nvPr>
        </p:nvGraphicFramePr>
        <p:xfrm>
          <a:off x="828675" y="678843"/>
          <a:ext cx="3143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Equation" r:id="rId8" imgW="139680" imgH="393480" progId="Equation.3">
                  <p:embed/>
                </p:oleObj>
              </mc:Choice>
              <mc:Fallback>
                <p:oleObj name="Equation" r:id="rId8" imgW="139680" imgH="393480" progId="Equation.3">
                  <p:embed/>
                  <p:pic>
                    <p:nvPicPr>
                      <p:cNvPr id="0" name="Picture 3" descr="Parchmen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678843"/>
                        <a:ext cx="314325" cy="838200"/>
                      </a:xfrm>
                      <a:prstGeom prst="rect">
                        <a:avLst/>
                      </a:prstGeom>
                      <a:blipFill dpi="0" rotWithShape="0">
                        <a:blip r:embed="rId7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 descr="3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38600" y="2333020"/>
            <a:ext cx="952500" cy="8890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886200" y="4876800"/>
            <a:ext cx="914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ight Brace 31"/>
          <p:cNvSpPr/>
          <p:nvPr/>
        </p:nvSpPr>
        <p:spPr>
          <a:xfrm rot="5400000">
            <a:off x="4221053" y="1847363"/>
            <a:ext cx="399325" cy="4191000"/>
          </a:xfrm>
          <a:prstGeom prst="rightBrace">
            <a:avLst>
              <a:gd name="adj1" fmla="val 25316"/>
              <a:gd name="adj2" fmla="val 51369"/>
            </a:avLst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1066800" y="5715000"/>
            <a:ext cx="7467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Để thực hiện tính chiều dài của hình chữ nhật trên ta phải thực hiện phép tính gì?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3962400" y="5867400"/>
          <a:ext cx="1143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Equation" r:id="rId11" imgW="393529" imgH="393529" progId="Equation.3">
                  <p:embed/>
                </p:oleObj>
              </mc:Choice>
              <mc:Fallback>
                <p:oleObj name="Equation" r:id="rId11" imgW="393529" imgH="393529" progId="Equation.3">
                  <p:embed/>
                  <p:pic>
                    <p:nvPicPr>
                      <p:cNvPr id="0" name="Picture 4" descr="Parchmen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867400"/>
                        <a:ext cx="1143000" cy="990600"/>
                      </a:xfrm>
                      <a:prstGeom prst="rect">
                        <a:avLst/>
                      </a:prstGeom>
                      <a:blipFill dpi="0" rotWithShape="0">
                        <a:blip r:embed="rId7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ounded Rectangle 35"/>
          <p:cNvSpPr/>
          <p:nvPr/>
        </p:nvSpPr>
        <p:spPr>
          <a:xfrm>
            <a:off x="457200" y="4371126"/>
            <a:ext cx="8534400" cy="1066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Để thực hiện tính chiều dài của hình chữ nhật trên ta phải thực hiện phép tính chia: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1980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9" grpId="0" autoUpdateAnimBg="0"/>
      <p:bldP spid="10" grpId="0" autoUpdateAnimBg="0"/>
      <p:bldP spid="11" grpId="0" autoUpdateAnimBg="0"/>
      <p:bldP spid="12" grpId="0" autoUpdateAnimBg="0"/>
      <p:bldP spid="18" grpId="0" autoUpdateAnimBg="0"/>
      <p:bldP spid="19" grpId="0" animBg="1" autoUpdateAnimBg="0"/>
      <p:bldP spid="32" grpId="0" animBg="1" autoUpdateAnimBg="0"/>
      <p:bldP spid="33" grpId="0" animBg="1" autoUpdateAnimBg="0"/>
      <p:bldP spid="33" grpId="1" animBg="1"/>
      <p:bldP spid="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33&quot;&gt;&lt;object type=&quot;3&quot; unique_id=&quot;10034&quot;&gt;&lt;property id=&quot;20148&quot; value=&quot;5&quot;/&gt;&lt;property id=&quot;20300&quot; value=&quot;Slide 1&quot;/&gt;&lt;property id=&quot;20307&quot; value=&quot;270&quot;/&gt;&lt;/object&gt;&lt;object type=&quot;3&quot; unique_id=&quot;10035&quot;&gt;&lt;property id=&quot;20148&quot; value=&quot;5&quot;/&gt;&lt;property id=&quot;20300&quot; value=&quot;Slide 2&quot;/&gt;&lt;property id=&quot;20307&quot; value=&quot;285&quot;/&gt;&lt;/object&gt;&lt;object type=&quot;3&quot; unique_id=&quot;10036&quot;&gt;&lt;property id=&quot;20148&quot; value=&quot;5&quot;/&gt;&lt;property id=&quot;20300&quot; value=&quot;Slide 3&quot;/&gt;&lt;property id=&quot;20307&quot; value=&quot;271&quot;/&gt;&lt;/object&gt;&lt;object type=&quot;3&quot; unique_id=&quot;10037&quot;&gt;&lt;property id=&quot;20148&quot; value=&quot;5&quot;/&gt;&lt;property id=&quot;20300&quot; value=&quot;Slide 4&quot;/&gt;&lt;property id=&quot;20307&quot; value=&quot;272&quot;/&gt;&lt;/object&gt;&lt;object type=&quot;3&quot; unique_id=&quot;10038&quot;&gt;&lt;property id=&quot;20148&quot; value=&quot;5&quot;/&gt;&lt;property id=&quot;20300&quot; value=&quot;Slide 5&quot;/&gt;&lt;property id=&quot;20307&quot; value=&quot;273&quot;/&gt;&lt;/object&gt;&lt;object type=&quot;3&quot; unique_id=&quot;10039&quot;&gt;&lt;property id=&quot;20148&quot; value=&quot;5&quot;/&gt;&lt;property id=&quot;20300&quot; value=&quot;Slide 6&quot;/&gt;&lt;property id=&quot;20307&quot; value=&quot;274&quot;/&gt;&lt;/object&gt;&lt;object type=&quot;3&quot; unique_id=&quot;10040&quot;&gt;&lt;property id=&quot;20148&quot; value=&quot;5&quot;/&gt;&lt;property id=&quot;20300&quot; value=&quot;Slide 7&quot;/&gt;&lt;property id=&quot;20307&quot; value=&quot;275&quot;/&gt;&lt;/object&gt;&lt;object type=&quot;3&quot; unique_id=&quot;10041&quot;&gt;&lt;property id=&quot;20148&quot; value=&quot;5&quot;/&gt;&lt;property id=&quot;20300&quot; value=&quot;Slide 8&quot;/&gt;&lt;property id=&quot;20307&quot; value=&quot;256&quot;/&gt;&lt;/object&gt;&lt;object type=&quot;3&quot; unique_id=&quot;10042&quot;&gt;&lt;property id=&quot;20148&quot; value=&quot;5&quot;/&gt;&lt;property id=&quot;20300&quot; value=&quot;Slide 9&quot;/&gt;&lt;property id=&quot;20307&quot; value=&quot;257&quot;/&gt;&lt;/object&gt;&lt;object type=&quot;3&quot; unique_id=&quot;10043&quot;&gt;&lt;property id=&quot;20148&quot; value=&quot;5&quot;/&gt;&lt;property id=&quot;20300&quot; value=&quot;Slide 10&quot;/&gt;&lt;property id=&quot;20307&quot; value=&quot;258&quot;/&gt;&lt;/object&gt;&lt;object type=&quot;3&quot; unique_id=&quot;10044&quot;&gt;&lt;property id=&quot;20148&quot; value=&quot;5&quot;/&gt;&lt;property id=&quot;20300&quot; value=&quot;Slide 11&quot;/&gt;&lt;property id=&quot;20307&quot; value=&quot;268&quot;/&gt;&lt;/object&gt;&lt;object type=&quot;3&quot; unique_id=&quot;10046&quot;&gt;&lt;property id=&quot;20148&quot; value=&quot;5&quot;/&gt;&lt;property id=&quot;20300&quot; value=&quot;Slide 13&quot;/&gt;&lt;property id=&quot;20307&quot; value=&quot;287&quot;/&gt;&lt;/object&gt;&lt;object type=&quot;3&quot; unique_id=&quot;10049&quot;&gt;&lt;property id=&quot;20148&quot; value=&quot;5&quot;/&gt;&lt;property id=&quot;20300&quot; value=&quot;Slide 22&quot;/&gt;&lt;property id=&quot;20307&quot; value=&quot;276&quot;/&gt;&lt;/object&gt;&lt;object type=&quot;3&quot; unique_id=&quot;10050&quot;&gt;&lt;property id=&quot;20148&quot; value=&quot;5&quot;/&gt;&lt;property id=&quot;20300&quot; value=&quot;Slide 23&quot;/&gt;&lt;property id=&quot;20307&quot; value=&quot;277&quot;/&gt;&lt;/object&gt;&lt;object type=&quot;3&quot; unique_id=&quot;10051&quot;&gt;&lt;property id=&quot;20148&quot; value=&quot;5&quot;/&gt;&lt;property id=&quot;20300&quot; value=&quot;Slide 24&quot;/&gt;&lt;property id=&quot;20307&quot; value=&quot;278&quot;/&gt;&lt;/object&gt;&lt;object type=&quot;3&quot; unique_id=&quot;10052&quot;&gt;&lt;property id=&quot;20148&quot; value=&quot;5&quot;/&gt;&lt;property id=&quot;20300&quot; value=&quot;Slide 25&quot;/&gt;&lt;property id=&quot;20307&quot; value=&quot;279&quot;/&gt;&lt;/object&gt;&lt;object type=&quot;3&quot; unique_id=&quot;10053&quot;&gt;&lt;property id=&quot;20148&quot; value=&quot;5&quot;/&gt;&lt;property id=&quot;20300&quot; value=&quot;Slide 26&quot;/&gt;&lt;property id=&quot;20307&quot; value=&quot;280&quot;/&gt;&lt;/object&gt;&lt;object type=&quot;3&quot; unique_id=&quot;10056&quot;&gt;&lt;property id=&quot;20148&quot; value=&quot;5&quot;/&gt;&lt;property id=&quot;20300&quot; value=&quot;Slide 27 - &amp;quot;Tạm biệt các con !&amp;quot;&quot;/&gt;&lt;property id=&quot;20307&quot; value=&quot;296&quot;/&gt;&lt;/object&gt;&lt;object type=&quot;3&quot; unique_id=&quot;10407&quot;&gt;&lt;property id=&quot;20148&quot; value=&quot;5&quot;/&gt;&lt;property id=&quot;20300&quot; value=&quot;Slide 12&quot;/&gt;&lt;property id=&quot;20307&quot; value=&quot;298&quot;/&gt;&lt;/object&gt;&lt;object type=&quot;3&quot; unique_id=&quot;10408&quot;&gt;&lt;property id=&quot;20148&quot; value=&quot;5&quot;/&gt;&lt;property id=&quot;20300&quot; value=&quot;Slide 14&quot;/&gt;&lt;property id=&quot;20307&quot; value=&quot;299&quot;/&gt;&lt;/object&gt;&lt;object type=&quot;3&quot; unique_id=&quot;10409&quot;&gt;&lt;property id=&quot;20148&quot; value=&quot;5&quot;/&gt;&lt;property id=&quot;20300&quot; value=&quot;Slide 15&quot;/&gt;&lt;property id=&quot;20307&quot; value=&quot;300&quot;/&gt;&lt;/object&gt;&lt;object type=&quot;3&quot; unique_id=&quot;10410&quot;&gt;&lt;property id=&quot;20148&quot; value=&quot;5&quot;/&gt;&lt;property id=&quot;20300&quot; value=&quot;Slide 16&quot;/&gt;&lt;property id=&quot;20307&quot; value=&quot;301&quot;/&gt;&lt;/object&gt;&lt;object type=&quot;3&quot; unique_id=&quot;10411&quot;&gt;&lt;property id=&quot;20148&quot; value=&quot;5&quot;/&gt;&lt;property id=&quot;20300&quot; value=&quot;Slide 17&quot;/&gt;&lt;property id=&quot;20307&quot; value=&quot;302&quot;/&gt;&lt;/object&gt;&lt;object type=&quot;3&quot; unique_id=&quot;10412&quot;&gt;&lt;property id=&quot;20148&quot; value=&quot;5&quot;/&gt;&lt;property id=&quot;20300&quot; value=&quot;Slide 18&quot;/&gt;&lt;property id=&quot;20307&quot; value=&quot;303&quot;/&gt;&lt;/object&gt;&lt;object type=&quot;3&quot; unique_id=&quot;10413&quot;&gt;&lt;property id=&quot;20148&quot; value=&quot;5&quot;/&gt;&lt;property id=&quot;20300&quot; value=&quot;Slide 19&quot;/&gt;&lt;property id=&quot;20307&quot; value=&quot;304&quot;/&gt;&lt;/object&gt;&lt;object type=&quot;3&quot; unique_id=&quot;10414&quot;&gt;&lt;property id=&quot;20148&quot; value=&quot;5&quot;/&gt;&lt;property id=&quot;20300&quot; value=&quot;Slide 20&quot;/&gt;&lt;property id=&quot;20307&quot; value=&quot;308&quot;/&gt;&lt;/object&gt;&lt;object type=&quot;3&quot; unique_id=&quot;10415&quot;&gt;&lt;property id=&quot;20148&quot; value=&quot;5&quot;/&gt;&lt;property id=&quot;20300&quot; value=&quot;Slide 21&quot;/&gt;&lt;property id=&quot;20307&quot; value=&quot;305&quot;/&gt;&lt;/object&gt;&lt;object type=&quot;3&quot; unique_id=&quot;10514&quot;&gt;&lt;property id=&quot;20148&quot; value=&quot;5&quot;/&gt;&lt;property id=&quot;20300&quot; value=&quot;Slide 28 - &amp;quot;Nhắc việc ngày 11/3&amp;quot;&quot;/&gt;&lt;property id=&quot;20307&quot; value=&quot;309&quot;/&gt;&lt;/object&gt;&lt;/object&gt;&lt;object type=&quot;8&quot; unique_id=&quot;10081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3.1|2.2|2.9|9.5|1.1|1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8.4|5.8|1.7|3.6|9.1|2.2|5.9|4|4.5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1800</TotalTime>
  <Words>498</Words>
  <Application>Microsoft Office PowerPoint</Application>
  <PresentationFormat>On-screen Show (4:3)</PresentationFormat>
  <Paragraphs>174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Century Gothic</vt:lpstr>
      <vt:lpstr>Tahoma</vt:lpstr>
      <vt:lpstr>Times New Roman</vt:lpstr>
      <vt:lpstr>VNI-Times</vt:lpstr>
      <vt:lpstr>Wingdings 3</vt:lpstr>
      <vt:lpstr>Wisp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Tạm biệt các con !</vt:lpstr>
      <vt:lpstr>Nhắc việc ngày 11/3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BillGates</dc:creator>
  <cp:lastModifiedBy>Microsoft account</cp:lastModifiedBy>
  <cp:revision>165</cp:revision>
  <dcterms:created xsi:type="dcterms:W3CDTF">2020-04-11T02:21:22Z</dcterms:created>
  <dcterms:modified xsi:type="dcterms:W3CDTF">2023-03-10T03:25:37Z</dcterms:modified>
</cp:coreProperties>
</file>