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8" r:id="rId3"/>
  </p:sldMasterIdLst>
  <p:notesMasterIdLst>
    <p:notesMasterId r:id="rId16"/>
  </p:notesMasterIdLst>
  <p:sldIdLst>
    <p:sldId id="260" r:id="rId4"/>
    <p:sldId id="318" r:id="rId5"/>
    <p:sldId id="320" r:id="rId6"/>
    <p:sldId id="321" r:id="rId7"/>
    <p:sldId id="311" r:id="rId8"/>
    <p:sldId id="312" r:id="rId9"/>
    <p:sldId id="313" r:id="rId10"/>
    <p:sldId id="314" r:id="rId11"/>
    <p:sldId id="315" r:id="rId12"/>
    <p:sldId id="322" r:id="rId13"/>
    <p:sldId id="2007577127" r:id="rId14"/>
    <p:sldId id="317" r:id="rId15"/>
  </p:sldIdLst>
  <p:sldSz cx="12192000" cy="6858000"/>
  <p:notesSz cx="6858000" cy="9144000"/>
  <p:custDataLst>
    <p:tags r:id="rId1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149" autoAdjust="0"/>
    <p:restoredTop sz="90000"/>
  </p:normalViewPr>
  <p:slideViewPr>
    <p:cSldViewPr snapToGrid="0">
      <p:cViewPr varScale="1">
        <p:scale>
          <a:sx n="60" d="100"/>
          <a:sy n="60" d="100"/>
        </p:scale>
        <p:origin x="3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03/09/2022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3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0940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1205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96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10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1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37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43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2689" y="3976099"/>
            <a:ext cx="33082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Tiết</a:t>
            </a:r>
            <a:r>
              <a:rPr lang="en-US" sz="3400" b="1" dirty="0">
                <a:solidFill>
                  <a:schemeClr val="bg1"/>
                </a:solidFill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Nắm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cấu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tạo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v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tích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chữ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tổng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tram,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chục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vị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Phát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triển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tiếp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học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năng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lực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quyết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vấn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đề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9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2799145" y="47267"/>
            <a:ext cx="4170314" cy="2477296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custGeom>
                    <a:avLst/>
                    <a:gdLst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  <a:gd name="connsiteX0" fmla="*/ 376486 w 4170314"/>
                      <a:gd name="connsiteY0" fmla="*/ 824044 h 2477296"/>
                      <a:gd name="connsiteX1" fmla="*/ 542816 w 4170314"/>
                      <a:gd name="connsiteY1" fmla="*/ 396080 h 2477296"/>
                      <a:gd name="connsiteX2" fmla="*/ 1351973 w 4170314"/>
                      <a:gd name="connsiteY2" fmla="*/ 298307 h 2477296"/>
                      <a:gd name="connsiteX3" fmla="*/ 2167790 w 4170314"/>
                      <a:gd name="connsiteY3" fmla="*/ 196807 h 2477296"/>
                      <a:gd name="connsiteX4" fmla="*/ 2485680 w 4170314"/>
                      <a:gd name="connsiteY4" fmla="*/ 11468 h 2477296"/>
                      <a:gd name="connsiteX5" fmla="*/ 2879929 w 4170314"/>
                      <a:gd name="connsiteY5" fmla="*/ 142272 h 2477296"/>
                      <a:gd name="connsiteX6" fmla="*/ 3423421 w 4170314"/>
                      <a:gd name="connsiteY6" fmla="*/ 39567 h 2477296"/>
                      <a:gd name="connsiteX7" fmla="*/ 3699029 w 4170314"/>
                      <a:gd name="connsiteY7" fmla="*/ 319754 h 2477296"/>
                      <a:gd name="connsiteX8" fmla="*/ 4052733 w 4170314"/>
                      <a:gd name="connsiteY8" fmla="*/ 591683 h 2477296"/>
                      <a:gd name="connsiteX9" fmla="*/ 4036902 w 4170314"/>
                      <a:gd name="connsiteY9" fmla="*/ 886550 h 2477296"/>
                      <a:gd name="connsiteX10" fmla="*/ 4152551 w 4170314"/>
                      <a:gd name="connsiteY10" fmla="*/ 1337395 h 2477296"/>
                      <a:gd name="connsiteX11" fmla="*/ 3610796 w 4170314"/>
                      <a:gd name="connsiteY11" fmla="*/ 1732042 h 2477296"/>
                      <a:gd name="connsiteX12" fmla="*/ 3416857 w 4170314"/>
                      <a:gd name="connsiteY12" fmla="*/ 2070205 h 2477296"/>
                      <a:gd name="connsiteX13" fmla="*/ 2756557 w 4170314"/>
                      <a:gd name="connsiteY13" fmla="*/ 2111149 h 2477296"/>
                      <a:gd name="connsiteX14" fmla="*/ 2284694 w 4170314"/>
                      <a:gd name="connsiteY14" fmla="*/ 2471905 h 2477296"/>
                      <a:gd name="connsiteX15" fmla="*/ 1590897 w 4170314"/>
                      <a:gd name="connsiteY15" fmla="*/ 2251701 h 2477296"/>
                      <a:gd name="connsiteX16" fmla="*/ 560289 w 4170314"/>
                      <a:gd name="connsiteY16" fmla="*/ 2034134 h 2477296"/>
                      <a:gd name="connsiteX17" fmla="*/ 107153 w 4170314"/>
                      <a:gd name="connsiteY17" fmla="*/ 1792024 h 2477296"/>
                      <a:gd name="connsiteX18" fmla="*/ 203977 w 4170314"/>
                      <a:gd name="connsiteY18" fmla="*/ 1465217 h 2477296"/>
                      <a:gd name="connsiteX19" fmla="*/ -484 w 4170314"/>
                      <a:gd name="connsiteY19" fmla="*/ 1129921 h 2477296"/>
                      <a:gd name="connsiteX20" fmla="*/ 372914 w 4170314"/>
                      <a:gd name="connsiteY20" fmla="*/ 831900 h 2477296"/>
                      <a:gd name="connsiteX21" fmla="*/ 376486 w 4170314"/>
                      <a:gd name="connsiteY21" fmla="*/ 824044 h 2477296"/>
                      <a:gd name="connsiteX0" fmla="*/ 453038 w 4170314"/>
                      <a:gd name="connsiteY0" fmla="*/ 1501115 h 2477296"/>
                      <a:gd name="connsiteX1" fmla="*/ 208515 w 4170314"/>
                      <a:gd name="connsiteY1" fmla="*/ 1455411 h 2477296"/>
                      <a:gd name="connsiteX2" fmla="*/ 668794 w 4170314"/>
                      <a:gd name="connsiteY2" fmla="*/ 2001276 h 2477296"/>
                      <a:gd name="connsiteX3" fmla="*/ 561833 w 4170314"/>
                      <a:gd name="connsiteY3" fmla="*/ 2023124 h 2477296"/>
                      <a:gd name="connsiteX4" fmla="*/ 1590704 w 4170314"/>
                      <a:gd name="connsiteY4" fmla="*/ 2241608 h 2477296"/>
                      <a:gd name="connsiteX5" fmla="*/ 1526218 w 4170314"/>
                      <a:gd name="connsiteY5" fmla="*/ 2141828 h 2477296"/>
                      <a:gd name="connsiteX6" fmla="*/ 2782815 w 4170314"/>
                      <a:gd name="connsiteY6" fmla="*/ 1992789 h 2477296"/>
                      <a:gd name="connsiteX7" fmla="*/ 2757040 w 4170314"/>
                      <a:gd name="connsiteY7" fmla="*/ 2102260 h 2477296"/>
                      <a:gd name="connsiteX8" fmla="*/ 3294644 w 4170314"/>
                      <a:gd name="connsiteY8" fmla="*/ 1316292 h 2477296"/>
                      <a:gd name="connsiteX9" fmla="*/ 3608479 w 4170314"/>
                      <a:gd name="connsiteY9" fmla="*/ 1725504 h 2477296"/>
                      <a:gd name="connsiteX10" fmla="*/ 4034971 w 4170314"/>
                      <a:gd name="connsiteY10" fmla="*/ 880472 h 2477296"/>
                      <a:gd name="connsiteX11" fmla="*/ 3895188 w 4170314"/>
                      <a:gd name="connsiteY11" fmla="*/ 1033926 h 2477296"/>
                      <a:gd name="connsiteX12" fmla="*/ 3699608 w 4170314"/>
                      <a:gd name="connsiteY12" fmla="*/ 311152 h 2477296"/>
                      <a:gd name="connsiteX13" fmla="*/ 3706945 w 4170314"/>
                      <a:gd name="connsiteY13" fmla="*/ 383636 h 2477296"/>
                      <a:gd name="connsiteX14" fmla="*/ 2807045 w 4170314"/>
                      <a:gd name="connsiteY14" fmla="*/ 226626 h 2477296"/>
                      <a:gd name="connsiteX15" fmla="*/ 2878674 w 4170314"/>
                      <a:gd name="connsiteY15" fmla="*/ 134186 h 2477296"/>
                      <a:gd name="connsiteX16" fmla="*/ 2137382 w 4170314"/>
                      <a:gd name="connsiteY16" fmla="*/ 270667 h 2477296"/>
                      <a:gd name="connsiteX17" fmla="*/ 2172038 w 4170314"/>
                      <a:gd name="connsiteY17" fmla="*/ 190958 h 2477296"/>
                      <a:gd name="connsiteX18" fmla="*/ 1351490 w 4170314"/>
                      <a:gd name="connsiteY18" fmla="*/ 297734 h 2477296"/>
                      <a:gd name="connsiteX19" fmla="*/ 1476985 w 4170314"/>
                      <a:gd name="connsiteY19" fmla="*/ 375034 h 2477296"/>
                      <a:gd name="connsiteX20" fmla="*/ 398399 w 4170314"/>
                      <a:gd name="connsiteY20" fmla="*/ 905417 h 2477296"/>
                      <a:gd name="connsiteX21" fmla="*/ 376486 w 4170314"/>
                      <a:gd name="connsiteY21" fmla="*/ 824044 h 247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4170314" h="2477296" fill="none" extrusionOk="0">
                        <a:moveTo>
                          <a:pt x="376486" y="824044"/>
                        </a:moveTo>
                        <a:cubicBezTo>
                          <a:pt x="323429" y="701565"/>
                          <a:pt x="441148" y="542553"/>
                          <a:pt x="542816" y="396080"/>
                        </a:cubicBezTo>
                        <a:cubicBezTo>
                          <a:pt x="659821" y="148269"/>
                          <a:pt x="1087859" y="268674"/>
                          <a:pt x="1351973" y="298307"/>
                        </a:cubicBezTo>
                        <a:cubicBezTo>
                          <a:pt x="1483172" y="144843"/>
                          <a:pt x="1875931" y="133994"/>
                          <a:pt x="2167790" y="196807"/>
                        </a:cubicBezTo>
                        <a:cubicBezTo>
                          <a:pt x="2229039" y="140488"/>
                          <a:pt x="2383653" y="1073"/>
                          <a:pt x="2485680" y="11468"/>
                        </a:cubicBezTo>
                        <a:cubicBezTo>
                          <a:pt x="2671785" y="-26296"/>
                          <a:pt x="2748864" y="62808"/>
                          <a:pt x="2879929" y="142272"/>
                        </a:cubicBezTo>
                        <a:cubicBezTo>
                          <a:pt x="2987598" y="42698"/>
                          <a:pt x="3257087" y="-19145"/>
                          <a:pt x="3423421" y="39567"/>
                        </a:cubicBezTo>
                        <a:cubicBezTo>
                          <a:pt x="3562944" y="117127"/>
                          <a:pt x="3630700" y="188798"/>
                          <a:pt x="3699029" y="319754"/>
                        </a:cubicBezTo>
                        <a:cubicBezTo>
                          <a:pt x="3914965" y="358116"/>
                          <a:pt x="3992952" y="446258"/>
                          <a:pt x="4052733" y="591683"/>
                        </a:cubicBezTo>
                        <a:cubicBezTo>
                          <a:pt x="4083327" y="672696"/>
                          <a:pt x="4117510" y="776084"/>
                          <a:pt x="4036902" y="886550"/>
                        </a:cubicBezTo>
                        <a:cubicBezTo>
                          <a:pt x="4123027" y="1008483"/>
                          <a:pt x="4161883" y="1144807"/>
                          <a:pt x="4152551" y="1337395"/>
                        </a:cubicBezTo>
                        <a:cubicBezTo>
                          <a:pt x="4108401" y="1597213"/>
                          <a:pt x="3777981" y="1718112"/>
                          <a:pt x="3610796" y="1732042"/>
                        </a:cubicBezTo>
                        <a:cubicBezTo>
                          <a:pt x="3555641" y="1847310"/>
                          <a:pt x="3501389" y="1973101"/>
                          <a:pt x="3416857" y="2070205"/>
                        </a:cubicBezTo>
                        <a:cubicBezTo>
                          <a:pt x="3270834" y="2190125"/>
                          <a:pt x="2935764" y="2143612"/>
                          <a:pt x="2756557" y="2111149"/>
                        </a:cubicBezTo>
                        <a:cubicBezTo>
                          <a:pt x="2693774" y="2254049"/>
                          <a:pt x="2525161" y="2489413"/>
                          <a:pt x="2284694" y="2471905"/>
                        </a:cubicBezTo>
                        <a:cubicBezTo>
                          <a:pt x="2082791" y="2547793"/>
                          <a:pt x="1867482" y="2405008"/>
                          <a:pt x="1590897" y="2251701"/>
                        </a:cubicBezTo>
                        <a:cubicBezTo>
                          <a:pt x="1301807" y="2347525"/>
                          <a:pt x="860941" y="2214545"/>
                          <a:pt x="560289" y="2034134"/>
                        </a:cubicBezTo>
                        <a:cubicBezTo>
                          <a:pt x="354308" y="2021430"/>
                          <a:pt x="211338" y="1978315"/>
                          <a:pt x="107153" y="1792024"/>
                        </a:cubicBezTo>
                        <a:cubicBezTo>
                          <a:pt x="120497" y="1660655"/>
                          <a:pt x="141602" y="1531128"/>
                          <a:pt x="203977" y="1465217"/>
                        </a:cubicBezTo>
                        <a:cubicBezTo>
                          <a:pt x="85622" y="1450347"/>
                          <a:pt x="56548" y="1308167"/>
                          <a:pt x="-484" y="1129921"/>
                        </a:cubicBezTo>
                        <a:cubicBezTo>
                          <a:pt x="-38939" y="1034916"/>
                          <a:pt x="153403" y="797317"/>
                          <a:pt x="372914" y="831900"/>
                        </a:cubicBezTo>
                        <a:cubicBezTo>
                          <a:pt x="373236" y="829953"/>
                          <a:pt x="375492" y="827546"/>
                          <a:pt x="376486" y="824044"/>
                        </a:cubicBezTo>
                        <a:close/>
                      </a:path>
                      <a:path w="4170314" h="2477296" fill="none" extrusionOk="0">
                        <a:moveTo>
                          <a:pt x="453038" y="1501115"/>
                        </a:moveTo>
                        <a:cubicBezTo>
                          <a:pt x="367199" y="1511627"/>
                          <a:pt x="266144" y="1501147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4019" y="2016315"/>
                          <a:pt x="602359" y="203423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63893" y="2203943"/>
                          <a:pt x="1553526" y="2169102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7772" y="2024200"/>
                          <a:pt x="2767420" y="2054044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87921" y="1379429"/>
                          <a:pt x="3619496" y="1598911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135" y="915646"/>
                          <a:pt x="3953015" y="981550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283" y="327368"/>
                          <a:pt x="3700443" y="35289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31689" y="186460"/>
                          <a:pt x="2840763" y="159561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53301" y="241894"/>
                          <a:pt x="2142823" y="219330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9568" y="305357"/>
                          <a:pt x="1443899" y="340883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161" y="882986"/>
                          <a:pt x="372653" y="859826"/>
                          <a:pt x="376486" y="824044"/>
                        </a:cubicBezTo>
                      </a:path>
                      <a:path w="4170314" h="2477296" stroke="0" extrusionOk="0">
                        <a:moveTo>
                          <a:pt x="376486" y="824044"/>
                        </a:moveTo>
                        <a:cubicBezTo>
                          <a:pt x="379385" y="668349"/>
                          <a:pt x="423155" y="500471"/>
                          <a:pt x="542816" y="396080"/>
                        </a:cubicBezTo>
                        <a:cubicBezTo>
                          <a:pt x="763358" y="215845"/>
                          <a:pt x="1112856" y="124404"/>
                          <a:pt x="1351973" y="298307"/>
                        </a:cubicBezTo>
                        <a:cubicBezTo>
                          <a:pt x="1471206" y="47826"/>
                          <a:pt x="1807855" y="17580"/>
                          <a:pt x="2167790" y="196807"/>
                        </a:cubicBezTo>
                        <a:cubicBezTo>
                          <a:pt x="2247428" y="97648"/>
                          <a:pt x="2335773" y="32011"/>
                          <a:pt x="2485680" y="11468"/>
                        </a:cubicBezTo>
                        <a:cubicBezTo>
                          <a:pt x="2634775" y="-33724"/>
                          <a:pt x="2790334" y="32942"/>
                          <a:pt x="2879929" y="142272"/>
                        </a:cubicBezTo>
                        <a:cubicBezTo>
                          <a:pt x="3007958" y="3343"/>
                          <a:pt x="3206668" y="7145"/>
                          <a:pt x="3423421" y="39567"/>
                        </a:cubicBezTo>
                        <a:cubicBezTo>
                          <a:pt x="3569987" y="93589"/>
                          <a:pt x="3653080" y="197957"/>
                          <a:pt x="3699029" y="319754"/>
                        </a:cubicBezTo>
                        <a:cubicBezTo>
                          <a:pt x="3880124" y="386960"/>
                          <a:pt x="3998395" y="458676"/>
                          <a:pt x="4052733" y="591683"/>
                        </a:cubicBezTo>
                        <a:cubicBezTo>
                          <a:pt x="4072812" y="679456"/>
                          <a:pt x="4086577" y="785988"/>
                          <a:pt x="4036902" y="886550"/>
                        </a:cubicBezTo>
                        <a:cubicBezTo>
                          <a:pt x="4138085" y="1001212"/>
                          <a:pt x="4173266" y="1146064"/>
                          <a:pt x="4152551" y="1337395"/>
                        </a:cubicBezTo>
                        <a:cubicBezTo>
                          <a:pt x="4086482" y="1616530"/>
                          <a:pt x="3884237" y="1605720"/>
                          <a:pt x="3610796" y="1732042"/>
                        </a:cubicBezTo>
                        <a:cubicBezTo>
                          <a:pt x="3593766" y="1876537"/>
                          <a:pt x="3570328" y="1995779"/>
                          <a:pt x="3416857" y="2070205"/>
                        </a:cubicBezTo>
                        <a:cubicBezTo>
                          <a:pt x="3177345" y="2226931"/>
                          <a:pt x="2893276" y="2182526"/>
                          <a:pt x="2756557" y="2111149"/>
                        </a:cubicBezTo>
                        <a:cubicBezTo>
                          <a:pt x="2678961" y="2269447"/>
                          <a:pt x="2555683" y="2432906"/>
                          <a:pt x="2284694" y="2471905"/>
                        </a:cubicBezTo>
                        <a:cubicBezTo>
                          <a:pt x="1988489" y="2501372"/>
                          <a:pt x="1707636" y="2371287"/>
                          <a:pt x="1590897" y="2251701"/>
                        </a:cubicBezTo>
                        <a:cubicBezTo>
                          <a:pt x="1355831" y="2316978"/>
                          <a:pt x="811916" y="2347518"/>
                          <a:pt x="560289" y="2034134"/>
                        </a:cubicBezTo>
                        <a:cubicBezTo>
                          <a:pt x="347490" y="2060157"/>
                          <a:pt x="173983" y="1899584"/>
                          <a:pt x="107153" y="1792024"/>
                        </a:cubicBezTo>
                        <a:cubicBezTo>
                          <a:pt x="71439" y="1711934"/>
                          <a:pt x="126617" y="1558429"/>
                          <a:pt x="203977" y="1465217"/>
                        </a:cubicBezTo>
                        <a:cubicBezTo>
                          <a:pt x="66715" y="1418458"/>
                          <a:pt x="-34024" y="1249398"/>
                          <a:pt x="-484" y="1129921"/>
                        </a:cubicBezTo>
                        <a:cubicBezTo>
                          <a:pt x="-37441" y="938937"/>
                          <a:pt x="129760" y="858192"/>
                          <a:pt x="372914" y="831900"/>
                        </a:cubicBezTo>
                        <a:cubicBezTo>
                          <a:pt x="374194" y="829190"/>
                          <a:pt x="375785" y="826922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41625" y="1484165"/>
                          <a:pt x="298717" y="1489193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32086" y="2009071"/>
                          <a:pt x="606032" y="2011563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9046" y="2215473"/>
                          <a:pt x="1542217" y="2182306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8044" y="2038300"/>
                          <a:pt x="2766806" y="2075579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66267" y="1363749"/>
                          <a:pt x="3646514" y="1576905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90274" y="948744"/>
                          <a:pt x="3946278" y="1017375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693237" y="330422"/>
                          <a:pt x="3714301" y="366768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15273" y="201001"/>
                          <a:pt x="2845703" y="149269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1202" y="235847"/>
                          <a:pt x="2162558" y="223857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59" y="320904"/>
                          <a:pt x="1451743" y="35878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737" y="871880"/>
                          <a:pt x="386354" y="851544"/>
                          <a:pt x="376486" y="824044"/>
                        </a:cubicBezTo>
                      </a:path>
                      <a:path w="4170314" h="2477296" fill="none" stroke="0" extrusionOk="0">
                        <a:moveTo>
                          <a:pt x="376486" y="824044"/>
                        </a:moveTo>
                        <a:cubicBezTo>
                          <a:pt x="335331" y="721290"/>
                          <a:pt x="437174" y="496206"/>
                          <a:pt x="542816" y="396080"/>
                        </a:cubicBezTo>
                        <a:cubicBezTo>
                          <a:pt x="757378" y="222633"/>
                          <a:pt x="1114004" y="219558"/>
                          <a:pt x="1351973" y="298307"/>
                        </a:cubicBezTo>
                        <a:cubicBezTo>
                          <a:pt x="1546705" y="179300"/>
                          <a:pt x="1856471" y="65246"/>
                          <a:pt x="2167790" y="196807"/>
                        </a:cubicBezTo>
                        <a:cubicBezTo>
                          <a:pt x="2236672" y="122412"/>
                          <a:pt x="2378035" y="-7460"/>
                          <a:pt x="2485680" y="11468"/>
                        </a:cubicBezTo>
                        <a:cubicBezTo>
                          <a:pt x="2655373" y="-21517"/>
                          <a:pt x="2764530" y="70882"/>
                          <a:pt x="2879929" y="142272"/>
                        </a:cubicBezTo>
                        <a:cubicBezTo>
                          <a:pt x="3013602" y="81635"/>
                          <a:pt x="3219680" y="-56432"/>
                          <a:pt x="3423421" y="39567"/>
                        </a:cubicBezTo>
                        <a:cubicBezTo>
                          <a:pt x="3562912" y="106760"/>
                          <a:pt x="3634091" y="192344"/>
                          <a:pt x="3699029" y="319754"/>
                        </a:cubicBezTo>
                        <a:cubicBezTo>
                          <a:pt x="3874385" y="381612"/>
                          <a:pt x="3998621" y="452248"/>
                          <a:pt x="4052733" y="591683"/>
                        </a:cubicBezTo>
                        <a:cubicBezTo>
                          <a:pt x="4082049" y="683204"/>
                          <a:pt x="4111222" y="800395"/>
                          <a:pt x="4036902" y="886550"/>
                        </a:cubicBezTo>
                        <a:cubicBezTo>
                          <a:pt x="4135853" y="987062"/>
                          <a:pt x="4162303" y="1138330"/>
                          <a:pt x="4152551" y="1337395"/>
                        </a:cubicBezTo>
                        <a:cubicBezTo>
                          <a:pt x="4154416" y="1600810"/>
                          <a:pt x="3833515" y="1670975"/>
                          <a:pt x="3610796" y="1732042"/>
                        </a:cubicBezTo>
                        <a:cubicBezTo>
                          <a:pt x="3554223" y="1873607"/>
                          <a:pt x="3543842" y="2005928"/>
                          <a:pt x="3416857" y="2070205"/>
                        </a:cubicBezTo>
                        <a:cubicBezTo>
                          <a:pt x="3227764" y="2219433"/>
                          <a:pt x="2905047" y="2176674"/>
                          <a:pt x="2756557" y="2111149"/>
                        </a:cubicBezTo>
                        <a:cubicBezTo>
                          <a:pt x="2684870" y="2256725"/>
                          <a:pt x="2513083" y="2483907"/>
                          <a:pt x="2284694" y="2471905"/>
                        </a:cubicBezTo>
                        <a:cubicBezTo>
                          <a:pt x="1975623" y="2545794"/>
                          <a:pt x="1813176" y="2343721"/>
                          <a:pt x="1590897" y="2251701"/>
                        </a:cubicBezTo>
                        <a:cubicBezTo>
                          <a:pt x="1353178" y="2366908"/>
                          <a:pt x="858790" y="2307881"/>
                          <a:pt x="560289" y="2034134"/>
                        </a:cubicBezTo>
                        <a:cubicBezTo>
                          <a:pt x="332456" y="2069607"/>
                          <a:pt x="179053" y="1927893"/>
                          <a:pt x="107153" y="1792024"/>
                        </a:cubicBezTo>
                        <a:cubicBezTo>
                          <a:pt x="104866" y="1676864"/>
                          <a:pt x="138035" y="1538166"/>
                          <a:pt x="203977" y="1465217"/>
                        </a:cubicBezTo>
                        <a:cubicBezTo>
                          <a:pt x="96034" y="1446227"/>
                          <a:pt x="39670" y="1258619"/>
                          <a:pt x="-484" y="1129921"/>
                        </a:cubicBezTo>
                        <a:cubicBezTo>
                          <a:pt x="-24935" y="980754"/>
                          <a:pt x="117512" y="812570"/>
                          <a:pt x="372914" y="831900"/>
                        </a:cubicBezTo>
                        <a:cubicBezTo>
                          <a:pt x="373763" y="829764"/>
                          <a:pt x="375614" y="826986"/>
                          <a:pt x="376486" y="824044"/>
                        </a:cubicBezTo>
                        <a:close/>
                      </a:path>
                      <a:path w="4170314" h="2477296" fill="none" stroke="0" extrusionOk="0">
                        <a:moveTo>
                          <a:pt x="453038" y="1501115"/>
                        </a:moveTo>
                        <a:cubicBezTo>
                          <a:pt x="358885" y="1503453"/>
                          <a:pt x="273988" y="1498956"/>
                          <a:pt x="208515" y="1455411"/>
                        </a:cubicBezTo>
                        <a:moveTo>
                          <a:pt x="668794" y="2001276"/>
                        </a:moveTo>
                        <a:cubicBezTo>
                          <a:pt x="623238" y="2009340"/>
                          <a:pt x="601298" y="2023174"/>
                          <a:pt x="561833" y="2023124"/>
                        </a:cubicBezTo>
                        <a:moveTo>
                          <a:pt x="1590704" y="2241608"/>
                        </a:moveTo>
                        <a:cubicBezTo>
                          <a:pt x="1570572" y="2206405"/>
                          <a:pt x="1547101" y="2178407"/>
                          <a:pt x="1526218" y="2141828"/>
                        </a:cubicBezTo>
                        <a:moveTo>
                          <a:pt x="2782815" y="1992789"/>
                        </a:moveTo>
                        <a:cubicBezTo>
                          <a:pt x="2783047" y="2031857"/>
                          <a:pt x="2769454" y="2064391"/>
                          <a:pt x="2757040" y="2102260"/>
                        </a:cubicBezTo>
                        <a:moveTo>
                          <a:pt x="3294644" y="1316292"/>
                        </a:moveTo>
                        <a:cubicBezTo>
                          <a:pt x="3497508" y="1339920"/>
                          <a:pt x="3627885" y="1599898"/>
                          <a:pt x="3608479" y="1725504"/>
                        </a:cubicBezTo>
                        <a:moveTo>
                          <a:pt x="4034971" y="880472"/>
                        </a:moveTo>
                        <a:cubicBezTo>
                          <a:pt x="3980031" y="935888"/>
                          <a:pt x="3949319" y="988392"/>
                          <a:pt x="3895188" y="1033926"/>
                        </a:cubicBezTo>
                        <a:moveTo>
                          <a:pt x="3699608" y="311152"/>
                        </a:moveTo>
                        <a:cubicBezTo>
                          <a:pt x="3701877" y="330832"/>
                          <a:pt x="3706273" y="357945"/>
                          <a:pt x="3706945" y="383636"/>
                        </a:cubicBezTo>
                        <a:moveTo>
                          <a:pt x="2807045" y="226626"/>
                        </a:moveTo>
                        <a:cubicBezTo>
                          <a:pt x="2824199" y="193516"/>
                          <a:pt x="2844630" y="155407"/>
                          <a:pt x="2878674" y="134186"/>
                        </a:cubicBezTo>
                        <a:moveTo>
                          <a:pt x="2137382" y="270667"/>
                        </a:moveTo>
                        <a:cubicBezTo>
                          <a:pt x="2147483" y="240980"/>
                          <a:pt x="2151931" y="218125"/>
                          <a:pt x="2172038" y="190958"/>
                        </a:cubicBezTo>
                        <a:moveTo>
                          <a:pt x="1351490" y="297734"/>
                        </a:moveTo>
                        <a:cubicBezTo>
                          <a:pt x="1407719" y="311408"/>
                          <a:pt x="1449232" y="350639"/>
                          <a:pt x="1476985" y="375034"/>
                        </a:cubicBezTo>
                        <a:moveTo>
                          <a:pt x="398399" y="905417"/>
                        </a:moveTo>
                        <a:cubicBezTo>
                          <a:pt x="391012" y="878529"/>
                          <a:pt x="378006" y="853867"/>
                          <a:pt x="376486" y="824044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1651365" y="428282"/>
            <a:ext cx="6875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Vận dụng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Trải nghiệm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52728-ECB0-4011-A212-70C51A9C381C}"/>
              </a:ext>
            </a:extLst>
          </p:cNvPr>
          <p:cNvSpPr txBox="1"/>
          <p:nvPr/>
        </p:nvSpPr>
        <p:spPr>
          <a:xfrm>
            <a:off x="2944476" y="2655217"/>
            <a:ext cx="1000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Xem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Tiết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606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4411" y="2891246"/>
            <a:ext cx="79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LUYỆN TẬP CHUNG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Đọc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cấu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iết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Phân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tích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tram,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noProof="0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giải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quyết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vấn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đề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0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HÀNH</a:t>
            </a:r>
          </a:p>
        </p:txBody>
      </p:sp>
    </p:spTree>
    <p:extLst>
      <p:ext uri="{BB962C8B-B14F-4D97-AF65-F5344CB8AC3E}">
        <p14:creationId xmlns:p14="http://schemas.microsoft.com/office/powerpoint/2010/main" val="40746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10.0&quot;&gt;&lt;object type=&quot;1&quot; unique_id=&quot;10001&quot;&gt;&lt;object type=&quot;2&quot; unique_id=&quot;11225&quot;&gt;&lt;object type=&quot;3&quot; unique_id=&quot;11226&quot;&gt;&lt;property id=&quot;20148&quot; value=&quot;5&quot;/&gt;&lt;property id=&quot;20300&quot; value=&quot;Slide 1&quot;/&gt;&lt;property id=&quot;20307&quot; value=&quot;260&quot;/&gt;&lt;/object&gt;&lt;object type=&quot;3&quot; unique_id=&quot;11227&quot;&gt;&lt;property id=&quot;20148&quot; value=&quot;5&quot;/&gt;&lt;property id=&quot;20300&quot; value=&quot;Slide 2&quot;/&gt;&lt;property id=&quot;20307&quot; value=&quot;282&quot;/&gt;&lt;/object&gt;&lt;object type=&quot;3&quot; unique_id=&quot;11228&quot;&gt;&lt;property id=&quot;20148&quot; value=&quot;5&quot;/&gt;&lt;property id=&quot;20300&quot; value=&quot;Slide 3&quot;/&gt;&lt;property id=&quot;20307&quot; value=&quot;311&quot;/&gt;&lt;/object&gt;&lt;object type=&quot;3&quot; unique_id=&quot;11229&quot;&gt;&lt;property id=&quot;20148&quot; value=&quot;5&quot;/&gt;&lt;property id=&quot;20300&quot; value=&quot;Slide 4&quot;/&gt;&lt;property id=&quot;20307&quot; value=&quot;312&quot;/&gt;&lt;/object&gt;&lt;object type=&quot;3&quot; unique_id=&quot;11230&quot;&gt;&lt;property id=&quot;20148&quot; value=&quot;5&quot;/&gt;&lt;property id=&quot;20300&quot; value=&quot;Slide 5&quot;/&gt;&lt;property id=&quot;20307&quot; value=&quot;313&quot;/&gt;&lt;/object&gt;&lt;object type=&quot;3&quot; unique_id=&quot;11231&quot;&gt;&lt;property id=&quot;20148&quot; value=&quot;5&quot;/&gt;&lt;property id=&quot;20300&quot; value=&quot;Slide 6&quot;/&gt;&lt;property id=&quot;20307&quot; value=&quot;314&quot;/&gt;&lt;/object&gt;&lt;object type=&quot;3&quot; unique_id=&quot;11232&quot;&gt;&lt;property id=&quot;20148&quot; value=&quot;5&quot;/&gt;&lt;property id=&quot;20300&quot; value=&quot;Slide 7&quot;/&gt;&lt;property id=&quot;20307&quot; value=&quot;315&quot;/&gt;&lt;/object&gt;&lt;object type=&quot;3&quot; unique_id=&quot;11342&quot;&gt;&lt;property id=&quot;20148&quot; value=&quot;5&quot;/&gt;&lt;property id=&quot;20300&quot; value=&quot;Slide 8&quot;/&gt;&lt;property id=&quot;20307&quot; value=&quot;317&quot;/&gt;&lt;/object&gt;&lt;/object&gt;&lt;object type=&quot;8&quot; unique_id=&quot;112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441</Words>
  <Application>Microsoft Office PowerPoint</Application>
  <PresentationFormat>Widescreen</PresentationFormat>
  <Paragraphs>107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Arial</vt:lpstr>
      <vt:lpstr>Arial-Rounded</vt:lpstr>
      <vt:lpstr>Calibri</vt:lpstr>
      <vt:lpstr>UTM Cookies</vt:lpstr>
      <vt:lpstr>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Thu Hường</cp:lastModifiedBy>
  <cp:revision>309</cp:revision>
  <dcterms:created xsi:type="dcterms:W3CDTF">2021-06-02T01:34:28Z</dcterms:created>
  <dcterms:modified xsi:type="dcterms:W3CDTF">2022-03-09T04:04:22Z</dcterms:modified>
</cp:coreProperties>
</file>