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89" r:id="rId12"/>
    <p:sldId id="268" r:id="rId13"/>
    <p:sldId id="279" r:id="rId14"/>
    <p:sldId id="269" r:id="rId15"/>
    <p:sldId id="290" r:id="rId16"/>
    <p:sldId id="270" r:id="rId17"/>
    <p:sldId id="291" r:id="rId18"/>
  </p:sldIdLst>
  <p:sldSz cx="9144000" cy="5143500" type="screen16x9"/>
  <p:notesSz cx="6858000" cy="9144000"/>
  <p:embeddedFontLst>
    <p:embeddedFont>
      <p:font typeface="DFPOP1-W9" panose="020B0604020202020204" charset="-128"/>
      <p:regular r:id="rId20"/>
    </p:embeddedFont>
    <p:embeddedFont>
      <p:font typeface="宋体" panose="02010600030101010101" pitchFamily="2" charset="-122"/>
      <p:regular r:id="rId21"/>
    </p:embeddedFont>
    <p:embeddedFont>
      <p:font typeface="Arial-Rounded" panose="020B05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89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 varScale="1">
        <p:scale>
          <a:sx n="98" d="100"/>
          <a:sy n="98" d="100"/>
        </p:scale>
        <p:origin x="816" y="8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1390" y="2738775"/>
            <a:ext cx="4901656" cy="692368"/>
            <a:chOff x="2281392" y="2727523"/>
            <a:chExt cx="4901656" cy="69236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cháo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0247" y="273255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20957" cy="955919"/>
            <a:chOff x="3282361" y="1815065"/>
            <a:chExt cx="1620957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con 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76344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41238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7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tố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231</Words>
  <Application>Microsoft Office PowerPoint</Application>
  <PresentationFormat>On-screen Show (16:9)</PresentationFormat>
  <Paragraphs>65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DFPOP1-W9</vt:lpstr>
      <vt:lpstr>Arial</vt:lpstr>
      <vt:lpstr>Times New Roman</vt:lpstr>
      <vt:lpstr>宋体</vt:lpstr>
      <vt:lpstr>华康少女文字W5</vt:lpstr>
      <vt:lpstr>Arial-Rounded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50</cp:revision>
  <dcterms:created xsi:type="dcterms:W3CDTF">2020-08-13T09:19:08Z</dcterms:created>
  <dcterms:modified xsi:type="dcterms:W3CDTF">2023-03-08T08:11:30Z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