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702" r:id="rId5"/>
    <p:sldMasterId id="2147483714" r:id="rId6"/>
  </p:sldMasterIdLst>
  <p:notesMasterIdLst>
    <p:notesMasterId r:id="rId28"/>
  </p:notesMasterIdLst>
  <p:sldIdLst>
    <p:sldId id="325" r:id="rId7"/>
    <p:sldId id="326" r:id="rId8"/>
    <p:sldId id="484" r:id="rId9"/>
    <p:sldId id="276" r:id="rId10"/>
    <p:sldId id="329" r:id="rId11"/>
    <p:sldId id="284" r:id="rId12"/>
    <p:sldId id="285" r:id="rId13"/>
    <p:sldId id="366" r:id="rId14"/>
    <p:sldId id="367" r:id="rId15"/>
    <p:sldId id="336" r:id="rId16"/>
    <p:sldId id="339" r:id="rId17"/>
    <p:sldId id="340" r:id="rId18"/>
    <p:sldId id="293" r:id="rId19"/>
    <p:sldId id="341" r:id="rId20"/>
    <p:sldId id="485" r:id="rId21"/>
    <p:sldId id="486" r:id="rId22"/>
    <p:sldId id="354" r:id="rId23"/>
    <p:sldId id="483" r:id="rId24"/>
    <p:sldId id="2007577208" r:id="rId25"/>
    <p:sldId id="2007577209"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54" autoAdjust="0"/>
  </p:normalViewPr>
  <p:slideViewPr>
    <p:cSldViewPr snapToGrid="0">
      <p:cViewPr varScale="1">
        <p:scale>
          <a:sx n="58" d="100"/>
          <a:sy n="58" d="100"/>
        </p:scale>
        <p:origin x="16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8AF4-6529-4DEA-95E9-604D7EE9FF25}"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52A2-F43D-4C71-A241-5FC3BF645268}" type="slidenum">
              <a:rPr lang="en-US" smtClean="0"/>
              <a:t>‹#›</a:t>
            </a:fld>
            <a:endParaRPr lang="en-US"/>
          </a:p>
        </p:txBody>
      </p:sp>
    </p:spTree>
    <p:extLst>
      <p:ext uri="{BB962C8B-B14F-4D97-AF65-F5344CB8AC3E}">
        <p14:creationId xmlns:p14="http://schemas.microsoft.com/office/powerpoint/2010/main" val="419337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67058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9545266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34210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4089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372974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97273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81819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4639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697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79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60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90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469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01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140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797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060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3879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850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0764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972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507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3912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248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107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39880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491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2767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4159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6" name="直接连接符​​ 14"/>
          <p:cNvCxnSpPr/>
          <p:nvPr userDrawn="1"/>
        </p:nvCxnSpPr>
        <p:spPr>
          <a:xfrm>
            <a:off x="7920203"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14"/>
          <p:cNvCxnSpPr/>
          <p:nvPr userDrawn="1"/>
        </p:nvCxnSpPr>
        <p:spPr>
          <a:xfrm>
            <a:off x="239350"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2" y="5289045"/>
            <a:ext cx="776023" cy="156895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9653" y="4581129"/>
            <a:ext cx="2976331" cy="2449620"/>
          </a:xfrm>
          <a:prstGeom prst="rect">
            <a:avLst/>
          </a:prstGeom>
        </p:spPr>
      </p:pic>
    </p:spTree>
    <p:extLst>
      <p:ext uri="{BB962C8B-B14F-4D97-AF65-F5344CB8AC3E}">
        <p14:creationId xmlns:p14="http://schemas.microsoft.com/office/powerpoint/2010/main" val="2754151383"/>
      </p:ext>
    </p:extLst>
  </p:cSld>
  <p:clrMapOvr>
    <a:overrideClrMapping bg1="dk1" tx1="lt1" bg2="dk2" tx2="lt2" accent1="accent1" accent2="accent2" accent3="accent3" accent4="accent4" accent5="accent5" accent6="accent6" hlink="hlink" folHlink="folHlink"/>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6081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72278"/>
      </p:ext>
    </p:extLst>
  </p:cSld>
  <p:clrMapOvr>
    <a:masterClrMapping/>
  </p:clrMapOvr>
  <p:transition spd="slow"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9512"/>
      </p:ext>
    </p:extLst>
  </p:cSld>
  <p:clrMapOvr>
    <a:masterClrMapping/>
  </p:clrMapOvr>
  <p:transition spd="slow"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42"/>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3600" dirty="0">
              <a:solidFill>
                <a:schemeClr val="accent2"/>
              </a:solidFill>
            </a:endParaRPr>
          </a:p>
        </p:txBody>
      </p:sp>
      <p:sp>
        <p:nvSpPr>
          <p:cNvPr id="9" name="Slide Number Placeholder 4"/>
          <p:cNvSpPr txBox="1">
            <a:spLocks/>
          </p:cNvSpPr>
          <p:nvPr userDrawn="1"/>
        </p:nvSpPr>
        <p:spPr>
          <a:xfrm>
            <a:off x="11636730" y="6340869"/>
            <a:ext cx="610241" cy="366183"/>
          </a:xfrm>
          <a:prstGeom prst="rect">
            <a:avLst/>
          </a:prstGeom>
        </p:spPr>
        <p:txBody>
          <a:bodyPr lIns="91452" tIns="45727" rIns="91452" bIns="45727"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2133" smtClean="0">
                <a:solidFill>
                  <a:schemeClr val="accent2"/>
                </a:solidFill>
              </a:rPr>
              <a:pPr/>
              <a:t>‹#›</a:t>
            </a:fld>
            <a:endParaRPr lang="en-US" sz="2133" dirty="0">
              <a:solidFill>
                <a:schemeClr val="accent2"/>
              </a:solidFill>
            </a:endParaRPr>
          </a:p>
        </p:txBody>
      </p:sp>
    </p:spTree>
    <p:extLst>
      <p:ext uri="{BB962C8B-B14F-4D97-AF65-F5344CB8AC3E}">
        <p14:creationId xmlns:p14="http://schemas.microsoft.com/office/powerpoint/2010/main" val="704547375"/>
      </p:ext>
    </p:extLst>
  </p:cSld>
  <p:clrMapOvr>
    <a:masterClrMapping/>
  </p:clrMapOvr>
  <p:transition spd="slow"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92200" y="451668"/>
            <a:ext cx="4800600" cy="519064"/>
          </a:xfrm>
          <a:prstGeom prst="rect">
            <a:avLst/>
          </a:prstGeom>
        </p:spPr>
        <p:txBody>
          <a:bodyPr lIns="68580" tIns="34290" rIns="68580" bIns="34290" anchor="ctr" anchorCtr="0"/>
          <a:lstStyle>
            <a:lvl1pPr>
              <a:defRPr sz="2800">
                <a:solidFill>
                  <a:schemeClr val="tx1">
                    <a:lumMod val="50000"/>
                    <a:lumOff val="50000"/>
                  </a:schemeClr>
                </a:solidFill>
              </a:defRPr>
            </a:lvl1pPr>
          </a:lstStyle>
          <a:p>
            <a:r>
              <a:rPr lang="zh-CN" altLang="en-US"/>
              <a:t>单击此处编辑母版标题样式</a:t>
            </a:r>
          </a:p>
        </p:txBody>
      </p:sp>
      <p:grpSp>
        <p:nvGrpSpPr>
          <p:cNvPr id="3" name="组合 2"/>
          <p:cNvGrpSpPr/>
          <p:nvPr userDrawn="1"/>
        </p:nvGrpSpPr>
        <p:grpSpPr>
          <a:xfrm>
            <a:off x="0" y="6550744"/>
            <a:ext cx="12192000" cy="322400"/>
            <a:chOff x="0" y="6550744"/>
            <a:chExt cx="12192000" cy="322400"/>
          </a:xfrm>
        </p:grpSpPr>
        <p:sp>
          <p:nvSpPr>
            <p:cNvPr id="4" name="矩形 3"/>
            <p:cNvSpPr/>
            <p:nvPr/>
          </p:nvSpPr>
          <p:spPr>
            <a:xfrm>
              <a:off x="0" y="6550744"/>
              <a:ext cx="12192000" cy="307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6262"/>
            <a:stretch/>
          </p:blipFill>
          <p:spPr bwMode="auto">
            <a:xfrm>
              <a:off x="0" y="6616700"/>
              <a:ext cx="12192000" cy="25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组合 5"/>
          <p:cNvGrpSpPr/>
          <p:nvPr userDrawn="1"/>
        </p:nvGrpSpPr>
        <p:grpSpPr>
          <a:xfrm>
            <a:off x="10955336" y="6488112"/>
            <a:ext cx="842965" cy="396504"/>
            <a:chOff x="10955335" y="6488112"/>
            <a:chExt cx="842965" cy="396504"/>
          </a:xfrm>
        </p:grpSpPr>
        <p:sp>
          <p:nvSpPr>
            <p:cNvPr id="7" name="矩形 6"/>
            <p:cNvSpPr/>
            <p:nvPr/>
          </p:nvSpPr>
          <p:spPr>
            <a:xfrm>
              <a:off x="11137900" y="6488112"/>
              <a:ext cx="660400" cy="39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直角三角形 7"/>
            <p:cNvSpPr/>
            <p:nvPr/>
          </p:nvSpPr>
          <p:spPr>
            <a:xfrm flipH="1">
              <a:off x="10955335" y="6488112"/>
              <a:ext cx="180975" cy="12858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矩形 8"/>
          <p:cNvSpPr/>
          <p:nvPr userDrawn="1"/>
        </p:nvSpPr>
        <p:spPr>
          <a:xfrm>
            <a:off x="11257409" y="6546169"/>
            <a:ext cx="413895" cy="318100"/>
          </a:xfrm>
          <a:prstGeom prst="rect">
            <a:avLst/>
          </a:prstGeom>
        </p:spPr>
        <p:txBody>
          <a:bodyPr wrap="none" lIns="91440" tIns="45720" rIns="91440" bIns="45720">
            <a:spAutoFit/>
          </a:bodyPr>
          <a:lstStyle/>
          <a:p>
            <a:pPr algn="ctr"/>
            <a:fld id="{55A55124-15F1-4085-9FF2-60582F9FC95A}" type="slidenum">
              <a:rPr lang="zh-CN" altLang="en-US" sz="1467" smtClean="0">
                <a:solidFill>
                  <a:schemeClr val="bg1"/>
                </a:solidFill>
              </a:rPr>
              <a:pPr algn="ctr"/>
              <a:t>‹#›</a:t>
            </a:fld>
            <a:endParaRPr lang="zh-CN" altLang="en-US" sz="1467" dirty="0">
              <a:solidFill>
                <a:schemeClr val="bg1"/>
              </a:solidFill>
            </a:endParaRPr>
          </a:p>
        </p:txBody>
      </p:sp>
      <p:grpSp>
        <p:nvGrpSpPr>
          <p:cNvPr id="16" name="组合 15"/>
          <p:cNvGrpSpPr/>
          <p:nvPr userDrawn="1"/>
        </p:nvGrpSpPr>
        <p:grpSpPr>
          <a:xfrm>
            <a:off x="443160" y="405060"/>
            <a:ext cx="612280" cy="612280"/>
            <a:chOff x="6310687" y="4787316"/>
            <a:chExt cx="794657" cy="794657"/>
          </a:xfrm>
        </p:grpSpPr>
        <p:sp>
          <p:nvSpPr>
            <p:cNvPr id="17" name="椭圆 16"/>
            <p:cNvSpPr/>
            <p:nvPr/>
          </p:nvSpPr>
          <p:spPr>
            <a:xfrm>
              <a:off x="6310687" y="4787316"/>
              <a:ext cx="794657" cy="794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Freeform 17"/>
            <p:cNvSpPr>
              <a:spLocks noEditPoints="1"/>
            </p:cNvSpPr>
            <p:nvPr/>
          </p:nvSpPr>
          <p:spPr bwMode="auto">
            <a:xfrm>
              <a:off x="6504982" y="4961200"/>
              <a:ext cx="406068" cy="446888"/>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val="39922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7496A82-8C58-4230-85E6-C1DB51D5629D}" type="datetimeFigureOut">
              <a:rPr lang="zh-CN" altLang="en-US" smtClean="0"/>
              <a:t>2023/4/11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84007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lIns="68580" tIns="34290" rIns="68580" bIns="3429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fld id="{1BA88629-45A9-4A4C-A723-A269B6AB9A9D}" type="datetimeFigureOut">
              <a:rPr lang="zh-CN" altLang="en-US"/>
              <a:pPr>
                <a:defRPr/>
              </a:pPr>
              <a:t>2023/4/11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prstTxWarp prst="textNoShape">
              <a:avLst/>
            </a:prstTxWarp>
          </a:bodyPr>
          <a:lstStyle>
            <a:lvl1pPr eaLnBrk="1" hangingPunct="1">
              <a:defRPr smtClean="0"/>
            </a:lvl1pPr>
          </a:lstStyle>
          <a:p>
            <a:pPr>
              <a:defRPr/>
            </a:pPr>
            <a:fld id="{D7E1A7FB-4086-437B-9F57-485AC25549F2}" type="slidenum">
              <a:rPr lang="zh-CN" altLang="en-US"/>
              <a:pPr>
                <a:defRPr/>
              </a:pPr>
              <a:t>‹#›</a:t>
            </a:fld>
            <a:endParaRPr lang="zh-CN" altLang="en-US"/>
          </a:p>
        </p:txBody>
      </p:sp>
    </p:spTree>
    <p:extLst>
      <p:ext uri="{BB962C8B-B14F-4D97-AF65-F5344CB8AC3E}">
        <p14:creationId xmlns:p14="http://schemas.microsoft.com/office/powerpoint/2010/main" val="21276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1218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2"/>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5"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3" y="11680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7" y="904648"/>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56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2" y="5191635"/>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5" y="5567709"/>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7854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14788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441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70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49893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3189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6"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5B960EB-C4B3-4AF2-9F31-1AB2751A4D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76903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C13F8FF-5589-440E-97E1-CDAB22E7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2397700896"/>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00095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9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11/04/2023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37355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FFE8C6"/>
            </a:gs>
            <a:gs pos="36000">
              <a:srgbClr val="FFE8C6"/>
            </a:gs>
            <a:gs pos="0">
              <a:srgbClr val="FFF7EC"/>
            </a:gs>
            <a:gs pos="100000">
              <a:srgbClr val="FFF7EC"/>
            </a:gs>
          </a:gsLst>
          <a:lin ang="5400000" scaled="1"/>
          <a:tileRect/>
        </a:gra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C0246545-2D25-4378-CF70-231DF4D44D4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780971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spd="slow" advTm="0">
    <p:pull/>
  </p:transition>
  <p:txStyles>
    <p:titleStyle>
      <a:lvl1pPr algn="ctr" rtl="0" eaLnBrk="1" latinLnBrk="0" hangingPunct="1">
        <a:spcBef>
          <a:spcPct val="0"/>
        </a:spcBef>
        <a:buNone/>
        <a:defRPr kumimoji="0" sz="5467"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731502" indent="-548626" algn="l" rtl="0" eaLnBrk="1" latinLnBrk="0" hangingPunct="1">
        <a:spcBef>
          <a:spcPct val="20000"/>
        </a:spcBef>
        <a:buClr>
          <a:schemeClr val="tx1">
            <a:shade val="95000"/>
          </a:schemeClr>
        </a:buClr>
        <a:buSzPct val="65000"/>
        <a:buFont typeface="Wingdings 2"/>
        <a:buChar char=""/>
        <a:defRPr kumimoji="0" sz="3733" kern="1200">
          <a:solidFill>
            <a:schemeClr val="tx1"/>
          </a:solidFill>
          <a:latin typeface="+mn-lt"/>
          <a:ea typeface="+mn-ea"/>
          <a:cs typeface="+mn-cs"/>
        </a:defRPr>
      </a:lvl1pPr>
      <a:lvl2pPr marL="1158211" indent="-377943" algn="l" rtl="0" eaLnBrk="1" latinLnBrk="0" hangingPunct="1">
        <a:spcBef>
          <a:spcPct val="20000"/>
        </a:spcBef>
        <a:buClr>
          <a:schemeClr val="tx1"/>
        </a:buClr>
        <a:buSzPct val="80000"/>
        <a:buFont typeface="Wingdings 2"/>
        <a:buChar char=""/>
        <a:defRPr kumimoji="0" sz="3200" kern="1200">
          <a:solidFill>
            <a:schemeClr val="tx1"/>
          </a:solidFill>
          <a:latin typeface="+mn-lt"/>
          <a:ea typeface="+mn-ea"/>
          <a:cs typeface="+mn-cs"/>
        </a:defRPr>
      </a:lvl2pPr>
      <a:lvl3pPr marL="1511770" indent="-304792" algn="l" rtl="0" eaLnBrk="1" latinLnBrk="0" hangingPunct="1">
        <a:spcBef>
          <a:spcPct val="20000"/>
        </a:spcBef>
        <a:buClr>
          <a:schemeClr val="tx1"/>
        </a:buClr>
        <a:buSzPct val="95000"/>
        <a:buFont typeface="Wingdings"/>
        <a:buChar char=""/>
        <a:defRPr kumimoji="0" sz="2933" kern="1200">
          <a:solidFill>
            <a:schemeClr val="tx1"/>
          </a:solidFill>
          <a:latin typeface="+mn-lt"/>
          <a:ea typeface="+mn-ea"/>
          <a:cs typeface="+mn-cs"/>
        </a:defRPr>
      </a:lvl3pPr>
      <a:lvl4pPr marL="1804371" indent="-243834" algn="l" rtl="0" eaLnBrk="1" latinLnBrk="0" hangingPunct="1">
        <a:spcBef>
          <a:spcPct val="20000"/>
        </a:spcBef>
        <a:buClr>
          <a:schemeClr val="tx1"/>
        </a:buClr>
        <a:buSzPct val="100000"/>
        <a:buFont typeface="Wingdings 3"/>
        <a:buChar char=""/>
        <a:defRPr kumimoji="0" sz="2667" kern="1200">
          <a:solidFill>
            <a:schemeClr val="tx1"/>
          </a:solidFill>
          <a:latin typeface="+mn-lt"/>
          <a:ea typeface="+mn-ea"/>
          <a:cs typeface="+mn-cs"/>
        </a:defRPr>
      </a:lvl4pPr>
      <a:lvl5pPr marL="2060396" indent="-243834" algn="l" rtl="0" eaLnBrk="1" latinLnBrk="0" hangingPunct="1">
        <a:spcBef>
          <a:spcPct val="20000"/>
        </a:spcBef>
        <a:buClr>
          <a:schemeClr val="tx1"/>
        </a:buClr>
        <a:buFont typeface="Wingdings 2"/>
        <a:buChar char=""/>
        <a:defRPr kumimoji="0" sz="2667" kern="1200">
          <a:solidFill>
            <a:schemeClr val="tx1"/>
          </a:solidFill>
          <a:latin typeface="+mn-lt"/>
          <a:ea typeface="+mn-ea"/>
          <a:cs typeface="+mn-cs"/>
        </a:defRPr>
      </a:lvl5pPr>
      <a:lvl6pPr marL="2352997" indent="-243834" algn="l" rtl="0" eaLnBrk="1" latinLnBrk="0" hangingPunct="1">
        <a:spcBef>
          <a:spcPct val="20000"/>
        </a:spcBef>
        <a:buClr>
          <a:schemeClr val="tx1"/>
        </a:buClr>
        <a:buFont typeface="Wingdings 3"/>
        <a:buChar char=""/>
        <a:defRPr kumimoji="0" sz="2400" kern="1200">
          <a:solidFill>
            <a:schemeClr val="tx1"/>
          </a:solidFill>
          <a:latin typeface="+mn-lt"/>
          <a:ea typeface="+mn-ea"/>
          <a:cs typeface="+mn-cs"/>
        </a:defRPr>
      </a:lvl6pPr>
      <a:lvl7pPr marL="2621214" indent="-243834" algn="l" rtl="0" eaLnBrk="1" latinLnBrk="0" hangingPunct="1">
        <a:spcBef>
          <a:spcPct val="20000"/>
        </a:spcBef>
        <a:buClr>
          <a:schemeClr val="tx1"/>
        </a:buClr>
        <a:buFont typeface="Wingdings 2"/>
        <a:buChar char=""/>
        <a:defRPr kumimoji="0" sz="2133" kern="1200">
          <a:solidFill>
            <a:schemeClr val="tx1"/>
          </a:solidFill>
          <a:latin typeface="+mn-lt"/>
          <a:ea typeface="+mn-ea"/>
          <a:cs typeface="+mn-cs"/>
        </a:defRPr>
      </a:lvl7pPr>
      <a:lvl8pPr marL="2889432" indent="-243834" algn="l" rtl="0" eaLnBrk="1" latinLnBrk="0" hangingPunct="1">
        <a:spcBef>
          <a:spcPct val="20000"/>
        </a:spcBef>
        <a:buClr>
          <a:schemeClr val="tx1"/>
        </a:buClr>
        <a:buFont typeface="Wingdings 2"/>
        <a:buChar char=""/>
        <a:defRPr kumimoji="0" sz="1867" kern="1200">
          <a:solidFill>
            <a:schemeClr val="tx1"/>
          </a:solidFill>
          <a:latin typeface="+mn-lt"/>
          <a:ea typeface="+mn-ea"/>
          <a:cs typeface="+mn-cs"/>
        </a:defRPr>
      </a:lvl8pPr>
      <a:lvl9pPr marL="3157649" indent="-243834" algn="l" rtl="0" eaLnBrk="1" latinLnBrk="0" hangingPunct="1">
        <a:spcBef>
          <a:spcPct val="20000"/>
        </a:spcBef>
        <a:buClr>
          <a:schemeClr val="tx1"/>
        </a:buClr>
        <a:buFont typeface="Wingdings 2"/>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9.wmf"/><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2.xml"/><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grpSp>
        <p:nvGrpSpPr>
          <p:cNvPr id="12" name="Group 11">
            <a:extLst>
              <a:ext uri="{FF2B5EF4-FFF2-40B4-BE49-F238E27FC236}">
                <a16:creationId xmlns:a16="http://schemas.microsoft.com/office/drawing/2014/main" id="{48576A83-B5CB-4F48-A02E-94B30A0E9BE1}"/>
              </a:ext>
            </a:extLst>
          </p:cNvPr>
          <p:cNvGrpSpPr/>
          <p:nvPr/>
        </p:nvGrpSpPr>
        <p:grpSpPr>
          <a:xfrm>
            <a:off x="4035287" y="1061650"/>
            <a:ext cx="3389243" cy="725372"/>
            <a:chOff x="1510030" y="2040099"/>
            <a:chExt cx="10197732" cy="1347125"/>
          </a:xfrm>
        </p:grpSpPr>
        <p:sp>
          <p:nvSpPr>
            <p:cNvPr id="15" name="矩形 17">
              <a:extLst>
                <a:ext uri="{FF2B5EF4-FFF2-40B4-BE49-F238E27FC236}">
                  <a16:creationId xmlns:a16="http://schemas.microsoft.com/office/drawing/2014/main" id="{A3BB23EE-2C23-4F7F-9496-2DF36A15830C}"/>
                </a:ext>
              </a:extLst>
            </p:cNvPr>
            <p:cNvSpPr/>
            <p:nvPr/>
          </p:nvSpPr>
          <p:spPr>
            <a:xfrm>
              <a:off x="1510030" y="2040099"/>
              <a:ext cx="9589770" cy="13471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726D55C4-3C04-4043-8C89-86A8D76F34F3}"/>
                </a:ext>
              </a:extLst>
            </p:cNvPr>
            <p:cNvSpPr txBox="1"/>
            <p:nvPr/>
          </p:nvSpPr>
          <p:spPr>
            <a:xfrm>
              <a:off x="1779178" y="2158069"/>
              <a:ext cx="9928584" cy="11972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8: </a:t>
              </a:r>
              <a:r>
                <a:rPr kumimoji="0" lang="en-US" sz="3600" b="1" i="0" u="none" strike="noStrike" kern="1200" cap="none" spc="0" normalizeH="0" baseline="0" noProof="0" dirty="0" err="1">
                  <a:ln>
                    <a:noFill/>
                  </a:ln>
                  <a:solidFill>
                    <a:srgbClr val="CB0F95"/>
                  </a:solidFill>
                  <a:effectLst/>
                  <a:uLnTx/>
                  <a:uFillTx/>
                  <a:latin typeface="Cambria" panose="02040503050406030204" pitchFamily="18" charset="0"/>
                  <a:ea typeface="Cambria" panose="02040503050406030204" pitchFamily="18" charset="0"/>
                </a:rPr>
                <a:t>Tiết</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 4</a:t>
              </a:r>
              <a:endPar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4" name="Picture 13">
            <a:extLst>
              <a:ext uri="{FF2B5EF4-FFF2-40B4-BE49-F238E27FC236}">
                <a16:creationId xmlns:a16="http://schemas.microsoft.com/office/drawing/2014/main" id="{97921131-09AD-4E73-B6A1-92AA9A305561}"/>
              </a:ext>
            </a:extLst>
          </p:cNvPr>
          <p:cNvPicPr>
            <a:picLocks noChangeAspect="1"/>
          </p:cNvPicPr>
          <p:nvPr/>
        </p:nvPicPr>
        <p:blipFill>
          <a:blip r:embed="rId5"/>
          <a:stretch>
            <a:fillRect/>
          </a:stretch>
        </p:blipFill>
        <p:spPr>
          <a:xfrm>
            <a:off x="1316083" y="2150338"/>
            <a:ext cx="8943607" cy="2139881"/>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khi xử lý các tình huống bất hòa giữa các bạn, cần tìm nguyên nhân và cách xử lý thật khéo léo để giữ tình cảm đoàn kết,….</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标注 3">
            <a:extLst>
              <a:ext uri="{FF2B5EF4-FFF2-40B4-BE49-F238E27FC236}">
                <a16:creationId xmlns:a16="http://schemas.microsoft.com/office/drawing/2014/main" id="{161E0E96-7BC5-2801-8670-C777882B0188}"/>
              </a:ext>
            </a:extLst>
          </p:cNvPr>
          <p:cNvSpPr/>
          <p:nvPr/>
        </p:nvSpPr>
        <p:spPr>
          <a:xfrm rot="815922">
            <a:off x="8363003" y="789093"/>
            <a:ext cx="2413635" cy="2259330"/>
          </a:xfrm>
          <a:prstGeom prst="wedgeEllipseCallout">
            <a:avLst>
              <a:gd name="adj1" fmla="val -51114"/>
              <a:gd name="adj2" fmla="val 49226"/>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khuyên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9" name="Picture 8">
            <a:extLst>
              <a:ext uri="{FF2B5EF4-FFF2-40B4-BE49-F238E27FC236}">
                <a16:creationId xmlns:a16="http://schemas.microsoft.com/office/drawing/2014/main" id="{6E1D8744-776A-4740-A3E3-50C55D553F3D}"/>
              </a:ext>
            </a:extLst>
          </p:cNvPr>
          <p:cNvPicPr>
            <a:picLocks noChangeAspect="1"/>
          </p:cNvPicPr>
          <p:nvPr/>
        </p:nvPicPr>
        <p:blipFill>
          <a:blip r:embed="rId2"/>
          <a:stretch>
            <a:fillRect/>
          </a:stretch>
        </p:blipFill>
        <p:spPr>
          <a:xfrm>
            <a:off x="1154430" y="921067"/>
            <a:ext cx="6248400" cy="2638425"/>
          </a:xfrm>
          <a:prstGeom prst="rect">
            <a:avLst/>
          </a:prstGeom>
        </p:spPr>
      </p:pic>
      <p:pic>
        <p:nvPicPr>
          <p:cNvPr id="11" name="Picture 10">
            <a:extLst>
              <a:ext uri="{FF2B5EF4-FFF2-40B4-BE49-F238E27FC236}">
                <a16:creationId xmlns:a16="http://schemas.microsoft.com/office/drawing/2014/main" id="{771CF340-A57B-4E6F-A3B3-E3B2CB174FBC}"/>
              </a:ext>
            </a:extLst>
          </p:cNvPr>
          <p:cNvPicPr>
            <a:picLocks noChangeAspect="1"/>
          </p:cNvPicPr>
          <p:nvPr/>
        </p:nvPicPr>
        <p:blipFill>
          <a:blip r:embed="rId3"/>
          <a:stretch>
            <a:fillRect/>
          </a:stretch>
        </p:blipFill>
        <p:spPr>
          <a:xfrm>
            <a:off x="3533791" y="3589020"/>
            <a:ext cx="6921801" cy="2284095"/>
          </a:xfrm>
          <a:prstGeom prst="rect">
            <a:avLst/>
          </a:prstGeom>
        </p:spPr>
      </p:pic>
    </p:spTree>
    <p:extLst>
      <p:ext uri="{BB962C8B-B14F-4D97-AF65-F5344CB8AC3E}">
        <p14:creationId xmlns:p14="http://schemas.microsoft.com/office/powerpoint/2010/main" val="435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tình huống thứ nhất em sẽ làm gì?</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lắng nghe và giải thích cho các bạn trong lớp không lên cãi nhau mà lên ngồi cùng nhau lại để giải quyết những khúc mắc trong lòng.</a:t>
              </a:r>
            </a:p>
          </p:txBody>
        </p:sp>
      </p:grpSp>
      <p:grpSp>
        <p:nvGrpSpPr>
          <p:cNvPr id="5" name="Group 4">
            <a:extLst>
              <a:ext uri="{FF2B5EF4-FFF2-40B4-BE49-F238E27FC236}">
                <a16:creationId xmlns:a16="http://schemas.microsoft.com/office/drawing/2014/main" id="{B4A2A5D4-701D-408B-9251-13AFB24B4A79}"/>
              </a:ext>
            </a:extLst>
          </p:cNvPr>
          <p:cNvGrpSpPr/>
          <p:nvPr/>
        </p:nvGrpSpPr>
        <p:grpSpPr>
          <a:xfrm>
            <a:off x="5177790" y="1748790"/>
            <a:ext cx="5894070" cy="2450782"/>
            <a:chOff x="5029200" y="2064067"/>
            <a:chExt cx="6248400" cy="2638425"/>
          </a:xfrm>
        </p:grpSpPr>
        <p:pic>
          <p:nvPicPr>
            <p:cNvPr id="12" name="Picture 11">
              <a:extLst>
                <a:ext uri="{FF2B5EF4-FFF2-40B4-BE49-F238E27FC236}">
                  <a16:creationId xmlns:a16="http://schemas.microsoft.com/office/drawing/2014/main" id="{534E8F0D-0ED2-4128-B44C-E650EFFCB7ED}"/>
                </a:ext>
              </a:extLst>
            </p:cNvPr>
            <p:cNvPicPr>
              <a:picLocks noChangeAspect="1"/>
            </p:cNvPicPr>
            <p:nvPr/>
          </p:nvPicPr>
          <p:blipFill>
            <a:blip r:embed="rId2"/>
            <a:stretch>
              <a:fillRect/>
            </a:stretch>
          </p:blipFill>
          <p:spPr>
            <a:xfrm>
              <a:off x="5029200" y="2064067"/>
              <a:ext cx="6248400" cy="2638425"/>
            </a:xfrm>
            <a:prstGeom prst="rect">
              <a:avLst/>
            </a:prstGeom>
          </p:spPr>
        </p:pic>
        <p:pic>
          <p:nvPicPr>
            <p:cNvPr id="4" name="Picture 3">
              <a:extLst>
                <a:ext uri="{FF2B5EF4-FFF2-40B4-BE49-F238E27FC236}">
                  <a16:creationId xmlns:a16="http://schemas.microsoft.com/office/drawing/2014/main" id="{F679D43A-CA8C-4D68-8A8F-0782ACC77057}"/>
                </a:ext>
              </a:extLst>
            </p:cNvPr>
            <p:cNvPicPr>
              <a:picLocks noChangeAspect="1"/>
            </p:cNvPicPr>
            <p:nvPr/>
          </p:nvPicPr>
          <p:blipFill>
            <a:blip r:embed="rId3"/>
            <a:stretch>
              <a:fillRect/>
            </a:stretch>
          </p:blipFill>
          <p:spPr>
            <a:xfrm>
              <a:off x="5046344" y="2367915"/>
              <a:ext cx="3023235" cy="409576"/>
            </a:xfrm>
            <a:prstGeom prst="rect">
              <a:avLst/>
            </a:prstGeom>
          </p:spPr>
        </p:pic>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4"/>
          <a:stretch>
            <a:fillRect/>
          </a:stretch>
        </p:blipFill>
        <p:spPr>
          <a:xfrm>
            <a:off x="3985055" y="723086"/>
            <a:ext cx="4724809" cy="1182727"/>
          </a:xfrm>
          <a:prstGeom prst="rect">
            <a:avLst/>
          </a:prstGeom>
        </p:spPr>
      </p:pic>
    </p:spTree>
    <p:extLst>
      <p:ext uri="{BB962C8B-B14F-4D97-AF65-F5344CB8AC3E}">
        <p14:creationId xmlns:p14="http://schemas.microsoft.com/office/powerpoint/2010/main" val="63759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giúp Mai hiểu rõ rằng đây là điều mag Phương không phải cố ý, cùng là bạn bè trong lớp lên bỏ qua cho nhau để giữ tình cảm đoàn kết.</a:t>
              </a:r>
            </a:p>
          </p:txBody>
        </p:sp>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2"/>
          <a:stretch>
            <a:fillRect/>
          </a:stretch>
        </p:blipFill>
        <p:spPr>
          <a:xfrm>
            <a:off x="3985055" y="723086"/>
            <a:ext cx="4724809" cy="1182727"/>
          </a:xfrm>
          <a:prstGeom prst="rect">
            <a:avLst/>
          </a:prstGeom>
        </p:spPr>
      </p:pic>
      <p:pic>
        <p:nvPicPr>
          <p:cNvPr id="11" name="Picture 10">
            <a:extLst>
              <a:ext uri="{FF2B5EF4-FFF2-40B4-BE49-F238E27FC236}">
                <a16:creationId xmlns:a16="http://schemas.microsoft.com/office/drawing/2014/main" id="{C77C03FD-53DC-4298-B39F-C8C4A615B9EE}"/>
              </a:ext>
            </a:extLst>
          </p:cNvPr>
          <p:cNvPicPr>
            <a:picLocks noChangeAspect="1"/>
          </p:cNvPicPr>
          <p:nvPr/>
        </p:nvPicPr>
        <p:blipFill>
          <a:blip r:embed="rId3"/>
          <a:stretch>
            <a:fillRect/>
          </a:stretch>
        </p:blipFill>
        <p:spPr>
          <a:xfrm>
            <a:off x="5269230" y="2236317"/>
            <a:ext cx="5929312" cy="1956588"/>
          </a:xfrm>
          <a:prstGeom prst="rect">
            <a:avLst/>
          </a:prstGeom>
        </p:spPr>
      </p:pic>
    </p:spTree>
    <p:extLst>
      <p:ext uri="{BB962C8B-B14F-4D97-AF65-F5344CB8AC3E}">
        <p14:creationId xmlns:p14="http://schemas.microsoft.com/office/powerpoint/2010/main" val="385537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lên cùng nhau giả quyết những bất hòa trong lớp học, để giữ tinh thần đoàn kết, yêu thương giúp đỡ lẫn nhau trong lớp.</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5975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EC29174-8692-4DE5-8524-C2A4D9F1A1E1}"/>
              </a:ext>
            </a:extLst>
          </p:cNvPr>
          <p:cNvPicPr>
            <a:picLocks noChangeAspect="1"/>
          </p:cNvPicPr>
          <p:nvPr/>
        </p:nvPicPr>
        <p:blipFill>
          <a:blip r:embed="rId3"/>
          <a:stretch>
            <a:fillRect/>
          </a:stretch>
        </p:blipFill>
        <p:spPr>
          <a:xfrm>
            <a:off x="2340428" y="2154270"/>
            <a:ext cx="6505593" cy="2274511"/>
          </a:xfrm>
          <a:prstGeom prst="rect">
            <a:avLst/>
          </a:prstGeom>
        </p:spPr>
      </p:pic>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2726932"/>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1961002" y="1448767"/>
            <a:ext cx="8593157" cy="1754326"/>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Hãy tư vấn cho các bạn hàng xóm, cũng như trong lớp cách xử lý bất hòa nếu các bạn có?</a:t>
            </a:r>
            <a:endParaRPr lang="en-US" sz="3600" b="1" dirty="0">
              <a:solidFill>
                <a:srgbClr val="FF0000"/>
              </a:solidFill>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id="{31DEC092-3D6B-4D62-A3B6-A0CC52E02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0757" y="3917371"/>
            <a:ext cx="6419879" cy="24360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A999D2-7EEE-1DAC-8847-47A7C5785791}"/>
              </a:ext>
            </a:extLst>
          </p:cNvPr>
          <p:cNvSpPr/>
          <p:nvPr/>
        </p:nvSpPr>
        <p:spPr>
          <a:xfrm>
            <a:off x="1733550" y="432099"/>
            <a:ext cx="9572626" cy="1168101"/>
          </a:xfrm>
          <a:prstGeom prst="roundRect">
            <a:avLst>
              <a:gd name="adj" fmla="val 13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BE3FE019-F7FA-4BA5-87FB-3E8D4BEB12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7"/>
            <a:ext cx="2808179" cy="5344965"/>
          </a:xfrm>
          <a:prstGeom prst="rect">
            <a:avLst/>
          </a:prstGeom>
        </p:spPr>
      </p:pic>
      <p:sp>
        <p:nvSpPr>
          <p:cNvPr id="4" name="TextBox 3">
            <a:extLst>
              <a:ext uri="{FF2B5EF4-FFF2-40B4-BE49-F238E27FC236}">
                <a16:creationId xmlns:a16="http://schemas.microsoft.com/office/drawing/2014/main" id="{2F873798-28A2-90C9-DA3F-495578719485}"/>
              </a:ext>
            </a:extLst>
          </p:cNvPr>
          <p:cNvSpPr txBox="1"/>
          <p:nvPr/>
        </p:nvSpPr>
        <p:spPr>
          <a:xfrm>
            <a:off x="2303958" y="528109"/>
            <a:ext cx="8725991" cy="817724"/>
          </a:xfrm>
          <a:prstGeom prst="rect">
            <a:avLst/>
          </a:prstGeom>
          <a:noFill/>
        </p:spPr>
        <p:txBody>
          <a:bodyPr wrap="square">
            <a:spAutoFit/>
          </a:bodyPr>
          <a:lstStyle/>
          <a:p>
            <a:pPr marL="0" marR="0" lvl="0" indent="114297" algn="just" defTabSz="1219170" rtl="0" eaLnBrk="1" fontAlgn="auto" latinLnBrk="0" hangingPunct="1">
              <a:lnSpc>
                <a:spcPct val="122000"/>
              </a:lnSpc>
              <a:spcBef>
                <a:spcPts val="0"/>
              </a:spcBef>
              <a:spcAft>
                <a:spcPts val="500"/>
              </a:spcAft>
              <a:buClrTx/>
              <a:buSzTx/>
              <a:buFontTx/>
              <a:buNone/>
              <a:tabLst>
                <a:tab pos="240659" algn="l"/>
              </a:tabLst>
              <a:defRPr/>
            </a:pP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nay,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gì</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33"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DD36E9F-E480-46AB-9350-8B50DAD546F7}"/>
              </a:ext>
            </a:extLst>
          </p:cNvPr>
          <p:cNvSpPr/>
          <p:nvPr/>
        </p:nvSpPr>
        <p:spPr>
          <a:xfrm>
            <a:off x="2555913" y="2152650"/>
            <a:ext cx="8780443" cy="2362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Bài học hôm nay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giúp</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000" b="1" noProof="0" dirty="0">
                <a:solidFill>
                  <a:srgbClr val="FF0000"/>
                </a:solidFill>
                <a:latin typeface="Calibri" panose="020F0502020204030204" pitchFamily="34" charset="0"/>
                <a:cs typeface="Calibri" panose="020F0502020204030204" pitchFamily="34" charset="0"/>
              </a:rPr>
              <a:t>q</a:t>
            </a:r>
            <a:r>
              <a:rPr lang="vi-VN" sz="4000" b="1" dirty="0">
                <a:solidFill>
                  <a:srgbClr val="FF0000"/>
                </a:solidFill>
                <a:latin typeface="Calibri" panose="020F0502020204030204" pitchFamily="34" charset="0"/>
                <a:cs typeface="Calibri" panose="020F0502020204030204" pitchFamily="34" charset="0"/>
              </a:rPr>
              <a:t>uan tâm xử lý bất hòa với bạn bè bằng những lời nói và việc làm phù hợp với bản thân 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513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Thực hiện được một số cách đơn giản, phù hợp để xử lý bất hòa với bạn bè.</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Sẵn sàng giúp bạn bè xử lý bất hòa với nhau.</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109AF766-8AD9-408A-8B7D-87977AB8DA99}"/>
              </a:ext>
            </a:extLst>
          </p:cNvPr>
          <p:cNvPicPr>
            <a:picLocks noChangeAspect="1"/>
          </p:cNvPicPr>
          <p:nvPr/>
        </p:nvPicPr>
        <p:blipFill>
          <a:blip r:embed="rId5"/>
          <a:stretch>
            <a:fillRect/>
          </a:stretch>
        </p:blipFill>
        <p:spPr>
          <a:xfrm>
            <a:off x="3351421" y="123011"/>
            <a:ext cx="5432007" cy="1182727"/>
          </a:xfrm>
          <a:prstGeom prst="rect">
            <a:avLst/>
          </a:prstGeom>
        </p:spPr>
      </p:pic>
    </p:spTree>
    <p:extLst>
      <p:ext uri="{BB962C8B-B14F-4D97-AF65-F5344CB8AC3E}">
        <p14:creationId xmlns:p14="http://schemas.microsoft.com/office/powerpoint/2010/main" val="1704835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8A668-AD6A-4652-94DF-2E5A4AE6E77C}"/>
              </a:ext>
            </a:extLst>
          </p:cNvPr>
          <p:cNvPicPr>
            <a:picLocks noChangeAspect="1"/>
          </p:cNvPicPr>
          <p:nvPr/>
        </p:nvPicPr>
        <p:blipFill>
          <a:blip r:embed="rId2"/>
          <a:stretch>
            <a:fillRect/>
          </a:stretch>
        </p:blipFill>
        <p:spPr>
          <a:xfrm>
            <a:off x="120650" y="1128490"/>
            <a:ext cx="11950700" cy="4601020"/>
          </a:xfrm>
          <a:prstGeom prst="rect">
            <a:avLst/>
          </a:prstGeom>
          <a:noFill/>
        </p:spPr>
      </p:pic>
    </p:spTree>
    <p:extLst>
      <p:ext uri="{BB962C8B-B14F-4D97-AF65-F5344CB8AC3E}">
        <p14:creationId xmlns:p14="http://schemas.microsoft.com/office/powerpoint/2010/main" val="1312534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8049516E-62B6-4BA1-8848-1787C52DDBE3}"/>
              </a:ext>
            </a:extLst>
          </p:cNvPr>
          <p:cNvPicPr>
            <a:picLocks noChangeAspect="1"/>
          </p:cNvPicPr>
          <p:nvPr/>
        </p:nvPicPr>
        <p:blipFill>
          <a:blip r:embed="rId3"/>
          <a:stretch>
            <a:fillRect/>
          </a:stretch>
        </p:blipFill>
        <p:spPr>
          <a:xfrm>
            <a:off x="2248003" y="2605601"/>
            <a:ext cx="6419644" cy="1322947"/>
          </a:xfrm>
          <a:prstGeom prst="rect">
            <a:avLst/>
          </a:prstGeom>
        </p:spPr>
      </p:pic>
    </p:spTree>
    <p:extLst>
      <p:ext uri="{BB962C8B-B14F-4D97-AF65-F5344CB8AC3E}">
        <p14:creationId xmlns:p14="http://schemas.microsoft.com/office/powerpoint/2010/main" val="190341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CE8739CC-DDF4-4691-86CB-6E8E3D5A0B61}"/>
              </a:ext>
            </a:extLst>
          </p:cNvPr>
          <p:cNvPicPr>
            <a:picLocks noChangeAspect="1"/>
          </p:cNvPicPr>
          <p:nvPr/>
        </p:nvPicPr>
        <p:blipFill>
          <a:blip r:embed="rId4"/>
          <a:stretch>
            <a:fillRect/>
          </a:stretch>
        </p:blipFill>
        <p:spPr>
          <a:xfrm>
            <a:off x="2992073" y="2319858"/>
            <a:ext cx="6931753" cy="1170533"/>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EAD6DEB-A5B2-48E0-BB68-EB22EB1670B6}"/>
              </a:ext>
            </a:extLst>
          </p:cNvPr>
          <p:cNvSpPr/>
          <p:nvPr/>
        </p:nvSpPr>
        <p:spPr>
          <a:xfrm>
            <a:off x="1242391" y="149086"/>
            <a:ext cx="10127973" cy="765313"/>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Quan </a:t>
            </a:r>
            <a:r>
              <a:rPr lang="en-US" sz="4000" b="1" dirty="0" err="1">
                <a:solidFill>
                  <a:schemeClr val="tx1"/>
                </a:solidFill>
                <a:latin typeface="Cambria" panose="02040503050406030204" pitchFamily="18" charset="0"/>
                <a:ea typeface="Cambria" panose="02040503050406030204" pitchFamily="18" charset="0"/>
              </a:rPr>
              <a:t>sát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tình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huống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sau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đây</a:t>
            </a:r>
            <a:r>
              <a:rPr lang="en-US" sz="4000" b="1"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A00E974D-4631-4D70-B5F7-F63416BE7214}"/>
              </a:ext>
            </a:extLst>
          </p:cNvPr>
          <p:cNvPicPr>
            <a:picLocks noChangeAspect="1"/>
          </p:cNvPicPr>
          <p:nvPr/>
        </p:nvPicPr>
        <p:blipFill>
          <a:blip r:embed="rId2"/>
          <a:stretch>
            <a:fillRect/>
          </a:stretch>
        </p:blipFill>
        <p:spPr>
          <a:xfrm>
            <a:off x="1057067" y="1026423"/>
            <a:ext cx="6638925" cy="2638425"/>
          </a:xfrm>
          <a:prstGeom prst="rect">
            <a:avLst/>
          </a:prstGeom>
        </p:spPr>
      </p:pic>
      <p:pic>
        <p:nvPicPr>
          <p:cNvPr id="5" name="Picture 4">
            <a:extLst>
              <a:ext uri="{FF2B5EF4-FFF2-40B4-BE49-F238E27FC236}">
                <a16:creationId xmlns:a16="http://schemas.microsoft.com/office/drawing/2014/main" id="{E5055352-9663-4117-A26D-8FE4CB6758DC}"/>
              </a:ext>
            </a:extLst>
          </p:cNvPr>
          <p:cNvPicPr>
            <a:picLocks noChangeAspect="1"/>
          </p:cNvPicPr>
          <p:nvPr/>
        </p:nvPicPr>
        <p:blipFill>
          <a:blip r:embed="rId3"/>
          <a:stretch>
            <a:fillRect/>
          </a:stretch>
        </p:blipFill>
        <p:spPr>
          <a:xfrm>
            <a:off x="5854148" y="3627246"/>
            <a:ext cx="4902681" cy="2211786"/>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405370" y="141143"/>
            <a:ext cx="338570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238376" y="1132898"/>
            <a:ext cx="7400924" cy="4031873"/>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cs typeface="Calibri" panose="020F0502020204030204" pitchFamily="34" charset="0"/>
              </a:rPr>
              <a:t>Hải đi sinh nhật nhưng bố mẹ dặn về sớm, em đã làm theo, nhưng bạn Huy nói: “Nếu bạn về bây giờ thì tớ không chơi với bạn nữa”.</a:t>
            </a:r>
            <a:endParaRPr lang="en-US" sz="3200" b="1" dirty="0">
              <a:solidFill>
                <a:prstClr val="white"/>
              </a:solidFill>
              <a:latin typeface="Calibri" panose="020F0502020204030204" pitchFamily="34" charset="0"/>
              <a:cs typeface="Calibri" panose="020F0502020204030204" pitchFamily="34" charset="0"/>
            </a:endParaRPr>
          </a:p>
          <a:p>
            <a:pPr lvl="0" algn="just"/>
            <a:r>
              <a:rPr lang="vi-VN" sz="3200" b="1" dirty="0">
                <a:solidFill>
                  <a:srgbClr val="FFFF00"/>
                </a:solidFill>
                <a:latin typeface="Calibri" panose="020F0502020204030204" pitchFamily="34" charset="0"/>
                <a:cs typeface="Calibri" panose="020F0502020204030204" pitchFamily="34" charset="0"/>
              </a:rPr>
              <a:t>Nếu em là Hải thì em sẽ phân tích cho bạn hiểu vấn đề, vì bố mẹ chỉ cho đi đến </a:t>
            </a:r>
            <a:r>
              <a:rPr lang="en-US" sz="3200" b="1" dirty="0" err="1">
                <a:solidFill>
                  <a:srgbClr val="FFFF00"/>
                </a:solidFill>
                <a:latin typeface="Calibri" panose="020F0502020204030204" pitchFamily="34" charset="0"/>
                <a:cs typeface="Calibri" panose="020F0502020204030204" pitchFamily="34" charset="0"/>
              </a:rPr>
              <a:t>giờ</a:t>
            </a:r>
            <a:r>
              <a:rPr lang="vi-VN" sz="3200" b="1" dirty="0">
                <a:solidFill>
                  <a:srgbClr val="FFFF00"/>
                </a:solidFill>
                <a:latin typeface="Calibri" panose="020F0502020204030204" pitchFamily="34" charset="0"/>
                <a:cs typeface="Calibri" panose="020F0502020204030204" pitchFamily="34" charset="0"/>
              </a:rPr>
              <a:t> rồi về, nếu mình giữ đúng lời hứa thì lần sau sẽ dễ dàng xin phép bố mẹ cho</a:t>
            </a:r>
            <a:r>
              <a:rPr lang="en-US" sz="3200" b="1" dirty="0">
                <a:solidFill>
                  <a:srgbClr val="FFFF00"/>
                </a:solidFill>
                <a:latin typeface="Calibri" panose="020F0502020204030204" pitchFamily="34" charset="0"/>
                <a:cs typeface="Calibri" panose="020F0502020204030204" pitchFamily="34" charset="0"/>
              </a:rPr>
              <a:t> </a:t>
            </a:r>
            <a:r>
              <a:rPr lang="vi-VN" sz="3200" b="1" dirty="0">
                <a:solidFill>
                  <a:srgbClr val="FFFF00"/>
                </a:solidFill>
                <a:latin typeface="Calibri" panose="020F0502020204030204" pitchFamily="34" charset="0"/>
                <a:cs typeface="Calibri" panose="020F0502020204030204" pitchFamily="34" charset="0"/>
              </a:rPr>
              <a:t>đi,….</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510145" y="93518"/>
            <a:ext cx="321425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715119" y="1064542"/>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pitchFamily="34" charset="0"/>
                <a:cs typeface="Calibri" panose="020F0502020204030204" pitchFamily="34" charset="0"/>
              </a:rPr>
              <a:t>3 bạn chơi thân với nhau. Hương đã nói Giang kiêu căng nên không chơi với nhau nữa.</a:t>
            </a:r>
            <a:endParaRPr lang="en-US" sz="3600" b="1" dirty="0">
              <a:solidFill>
                <a:prstClr val="white"/>
              </a:solidFill>
              <a:latin typeface="Calibri" panose="020F0502020204030204" pitchFamily="34" charset="0"/>
              <a:cs typeface="Calibri" panose="020F0502020204030204" pitchFamily="34" charset="0"/>
            </a:endParaRPr>
          </a:p>
          <a:p>
            <a:pPr lvl="0" algn="just"/>
            <a:r>
              <a:rPr lang="vi-VN" sz="3600" b="1" dirty="0">
                <a:solidFill>
                  <a:srgbClr val="FFFF00"/>
                </a:solidFill>
                <a:latin typeface="Calibri" panose="020F0502020204030204" pitchFamily="34" charset="0"/>
                <a:cs typeface="Calibri" panose="020F0502020204030204" pitchFamily="34" charset="0"/>
              </a:rPr>
              <a:t>Nếu là em thì em sẽ giải thích và giảng hòa cho hai bạn, tìm các khúc mắc giữa hai bạn để hai bạn cùng hòa đồng chơi thân với nhau như trước.</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9" name="TextBox 8">
            <a:extLst>
              <a:ext uri="{FF2B5EF4-FFF2-40B4-BE49-F238E27FC236}">
                <a16:creationId xmlns:a16="http://schemas.microsoft.com/office/drawing/2014/main" id="{5D288587-A406-45B9-A6AB-4131D605728B}"/>
              </a:ext>
            </a:extLst>
          </p:cNvPr>
          <p:cNvSpPr txBox="1"/>
          <p:nvPr/>
        </p:nvSpPr>
        <p:spPr>
          <a:xfrm>
            <a:off x="1159525" y="5140412"/>
            <a:ext cx="61308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p:txBody>
      </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自定义 449">
      <a:dk1>
        <a:srgbClr val="F8F8F8"/>
      </a:dk1>
      <a:lt1>
        <a:srgbClr val="F8F8F8"/>
      </a:lt1>
      <a:dk2>
        <a:srgbClr val="F8F8F8"/>
      </a:dk2>
      <a:lt2>
        <a:srgbClr val="3E3E3E"/>
      </a:lt2>
      <a:accent1>
        <a:srgbClr val="D06577"/>
      </a:accent1>
      <a:accent2>
        <a:srgbClr val="574E8F"/>
      </a:accent2>
      <a:accent3>
        <a:srgbClr val="D06577"/>
      </a:accent3>
      <a:accent4>
        <a:srgbClr val="574E8F"/>
      </a:accent4>
      <a:accent5>
        <a:srgbClr val="D06577"/>
      </a:accent5>
      <a:accent6>
        <a:srgbClr val="574E8F"/>
      </a:accent6>
      <a:hlink>
        <a:srgbClr val="080808"/>
      </a:hlink>
      <a:folHlink>
        <a:srgbClr val="080808"/>
      </a:folHlink>
    </a:clrScheme>
    <a:fontScheme name="irdh0jlw">
      <a:majorFont>
        <a:latin typeface="Helvetica"/>
        <a:ea typeface="Helvetica"/>
        <a:cs typeface=""/>
      </a:majorFont>
      <a:minorFont>
        <a:latin typeface="Helvetica"/>
        <a:ea typeface="Helvetica"/>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530</Words>
  <Application>Microsoft Office PowerPoint</Application>
  <PresentationFormat>Widescreen</PresentationFormat>
  <Paragraphs>40</Paragraphs>
  <Slides>21</Slides>
  <Notes>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21</vt:i4>
      </vt:variant>
    </vt:vector>
  </HeadingPairs>
  <TitlesOfParts>
    <vt:vector size="43" baseType="lpstr">
      <vt:lpstr>等线</vt:lpstr>
      <vt:lpstr>等线 Light</vt:lpstr>
      <vt:lpstr>Arial</vt:lpstr>
      <vt:lpstr>Calibri</vt:lpstr>
      <vt:lpstr>Calibri Light</vt:lpstr>
      <vt:lpstr>Cambria</vt:lpstr>
      <vt:lpstr>Chango</vt:lpstr>
      <vt:lpstr>Helvetica</vt:lpstr>
      <vt:lpstr>Segoe UI Historic</vt:lpstr>
      <vt:lpstr>SVN-Hole Hearted</vt:lpstr>
      <vt:lpstr>SVN-Kitten</vt:lpstr>
      <vt:lpstr>Times New Roman</vt:lpstr>
      <vt:lpstr>Wingdings</vt:lpstr>
      <vt:lpstr>Wingdings 2</vt:lpstr>
      <vt:lpstr>Wingdings 3</vt:lpstr>
      <vt:lpstr>仓耳羽辰体-谷力 W05</vt:lpstr>
      <vt:lpstr>Office 主题​​</vt:lpstr>
      <vt:lpstr>2_Office 主题​​</vt:lpstr>
      <vt:lpstr>3_Office 主题​​</vt:lpstr>
      <vt:lpstr>Office Theme</vt:lpstr>
      <vt:lpstr>1_Office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27</cp:revision>
  <dcterms:created xsi:type="dcterms:W3CDTF">2023-01-03T12:11:42Z</dcterms:created>
  <dcterms:modified xsi:type="dcterms:W3CDTF">2023-04-11T05:42:09Z</dcterms:modified>
</cp:coreProperties>
</file>