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0" r:id="rId2"/>
    <p:sldId id="348" r:id="rId3"/>
    <p:sldId id="302" r:id="rId4"/>
    <p:sldId id="292" r:id="rId5"/>
    <p:sldId id="263" r:id="rId6"/>
    <p:sldId id="383" r:id="rId7"/>
    <p:sldId id="384" r:id="rId8"/>
    <p:sldId id="385" r:id="rId9"/>
    <p:sldId id="386" r:id="rId10"/>
    <p:sldId id="334" r:id="rId11"/>
    <p:sldId id="338" r:id="rId12"/>
    <p:sldId id="387" r:id="rId13"/>
    <p:sldId id="389" r:id="rId14"/>
    <p:sldId id="390" r:id="rId15"/>
    <p:sldId id="361" r:id="rId16"/>
    <p:sldId id="315" r:id="rId17"/>
    <p:sldId id="331" r:id="rId18"/>
    <p:sldId id="295" r:id="rId19"/>
    <p:sldId id="329" r:id="rId20"/>
    <p:sldId id="34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0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25"/>
    <p:restoredTop sz="94657"/>
  </p:normalViewPr>
  <p:slideViewPr>
    <p:cSldViewPr snapToGrid="0">
      <p:cViewPr varScale="1">
        <p:scale>
          <a:sx n="61" d="100"/>
          <a:sy n="61" d="100"/>
        </p:scale>
        <p:origin x="1032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vô</a:t>
            </a:r>
            <a:r>
              <a:rPr lang="en-US" dirty="0"/>
              <a:t> CD-48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6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script,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CD3-49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audio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39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tận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ts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chant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donuts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43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2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slow">
    <p:randomBar dir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FF3B26-D602-44CC-83E7-D7A6F4955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4C83-0843-44C2-958E-F38B60ADD49B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A0DAD7-74C2-418F-8341-2BC2E24D4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6573E-5789-4800-8FC9-E90FEF364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FB96-8D94-4DBB-85C6-FB0589037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6399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1.2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99938"/>
            <a:ext cx="12192000" cy="62581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8: Food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1.2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111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Phonics</a:t>
            </a:r>
          </a:p>
          <a:p>
            <a:pPr algn="ctr"/>
            <a:r>
              <a:rPr lang="en-US" sz="6600" i="1" dirty="0"/>
              <a:t>/</a:t>
            </a:r>
            <a:r>
              <a:rPr lang="en-US" sz="6600" i="1" dirty="0" err="1">
                <a:solidFill>
                  <a:srgbClr val="FF0000"/>
                </a:solidFill>
              </a:rPr>
              <a:t>ts</a:t>
            </a:r>
            <a:r>
              <a:rPr lang="en-US" sz="6600" i="1" dirty="0"/>
              <a:t>/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2540074301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D3-TRACK 48">
            <a:hlinkClick r:id="" action="ppaction://media"/>
            <a:extLst>
              <a:ext uri="{FF2B5EF4-FFF2-40B4-BE49-F238E27FC236}">
                <a16:creationId xmlns:a16="http://schemas.microsoft.com/office/drawing/2014/main" id="{2B89057C-1B28-921F-DF85-AB960B05B3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38802" y="1611364"/>
            <a:ext cx="487363" cy="4873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0394D5-9B6A-CC37-CFA5-EF7CE873A0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610" y="1291903"/>
            <a:ext cx="7072773" cy="21370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10383" y="2304661"/>
            <a:ext cx="2069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CD3 track 48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34696427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1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ar: 5 Points 4">
            <a:extLst>
              <a:ext uri="{FF2B5EF4-FFF2-40B4-BE49-F238E27FC236}">
                <a16:creationId xmlns:a16="http://schemas.microsoft.com/office/drawing/2014/main" id="{AE160330-C5C6-79B9-BFA3-B799C03D3558}"/>
              </a:ext>
            </a:extLst>
          </p:cNvPr>
          <p:cNvSpPr/>
          <p:nvPr/>
        </p:nvSpPr>
        <p:spPr>
          <a:xfrm>
            <a:off x="757084" y="3087329"/>
            <a:ext cx="1415845" cy="1248697"/>
          </a:xfrm>
          <a:prstGeom prst="star5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D3-TRACK 49">
            <a:hlinkClick r:id="" action="ppaction://media"/>
            <a:extLst>
              <a:ext uri="{FF2B5EF4-FFF2-40B4-BE49-F238E27FC236}">
                <a16:creationId xmlns:a16="http://schemas.microsoft.com/office/drawing/2014/main" id="{2E906850-05DD-5BC3-A5DF-B67FCC1218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05951" y="1599207"/>
            <a:ext cx="487363" cy="4873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722BA6-B61A-A251-406D-7CC341750A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880" y="502371"/>
            <a:ext cx="6632030" cy="21936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2780" y="5131836"/>
            <a:ext cx="2069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on the music note to hear the sound.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7675" y="940449"/>
            <a:ext cx="4311656" cy="491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958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04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A71950-3A53-9C6A-B8AA-4CB4EBF1F9E0}"/>
              </a:ext>
            </a:extLst>
          </p:cNvPr>
          <p:cNvSpPr txBox="1"/>
          <p:nvPr/>
        </p:nvSpPr>
        <p:spPr>
          <a:xfrm>
            <a:off x="2163096" y="1238865"/>
            <a:ext cx="8534400" cy="1323439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List the words with the same sound /</a:t>
            </a:r>
            <a:r>
              <a:rPr lang="en-US" sz="4000" dirty="0" err="1">
                <a:solidFill>
                  <a:srgbClr val="FF0000"/>
                </a:solidFill>
              </a:rPr>
              <a:t>ts</a:t>
            </a:r>
            <a:r>
              <a:rPr lang="en-US" sz="4000" dirty="0"/>
              <a:t>/. Practice saying them with a partner.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F0B4CC-EA49-EA95-426D-F659A7CE2355}"/>
              </a:ext>
            </a:extLst>
          </p:cNvPr>
          <p:cNvSpPr txBox="1"/>
          <p:nvPr/>
        </p:nvSpPr>
        <p:spPr>
          <a:xfrm>
            <a:off x="699895" y="2782529"/>
            <a:ext cx="1595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robots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BC7CE7-04BE-5A65-40BD-78FC9D32DB15}"/>
              </a:ext>
            </a:extLst>
          </p:cNvPr>
          <p:cNvSpPr txBox="1"/>
          <p:nvPr/>
        </p:nvSpPr>
        <p:spPr>
          <a:xfrm>
            <a:off x="788387" y="3618307"/>
            <a:ext cx="1506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shirts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F0B4CC-EA49-EA95-426D-F659A7CE2355}"/>
              </a:ext>
            </a:extLst>
          </p:cNvPr>
          <p:cNvSpPr txBox="1"/>
          <p:nvPr/>
        </p:nvSpPr>
        <p:spPr>
          <a:xfrm>
            <a:off x="3614156" y="2766975"/>
            <a:ext cx="2357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students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BC7CE7-04BE-5A65-40BD-78FC9D32DB15}"/>
              </a:ext>
            </a:extLst>
          </p:cNvPr>
          <p:cNvSpPr txBox="1"/>
          <p:nvPr/>
        </p:nvSpPr>
        <p:spPr>
          <a:xfrm>
            <a:off x="3702648" y="3602753"/>
            <a:ext cx="1506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cats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F0B4CC-EA49-EA95-426D-F659A7CE2355}"/>
              </a:ext>
            </a:extLst>
          </p:cNvPr>
          <p:cNvSpPr txBox="1"/>
          <p:nvPr/>
        </p:nvSpPr>
        <p:spPr>
          <a:xfrm>
            <a:off x="6061887" y="2751421"/>
            <a:ext cx="2357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aunts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BC7CE7-04BE-5A65-40BD-78FC9D32DB15}"/>
              </a:ext>
            </a:extLst>
          </p:cNvPr>
          <p:cNvSpPr txBox="1"/>
          <p:nvPr/>
        </p:nvSpPr>
        <p:spPr>
          <a:xfrm>
            <a:off x="6150379" y="3587199"/>
            <a:ext cx="1506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pants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F0B4CC-EA49-EA95-426D-F659A7CE2355}"/>
              </a:ext>
            </a:extLst>
          </p:cNvPr>
          <p:cNvSpPr txBox="1"/>
          <p:nvPr/>
        </p:nvSpPr>
        <p:spPr>
          <a:xfrm>
            <a:off x="8752214" y="2707878"/>
            <a:ext cx="2357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skirts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BC7CE7-04BE-5A65-40BD-78FC9D32DB15}"/>
              </a:ext>
            </a:extLst>
          </p:cNvPr>
          <p:cNvSpPr txBox="1"/>
          <p:nvPr/>
        </p:nvSpPr>
        <p:spPr>
          <a:xfrm>
            <a:off x="8840706" y="3543656"/>
            <a:ext cx="1777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jackets</a:t>
            </a:r>
          </a:p>
        </p:txBody>
      </p:sp>
    </p:spTree>
    <p:extLst>
      <p:ext uri="{BB962C8B-B14F-4D97-AF65-F5344CB8AC3E}">
        <p14:creationId xmlns:p14="http://schemas.microsoft.com/office/powerpoint/2010/main" val="2398906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C5140D2-C8EC-34FF-9437-DF395209FE3D}"/>
              </a:ext>
            </a:extLst>
          </p:cNvPr>
          <p:cNvSpPr/>
          <p:nvPr/>
        </p:nvSpPr>
        <p:spPr>
          <a:xfrm>
            <a:off x="324465" y="1179870"/>
            <a:ext cx="1927122" cy="140601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SCRIPTS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857DF7-3EEB-8C50-78D6-2B8779C39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455" y="467881"/>
            <a:ext cx="8019137" cy="5705924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910944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640614"/>
            <a:ext cx="4345781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apple, banana, donut, carrot, cupcake</a:t>
            </a:r>
          </a:p>
          <a:p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FF0000"/>
                </a:solidFill>
              </a:rPr>
              <a:t>Listen: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Listen to friends talking about food.</a:t>
            </a:r>
          </a:p>
          <a:p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0318" y="1818408"/>
            <a:ext cx="5892278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Phonics: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rgbClr val="0070C0"/>
                </a:solidFill>
              </a:rPr>
              <a:t>/</a:t>
            </a:r>
            <a:r>
              <a:rPr lang="en-US" sz="3600" dirty="0" err="1">
                <a:solidFill>
                  <a:srgbClr val="0070C0"/>
                </a:solidFill>
              </a:rPr>
              <a:t>ts</a:t>
            </a:r>
            <a:r>
              <a:rPr lang="en-US" sz="3600" dirty="0">
                <a:solidFill>
                  <a:srgbClr val="0070C0"/>
                </a:solidFill>
              </a:rPr>
              <a:t>/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There is…/There are…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4451" y="1646758"/>
            <a:ext cx="10725150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Review the vocabularies &amp; structures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79 WB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112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792963"/>
            <a:ext cx="3256378" cy="69668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046383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31845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0413" y="481487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19483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31475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….</a:t>
            </a:r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Phonics: </a:t>
            </a:r>
            <a:r>
              <a:rPr lang="en-US" sz="3600" dirty="0">
                <a:solidFill>
                  <a:srgbClr val="0070C0"/>
                </a:solidFill>
              </a:rPr>
              <a:t>Pronounce /</a:t>
            </a:r>
            <a:r>
              <a:rPr lang="en-US" sz="3600" dirty="0" err="1">
                <a:solidFill>
                  <a:srgbClr val="FF0000"/>
                </a:solidFill>
              </a:rPr>
              <a:t>ts</a:t>
            </a:r>
            <a:r>
              <a:rPr lang="en-US" sz="3600" dirty="0">
                <a:solidFill>
                  <a:srgbClr val="0070C0"/>
                </a:solidFill>
              </a:rPr>
              <a:t>/ correctly.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practice and use </a:t>
            </a:r>
            <a:r>
              <a:rPr lang="en-US" sz="3600" i="1" dirty="0">
                <a:solidFill>
                  <a:srgbClr val="00B050"/>
                </a:solidFill>
              </a:rPr>
              <a:t>apple, donut, banana, cupcake, carrot</a:t>
            </a:r>
            <a:endParaRPr lang="en-US" sz="3600" dirty="0">
              <a:solidFill>
                <a:srgbClr val="00B05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Review: </a:t>
            </a:r>
            <a:r>
              <a:rPr lang="en-US" sz="3600" i="1" dirty="0">
                <a:solidFill>
                  <a:srgbClr val="00B050"/>
                </a:solidFill>
              </a:rPr>
              <a:t>There is…/There are…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Listen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Listen to friends talking about food.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Practice</a:t>
            </a:r>
            <a:r>
              <a:rPr lang="en-US" sz="3600" i="1" dirty="0">
                <a:solidFill>
                  <a:srgbClr val="0070C0"/>
                </a:solidFill>
              </a:rPr>
              <a:t>: Practice the conversations with friends.</a:t>
            </a:r>
            <a:endParaRPr lang="en-US" sz="3600" dirty="0">
              <a:solidFill>
                <a:srgbClr val="0070C0"/>
              </a:solidFill>
            </a:endParaRPr>
          </a:p>
          <a:p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524000" y="43815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24000" y="57531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exagon 8"/>
          <p:cNvSpPr/>
          <p:nvPr/>
        </p:nvSpPr>
        <p:spPr>
          <a:xfrm>
            <a:off x="2438399" y="4152900"/>
            <a:ext cx="3411793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A. 6 donuts</a:t>
            </a:r>
          </a:p>
        </p:txBody>
      </p:sp>
      <p:sp>
        <p:nvSpPr>
          <p:cNvPr id="10" name="Hexagon 9"/>
          <p:cNvSpPr/>
          <p:nvPr/>
        </p:nvSpPr>
        <p:spPr>
          <a:xfrm>
            <a:off x="7162800" y="4114800"/>
            <a:ext cx="3180734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B. 6 carrots</a:t>
            </a:r>
          </a:p>
        </p:txBody>
      </p:sp>
      <p:sp>
        <p:nvSpPr>
          <p:cNvPr id="11" name="Hexagon 10"/>
          <p:cNvSpPr/>
          <p:nvPr/>
        </p:nvSpPr>
        <p:spPr>
          <a:xfrm>
            <a:off x="3567114" y="3124200"/>
            <a:ext cx="2909886" cy="788276"/>
          </a:xfrm>
          <a:prstGeom prst="hexagon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12" name="Hexagon 11"/>
          <p:cNvSpPr/>
          <p:nvPr/>
        </p:nvSpPr>
        <p:spPr>
          <a:xfrm>
            <a:off x="2438400" y="5486400"/>
            <a:ext cx="3411794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C. 6 cupcakes</a:t>
            </a:r>
          </a:p>
        </p:txBody>
      </p:sp>
      <p:sp>
        <p:nvSpPr>
          <p:cNvPr id="13" name="Hexagon 12"/>
          <p:cNvSpPr/>
          <p:nvPr/>
        </p:nvSpPr>
        <p:spPr>
          <a:xfrm>
            <a:off x="7162799" y="5448300"/>
            <a:ext cx="3180735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D. 6 apples</a:t>
            </a:r>
          </a:p>
        </p:txBody>
      </p:sp>
      <p:sp>
        <p:nvSpPr>
          <p:cNvPr id="14" name="Hexagon 13"/>
          <p:cNvSpPr/>
          <p:nvPr/>
        </p:nvSpPr>
        <p:spPr>
          <a:xfrm>
            <a:off x="2743200" y="1752600"/>
            <a:ext cx="6858000" cy="990600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1. There are __________</a:t>
            </a:r>
          </a:p>
        </p:txBody>
      </p:sp>
      <p:pic>
        <p:nvPicPr>
          <p:cNvPr id="6" name="Picture 5" descr="A red apple with a green stem&#10;&#10;Description automatically generated with medium confidence">
            <a:extLst>
              <a:ext uri="{FF2B5EF4-FFF2-40B4-BE49-F238E27FC236}">
                <a16:creationId xmlns:a16="http://schemas.microsoft.com/office/drawing/2014/main" id="{85943C0B-97B0-F1AE-9E14-07452A845E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4799" y="2960357"/>
            <a:ext cx="777307" cy="784928"/>
          </a:xfrm>
          <a:prstGeom prst="rect">
            <a:avLst/>
          </a:prstGeom>
        </p:spPr>
      </p:pic>
      <p:pic>
        <p:nvPicPr>
          <p:cNvPr id="18" name="Picture 17" descr="A red apple with a green stem&#10;&#10;Description automatically generated with medium confidence">
            <a:extLst>
              <a:ext uri="{FF2B5EF4-FFF2-40B4-BE49-F238E27FC236}">
                <a16:creationId xmlns:a16="http://schemas.microsoft.com/office/drawing/2014/main" id="{AF11F79D-BCC0-D9AD-E8B7-A58A5C3281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843" y="2969596"/>
            <a:ext cx="777307" cy="784928"/>
          </a:xfrm>
          <a:prstGeom prst="rect">
            <a:avLst/>
          </a:prstGeom>
        </p:spPr>
      </p:pic>
      <p:pic>
        <p:nvPicPr>
          <p:cNvPr id="19" name="Picture 18" descr="A red apple with a green stem&#10;&#10;Description automatically generated with medium confidence">
            <a:extLst>
              <a:ext uri="{FF2B5EF4-FFF2-40B4-BE49-F238E27FC236}">
                <a16:creationId xmlns:a16="http://schemas.microsoft.com/office/drawing/2014/main" id="{B89C04CD-E037-5E38-DE26-2F5CE91830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4887" y="3017274"/>
            <a:ext cx="777307" cy="784928"/>
          </a:xfrm>
          <a:prstGeom prst="rect">
            <a:avLst/>
          </a:prstGeom>
        </p:spPr>
      </p:pic>
      <p:pic>
        <p:nvPicPr>
          <p:cNvPr id="20" name="Picture 19" descr="A red apple with a green stem&#10;&#10;Description automatically generated with medium confidence">
            <a:extLst>
              <a:ext uri="{FF2B5EF4-FFF2-40B4-BE49-F238E27FC236}">
                <a16:creationId xmlns:a16="http://schemas.microsoft.com/office/drawing/2014/main" id="{86004067-83BC-7F88-6372-29AB85BFF6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4963" y="2960357"/>
            <a:ext cx="777307" cy="784928"/>
          </a:xfrm>
          <a:prstGeom prst="rect">
            <a:avLst/>
          </a:prstGeom>
        </p:spPr>
      </p:pic>
      <p:pic>
        <p:nvPicPr>
          <p:cNvPr id="21" name="Picture 20" descr="A red apple with a green stem&#10;&#10;Description automatically generated with medium confidence">
            <a:extLst>
              <a:ext uri="{FF2B5EF4-FFF2-40B4-BE49-F238E27FC236}">
                <a16:creationId xmlns:a16="http://schemas.microsoft.com/office/drawing/2014/main" id="{AFE7CE58-5925-5C57-5C2C-D17D8F95C9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5732" y="2957899"/>
            <a:ext cx="777307" cy="784928"/>
          </a:xfrm>
          <a:prstGeom prst="rect">
            <a:avLst/>
          </a:prstGeom>
        </p:spPr>
      </p:pic>
      <p:pic>
        <p:nvPicPr>
          <p:cNvPr id="22" name="Picture 21" descr="A red apple with a green stem&#10;&#10;Description automatically generated with medium confidence">
            <a:extLst>
              <a:ext uri="{FF2B5EF4-FFF2-40B4-BE49-F238E27FC236}">
                <a16:creationId xmlns:a16="http://schemas.microsoft.com/office/drawing/2014/main" id="{62D240F9-91D8-26D7-90B9-D71203DAC2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6502" y="2957899"/>
            <a:ext cx="777307" cy="7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499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524000" y="43815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24000" y="57531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exagon 8"/>
          <p:cNvSpPr/>
          <p:nvPr/>
        </p:nvSpPr>
        <p:spPr>
          <a:xfrm>
            <a:off x="2438400" y="4152900"/>
            <a:ext cx="30480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A. 2 donuts</a:t>
            </a:r>
          </a:p>
        </p:txBody>
      </p:sp>
      <p:sp>
        <p:nvSpPr>
          <p:cNvPr id="10" name="Hexagon 9"/>
          <p:cNvSpPr/>
          <p:nvPr/>
        </p:nvSpPr>
        <p:spPr>
          <a:xfrm>
            <a:off x="6884512" y="5511348"/>
            <a:ext cx="3180734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D. 2 bananas</a:t>
            </a:r>
          </a:p>
        </p:txBody>
      </p:sp>
      <p:sp>
        <p:nvSpPr>
          <p:cNvPr id="11" name="Hexagon 10"/>
          <p:cNvSpPr/>
          <p:nvPr/>
        </p:nvSpPr>
        <p:spPr>
          <a:xfrm>
            <a:off x="3567114" y="3124200"/>
            <a:ext cx="2909886" cy="788276"/>
          </a:xfrm>
          <a:prstGeom prst="hexagon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B</a:t>
            </a:r>
          </a:p>
        </p:txBody>
      </p:sp>
      <p:sp>
        <p:nvSpPr>
          <p:cNvPr id="12" name="Hexagon 11"/>
          <p:cNvSpPr/>
          <p:nvPr/>
        </p:nvSpPr>
        <p:spPr>
          <a:xfrm>
            <a:off x="2438400" y="5486400"/>
            <a:ext cx="295951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C. 2 apples</a:t>
            </a:r>
          </a:p>
        </p:txBody>
      </p:sp>
      <p:sp>
        <p:nvSpPr>
          <p:cNvPr id="13" name="Hexagon 12"/>
          <p:cNvSpPr/>
          <p:nvPr/>
        </p:nvSpPr>
        <p:spPr>
          <a:xfrm>
            <a:off x="6884512" y="4088677"/>
            <a:ext cx="3180735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B. 2 carrots</a:t>
            </a:r>
          </a:p>
        </p:txBody>
      </p:sp>
      <p:sp>
        <p:nvSpPr>
          <p:cNvPr id="14" name="Hexagon 13"/>
          <p:cNvSpPr/>
          <p:nvPr/>
        </p:nvSpPr>
        <p:spPr>
          <a:xfrm>
            <a:off x="2667001" y="1408388"/>
            <a:ext cx="6858000" cy="990600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1. There are __________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73D084C-22E5-6093-9B59-A3D7E31AA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390" y="2719997"/>
            <a:ext cx="1728126" cy="145610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CA197F1-B248-D646-EA07-E17169700D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8800" y="2732902"/>
            <a:ext cx="1728126" cy="145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588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524000" y="43815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24000" y="57531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exagon 8"/>
          <p:cNvSpPr/>
          <p:nvPr/>
        </p:nvSpPr>
        <p:spPr>
          <a:xfrm>
            <a:off x="2438400" y="4152900"/>
            <a:ext cx="3403894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A. a cupcake</a:t>
            </a:r>
          </a:p>
        </p:txBody>
      </p:sp>
      <p:sp>
        <p:nvSpPr>
          <p:cNvPr id="10" name="Hexagon 9"/>
          <p:cNvSpPr/>
          <p:nvPr/>
        </p:nvSpPr>
        <p:spPr>
          <a:xfrm>
            <a:off x="6884512" y="5511348"/>
            <a:ext cx="3180734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D. an apple</a:t>
            </a:r>
          </a:p>
        </p:txBody>
      </p:sp>
      <p:sp>
        <p:nvSpPr>
          <p:cNvPr id="11" name="Hexagon 10"/>
          <p:cNvSpPr/>
          <p:nvPr/>
        </p:nvSpPr>
        <p:spPr>
          <a:xfrm>
            <a:off x="3567114" y="3124200"/>
            <a:ext cx="2909886" cy="788276"/>
          </a:xfrm>
          <a:prstGeom prst="hexagon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12" name="Hexagon 11"/>
          <p:cNvSpPr/>
          <p:nvPr/>
        </p:nvSpPr>
        <p:spPr>
          <a:xfrm>
            <a:off x="6884512" y="4066516"/>
            <a:ext cx="295951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B. a banana</a:t>
            </a:r>
          </a:p>
        </p:txBody>
      </p:sp>
      <p:sp>
        <p:nvSpPr>
          <p:cNvPr id="13" name="Hexagon 12"/>
          <p:cNvSpPr/>
          <p:nvPr/>
        </p:nvSpPr>
        <p:spPr>
          <a:xfrm>
            <a:off x="2340077" y="5484310"/>
            <a:ext cx="3180735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C. a donut</a:t>
            </a:r>
          </a:p>
        </p:txBody>
      </p:sp>
      <p:sp>
        <p:nvSpPr>
          <p:cNvPr id="14" name="Hexagon 13"/>
          <p:cNvSpPr/>
          <p:nvPr/>
        </p:nvSpPr>
        <p:spPr>
          <a:xfrm>
            <a:off x="2743200" y="1752600"/>
            <a:ext cx="6858000" cy="990600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1. There is __________</a:t>
            </a:r>
          </a:p>
        </p:txBody>
      </p:sp>
      <p:pic>
        <p:nvPicPr>
          <p:cNvPr id="6" name="Picture 5" descr="A cake with a face on it&#10;&#10;Description automatically generated with low confidence">
            <a:extLst>
              <a:ext uri="{FF2B5EF4-FFF2-40B4-BE49-F238E27FC236}">
                <a16:creationId xmlns:a16="http://schemas.microsoft.com/office/drawing/2014/main" id="{A90C9B7B-2C1F-3F91-E7B6-95D1663DA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4325" y="2354430"/>
            <a:ext cx="2243140" cy="199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742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524000" y="43815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24000" y="57531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exagon 8"/>
          <p:cNvSpPr/>
          <p:nvPr/>
        </p:nvSpPr>
        <p:spPr>
          <a:xfrm>
            <a:off x="1740309" y="4152900"/>
            <a:ext cx="4630993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A. three cupcakes</a:t>
            </a:r>
          </a:p>
        </p:txBody>
      </p:sp>
      <p:sp>
        <p:nvSpPr>
          <p:cNvPr id="10" name="Hexagon 9"/>
          <p:cNvSpPr/>
          <p:nvPr/>
        </p:nvSpPr>
        <p:spPr>
          <a:xfrm>
            <a:off x="6884512" y="5511348"/>
            <a:ext cx="4235772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D. three carrots</a:t>
            </a:r>
          </a:p>
        </p:txBody>
      </p:sp>
      <p:sp>
        <p:nvSpPr>
          <p:cNvPr id="11" name="Hexagon 10"/>
          <p:cNvSpPr/>
          <p:nvPr/>
        </p:nvSpPr>
        <p:spPr>
          <a:xfrm>
            <a:off x="3567114" y="3124200"/>
            <a:ext cx="2909886" cy="788276"/>
          </a:xfrm>
          <a:prstGeom prst="hexagon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12" name="Hexagon 11"/>
          <p:cNvSpPr/>
          <p:nvPr/>
        </p:nvSpPr>
        <p:spPr>
          <a:xfrm>
            <a:off x="6884512" y="4066516"/>
            <a:ext cx="4147282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B. three donuts</a:t>
            </a:r>
          </a:p>
        </p:txBody>
      </p:sp>
      <p:sp>
        <p:nvSpPr>
          <p:cNvPr id="13" name="Hexagon 12"/>
          <p:cNvSpPr/>
          <p:nvPr/>
        </p:nvSpPr>
        <p:spPr>
          <a:xfrm>
            <a:off x="1976284" y="5484310"/>
            <a:ext cx="4395019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C. three bananas</a:t>
            </a:r>
          </a:p>
        </p:txBody>
      </p:sp>
      <p:sp>
        <p:nvSpPr>
          <p:cNvPr id="14" name="Hexagon 13"/>
          <p:cNvSpPr/>
          <p:nvPr/>
        </p:nvSpPr>
        <p:spPr>
          <a:xfrm>
            <a:off x="2091812" y="1222168"/>
            <a:ext cx="6858000" cy="990600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1. There are __________</a:t>
            </a:r>
          </a:p>
        </p:txBody>
      </p:sp>
      <p:pic>
        <p:nvPicPr>
          <p:cNvPr id="15" name="Picture 14" descr="A picture containing tool&#10;&#10;Description automatically generated">
            <a:extLst>
              <a:ext uri="{FF2B5EF4-FFF2-40B4-BE49-F238E27FC236}">
                <a16:creationId xmlns:a16="http://schemas.microsoft.com/office/drawing/2014/main" id="{502DB29C-50F6-EE34-8436-99BA9DA745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8893" y="2509379"/>
            <a:ext cx="1805996" cy="1307197"/>
          </a:xfrm>
          <a:prstGeom prst="rect">
            <a:avLst/>
          </a:prstGeom>
        </p:spPr>
      </p:pic>
      <p:pic>
        <p:nvPicPr>
          <p:cNvPr id="16" name="Picture 15" descr="A picture containing tool&#10;&#10;Description automatically generated">
            <a:extLst>
              <a:ext uri="{FF2B5EF4-FFF2-40B4-BE49-F238E27FC236}">
                <a16:creationId xmlns:a16="http://schemas.microsoft.com/office/drawing/2014/main" id="{D7728AF7-ECB5-CEC3-52AE-21D063C95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8283" y="2480443"/>
            <a:ext cx="1805996" cy="1307197"/>
          </a:xfrm>
          <a:prstGeom prst="rect">
            <a:avLst/>
          </a:prstGeom>
        </p:spPr>
      </p:pic>
      <p:pic>
        <p:nvPicPr>
          <p:cNvPr id="17" name="Picture 16" descr="A picture containing tool&#10;&#10;Description automatically generated">
            <a:extLst>
              <a:ext uri="{FF2B5EF4-FFF2-40B4-BE49-F238E27FC236}">
                <a16:creationId xmlns:a16="http://schemas.microsoft.com/office/drawing/2014/main" id="{83CFBB72-39A8-0491-B90A-376BC77FD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6004" y="2626266"/>
            <a:ext cx="1805996" cy="13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40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524000" y="43815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24000" y="57531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exagon 8"/>
          <p:cNvSpPr/>
          <p:nvPr/>
        </p:nvSpPr>
        <p:spPr>
          <a:xfrm>
            <a:off x="2438399" y="4152900"/>
            <a:ext cx="41148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A. two donuts</a:t>
            </a:r>
          </a:p>
        </p:txBody>
      </p:sp>
      <p:sp>
        <p:nvSpPr>
          <p:cNvPr id="10" name="Hexagon 9"/>
          <p:cNvSpPr/>
          <p:nvPr/>
        </p:nvSpPr>
        <p:spPr>
          <a:xfrm>
            <a:off x="7162800" y="4114800"/>
            <a:ext cx="41148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B. two carrots</a:t>
            </a:r>
          </a:p>
        </p:txBody>
      </p:sp>
      <p:sp>
        <p:nvSpPr>
          <p:cNvPr id="11" name="Hexagon 10"/>
          <p:cNvSpPr/>
          <p:nvPr/>
        </p:nvSpPr>
        <p:spPr>
          <a:xfrm>
            <a:off x="3567114" y="3124200"/>
            <a:ext cx="2909886" cy="788276"/>
          </a:xfrm>
          <a:prstGeom prst="hexagon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12" name="Hexagon 11"/>
          <p:cNvSpPr/>
          <p:nvPr/>
        </p:nvSpPr>
        <p:spPr>
          <a:xfrm>
            <a:off x="2438399" y="5486400"/>
            <a:ext cx="4114799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C. two apples</a:t>
            </a:r>
          </a:p>
        </p:txBody>
      </p:sp>
      <p:sp>
        <p:nvSpPr>
          <p:cNvPr id="13" name="Hexagon 12"/>
          <p:cNvSpPr/>
          <p:nvPr/>
        </p:nvSpPr>
        <p:spPr>
          <a:xfrm>
            <a:off x="7162799" y="5448300"/>
            <a:ext cx="4419601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D. two cupcakes</a:t>
            </a:r>
          </a:p>
        </p:txBody>
      </p:sp>
      <p:sp>
        <p:nvSpPr>
          <p:cNvPr id="14" name="Hexagon 13"/>
          <p:cNvSpPr/>
          <p:nvPr/>
        </p:nvSpPr>
        <p:spPr>
          <a:xfrm>
            <a:off x="2438399" y="1266807"/>
            <a:ext cx="6858000" cy="990600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1. There are __________</a:t>
            </a:r>
          </a:p>
        </p:txBody>
      </p:sp>
      <p:pic>
        <p:nvPicPr>
          <p:cNvPr id="15" name="Picture 14" descr="A picture containing dessert, gear&#10;&#10;Description automatically generated">
            <a:extLst>
              <a:ext uri="{FF2B5EF4-FFF2-40B4-BE49-F238E27FC236}">
                <a16:creationId xmlns:a16="http://schemas.microsoft.com/office/drawing/2014/main" id="{56A7E7FA-6A8D-72A7-5EC1-C984C53CD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394" y="2032311"/>
            <a:ext cx="2022989" cy="2082489"/>
          </a:xfrm>
          <a:prstGeom prst="rect">
            <a:avLst/>
          </a:prstGeom>
        </p:spPr>
      </p:pic>
      <p:pic>
        <p:nvPicPr>
          <p:cNvPr id="23" name="Picture 22" descr="A picture containing dessert, gear&#10;&#10;Description automatically generated">
            <a:extLst>
              <a:ext uri="{FF2B5EF4-FFF2-40B4-BE49-F238E27FC236}">
                <a16:creationId xmlns:a16="http://schemas.microsoft.com/office/drawing/2014/main" id="{E2C108BA-D92D-953A-093A-83360B6EE3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5007" y="2032311"/>
            <a:ext cx="2022989" cy="208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34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6935</TotalTime>
  <Words>372</Words>
  <Application>Microsoft Office PowerPoint</Application>
  <PresentationFormat>Widescreen</PresentationFormat>
  <Paragraphs>87</Paragraphs>
  <Slides>20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Aharoni</vt:lpstr>
      <vt:lpstr>Arial</vt:lpstr>
      <vt:lpstr>Calibri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140</cp:revision>
  <dcterms:created xsi:type="dcterms:W3CDTF">2020-12-08T03:17:05Z</dcterms:created>
  <dcterms:modified xsi:type="dcterms:W3CDTF">2023-04-20T15:02:40Z</dcterms:modified>
</cp:coreProperties>
</file>