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303" r:id="rId2"/>
    <p:sldId id="310" r:id="rId3"/>
    <p:sldId id="312" r:id="rId4"/>
    <p:sldId id="257" r:id="rId5"/>
    <p:sldId id="263" r:id="rId6"/>
    <p:sldId id="258" r:id="rId7"/>
    <p:sldId id="259" r:id="rId8"/>
    <p:sldId id="260" r:id="rId9"/>
    <p:sldId id="261" r:id="rId10"/>
    <p:sldId id="262" r:id="rId11"/>
    <p:sldId id="304" r:id="rId12"/>
    <p:sldId id="305" r:id="rId13"/>
    <p:sldId id="306" r:id="rId14"/>
    <p:sldId id="307" r:id="rId15"/>
    <p:sldId id="308" r:id="rId16"/>
    <p:sldId id="309" r:id="rId17"/>
    <p:sldId id="311" r:id="rId18"/>
  </p:sldIdLst>
  <p:sldSz cx="12161838" cy="6858000"/>
  <p:notesSz cx="6858000" cy="9144000"/>
  <p:embeddedFontLst>
    <p:embeddedFont>
      <p:font typeface="FS Core Magic Rough" panose="02060703030302020204" pitchFamily="18" charset="0"/>
      <p:regular r:id="rId20"/>
    </p:embeddedFont>
    <p:embeddedFont>
      <p:font typeface="Montserrat" panose="02000505000000020004" pitchFamily="2" charset="0"/>
      <p:regular r:id="rId21"/>
      <p:bold r:id="rId22"/>
      <p:italic r:id="rId23"/>
      <p:boldItalic r:id="rId24"/>
    </p:embeddedFont>
    <p:embeddedFont>
      <p:font typeface="Montserrat ExtraBold" panose="00000900000000000000" pitchFamily="2" charset="0"/>
      <p:bold r:id="rId25"/>
      <p:boldItalic r:id="rId26"/>
    </p:embeddedFont>
    <p:embeddedFont>
      <p:font typeface="Montserrat Medium" panose="00000600000000000000" pitchFamily="2" charset="0"/>
      <p:regular r:id="rId27"/>
      <p:bold r:id="rId28"/>
      <p:italic r:id="rId29"/>
      <p:boldItalic r:id="rId30"/>
    </p:embeddedFont>
    <p:embeddedFont>
      <p:font typeface="Patrick Hand SC" panose="00000500000000000000" pitchFamily="2" charset="0"/>
      <p:regular r:id="rId31"/>
    </p:embeddedFont>
    <p:embeddedFont>
      <p:font typeface="Roboto" panose="02000000000000000000" pitchFamily="2" charset="0"/>
      <p:regular r:id="rId32"/>
      <p:bold r:id="rId33"/>
      <p:italic r:id="rId34"/>
      <p:boldItalic r:id="rId35"/>
    </p:embeddedFont>
    <p:embeddedFont>
      <p:font typeface="Signika"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8FF113-7505-43D8-80D5-405062F89E8A}">
  <a:tblStyle styleId="{488FF113-7505-43D8-80D5-405062F89E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8398" autoAdjust="0"/>
  </p:normalViewPr>
  <p:slideViewPr>
    <p:cSldViewPr snapToGrid="0">
      <p:cViewPr varScale="1">
        <p:scale>
          <a:sx n="64" d="100"/>
          <a:sy n="64"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167668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124408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302802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181998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146239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endParaRPr lang="en-US"/>
          </a:p>
        </p:txBody>
      </p:sp>
    </p:spTree>
    <p:extLst>
      <p:ext uri="{BB962C8B-B14F-4D97-AF65-F5344CB8AC3E}">
        <p14:creationId xmlns:p14="http://schemas.microsoft.com/office/powerpoint/2010/main" val="372393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p:txBody>
      </p:sp>
    </p:spTree>
    <p:extLst>
      <p:ext uri="{BB962C8B-B14F-4D97-AF65-F5344CB8AC3E}">
        <p14:creationId xmlns:p14="http://schemas.microsoft.com/office/powerpoint/2010/main" val="193919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CHỌN RỒI GV CLICK VÀO SỐ NGẪU NHIÊN ĐỂ TỚI BÀI ĐỌC</a:t>
            </a:r>
          </a:p>
          <a:p>
            <a:r>
              <a:rPr lang="en-US"/>
              <a:t>TẠI SLIDE ĐỌC, CLICK VÀO Ô Ở GÓC ĐỂ QUAY VỀ</a:t>
            </a:r>
          </a:p>
          <a:p>
            <a:r>
              <a:rPr lang="en-US"/>
              <a:t>ĐỌC XONG, GV CLICK VÀO “NỘI DUNG TIẾP THEO” ĐỂ TỚI MỤC 2</a:t>
            </a:r>
          </a:p>
        </p:txBody>
      </p:sp>
    </p:spTree>
    <p:extLst>
      <p:ext uri="{BB962C8B-B14F-4D97-AF65-F5344CB8AC3E}">
        <p14:creationId xmlns:p14="http://schemas.microsoft.com/office/powerpoint/2010/main" val="82291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SỐ Ở GÓC ĐỂ QUAY VỀ</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b03e91b5f1_0_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bf9762155_0_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aeff95045a_0_1405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aeff95045a_0_14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TV1+2+3: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543" y="-108067"/>
            <a:ext cx="12493409" cy="7074112"/>
            <a:chOff x="-56357" y="-49562"/>
            <a:chExt cx="9393295" cy="5305584"/>
          </a:xfrm>
        </p:grpSpPr>
        <p:sp>
          <p:nvSpPr>
            <p:cNvPr id="10" name="Google Shape;10;p2"/>
            <p:cNvSpPr/>
            <p:nvPr/>
          </p:nvSpPr>
          <p:spPr>
            <a:xfrm>
              <a:off x="-56349" y="-49550"/>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3613363" y="337454"/>
              <a:ext cx="5723576" cy="49185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56357" y="-49562"/>
              <a:ext cx="3919586" cy="3264482"/>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 name="Google Shape;13;p2"/>
          <p:cNvSpPr txBox="1">
            <a:spLocks noGrp="1"/>
          </p:cNvSpPr>
          <p:nvPr>
            <p:ph type="title"/>
          </p:nvPr>
        </p:nvSpPr>
        <p:spPr>
          <a:xfrm>
            <a:off x="3586339" y="2431300"/>
            <a:ext cx="5674327" cy="1784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4921">
                <a:solidFill>
                  <a:schemeClr val="accent2"/>
                </a:solidFill>
                <a:latin typeface="Montserrat ExtraBold"/>
                <a:ea typeface="Montserrat ExtraBold"/>
                <a:cs typeface="Montserrat ExtraBold"/>
                <a:sym typeface="Montserrat ExtraBold"/>
              </a:defRPr>
            </a:lvl1pPr>
            <a:lvl2pPr lvl="1">
              <a:spcBef>
                <a:spcPts val="0"/>
              </a:spcBef>
              <a:spcAft>
                <a:spcPts val="0"/>
              </a:spcAft>
              <a:buSzPts val="2600"/>
              <a:buNone/>
              <a:defRPr>
                <a:latin typeface="Roboto"/>
                <a:ea typeface="Roboto"/>
                <a:cs typeface="Roboto"/>
                <a:sym typeface="Roboto"/>
              </a:defRPr>
            </a:lvl2pPr>
            <a:lvl3pPr lvl="2">
              <a:spcBef>
                <a:spcPts val="0"/>
              </a:spcBef>
              <a:spcAft>
                <a:spcPts val="0"/>
              </a:spcAft>
              <a:buSzPts val="2600"/>
              <a:buNone/>
              <a:defRPr>
                <a:latin typeface="Roboto"/>
                <a:ea typeface="Roboto"/>
                <a:cs typeface="Roboto"/>
                <a:sym typeface="Roboto"/>
              </a:defRPr>
            </a:lvl3pPr>
            <a:lvl4pPr lvl="3">
              <a:spcBef>
                <a:spcPts val="0"/>
              </a:spcBef>
              <a:spcAft>
                <a:spcPts val="0"/>
              </a:spcAft>
              <a:buSzPts val="2600"/>
              <a:buNone/>
              <a:defRPr>
                <a:latin typeface="Roboto"/>
                <a:ea typeface="Roboto"/>
                <a:cs typeface="Roboto"/>
                <a:sym typeface="Roboto"/>
              </a:defRPr>
            </a:lvl4pPr>
            <a:lvl5pPr lvl="4">
              <a:spcBef>
                <a:spcPts val="0"/>
              </a:spcBef>
              <a:spcAft>
                <a:spcPts val="0"/>
              </a:spcAft>
              <a:buSzPts val="2600"/>
              <a:buNone/>
              <a:defRPr>
                <a:latin typeface="Roboto"/>
                <a:ea typeface="Roboto"/>
                <a:cs typeface="Roboto"/>
                <a:sym typeface="Roboto"/>
              </a:defRPr>
            </a:lvl5pPr>
            <a:lvl6pPr lvl="5">
              <a:spcBef>
                <a:spcPts val="0"/>
              </a:spcBef>
              <a:spcAft>
                <a:spcPts val="0"/>
              </a:spcAft>
              <a:buSzPts val="2600"/>
              <a:buNone/>
              <a:defRPr>
                <a:latin typeface="Roboto"/>
                <a:ea typeface="Roboto"/>
                <a:cs typeface="Roboto"/>
                <a:sym typeface="Roboto"/>
              </a:defRPr>
            </a:lvl6pPr>
            <a:lvl7pPr lvl="6">
              <a:spcBef>
                <a:spcPts val="0"/>
              </a:spcBef>
              <a:spcAft>
                <a:spcPts val="0"/>
              </a:spcAft>
              <a:buSzPts val="2600"/>
              <a:buNone/>
              <a:defRPr>
                <a:latin typeface="Roboto"/>
                <a:ea typeface="Roboto"/>
                <a:cs typeface="Roboto"/>
                <a:sym typeface="Roboto"/>
              </a:defRPr>
            </a:lvl7pPr>
            <a:lvl8pPr lvl="7">
              <a:spcBef>
                <a:spcPts val="0"/>
              </a:spcBef>
              <a:spcAft>
                <a:spcPts val="0"/>
              </a:spcAft>
              <a:buSzPts val="2600"/>
              <a:buNone/>
              <a:defRPr>
                <a:latin typeface="Roboto"/>
                <a:ea typeface="Roboto"/>
                <a:cs typeface="Roboto"/>
                <a:sym typeface="Roboto"/>
              </a:defRPr>
            </a:lvl8pPr>
            <a:lvl9pPr lvl="8">
              <a:spcBef>
                <a:spcPts val="0"/>
              </a:spcBef>
              <a:spcAft>
                <a:spcPts val="0"/>
              </a:spcAft>
              <a:buSzPts val="2600"/>
              <a:buNone/>
              <a:defRPr>
                <a:latin typeface="Roboto"/>
                <a:ea typeface="Roboto"/>
                <a:cs typeface="Roboto"/>
                <a:sym typeface="Roboto"/>
              </a:defRPr>
            </a:lvl9pPr>
          </a:lstStyle>
          <a:p>
            <a:endParaRPr/>
          </a:p>
        </p:txBody>
      </p:sp>
      <p:sp>
        <p:nvSpPr>
          <p:cNvPr id="14" name="Google Shape;14;p2"/>
          <p:cNvSpPr txBox="1">
            <a:spLocks noGrp="1"/>
          </p:cNvSpPr>
          <p:nvPr>
            <p:ph type="subTitle" idx="1"/>
          </p:nvPr>
        </p:nvSpPr>
        <p:spPr>
          <a:xfrm>
            <a:off x="3878033" y="4151717"/>
            <a:ext cx="5026334"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862">
                <a:solidFill>
                  <a:schemeClr val="lt2"/>
                </a:solidFill>
                <a:latin typeface="Montserrat Medium"/>
                <a:ea typeface="Montserrat Medium"/>
                <a:cs typeface="Montserrat Medium"/>
                <a:sym typeface="Montserrat Medium"/>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3"/>
          <p:cNvSpPr/>
          <p:nvPr/>
        </p:nvSpPr>
        <p:spPr>
          <a:xfrm>
            <a:off x="5813353" y="1719365"/>
            <a:ext cx="6546044" cy="52532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3"/>
          <p:cNvSpPr/>
          <p:nvPr/>
        </p:nvSpPr>
        <p:spPr>
          <a:xfrm>
            <a:off x="-86550"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3"/>
          <p:cNvSpPr txBox="1">
            <a:spLocks noGrp="1"/>
          </p:cNvSpPr>
          <p:nvPr>
            <p:ph type="title"/>
          </p:nvPr>
        </p:nvSpPr>
        <p:spPr>
          <a:xfrm>
            <a:off x="2868686" y="3766467"/>
            <a:ext cx="6424467" cy="8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5586">
                <a:solidFill>
                  <a:schemeClr val="lt1"/>
                </a:solidFill>
              </a:defRPr>
            </a:lvl2pPr>
            <a:lvl3pPr lvl="2" rtl="0">
              <a:spcBef>
                <a:spcPts val="0"/>
              </a:spcBef>
              <a:spcAft>
                <a:spcPts val="0"/>
              </a:spcAft>
              <a:buClr>
                <a:schemeClr val="lt1"/>
              </a:buClr>
              <a:buSzPts val="4200"/>
              <a:buNone/>
              <a:defRPr sz="5586">
                <a:solidFill>
                  <a:schemeClr val="lt1"/>
                </a:solidFill>
              </a:defRPr>
            </a:lvl3pPr>
            <a:lvl4pPr lvl="3" rtl="0">
              <a:spcBef>
                <a:spcPts val="0"/>
              </a:spcBef>
              <a:spcAft>
                <a:spcPts val="0"/>
              </a:spcAft>
              <a:buClr>
                <a:schemeClr val="lt1"/>
              </a:buClr>
              <a:buSzPts val="4200"/>
              <a:buNone/>
              <a:defRPr sz="5586">
                <a:solidFill>
                  <a:schemeClr val="lt1"/>
                </a:solidFill>
              </a:defRPr>
            </a:lvl4pPr>
            <a:lvl5pPr lvl="4" rtl="0">
              <a:spcBef>
                <a:spcPts val="0"/>
              </a:spcBef>
              <a:spcAft>
                <a:spcPts val="0"/>
              </a:spcAft>
              <a:buClr>
                <a:schemeClr val="lt1"/>
              </a:buClr>
              <a:buSzPts val="4200"/>
              <a:buNone/>
              <a:defRPr sz="5586">
                <a:solidFill>
                  <a:schemeClr val="lt1"/>
                </a:solidFill>
              </a:defRPr>
            </a:lvl5pPr>
            <a:lvl6pPr lvl="5" rtl="0">
              <a:spcBef>
                <a:spcPts val="0"/>
              </a:spcBef>
              <a:spcAft>
                <a:spcPts val="0"/>
              </a:spcAft>
              <a:buClr>
                <a:schemeClr val="lt1"/>
              </a:buClr>
              <a:buSzPts val="4200"/>
              <a:buNone/>
              <a:defRPr sz="5586">
                <a:solidFill>
                  <a:schemeClr val="lt1"/>
                </a:solidFill>
              </a:defRPr>
            </a:lvl6pPr>
            <a:lvl7pPr lvl="6" rtl="0">
              <a:spcBef>
                <a:spcPts val="0"/>
              </a:spcBef>
              <a:spcAft>
                <a:spcPts val="0"/>
              </a:spcAft>
              <a:buClr>
                <a:schemeClr val="lt1"/>
              </a:buClr>
              <a:buSzPts val="4200"/>
              <a:buNone/>
              <a:defRPr sz="5586">
                <a:solidFill>
                  <a:schemeClr val="lt1"/>
                </a:solidFill>
              </a:defRPr>
            </a:lvl7pPr>
            <a:lvl8pPr lvl="7" rtl="0">
              <a:spcBef>
                <a:spcPts val="0"/>
              </a:spcBef>
              <a:spcAft>
                <a:spcPts val="0"/>
              </a:spcAft>
              <a:buClr>
                <a:schemeClr val="lt1"/>
              </a:buClr>
              <a:buSzPts val="4200"/>
              <a:buNone/>
              <a:defRPr sz="5586">
                <a:solidFill>
                  <a:schemeClr val="lt1"/>
                </a:solidFill>
              </a:defRPr>
            </a:lvl8pPr>
            <a:lvl9pPr lvl="8" rtl="0">
              <a:spcBef>
                <a:spcPts val="0"/>
              </a:spcBef>
              <a:spcAft>
                <a:spcPts val="0"/>
              </a:spcAft>
              <a:buClr>
                <a:schemeClr val="lt1"/>
              </a:buClr>
              <a:buSzPts val="4200"/>
              <a:buNone/>
              <a:defRPr sz="5586">
                <a:solidFill>
                  <a:schemeClr val="lt1"/>
                </a:solidFill>
              </a:defRPr>
            </a:lvl9pPr>
          </a:lstStyle>
          <a:p>
            <a:endParaRPr/>
          </a:p>
        </p:txBody>
      </p:sp>
      <p:sp>
        <p:nvSpPr>
          <p:cNvPr id="20" name="Google Shape;20;p3"/>
          <p:cNvSpPr txBox="1">
            <a:spLocks noGrp="1"/>
          </p:cNvSpPr>
          <p:nvPr>
            <p:ph type="subTitle" idx="1"/>
          </p:nvPr>
        </p:nvSpPr>
        <p:spPr>
          <a:xfrm>
            <a:off x="4310310" y="4658867"/>
            <a:ext cx="3541218"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862">
                <a:solidFill>
                  <a:schemeClr val="lt1"/>
                </a:solidFill>
                <a:latin typeface="Roboto"/>
                <a:ea typeface="Roboto"/>
                <a:cs typeface="Roboto"/>
                <a:sym typeface="Roboto"/>
              </a:defRPr>
            </a:lvl1pPr>
            <a:lvl2pPr lvl="1" rtl="0">
              <a:lnSpc>
                <a:spcPct val="100000"/>
              </a:lnSpc>
              <a:spcBef>
                <a:spcPts val="0"/>
              </a:spcBef>
              <a:spcAft>
                <a:spcPts val="0"/>
              </a:spcAft>
              <a:buClr>
                <a:schemeClr val="lt1"/>
              </a:buClr>
              <a:buSzPts val="2100"/>
              <a:buNone/>
              <a:defRPr sz="2793">
                <a:solidFill>
                  <a:schemeClr val="lt1"/>
                </a:solidFill>
              </a:defRPr>
            </a:lvl2pPr>
            <a:lvl3pPr lvl="2" rtl="0">
              <a:lnSpc>
                <a:spcPct val="100000"/>
              </a:lnSpc>
              <a:spcBef>
                <a:spcPts val="0"/>
              </a:spcBef>
              <a:spcAft>
                <a:spcPts val="0"/>
              </a:spcAft>
              <a:buClr>
                <a:schemeClr val="lt1"/>
              </a:buClr>
              <a:buSzPts val="2100"/>
              <a:buNone/>
              <a:defRPr sz="2793">
                <a:solidFill>
                  <a:schemeClr val="lt1"/>
                </a:solidFill>
              </a:defRPr>
            </a:lvl3pPr>
            <a:lvl4pPr lvl="3" rtl="0">
              <a:lnSpc>
                <a:spcPct val="100000"/>
              </a:lnSpc>
              <a:spcBef>
                <a:spcPts val="0"/>
              </a:spcBef>
              <a:spcAft>
                <a:spcPts val="0"/>
              </a:spcAft>
              <a:buClr>
                <a:schemeClr val="lt1"/>
              </a:buClr>
              <a:buSzPts val="2100"/>
              <a:buNone/>
              <a:defRPr sz="2793">
                <a:solidFill>
                  <a:schemeClr val="lt1"/>
                </a:solidFill>
              </a:defRPr>
            </a:lvl4pPr>
            <a:lvl5pPr lvl="4" rtl="0">
              <a:lnSpc>
                <a:spcPct val="100000"/>
              </a:lnSpc>
              <a:spcBef>
                <a:spcPts val="0"/>
              </a:spcBef>
              <a:spcAft>
                <a:spcPts val="0"/>
              </a:spcAft>
              <a:buClr>
                <a:schemeClr val="lt1"/>
              </a:buClr>
              <a:buSzPts val="2100"/>
              <a:buNone/>
              <a:defRPr sz="2793">
                <a:solidFill>
                  <a:schemeClr val="lt1"/>
                </a:solidFill>
              </a:defRPr>
            </a:lvl5pPr>
            <a:lvl6pPr lvl="5" rtl="0">
              <a:lnSpc>
                <a:spcPct val="100000"/>
              </a:lnSpc>
              <a:spcBef>
                <a:spcPts val="0"/>
              </a:spcBef>
              <a:spcAft>
                <a:spcPts val="0"/>
              </a:spcAft>
              <a:buClr>
                <a:schemeClr val="lt1"/>
              </a:buClr>
              <a:buSzPts val="2100"/>
              <a:buNone/>
              <a:defRPr sz="2793">
                <a:solidFill>
                  <a:schemeClr val="lt1"/>
                </a:solidFill>
              </a:defRPr>
            </a:lvl6pPr>
            <a:lvl7pPr lvl="6" rtl="0">
              <a:lnSpc>
                <a:spcPct val="100000"/>
              </a:lnSpc>
              <a:spcBef>
                <a:spcPts val="0"/>
              </a:spcBef>
              <a:spcAft>
                <a:spcPts val="0"/>
              </a:spcAft>
              <a:buClr>
                <a:schemeClr val="lt1"/>
              </a:buClr>
              <a:buSzPts val="2100"/>
              <a:buNone/>
              <a:defRPr sz="2793">
                <a:solidFill>
                  <a:schemeClr val="lt1"/>
                </a:solidFill>
              </a:defRPr>
            </a:lvl7pPr>
            <a:lvl8pPr lvl="7" rtl="0">
              <a:lnSpc>
                <a:spcPct val="100000"/>
              </a:lnSpc>
              <a:spcBef>
                <a:spcPts val="0"/>
              </a:spcBef>
              <a:spcAft>
                <a:spcPts val="0"/>
              </a:spcAft>
              <a:buClr>
                <a:schemeClr val="lt1"/>
              </a:buClr>
              <a:buSzPts val="2100"/>
              <a:buNone/>
              <a:defRPr sz="2793">
                <a:solidFill>
                  <a:schemeClr val="lt1"/>
                </a:solidFill>
              </a:defRPr>
            </a:lvl8pPr>
            <a:lvl9pPr lvl="8" rtl="0">
              <a:lnSpc>
                <a:spcPct val="100000"/>
              </a:lnSpc>
              <a:spcBef>
                <a:spcPts val="0"/>
              </a:spcBef>
              <a:spcAft>
                <a:spcPts val="0"/>
              </a:spcAft>
              <a:buClr>
                <a:schemeClr val="lt1"/>
              </a:buClr>
              <a:buSzPts val="2100"/>
              <a:buNone/>
              <a:defRPr sz="2793">
                <a:solidFill>
                  <a:schemeClr val="lt1"/>
                </a:solidFill>
              </a:defRPr>
            </a:lvl9pPr>
          </a:lstStyle>
          <a:p>
            <a:endParaRPr/>
          </a:p>
        </p:txBody>
      </p:sp>
      <p:sp>
        <p:nvSpPr>
          <p:cNvPr id="21" name="Google Shape;21;p3"/>
          <p:cNvSpPr txBox="1">
            <a:spLocks noGrp="1"/>
          </p:cNvSpPr>
          <p:nvPr>
            <p:ph type="title" idx="2" hasCustomPrompt="1"/>
          </p:nvPr>
        </p:nvSpPr>
        <p:spPr>
          <a:xfrm>
            <a:off x="4889674" y="1714017"/>
            <a:ext cx="2382491"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0507">
                <a:solidFill>
                  <a:schemeClr val="lt1"/>
                </a:solidFill>
              </a:defRPr>
            </a:lvl1pPr>
            <a:lvl2pPr lvl="1" rtl="0">
              <a:spcBef>
                <a:spcPts val="0"/>
              </a:spcBef>
              <a:spcAft>
                <a:spcPts val="0"/>
              </a:spcAft>
              <a:buClr>
                <a:schemeClr val="lt1"/>
              </a:buClr>
              <a:buSzPts val="12000"/>
              <a:buNone/>
              <a:defRPr sz="15960">
                <a:solidFill>
                  <a:schemeClr val="lt1"/>
                </a:solidFill>
              </a:defRPr>
            </a:lvl2pPr>
            <a:lvl3pPr lvl="2" rtl="0">
              <a:spcBef>
                <a:spcPts val="0"/>
              </a:spcBef>
              <a:spcAft>
                <a:spcPts val="0"/>
              </a:spcAft>
              <a:buClr>
                <a:schemeClr val="lt1"/>
              </a:buClr>
              <a:buSzPts val="12000"/>
              <a:buNone/>
              <a:defRPr sz="15960">
                <a:solidFill>
                  <a:schemeClr val="lt1"/>
                </a:solidFill>
              </a:defRPr>
            </a:lvl3pPr>
            <a:lvl4pPr lvl="3" rtl="0">
              <a:spcBef>
                <a:spcPts val="0"/>
              </a:spcBef>
              <a:spcAft>
                <a:spcPts val="0"/>
              </a:spcAft>
              <a:buClr>
                <a:schemeClr val="lt1"/>
              </a:buClr>
              <a:buSzPts val="12000"/>
              <a:buNone/>
              <a:defRPr sz="15960">
                <a:solidFill>
                  <a:schemeClr val="lt1"/>
                </a:solidFill>
              </a:defRPr>
            </a:lvl4pPr>
            <a:lvl5pPr lvl="4" rtl="0">
              <a:spcBef>
                <a:spcPts val="0"/>
              </a:spcBef>
              <a:spcAft>
                <a:spcPts val="0"/>
              </a:spcAft>
              <a:buClr>
                <a:schemeClr val="lt1"/>
              </a:buClr>
              <a:buSzPts val="12000"/>
              <a:buNone/>
              <a:defRPr sz="15960">
                <a:solidFill>
                  <a:schemeClr val="lt1"/>
                </a:solidFill>
              </a:defRPr>
            </a:lvl5pPr>
            <a:lvl6pPr lvl="5" rtl="0">
              <a:spcBef>
                <a:spcPts val="0"/>
              </a:spcBef>
              <a:spcAft>
                <a:spcPts val="0"/>
              </a:spcAft>
              <a:buClr>
                <a:schemeClr val="lt1"/>
              </a:buClr>
              <a:buSzPts val="12000"/>
              <a:buNone/>
              <a:defRPr sz="15960">
                <a:solidFill>
                  <a:schemeClr val="lt1"/>
                </a:solidFill>
              </a:defRPr>
            </a:lvl6pPr>
            <a:lvl7pPr lvl="6" rtl="0">
              <a:spcBef>
                <a:spcPts val="0"/>
              </a:spcBef>
              <a:spcAft>
                <a:spcPts val="0"/>
              </a:spcAft>
              <a:buClr>
                <a:schemeClr val="lt1"/>
              </a:buClr>
              <a:buSzPts val="12000"/>
              <a:buNone/>
              <a:defRPr sz="15960">
                <a:solidFill>
                  <a:schemeClr val="lt1"/>
                </a:solidFill>
              </a:defRPr>
            </a:lvl7pPr>
            <a:lvl8pPr lvl="7" rtl="0">
              <a:spcBef>
                <a:spcPts val="0"/>
              </a:spcBef>
              <a:spcAft>
                <a:spcPts val="0"/>
              </a:spcAft>
              <a:buClr>
                <a:schemeClr val="lt1"/>
              </a:buClr>
              <a:buSzPts val="12000"/>
              <a:buNone/>
              <a:defRPr sz="15960">
                <a:solidFill>
                  <a:schemeClr val="lt1"/>
                </a:solidFill>
              </a:defRPr>
            </a:lvl8pPr>
            <a:lvl9pPr lvl="8" rtl="0">
              <a:spcBef>
                <a:spcPts val="0"/>
              </a:spcBef>
              <a:spcAft>
                <a:spcPts val="0"/>
              </a:spcAft>
              <a:buClr>
                <a:schemeClr val="lt1"/>
              </a:buClr>
              <a:buSzPts val="12000"/>
              <a:buNone/>
              <a:defRPr sz="15960">
                <a:solidFill>
                  <a:schemeClr val="lt1"/>
                </a:solidFill>
              </a:defRPr>
            </a:lvl9pPr>
          </a:lstStyle>
          <a:p>
            <a:r>
              <a:t>xx%</a:t>
            </a:r>
          </a:p>
        </p:txBody>
      </p:sp>
      <p:sp>
        <p:nvSpPr>
          <p:cNvPr id="22" name="Google Shape;22;p3"/>
          <p:cNvSpPr/>
          <p:nvPr/>
        </p:nvSpPr>
        <p:spPr>
          <a:xfrm>
            <a:off x="11082270" y="17193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3"/>
          <p:cNvSpPr/>
          <p:nvPr/>
        </p:nvSpPr>
        <p:spPr>
          <a:xfrm>
            <a:off x="3555410" y="382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3"/>
          <p:cNvSpPr/>
          <p:nvPr/>
        </p:nvSpPr>
        <p:spPr>
          <a:xfrm>
            <a:off x="1907667" y="23737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3"/>
          <p:cNvSpPr/>
          <p:nvPr/>
        </p:nvSpPr>
        <p:spPr>
          <a:xfrm>
            <a:off x="1985564" y="63814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3"/>
          <p:cNvSpPr/>
          <p:nvPr/>
        </p:nvSpPr>
        <p:spPr>
          <a:xfrm>
            <a:off x="10400543" y="64361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3"/>
          <p:cNvSpPr/>
          <p:nvPr/>
        </p:nvSpPr>
        <p:spPr>
          <a:xfrm>
            <a:off x="5335755" y="59734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3"/>
          <p:cNvSpPr/>
          <p:nvPr/>
        </p:nvSpPr>
        <p:spPr>
          <a:xfrm>
            <a:off x="200019" y="44297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3"/>
          <p:cNvSpPr/>
          <p:nvPr/>
        </p:nvSpPr>
        <p:spPr>
          <a:xfrm>
            <a:off x="9305160" y="1570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3"/>
          <p:cNvGrpSpPr/>
          <p:nvPr/>
        </p:nvGrpSpPr>
        <p:grpSpPr>
          <a:xfrm rot="851508">
            <a:off x="30187" y="5120103"/>
            <a:ext cx="1462155" cy="169875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 name="Google Shape;42;p3"/>
          <p:cNvGrpSpPr/>
          <p:nvPr/>
        </p:nvGrpSpPr>
        <p:grpSpPr>
          <a:xfrm rot="10312242">
            <a:off x="10566516" y="-157788"/>
            <a:ext cx="1243523" cy="1148864"/>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3"/>
          <p:cNvGrpSpPr/>
          <p:nvPr/>
        </p:nvGrpSpPr>
        <p:grpSpPr>
          <a:xfrm>
            <a:off x="322765" y="68255"/>
            <a:ext cx="1007221" cy="1152733"/>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 name="Google Shape;76;p3"/>
          <p:cNvGrpSpPr/>
          <p:nvPr/>
        </p:nvGrpSpPr>
        <p:grpSpPr>
          <a:xfrm>
            <a:off x="10546517" y="5106879"/>
            <a:ext cx="2204324" cy="1077991"/>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7" name="Google Shape;187;p6"/>
          <p:cNvSpPr/>
          <p:nvPr/>
        </p:nvSpPr>
        <p:spPr>
          <a:xfrm flipH="1">
            <a:off x="-86541" y="3898303"/>
            <a:ext cx="3822110" cy="306723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 name="Google Shape;188;p6"/>
          <p:cNvSpPr/>
          <p:nvPr/>
        </p:nvSpPr>
        <p:spPr>
          <a:xfrm flipH="1">
            <a:off x="8969357" y="-108066"/>
            <a:ext cx="3437555" cy="287011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 name="Google Shape;189;p6"/>
          <p:cNvSpPr txBox="1">
            <a:spLocks noGrp="1"/>
          </p:cNvSpPr>
          <p:nvPr>
            <p:ph type="title"/>
          </p:nvPr>
        </p:nvSpPr>
        <p:spPr>
          <a:xfrm>
            <a:off x="760115" y="525567"/>
            <a:ext cx="9338839"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90" name="Google Shape;190;p6"/>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1" name="Google Shape;191;p6"/>
          <p:cNvSpPr/>
          <p:nvPr/>
        </p:nvSpPr>
        <p:spPr>
          <a:xfrm>
            <a:off x="4055497" y="6539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 name="Google Shape;192;p6"/>
          <p:cNvSpPr/>
          <p:nvPr/>
        </p:nvSpPr>
        <p:spPr>
          <a:xfrm>
            <a:off x="10464185"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3" name="Google Shape;193;p6"/>
          <p:cNvSpPr/>
          <p:nvPr/>
        </p:nvSpPr>
        <p:spPr>
          <a:xfrm>
            <a:off x="11401678" y="40890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4" name="Google Shape;194;p6"/>
          <p:cNvSpPr/>
          <p:nvPr/>
        </p:nvSpPr>
        <p:spPr>
          <a:xfrm>
            <a:off x="166322" y="48270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5" name="Google Shape;195;p6"/>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6" name="Google Shape;196;p6"/>
          <p:cNvSpPr/>
          <p:nvPr/>
        </p:nvSpPr>
        <p:spPr>
          <a:xfrm>
            <a:off x="11657166"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7" name="Google Shape;197;p6"/>
          <p:cNvSpPr/>
          <p:nvPr/>
        </p:nvSpPr>
        <p:spPr>
          <a:xfrm>
            <a:off x="77928" y="7342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8" name="Google Shape;198;p6"/>
          <p:cNvGrpSpPr/>
          <p:nvPr/>
        </p:nvGrpSpPr>
        <p:grpSpPr>
          <a:xfrm>
            <a:off x="11156948" y="5771201"/>
            <a:ext cx="701460" cy="980100"/>
            <a:chOff x="3553100" y="1256250"/>
            <a:chExt cx="527400" cy="735075"/>
          </a:xfrm>
        </p:grpSpPr>
        <p:sp>
          <p:nvSpPr>
            <p:cNvPr id="199" name="Google Shape;199;p6"/>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6"/>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6"/>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6"/>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6"/>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6"/>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5" name="Google Shape;205;p6"/>
          <p:cNvGrpSpPr/>
          <p:nvPr/>
        </p:nvGrpSpPr>
        <p:grpSpPr>
          <a:xfrm rot="10386826">
            <a:off x="-786347" y="6366972"/>
            <a:ext cx="2204354" cy="1078005"/>
            <a:chOff x="6016754" y="2989146"/>
            <a:chExt cx="1657343" cy="808493"/>
          </a:xfrm>
        </p:grpSpPr>
        <p:sp>
          <p:nvSpPr>
            <p:cNvPr id="206" name="Google Shape;206;p6"/>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6"/>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6"/>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6"/>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6"/>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1" name="Google Shape;211;p6"/>
          <p:cNvGrpSpPr/>
          <p:nvPr/>
        </p:nvGrpSpPr>
        <p:grpSpPr>
          <a:xfrm rot="9321727">
            <a:off x="-755758" y="5709992"/>
            <a:ext cx="1456258" cy="2006433"/>
            <a:chOff x="6143348" y="1855432"/>
            <a:chExt cx="1094855" cy="1504759"/>
          </a:xfrm>
        </p:grpSpPr>
        <p:sp>
          <p:nvSpPr>
            <p:cNvPr id="212" name="Google Shape;212;p6"/>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6"/>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6"/>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6"/>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6"/>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 name="Google Shape;217;p6"/>
          <p:cNvGrpSpPr/>
          <p:nvPr/>
        </p:nvGrpSpPr>
        <p:grpSpPr>
          <a:xfrm rot="1186768">
            <a:off x="11014161" y="19185"/>
            <a:ext cx="1371610" cy="1217664"/>
            <a:chOff x="1343200" y="1432100"/>
            <a:chExt cx="1031261" cy="913250"/>
          </a:xfrm>
        </p:grpSpPr>
        <p:sp>
          <p:nvSpPr>
            <p:cNvPr id="218" name="Google Shape;218;p6"/>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219" name="Google Shape;219;p6"/>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220" name="Google Shape;220;p6"/>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6"/>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0"/>
        <p:cNvGrpSpPr/>
        <p:nvPr/>
      </p:nvGrpSpPr>
      <p:grpSpPr>
        <a:xfrm>
          <a:off x="0" y="0"/>
          <a:ext cx="0" cy="0"/>
          <a:chOff x="0" y="0"/>
          <a:chExt cx="0" cy="0"/>
        </a:xfrm>
      </p:grpSpPr>
      <p:sp>
        <p:nvSpPr>
          <p:cNvPr id="301" name="Google Shape;301;p9"/>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2" name="Google Shape;302;p9"/>
          <p:cNvSpPr/>
          <p:nvPr/>
        </p:nvSpPr>
        <p:spPr>
          <a:xfrm>
            <a:off x="5246652" y="1219268"/>
            <a:ext cx="7160258" cy="574637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9"/>
          <p:cNvSpPr txBox="1">
            <a:spLocks noGrp="1"/>
          </p:cNvSpPr>
          <p:nvPr>
            <p:ph type="title"/>
          </p:nvPr>
        </p:nvSpPr>
        <p:spPr>
          <a:xfrm>
            <a:off x="3119464" y="2097933"/>
            <a:ext cx="5922911" cy="152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310"/>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endParaRPr/>
          </a:p>
        </p:txBody>
      </p:sp>
      <p:sp>
        <p:nvSpPr>
          <p:cNvPr id="304" name="Google Shape;304;p9"/>
          <p:cNvSpPr txBox="1">
            <a:spLocks noGrp="1"/>
          </p:cNvSpPr>
          <p:nvPr>
            <p:ph type="subTitle" idx="1"/>
          </p:nvPr>
        </p:nvSpPr>
        <p:spPr>
          <a:xfrm>
            <a:off x="3545208" y="3539833"/>
            <a:ext cx="5071423" cy="130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2">
                <a:latin typeface="Montserrat"/>
                <a:ea typeface="Montserrat"/>
                <a:cs typeface="Montserrat"/>
                <a:sym typeface="Montserrat"/>
              </a:defRPr>
            </a:lvl1pPr>
            <a:lvl2pPr lvl="1" rtl="0">
              <a:spcBef>
                <a:spcPts val="0"/>
              </a:spcBef>
              <a:spcAft>
                <a:spcPts val="0"/>
              </a:spcAft>
              <a:buNone/>
              <a:defRPr sz="1862">
                <a:latin typeface="Montserrat"/>
                <a:ea typeface="Montserrat"/>
                <a:cs typeface="Montserrat"/>
                <a:sym typeface="Montserrat"/>
              </a:defRPr>
            </a:lvl2pPr>
            <a:lvl3pPr lvl="2" rtl="0">
              <a:spcBef>
                <a:spcPts val="0"/>
              </a:spcBef>
              <a:spcAft>
                <a:spcPts val="0"/>
              </a:spcAft>
              <a:buNone/>
              <a:defRPr sz="1862">
                <a:latin typeface="Montserrat"/>
                <a:ea typeface="Montserrat"/>
                <a:cs typeface="Montserrat"/>
                <a:sym typeface="Montserrat"/>
              </a:defRPr>
            </a:lvl3pPr>
            <a:lvl4pPr lvl="3" rtl="0">
              <a:spcBef>
                <a:spcPts val="0"/>
              </a:spcBef>
              <a:spcAft>
                <a:spcPts val="0"/>
              </a:spcAft>
              <a:buNone/>
              <a:defRPr sz="1862">
                <a:latin typeface="Montserrat"/>
                <a:ea typeface="Montserrat"/>
                <a:cs typeface="Montserrat"/>
                <a:sym typeface="Montserrat"/>
              </a:defRPr>
            </a:lvl4pPr>
            <a:lvl5pPr lvl="4" rtl="0">
              <a:spcBef>
                <a:spcPts val="0"/>
              </a:spcBef>
              <a:spcAft>
                <a:spcPts val="0"/>
              </a:spcAft>
              <a:buNone/>
              <a:defRPr sz="1862">
                <a:latin typeface="Montserrat"/>
                <a:ea typeface="Montserrat"/>
                <a:cs typeface="Montserrat"/>
                <a:sym typeface="Montserrat"/>
              </a:defRPr>
            </a:lvl5pPr>
            <a:lvl6pPr lvl="5" rtl="0">
              <a:spcBef>
                <a:spcPts val="0"/>
              </a:spcBef>
              <a:spcAft>
                <a:spcPts val="0"/>
              </a:spcAft>
              <a:buNone/>
              <a:defRPr sz="1862">
                <a:latin typeface="Montserrat"/>
                <a:ea typeface="Montserrat"/>
                <a:cs typeface="Montserrat"/>
                <a:sym typeface="Montserrat"/>
              </a:defRPr>
            </a:lvl6pPr>
            <a:lvl7pPr lvl="6" rtl="0">
              <a:spcBef>
                <a:spcPts val="0"/>
              </a:spcBef>
              <a:spcAft>
                <a:spcPts val="0"/>
              </a:spcAft>
              <a:buNone/>
              <a:defRPr sz="1862">
                <a:latin typeface="Montserrat"/>
                <a:ea typeface="Montserrat"/>
                <a:cs typeface="Montserrat"/>
                <a:sym typeface="Montserrat"/>
              </a:defRPr>
            </a:lvl7pPr>
            <a:lvl8pPr lvl="7" rtl="0">
              <a:spcBef>
                <a:spcPts val="0"/>
              </a:spcBef>
              <a:spcAft>
                <a:spcPts val="0"/>
              </a:spcAft>
              <a:buNone/>
              <a:defRPr sz="1862">
                <a:latin typeface="Montserrat"/>
                <a:ea typeface="Montserrat"/>
                <a:cs typeface="Montserrat"/>
                <a:sym typeface="Montserrat"/>
              </a:defRPr>
            </a:lvl8pPr>
            <a:lvl9pPr lvl="8" rtl="0">
              <a:spcBef>
                <a:spcPts val="0"/>
              </a:spcBef>
              <a:spcAft>
                <a:spcPts val="0"/>
              </a:spcAft>
              <a:buNone/>
              <a:defRPr sz="1862">
                <a:latin typeface="Montserrat"/>
                <a:ea typeface="Montserrat"/>
                <a:cs typeface="Montserrat"/>
                <a:sym typeface="Montserrat"/>
              </a:defRPr>
            </a:lvl9pPr>
          </a:lstStyle>
          <a:p>
            <a:endParaRPr/>
          </a:p>
        </p:txBody>
      </p:sp>
      <p:sp>
        <p:nvSpPr>
          <p:cNvPr id="305" name="Google Shape;305;p9"/>
          <p:cNvSpPr/>
          <p:nvPr/>
        </p:nvSpPr>
        <p:spPr>
          <a:xfrm>
            <a:off x="-795261" y="-676498"/>
            <a:ext cx="6110690" cy="6075687"/>
          </a:xfrm>
          <a:custGeom>
            <a:avLst/>
            <a:gdLst/>
            <a:ahLst/>
            <a:cxnLst/>
            <a:rect l="l" t="t" r="r" b="b"/>
            <a:pathLst>
              <a:path w="216410" h="214638" extrusionOk="0">
                <a:moveTo>
                  <a:pt x="4967" y="202992"/>
                </a:moveTo>
                <a:cubicBezTo>
                  <a:pt x="8695" y="216965"/>
                  <a:pt x="18051" y="215037"/>
                  <a:pt x="24303" y="213745"/>
                </a:cubicBezTo>
                <a:cubicBezTo>
                  <a:pt x="30555" y="212453"/>
                  <a:pt x="37361" y="205677"/>
                  <a:pt x="42480" y="195242"/>
                </a:cubicBezTo>
                <a:cubicBezTo>
                  <a:pt x="47599" y="184807"/>
                  <a:pt x="50196" y="161160"/>
                  <a:pt x="55016" y="151134"/>
                </a:cubicBezTo>
                <a:cubicBezTo>
                  <a:pt x="59836" y="141108"/>
                  <a:pt x="62886" y="138312"/>
                  <a:pt x="71400" y="135087"/>
                </a:cubicBezTo>
                <a:cubicBezTo>
                  <a:pt x="79915" y="131862"/>
                  <a:pt x="98891" y="135405"/>
                  <a:pt x="106103" y="131782"/>
                </a:cubicBezTo>
                <a:cubicBezTo>
                  <a:pt x="113315" y="128159"/>
                  <a:pt x="117373" y="120579"/>
                  <a:pt x="114672" y="113349"/>
                </a:cubicBezTo>
                <a:cubicBezTo>
                  <a:pt x="111971" y="106119"/>
                  <a:pt x="95966" y="95474"/>
                  <a:pt x="89899" y="88400"/>
                </a:cubicBezTo>
                <a:cubicBezTo>
                  <a:pt x="83832" y="81326"/>
                  <a:pt x="78693" y="75718"/>
                  <a:pt x="78272" y="70904"/>
                </a:cubicBezTo>
                <a:cubicBezTo>
                  <a:pt x="77851" y="66090"/>
                  <a:pt x="81425" y="59630"/>
                  <a:pt x="87372" y="59517"/>
                </a:cubicBezTo>
                <a:cubicBezTo>
                  <a:pt x="93319" y="59404"/>
                  <a:pt x="105253" y="66650"/>
                  <a:pt x="113952" y="70225"/>
                </a:cubicBezTo>
                <a:cubicBezTo>
                  <a:pt x="122651" y="73800"/>
                  <a:pt x="131786" y="79934"/>
                  <a:pt x="139567" y="80967"/>
                </a:cubicBezTo>
                <a:cubicBezTo>
                  <a:pt x="147348" y="82000"/>
                  <a:pt x="155264" y="80101"/>
                  <a:pt x="160636" y="76422"/>
                </a:cubicBezTo>
                <a:cubicBezTo>
                  <a:pt x="166008" y="72743"/>
                  <a:pt x="166147" y="62506"/>
                  <a:pt x="171799" y="58895"/>
                </a:cubicBezTo>
                <a:cubicBezTo>
                  <a:pt x="177451" y="55284"/>
                  <a:pt x="188314" y="57169"/>
                  <a:pt x="194549" y="54754"/>
                </a:cubicBezTo>
                <a:cubicBezTo>
                  <a:pt x="200784" y="52339"/>
                  <a:pt x="205587" y="48544"/>
                  <a:pt x="209210" y="44403"/>
                </a:cubicBezTo>
                <a:cubicBezTo>
                  <a:pt x="212833" y="40262"/>
                  <a:pt x="215783" y="35344"/>
                  <a:pt x="216288" y="29909"/>
                </a:cubicBezTo>
                <a:cubicBezTo>
                  <a:pt x="216793" y="24474"/>
                  <a:pt x="215781" y="16607"/>
                  <a:pt x="212242" y="11792"/>
                </a:cubicBezTo>
                <a:cubicBezTo>
                  <a:pt x="208703" y="6977"/>
                  <a:pt x="200446" y="1350"/>
                  <a:pt x="195054" y="1021"/>
                </a:cubicBezTo>
                <a:cubicBezTo>
                  <a:pt x="189662" y="692"/>
                  <a:pt x="209294" y="8612"/>
                  <a:pt x="179888" y="9820"/>
                </a:cubicBezTo>
                <a:cubicBezTo>
                  <a:pt x="150482" y="11028"/>
                  <a:pt x="48277" y="-11747"/>
                  <a:pt x="18618" y="8267"/>
                </a:cubicBezTo>
                <a:cubicBezTo>
                  <a:pt x="-11041" y="28282"/>
                  <a:pt x="4209" y="97453"/>
                  <a:pt x="1934" y="129907"/>
                </a:cubicBezTo>
                <a:cubicBezTo>
                  <a:pt x="-341" y="162361"/>
                  <a:pt x="1239" y="189019"/>
                  <a:pt x="4967" y="202992"/>
                </a:cubicBezTo>
                <a:close/>
              </a:path>
            </a:pathLst>
          </a:custGeom>
          <a:solidFill>
            <a:schemeClr val="accent2"/>
          </a:solidFill>
          <a:ln>
            <a:noFill/>
          </a:ln>
        </p:spPr>
      </p:sp>
      <p:sp>
        <p:nvSpPr>
          <p:cNvPr id="306" name="Google Shape;306;p9"/>
          <p:cNvSpPr/>
          <p:nvPr/>
        </p:nvSpPr>
        <p:spPr>
          <a:xfrm>
            <a:off x="5615967" y="-3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9"/>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9"/>
          <p:cNvSpPr/>
          <p:nvPr/>
        </p:nvSpPr>
        <p:spPr>
          <a:xfrm>
            <a:off x="2741090" y="6492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9"/>
          <p:cNvSpPr/>
          <p:nvPr/>
        </p:nvSpPr>
        <p:spPr>
          <a:xfrm>
            <a:off x="10689028" y="6344534"/>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0" name="Google Shape;310;p9"/>
          <p:cNvSpPr/>
          <p:nvPr/>
        </p:nvSpPr>
        <p:spPr>
          <a:xfrm>
            <a:off x="10542110" y="4307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1" name="Google Shape;311;p9"/>
          <p:cNvSpPr/>
          <p:nvPr/>
        </p:nvSpPr>
        <p:spPr>
          <a:xfrm>
            <a:off x="449068" y="67043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2" name="Google Shape;312;p9"/>
          <p:cNvSpPr/>
          <p:nvPr/>
        </p:nvSpPr>
        <p:spPr>
          <a:xfrm>
            <a:off x="9099104" y="594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3" name="Google Shape;313;p9"/>
          <p:cNvSpPr/>
          <p:nvPr/>
        </p:nvSpPr>
        <p:spPr>
          <a:xfrm>
            <a:off x="11662087" y="21779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4" name="Google Shape;314;p9"/>
          <p:cNvSpPr/>
          <p:nvPr/>
        </p:nvSpPr>
        <p:spPr>
          <a:xfrm>
            <a:off x="1909153" y="13136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15" name="Google Shape;315;p9"/>
          <p:cNvGrpSpPr/>
          <p:nvPr/>
        </p:nvGrpSpPr>
        <p:grpSpPr>
          <a:xfrm>
            <a:off x="339158" y="160939"/>
            <a:ext cx="1007221" cy="1152733"/>
            <a:chOff x="5585712" y="137416"/>
            <a:chExt cx="757289" cy="864550"/>
          </a:xfrm>
        </p:grpSpPr>
        <p:sp>
          <p:nvSpPr>
            <p:cNvPr id="316" name="Google Shape;316;p9"/>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9"/>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9"/>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9"/>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9"/>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9"/>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9"/>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9"/>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9"/>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9"/>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9"/>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9"/>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9"/>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9"/>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9"/>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9"/>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9"/>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9"/>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9"/>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9"/>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9"/>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9"/>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9"/>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9"/>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9"/>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9"/>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9"/>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3" name="Google Shape;343;p9"/>
          <p:cNvGrpSpPr/>
          <p:nvPr/>
        </p:nvGrpSpPr>
        <p:grpSpPr>
          <a:xfrm>
            <a:off x="11388190" y="5649667"/>
            <a:ext cx="701460" cy="980100"/>
            <a:chOff x="3553100" y="1256250"/>
            <a:chExt cx="527400" cy="735075"/>
          </a:xfrm>
        </p:grpSpPr>
        <p:sp>
          <p:nvSpPr>
            <p:cNvPr id="344" name="Google Shape;344;p9"/>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9"/>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9"/>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9"/>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9"/>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9"/>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0" name="Google Shape;350;p9"/>
          <p:cNvGrpSpPr/>
          <p:nvPr/>
        </p:nvGrpSpPr>
        <p:grpSpPr>
          <a:xfrm rot="10312242">
            <a:off x="10168936" y="162879"/>
            <a:ext cx="1243523" cy="1148864"/>
            <a:chOff x="6708722" y="1052986"/>
            <a:chExt cx="935003" cy="861693"/>
          </a:xfrm>
        </p:grpSpPr>
        <p:sp>
          <p:nvSpPr>
            <p:cNvPr id="351" name="Google Shape;351;p9"/>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9"/>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9"/>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9"/>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9"/>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6" name="Google Shape;356;p9"/>
          <p:cNvGrpSpPr/>
          <p:nvPr/>
        </p:nvGrpSpPr>
        <p:grpSpPr>
          <a:xfrm rot="615892">
            <a:off x="97249" y="5373846"/>
            <a:ext cx="1371621" cy="1217673"/>
            <a:chOff x="1343200" y="1432100"/>
            <a:chExt cx="1031261" cy="913250"/>
          </a:xfrm>
        </p:grpSpPr>
        <p:sp>
          <p:nvSpPr>
            <p:cNvPr id="357" name="Google Shape;357;p9"/>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358" name="Google Shape;358;p9"/>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359" name="Google Shape;359;p9"/>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9"/>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1" name="Google Shape;361;p9"/>
          <p:cNvGrpSpPr/>
          <p:nvPr/>
        </p:nvGrpSpPr>
        <p:grpSpPr>
          <a:xfrm rot="615892">
            <a:off x="686149" y="4726483"/>
            <a:ext cx="1478307" cy="1659309"/>
            <a:chOff x="1338201" y="32850"/>
            <a:chExt cx="1111474" cy="1244475"/>
          </a:xfrm>
        </p:grpSpPr>
        <p:sp>
          <p:nvSpPr>
            <p:cNvPr id="362" name="Google Shape;362;p9"/>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363" name="Google Shape;363;p9"/>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364" name="Google Shape;364;p9"/>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365" name="Google Shape;365;p9"/>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9"/>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6"/>
        <p:cNvGrpSpPr/>
        <p:nvPr/>
      </p:nvGrpSpPr>
      <p:grpSpPr>
        <a:xfrm>
          <a:off x="0" y="0"/>
          <a:ext cx="0" cy="0"/>
          <a:chOff x="0" y="0"/>
          <a:chExt cx="0" cy="0"/>
        </a:xfrm>
      </p:grpSpPr>
      <p:sp>
        <p:nvSpPr>
          <p:cNvPr id="507" name="Google Shape;507;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9_1">
    <p:spTree>
      <p:nvGrpSpPr>
        <p:cNvPr id="1" name="Shape 508"/>
        <p:cNvGrpSpPr/>
        <p:nvPr/>
      </p:nvGrpSpPr>
      <p:grpSpPr>
        <a:xfrm>
          <a:off x="0" y="0"/>
          <a:ext cx="0" cy="0"/>
          <a:chOff x="0" y="0"/>
          <a:chExt cx="0" cy="0"/>
        </a:xfrm>
      </p:grpSpPr>
      <p:sp>
        <p:nvSpPr>
          <p:cNvPr id="509" name="Google Shape;509;p13"/>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13"/>
          <p:cNvSpPr/>
          <p:nvPr/>
        </p:nvSpPr>
        <p:spPr>
          <a:xfrm rot="-5400000">
            <a:off x="8339377" y="259569"/>
            <a:ext cx="4561731" cy="3642928"/>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13"/>
          <p:cNvSpPr/>
          <p:nvPr/>
        </p:nvSpPr>
        <p:spPr>
          <a:xfrm rot="-5400000">
            <a:off x="707483" y="3303371"/>
            <a:ext cx="2768733" cy="446905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13"/>
          <p:cNvSpPr txBox="1">
            <a:spLocks noGrp="1"/>
          </p:cNvSpPr>
          <p:nvPr>
            <p:ph type="title" hasCustomPrompt="1"/>
          </p:nvPr>
        </p:nvSpPr>
        <p:spPr>
          <a:xfrm>
            <a:off x="1659584" y="215238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3" name="Google Shape;513;p13"/>
          <p:cNvSpPr txBox="1">
            <a:spLocks noGrp="1"/>
          </p:cNvSpPr>
          <p:nvPr>
            <p:ph type="title" idx="2" hasCustomPrompt="1"/>
          </p:nvPr>
        </p:nvSpPr>
        <p:spPr>
          <a:xfrm>
            <a:off x="1659584" y="4383737"/>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4" name="Google Shape;514;p13"/>
          <p:cNvSpPr txBox="1">
            <a:spLocks noGrp="1"/>
          </p:cNvSpPr>
          <p:nvPr>
            <p:ph type="title" idx="3" hasCustomPrompt="1"/>
          </p:nvPr>
        </p:nvSpPr>
        <p:spPr>
          <a:xfrm>
            <a:off x="6151477" y="217919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5" name="Google Shape;515;p13"/>
          <p:cNvSpPr txBox="1">
            <a:spLocks noGrp="1"/>
          </p:cNvSpPr>
          <p:nvPr>
            <p:ph type="title" idx="4" hasCustomPrompt="1"/>
          </p:nvPr>
        </p:nvSpPr>
        <p:spPr>
          <a:xfrm>
            <a:off x="6151477" y="4419985"/>
            <a:ext cx="1797143"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57"/>
            </a:lvl1pPr>
            <a:lvl2pPr lvl="1" algn="ctr" rtl="0">
              <a:spcBef>
                <a:spcPts val="0"/>
              </a:spcBef>
              <a:spcAft>
                <a:spcPts val="0"/>
              </a:spcAft>
              <a:buClr>
                <a:schemeClr val="accent2"/>
              </a:buClr>
              <a:buSzPts val="12000"/>
              <a:buNone/>
              <a:defRPr sz="15960">
                <a:solidFill>
                  <a:schemeClr val="accent2"/>
                </a:solidFill>
              </a:defRPr>
            </a:lvl2pPr>
            <a:lvl3pPr lvl="2" algn="ctr" rtl="0">
              <a:spcBef>
                <a:spcPts val="0"/>
              </a:spcBef>
              <a:spcAft>
                <a:spcPts val="0"/>
              </a:spcAft>
              <a:buClr>
                <a:schemeClr val="accent2"/>
              </a:buClr>
              <a:buSzPts val="12000"/>
              <a:buNone/>
              <a:defRPr sz="15960">
                <a:solidFill>
                  <a:schemeClr val="accent2"/>
                </a:solidFill>
              </a:defRPr>
            </a:lvl3pPr>
            <a:lvl4pPr lvl="3" algn="ctr" rtl="0">
              <a:spcBef>
                <a:spcPts val="0"/>
              </a:spcBef>
              <a:spcAft>
                <a:spcPts val="0"/>
              </a:spcAft>
              <a:buClr>
                <a:schemeClr val="accent2"/>
              </a:buClr>
              <a:buSzPts val="12000"/>
              <a:buNone/>
              <a:defRPr sz="15960">
                <a:solidFill>
                  <a:schemeClr val="accent2"/>
                </a:solidFill>
              </a:defRPr>
            </a:lvl4pPr>
            <a:lvl5pPr lvl="4" algn="ctr" rtl="0">
              <a:spcBef>
                <a:spcPts val="0"/>
              </a:spcBef>
              <a:spcAft>
                <a:spcPts val="0"/>
              </a:spcAft>
              <a:buClr>
                <a:schemeClr val="accent2"/>
              </a:buClr>
              <a:buSzPts val="12000"/>
              <a:buNone/>
              <a:defRPr sz="15960">
                <a:solidFill>
                  <a:schemeClr val="accent2"/>
                </a:solidFill>
              </a:defRPr>
            </a:lvl5pPr>
            <a:lvl6pPr lvl="5" algn="ctr" rtl="0">
              <a:spcBef>
                <a:spcPts val="0"/>
              </a:spcBef>
              <a:spcAft>
                <a:spcPts val="0"/>
              </a:spcAft>
              <a:buClr>
                <a:schemeClr val="accent2"/>
              </a:buClr>
              <a:buSzPts val="12000"/>
              <a:buNone/>
              <a:defRPr sz="15960">
                <a:solidFill>
                  <a:schemeClr val="accent2"/>
                </a:solidFill>
              </a:defRPr>
            </a:lvl6pPr>
            <a:lvl7pPr lvl="6" algn="ctr" rtl="0">
              <a:spcBef>
                <a:spcPts val="0"/>
              </a:spcBef>
              <a:spcAft>
                <a:spcPts val="0"/>
              </a:spcAft>
              <a:buClr>
                <a:schemeClr val="accent2"/>
              </a:buClr>
              <a:buSzPts val="12000"/>
              <a:buNone/>
              <a:defRPr sz="15960">
                <a:solidFill>
                  <a:schemeClr val="accent2"/>
                </a:solidFill>
              </a:defRPr>
            </a:lvl7pPr>
            <a:lvl8pPr lvl="7" algn="ctr" rtl="0">
              <a:spcBef>
                <a:spcPts val="0"/>
              </a:spcBef>
              <a:spcAft>
                <a:spcPts val="0"/>
              </a:spcAft>
              <a:buClr>
                <a:schemeClr val="accent2"/>
              </a:buClr>
              <a:buSzPts val="12000"/>
              <a:buNone/>
              <a:defRPr sz="15960">
                <a:solidFill>
                  <a:schemeClr val="accent2"/>
                </a:solidFill>
              </a:defRPr>
            </a:lvl8pPr>
            <a:lvl9pPr lvl="8" algn="ctr" rtl="0">
              <a:spcBef>
                <a:spcPts val="0"/>
              </a:spcBef>
              <a:spcAft>
                <a:spcPts val="0"/>
              </a:spcAft>
              <a:buClr>
                <a:schemeClr val="accent2"/>
              </a:buClr>
              <a:buSzPts val="12000"/>
              <a:buNone/>
              <a:defRPr sz="15960">
                <a:solidFill>
                  <a:schemeClr val="accent2"/>
                </a:solidFill>
              </a:defRPr>
            </a:lvl9pPr>
          </a:lstStyle>
          <a:p>
            <a:r>
              <a:t>xx%</a:t>
            </a:r>
          </a:p>
        </p:txBody>
      </p:sp>
      <p:sp>
        <p:nvSpPr>
          <p:cNvPr id="516" name="Google Shape;516;p13"/>
          <p:cNvSpPr txBox="1">
            <a:spLocks noGrp="1"/>
          </p:cNvSpPr>
          <p:nvPr>
            <p:ph type="subTitle" idx="1"/>
          </p:nvPr>
        </p:nvSpPr>
        <p:spPr>
          <a:xfrm>
            <a:off x="3318237" y="2501417"/>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3318237" y="1745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3318237" y="4764892"/>
            <a:ext cx="258878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3318237" y="4010552"/>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7810130" y="2501417"/>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7810130" y="1781121"/>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7810130" y="4764892"/>
            <a:ext cx="3097518"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2"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7810130" y="4043575"/>
            <a:ext cx="3097518"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394"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254949" y="19753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5" name="Google Shape;525;p13"/>
          <p:cNvSpPr/>
          <p:nvPr/>
        </p:nvSpPr>
        <p:spPr>
          <a:xfrm flipH="1">
            <a:off x="3100816" y="6097777"/>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6" name="Google Shape;526;p13"/>
          <p:cNvSpPr/>
          <p:nvPr/>
        </p:nvSpPr>
        <p:spPr>
          <a:xfrm flipH="1">
            <a:off x="9655476" y="-265033"/>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7" name="Google Shape;527;p13"/>
          <p:cNvSpPr/>
          <p:nvPr/>
        </p:nvSpPr>
        <p:spPr>
          <a:xfrm flipH="1">
            <a:off x="11755627" y="12777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8" name="Google Shape;528;p13"/>
          <p:cNvSpPr/>
          <p:nvPr/>
        </p:nvSpPr>
        <p:spPr>
          <a:xfrm flipH="1">
            <a:off x="405869" y="4767971"/>
            <a:ext cx="212001"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9" name="Google Shape;529;p13"/>
          <p:cNvSpPr/>
          <p:nvPr/>
        </p:nvSpPr>
        <p:spPr>
          <a:xfrm flipH="1">
            <a:off x="2690808" y="-108039"/>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0" name="Google Shape;530;p13"/>
          <p:cNvSpPr/>
          <p:nvPr/>
        </p:nvSpPr>
        <p:spPr>
          <a:xfrm flipH="1">
            <a:off x="11746537" y="5035930"/>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1" name="Google Shape;531;p13"/>
          <p:cNvSpPr/>
          <p:nvPr/>
        </p:nvSpPr>
        <p:spPr>
          <a:xfrm flipH="1">
            <a:off x="4158030" y="6572917"/>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2" name="Google Shape;532;p13"/>
          <p:cNvGrpSpPr/>
          <p:nvPr/>
        </p:nvGrpSpPr>
        <p:grpSpPr>
          <a:xfrm rot="-7200044">
            <a:off x="11383870" y="-555226"/>
            <a:ext cx="689285" cy="1696489"/>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43" name="Google Shape;543;p13"/>
          <p:cNvGrpSpPr/>
          <p:nvPr/>
        </p:nvGrpSpPr>
        <p:grpSpPr>
          <a:xfrm>
            <a:off x="11154602" y="5705422"/>
            <a:ext cx="1007221"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1" name="Google Shape;571;p13"/>
          <p:cNvSpPr txBox="1">
            <a:spLocks noGrp="1"/>
          </p:cNvSpPr>
          <p:nvPr>
            <p:ph type="title" idx="15"/>
          </p:nvPr>
        </p:nvSpPr>
        <p:spPr>
          <a:xfrm>
            <a:off x="760115" y="564833"/>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1" y="5624201"/>
            <a:ext cx="1478299"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
  <p:cSld name="BLANK_1_1_1_1_2">
    <p:spTree>
      <p:nvGrpSpPr>
        <p:cNvPr id="1" name="Shape 941"/>
        <p:cNvGrpSpPr/>
        <p:nvPr/>
      </p:nvGrpSpPr>
      <p:grpSpPr>
        <a:xfrm>
          <a:off x="0" y="0"/>
          <a:ext cx="0" cy="0"/>
          <a:chOff x="0" y="0"/>
          <a:chExt cx="0" cy="0"/>
        </a:xfrm>
      </p:grpSpPr>
      <p:sp>
        <p:nvSpPr>
          <p:cNvPr id="942" name="Google Shape;942;p21"/>
          <p:cNvSpPr/>
          <p:nvPr/>
        </p:nvSpPr>
        <p:spPr>
          <a:xfrm rot="10800000">
            <a:off x="-38525" y="-5999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3" name="Google Shape;943;p21"/>
          <p:cNvSpPr/>
          <p:nvPr/>
        </p:nvSpPr>
        <p:spPr>
          <a:xfrm rot="10800000">
            <a:off x="-86416" y="-108213"/>
            <a:ext cx="3451073" cy="201411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4" name="Google Shape;944;p21"/>
          <p:cNvSpPr/>
          <p:nvPr/>
        </p:nvSpPr>
        <p:spPr>
          <a:xfrm rot="5400000" flipH="1">
            <a:off x="10208486" y="4834890"/>
            <a:ext cx="2401799" cy="1995423"/>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5" name="Google Shape;945;p21"/>
          <p:cNvSpPr txBox="1">
            <a:spLocks noGrp="1"/>
          </p:cNvSpPr>
          <p:nvPr>
            <p:ph type="ctrTitle"/>
          </p:nvPr>
        </p:nvSpPr>
        <p:spPr>
          <a:xfrm>
            <a:off x="1911304" y="1977567"/>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6" name="Google Shape;946;p21"/>
          <p:cNvSpPr txBox="1">
            <a:spLocks noGrp="1"/>
          </p:cNvSpPr>
          <p:nvPr>
            <p:ph type="subTitle" idx="1"/>
          </p:nvPr>
        </p:nvSpPr>
        <p:spPr>
          <a:xfrm>
            <a:off x="1911304"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7" name="Google Shape;947;p21"/>
          <p:cNvSpPr txBox="1">
            <a:spLocks noGrp="1"/>
          </p:cNvSpPr>
          <p:nvPr>
            <p:ph type="ctrTitle" idx="2"/>
          </p:nvPr>
        </p:nvSpPr>
        <p:spPr>
          <a:xfrm>
            <a:off x="1911304" y="3467245"/>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48" name="Google Shape;948;p21"/>
          <p:cNvSpPr txBox="1">
            <a:spLocks noGrp="1"/>
          </p:cNvSpPr>
          <p:nvPr>
            <p:ph type="subTitle" idx="3"/>
          </p:nvPr>
        </p:nvSpPr>
        <p:spPr>
          <a:xfrm>
            <a:off x="1911304"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9" name="Google Shape;949;p21"/>
          <p:cNvSpPr txBox="1">
            <a:spLocks noGrp="1"/>
          </p:cNvSpPr>
          <p:nvPr>
            <p:ph type="ctrTitle" idx="4"/>
          </p:nvPr>
        </p:nvSpPr>
        <p:spPr>
          <a:xfrm>
            <a:off x="1911304" y="4974083"/>
            <a:ext cx="3204852"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rtl="0">
              <a:spcBef>
                <a:spcPts val="0"/>
              </a:spcBef>
              <a:spcAft>
                <a:spcPts val="0"/>
              </a:spcAft>
              <a:buSzPts val="1800"/>
              <a:buNone/>
              <a:defRPr sz="2394"/>
            </a:lvl2pPr>
            <a:lvl3pPr lvl="2" rtl="0">
              <a:spcBef>
                <a:spcPts val="0"/>
              </a:spcBef>
              <a:spcAft>
                <a:spcPts val="0"/>
              </a:spcAft>
              <a:buSzPts val="1800"/>
              <a:buNone/>
              <a:defRPr sz="2394"/>
            </a:lvl3pPr>
            <a:lvl4pPr lvl="3" rtl="0">
              <a:spcBef>
                <a:spcPts val="0"/>
              </a:spcBef>
              <a:spcAft>
                <a:spcPts val="0"/>
              </a:spcAft>
              <a:buSzPts val="1800"/>
              <a:buNone/>
              <a:defRPr sz="2394"/>
            </a:lvl4pPr>
            <a:lvl5pPr lvl="4" rtl="0">
              <a:spcBef>
                <a:spcPts val="0"/>
              </a:spcBef>
              <a:spcAft>
                <a:spcPts val="0"/>
              </a:spcAft>
              <a:buSzPts val="1800"/>
              <a:buNone/>
              <a:defRPr sz="2394"/>
            </a:lvl5pPr>
            <a:lvl6pPr lvl="5" rtl="0">
              <a:spcBef>
                <a:spcPts val="0"/>
              </a:spcBef>
              <a:spcAft>
                <a:spcPts val="0"/>
              </a:spcAft>
              <a:buSzPts val="1800"/>
              <a:buNone/>
              <a:defRPr sz="2394"/>
            </a:lvl6pPr>
            <a:lvl7pPr lvl="6" rtl="0">
              <a:spcBef>
                <a:spcPts val="0"/>
              </a:spcBef>
              <a:spcAft>
                <a:spcPts val="0"/>
              </a:spcAft>
              <a:buSzPts val="1800"/>
              <a:buNone/>
              <a:defRPr sz="2394"/>
            </a:lvl7pPr>
            <a:lvl8pPr lvl="7" rtl="0">
              <a:spcBef>
                <a:spcPts val="0"/>
              </a:spcBef>
              <a:spcAft>
                <a:spcPts val="0"/>
              </a:spcAft>
              <a:buSzPts val="1800"/>
              <a:buNone/>
              <a:defRPr sz="2394"/>
            </a:lvl8pPr>
            <a:lvl9pPr lvl="8" rtl="0">
              <a:spcBef>
                <a:spcPts val="0"/>
              </a:spcBef>
              <a:spcAft>
                <a:spcPts val="0"/>
              </a:spcAft>
              <a:buSzPts val="1800"/>
              <a:buNone/>
              <a:defRPr sz="2394"/>
            </a:lvl9pPr>
          </a:lstStyle>
          <a:p>
            <a:endParaRPr/>
          </a:p>
        </p:txBody>
      </p:sp>
      <p:sp>
        <p:nvSpPr>
          <p:cNvPr id="950" name="Google Shape;950;p21"/>
          <p:cNvSpPr txBox="1">
            <a:spLocks noGrp="1"/>
          </p:cNvSpPr>
          <p:nvPr>
            <p:ph type="subTitle" idx="5"/>
          </p:nvPr>
        </p:nvSpPr>
        <p:spPr>
          <a:xfrm>
            <a:off x="1911304"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1" name="Google Shape;951;p21"/>
          <p:cNvSpPr txBox="1">
            <a:spLocks noGrp="1"/>
          </p:cNvSpPr>
          <p:nvPr>
            <p:ph type="ctrTitle" idx="6"/>
          </p:nvPr>
        </p:nvSpPr>
        <p:spPr>
          <a:xfrm>
            <a:off x="7445545" y="1977567"/>
            <a:ext cx="34678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2" name="Google Shape;952;p21"/>
          <p:cNvSpPr txBox="1">
            <a:spLocks noGrp="1"/>
          </p:cNvSpPr>
          <p:nvPr>
            <p:ph type="subTitle" idx="7"/>
          </p:nvPr>
        </p:nvSpPr>
        <p:spPr>
          <a:xfrm>
            <a:off x="7445545" y="2502267"/>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3" name="Google Shape;953;p21"/>
          <p:cNvSpPr txBox="1">
            <a:spLocks noGrp="1"/>
          </p:cNvSpPr>
          <p:nvPr>
            <p:ph type="ctrTitle" idx="8"/>
          </p:nvPr>
        </p:nvSpPr>
        <p:spPr>
          <a:xfrm>
            <a:off x="7445545" y="3467244"/>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4" name="Google Shape;954;p21"/>
          <p:cNvSpPr txBox="1">
            <a:spLocks noGrp="1"/>
          </p:cNvSpPr>
          <p:nvPr>
            <p:ph type="subTitle" idx="9"/>
          </p:nvPr>
        </p:nvSpPr>
        <p:spPr>
          <a:xfrm>
            <a:off x="7445545" y="3983349"/>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5" name="Google Shape;955;p21"/>
          <p:cNvSpPr txBox="1">
            <a:spLocks noGrp="1"/>
          </p:cNvSpPr>
          <p:nvPr>
            <p:ph type="ctrTitle" idx="13"/>
          </p:nvPr>
        </p:nvSpPr>
        <p:spPr>
          <a:xfrm>
            <a:off x="7445545" y="4974080"/>
            <a:ext cx="319767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660"/>
            </a:lvl1pPr>
            <a:lvl2pPr lvl="1" algn="l" rtl="0">
              <a:spcBef>
                <a:spcPts val="0"/>
              </a:spcBef>
              <a:spcAft>
                <a:spcPts val="0"/>
              </a:spcAft>
              <a:buSzPts val="1800"/>
              <a:buNone/>
              <a:defRPr sz="2394"/>
            </a:lvl2pPr>
            <a:lvl3pPr lvl="2" algn="l" rtl="0">
              <a:spcBef>
                <a:spcPts val="0"/>
              </a:spcBef>
              <a:spcAft>
                <a:spcPts val="0"/>
              </a:spcAft>
              <a:buSzPts val="1800"/>
              <a:buNone/>
              <a:defRPr sz="2394"/>
            </a:lvl3pPr>
            <a:lvl4pPr lvl="3" algn="l" rtl="0">
              <a:spcBef>
                <a:spcPts val="0"/>
              </a:spcBef>
              <a:spcAft>
                <a:spcPts val="0"/>
              </a:spcAft>
              <a:buSzPts val="1800"/>
              <a:buNone/>
              <a:defRPr sz="2394"/>
            </a:lvl4pPr>
            <a:lvl5pPr lvl="4" algn="l" rtl="0">
              <a:spcBef>
                <a:spcPts val="0"/>
              </a:spcBef>
              <a:spcAft>
                <a:spcPts val="0"/>
              </a:spcAft>
              <a:buSzPts val="1800"/>
              <a:buNone/>
              <a:defRPr sz="2394"/>
            </a:lvl5pPr>
            <a:lvl6pPr lvl="5" algn="l" rtl="0">
              <a:spcBef>
                <a:spcPts val="0"/>
              </a:spcBef>
              <a:spcAft>
                <a:spcPts val="0"/>
              </a:spcAft>
              <a:buSzPts val="1800"/>
              <a:buNone/>
              <a:defRPr sz="2394"/>
            </a:lvl6pPr>
            <a:lvl7pPr lvl="6" algn="l" rtl="0">
              <a:spcBef>
                <a:spcPts val="0"/>
              </a:spcBef>
              <a:spcAft>
                <a:spcPts val="0"/>
              </a:spcAft>
              <a:buSzPts val="1800"/>
              <a:buNone/>
              <a:defRPr sz="2394"/>
            </a:lvl7pPr>
            <a:lvl8pPr lvl="7" algn="l" rtl="0">
              <a:spcBef>
                <a:spcPts val="0"/>
              </a:spcBef>
              <a:spcAft>
                <a:spcPts val="0"/>
              </a:spcAft>
              <a:buSzPts val="1800"/>
              <a:buNone/>
              <a:defRPr sz="2394"/>
            </a:lvl8pPr>
            <a:lvl9pPr lvl="8" algn="l" rtl="0">
              <a:spcBef>
                <a:spcPts val="0"/>
              </a:spcBef>
              <a:spcAft>
                <a:spcPts val="0"/>
              </a:spcAft>
              <a:buSzPts val="1800"/>
              <a:buNone/>
              <a:defRPr sz="2394"/>
            </a:lvl9pPr>
          </a:lstStyle>
          <a:p>
            <a:endParaRPr/>
          </a:p>
        </p:txBody>
      </p:sp>
      <p:sp>
        <p:nvSpPr>
          <p:cNvPr id="956" name="Google Shape;956;p21"/>
          <p:cNvSpPr txBox="1">
            <a:spLocks noGrp="1"/>
          </p:cNvSpPr>
          <p:nvPr>
            <p:ph type="subTitle" idx="14"/>
          </p:nvPr>
        </p:nvSpPr>
        <p:spPr>
          <a:xfrm>
            <a:off x="7445545" y="5492200"/>
            <a:ext cx="4049557"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2">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7" name="Google Shape;957;p21"/>
          <p:cNvSpPr/>
          <p:nvPr/>
        </p:nvSpPr>
        <p:spPr>
          <a:xfrm flipH="1">
            <a:off x="8866355" y="-110906"/>
            <a:ext cx="208624"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8" name="Google Shape;958;p21"/>
          <p:cNvSpPr/>
          <p:nvPr/>
        </p:nvSpPr>
        <p:spPr>
          <a:xfrm flipH="1">
            <a:off x="1165718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9" name="Google Shape;959;p21"/>
          <p:cNvSpPr/>
          <p:nvPr/>
        </p:nvSpPr>
        <p:spPr>
          <a:xfrm flipH="1">
            <a:off x="893885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0" name="Google Shape;960;p21"/>
          <p:cNvSpPr/>
          <p:nvPr/>
        </p:nvSpPr>
        <p:spPr>
          <a:xfrm flipH="1">
            <a:off x="1261818" y="660970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1" name="Google Shape;961;p21"/>
          <p:cNvSpPr/>
          <p:nvPr/>
        </p:nvSpPr>
        <p:spPr>
          <a:xfrm flipH="1">
            <a:off x="155832" y="4762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2" name="Google Shape;962;p21"/>
          <p:cNvSpPr/>
          <p:nvPr/>
        </p:nvSpPr>
        <p:spPr>
          <a:xfrm flipH="1">
            <a:off x="1165718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3" name="Google Shape;963;p21"/>
          <p:cNvSpPr/>
          <p:nvPr/>
        </p:nvSpPr>
        <p:spPr>
          <a:xfrm flipH="1">
            <a:off x="1261818"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4" name="Google Shape;964;p21"/>
          <p:cNvSpPr/>
          <p:nvPr/>
        </p:nvSpPr>
        <p:spPr>
          <a:xfrm flipH="1">
            <a:off x="-2" y="1488678"/>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65" name="Google Shape;965;p21"/>
          <p:cNvSpPr/>
          <p:nvPr/>
        </p:nvSpPr>
        <p:spPr>
          <a:xfrm flipH="1">
            <a:off x="9901728" y="762928"/>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66" name="Google Shape;966;p21"/>
          <p:cNvGrpSpPr/>
          <p:nvPr/>
        </p:nvGrpSpPr>
        <p:grpSpPr>
          <a:xfrm rot="-1409023">
            <a:off x="-511817" y="5955657"/>
            <a:ext cx="1007250" cy="1152767"/>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94" name="Google Shape;994;p21"/>
          <p:cNvGrpSpPr/>
          <p:nvPr/>
        </p:nvGrpSpPr>
        <p:grpSpPr>
          <a:xfrm>
            <a:off x="11156631" y="200467"/>
            <a:ext cx="701460" cy="980100"/>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1" name="Google Shape;1001;p21"/>
          <p:cNvSpPr txBox="1">
            <a:spLocks noGrp="1"/>
          </p:cNvSpPr>
          <p:nvPr>
            <p:ph type="title" idx="15"/>
          </p:nvPr>
        </p:nvSpPr>
        <p:spPr>
          <a:xfrm>
            <a:off x="760115" y="832416"/>
            <a:ext cx="9573856"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002" name="Google Shape;1002;p21"/>
          <p:cNvGrpSpPr/>
          <p:nvPr/>
        </p:nvGrpSpPr>
        <p:grpSpPr>
          <a:xfrm rot="2062403">
            <a:off x="11445611" y="4608482"/>
            <a:ext cx="1371653" cy="1217703"/>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298"/>
        <p:cNvGrpSpPr/>
        <p:nvPr/>
      </p:nvGrpSpPr>
      <p:grpSpPr>
        <a:xfrm>
          <a:off x="0" y="0"/>
          <a:ext cx="0" cy="0"/>
          <a:chOff x="0" y="0"/>
          <a:chExt cx="0" cy="0"/>
        </a:xfrm>
      </p:grpSpPr>
      <p:sp>
        <p:nvSpPr>
          <p:cNvPr id="1299" name="Google Shape;1299;p27"/>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0" name="Google Shape;1300;p27"/>
          <p:cNvSpPr/>
          <p:nvPr/>
        </p:nvSpPr>
        <p:spPr>
          <a:xfrm>
            <a:off x="4241880" y="2803698"/>
            <a:ext cx="8164631" cy="416205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1" name="Google Shape;1301;p27"/>
          <p:cNvSpPr/>
          <p:nvPr/>
        </p:nvSpPr>
        <p:spPr>
          <a:xfrm>
            <a:off x="-86552" y="-108067"/>
            <a:ext cx="5223523" cy="416198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2" name="Google Shape;1302;p27"/>
          <p:cNvSpPr/>
          <p:nvPr/>
        </p:nvSpPr>
        <p:spPr>
          <a:xfrm>
            <a:off x="-207853" y="3323968"/>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3" name="Google Shape;1303;p27"/>
          <p:cNvSpPr/>
          <p:nvPr/>
        </p:nvSpPr>
        <p:spPr>
          <a:xfrm>
            <a:off x="1465786" y="58638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4" name="Google Shape;1304;p27"/>
          <p:cNvSpPr/>
          <p:nvPr/>
        </p:nvSpPr>
        <p:spPr>
          <a:xfrm>
            <a:off x="8587240"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5" name="Google Shape;1305;p27"/>
          <p:cNvSpPr/>
          <p:nvPr/>
        </p:nvSpPr>
        <p:spPr>
          <a:xfrm>
            <a:off x="10559799" y="499576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6" name="Google Shape;1306;p27"/>
          <p:cNvSpPr/>
          <p:nvPr/>
        </p:nvSpPr>
        <p:spPr>
          <a:xfrm>
            <a:off x="2646984" y="66492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7" name="Google Shape;1307;p27"/>
          <p:cNvSpPr/>
          <p:nvPr/>
        </p:nvSpPr>
        <p:spPr>
          <a:xfrm>
            <a:off x="11999145" y="3286383"/>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8" name="Google Shape;1308;p27"/>
          <p:cNvSpPr/>
          <p:nvPr/>
        </p:nvSpPr>
        <p:spPr>
          <a:xfrm>
            <a:off x="449041" y="1686944"/>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09" name="Google Shape;1309;p27"/>
          <p:cNvGrpSpPr/>
          <p:nvPr/>
        </p:nvGrpSpPr>
        <p:grpSpPr>
          <a:xfrm rot="851508">
            <a:off x="-22450" y="5230270"/>
            <a:ext cx="1462155" cy="1698759"/>
            <a:chOff x="374513" y="3152476"/>
            <a:chExt cx="1519294" cy="1760777"/>
          </a:xfrm>
        </p:grpSpPr>
        <p:sp>
          <p:nvSpPr>
            <p:cNvPr id="1310" name="Google Shape;1310;p27"/>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7"/>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7"/>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7"/>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7"/>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7"/>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7"/>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7"/>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7"/>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7"/>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7"/>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21" name="Google Shape;1321;p27"/>
          <p:cNvGrpSpPr/>
          <p:nvPr/>
        </p:nvGrpSpPr>
        <p:grpSpPr>
          <a:xfrm>
            <a:off x="322765" y="68255"/>
            <a:ext cx="1007221" cy="1152733"/>
            <a:chOff x="5585712" y="137416"/>
            <a:chExt cx="757289" cy="864550"/>
          </a:xfrm>
        </p:grpSpPr>
        <p:sp>
          <p:nvSpPr>
            <p:cNvPr id="1322" name="Google Shape;1322;p27"/>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7"/>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7"/>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7"/>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7"/>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7"/>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7"/>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7"/>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27"/>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27"/>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7"/>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7"/>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7"/>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7"/>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7"/>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7"/>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7"/>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7"/>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7"/>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7"/>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7"/>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7"/>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7"/>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7"/>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7"/>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27"/>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27"/>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9" name="Google Shape;1349;p27"/>
          <p:cNvGrpSpPr/>
          <p:nvPr/>
        </p:nvGrpSpPr>
        <p:grpSpPr>
          <a:xfrm>
            <a:off x="10675563" y="36979"/>
            <a:ext cx="2204324" cy="1077991"/>
            <a:chOff x="6016754" y="2989146"/>
            <a:chExt cx="1657343" cy="808493"/>
          </a:xfrm>
        </p:grpSpPr>
        <p:sp>
          <p:nvSpPr>
            <p:cNvPr id="1350" name="Google Shape;1350;p27"/>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27"/>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27"/>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27"/>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27"/>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55" name="Google Shape;1355;p27"/>
          <p:cNvGrpSpPr/>
          <p:nvPr/>
        </p:nvGrpSpPr>
        <p:grpSpPr>
          <a:xfrm>
            <a:off x="11122979" y="-358541"/>
            <a:ext cx="1456195" cy="2006345"/>
            <a:chOff x="6143348" y="1855432"/>
            <a:chExt cx="1094855" cy="1504759"/>
          </a:xfrm>
        </p:grpSpPr>
        <p:sp>
          <p:nvSpPr>
            <p:cNvPr id="1356" name="Google Shape;1356;p27"/>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27"/>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27"/>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7"/>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7"/>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61" name="Google Shape;1361;p27"/>
          <p:cNvGrpSpPr/>
          <p:nvPr/>
        </p:nvGrpSpPr>
        <p:grpSpPr>
          <a:xfrm>
            <a:off x="10977808" y="5669101"/>
            <a:ext cx="701460" cy="980100"/>
            <a:chOff x="3553100" y="1256250"/>
            <a:chExt cx="527400" cy="735075"/>
          </a:xfrm>
        </p:grpSpPr>
        <p:sp>
          <p:nvSpPr>
            <p:cNvPr id="1362" name="Google Shape;1362;p27"/>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7"/>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27"/>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27"/>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7"/>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7"/>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1368"/>
        <p:cNvGrpSpPr/>
        <p:nvPr/>
      </p:nvGrpSpPr>
      <p:grpSpPr>
        <a:xfrm>
          <a:off x="0" y="0"/>
          <a:ext cx="0" cy="0"/>
          <a:chOff x="0" y="0"/>
          <a:chExt cx="0" cy="0"/>
        </a:xfrm>
      </p:grpSpPr>
      <p:sp>
        <p:nvSpPr>
          <p:cNvPr id="1369" name="Google Shape;1369;p28"/>
          <p:cNvSpPr/>
          <p:nvPr/>
        </p:nvSpPr>
        <p:spPr>
          <a:xfrm>
            <a:off x="-86533" y="-108050"/>
            <a:ext cx="12445633"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0" name="Google Shape;1370;p28"/>
          <p:cNvSpPr/>
          <p:nvPr/>
        </p:nvSpPr>
        <p:spPr>
          <a:xfrm>
            <a:off x="4501485" y="84734"/>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1" name="Google Shape;1371;p28"/>
          <p:cNvSpPr/>
          <p:nvPr/>
        </p:nvSpPr>
        <p:spPr>
          <a:xfrm>
            <a:off x="8908574" y="4158165"/>
            <a:ext cx="3498273" cy="2807816"/>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2" name="Google Shape;1372;p28"/>
          <p:cNvSpPr/>
          <p:nvPr/>
        </p:nvSpPr>
        <p:spPr>
          <a:xfrm>
            <a:off x="-86550" y="-108066"/>
            <a:ext cx="2351689" cy="1963495"/>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3" name="Google Shape;1373;p28"/>
          <p:cNvSpPr/>
          <p:nvPr/>
        </p:nvSpPr>
        <p:spPr>
          <a:xfrm>
            <a:off x="-2" y="3045901"/>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4" name="Google Shape;1374;p28"/>
          <p:cNvSpPr/>
          <p:nvPr/>
        </p:nvSpPr>
        <p:spPr>
          <a:xfrm>
            <a:off x="2874160" y="6609711"/>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5" name="Google Shape;1375;p28"/>
          <p:cNvSpPr/>
          <p:nvPr/>
        </p:nvSpPr>
        <p:spPr>
          <a:xfrm>
            <a:off x="9200386" y="6572768"/>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6" name="Google Shape;1376;p28"/>
          <p:cNvSpPr/>
          <p:nvPr/>
        </p:nvSpPr>
        <p:spPr>
          <a:xfrm>
            <a:off x="11448063" y="4260377"/>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7" name="Google Shape;1377;p28"/>
          <p:cNvSpPr/>
          <p:nvPr/>
        </p:nvSpPr>
        <p:spPr>
          <a:xfrm>
            <a:off x="-2" y="6716367"/>
            <a:ext cx="367812"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8" name="Google Shape;1378;p28"/>
          <p:cNvSpPr/>
          <p:nvPr/>
        </p:nvSpPr>
        <p:spPr>
          <a:xfrm>
            <a:off x="10464185" y="1"/>
            <a:ext cx="298990"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9" name="Google Shape;1379;p28"/>
          <p:cNvSpPr/>
          <p:nvPr/>
        </p:nvSpPr>
        <p:spPr>
          <a:xfrm>
            <a:off x="12011288" y="1855445"/>
            <a:ext cx="367828" cy="366769"/>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0" name="Google Shape;1380;p28"/>
          <p:cNvSpPr/>
          <p:nvPr/>
        </p:nvSpPr>
        <p:spPr>
          <a:xfrm>
            <a:off x="816862" y="500195"/>
            <a:ext cx="211981"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81" name="Google Shape;1381;p28"/>
          <p:cNvGrpSpPr/>
          <p:nvPr/>
        </p:nvGrpSpPr>
        <p:grpSpPr>
          <a:xfrm>
            <a:off x="10880432" y="263606"/>
            <a:ext cx="1007221" cy="1152733"/>
            <a:chOff x="5585712" y="137416"/>
            <a:chExt cx="757289" cy="864550"/>
          </a:xfrm>
        </p:grpSpPr>
        <p:sp>
          <p:nvSpPr>
            <p:cNvPr id="1382" name="Google Shape;1382;p28"/>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28"/>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28"/>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28"/>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6" name="Google Shape;1386;p28"/>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7" name="Google Shape;1387;p28"/>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28"/>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28"/>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28"/>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28"/>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28"/>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28"/>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28"/>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5" name="Google Shape;1395;p28"/>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6" name="Google Shape;1396;p28"/>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28"/>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28"/>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28"/>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28"/>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28"/>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28"/>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28"/>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28"/>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28"/>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28"/>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7" name="Google Shape;1407;p28"/>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8" name="Google Shape;1408;p28"/>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9" name="Google Shape;1409;p28"/>
          <p:cNvGrpSpPr/>
          <p:nvPr/>
        </p:nvGrpSpPr>
        <p:grpSpPr>
          <a:xfrm>
            <a:off x="289915" y="5629601"/>
            <a:ext cx="701460" cy="980100"/>
            <a:chOff x="3553100" y="1256250"/>
            <a:chExt cx="527400" cy="735075"/>
          </a:xfrm>
        </p:grpSpPr>
        <p:sp>
          <p:nvSpPr>
            <p:cNvPr id="1410" name="Google Shape;1410;p28"/>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1" name="Google Shape;1411;p28"/>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2" name="Google Shape;1412;p28"/>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28"/>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4" name="Google Shape;1414;p28"/>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5" name="Google Shape;1415;p28"/>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16" name="Google Shape;1416;p28"/>
          <p:cNvGrpSpPr/>
          <p:nvPr/>
        </p:nvGrpSpPr>
        <p:grpSpPr>
          <a:xfrm rot="-6611352">
            <a:off x="10635595" y="5698937"/>
            <a:ext cx="1246595" cy="1146011"/>
            <a:chOff x="6708722" y="1052986"/>
            <a:chExt cx="935003" cy="861693"/>
          </a:xfrm>
        </p:grpSpPr>
        <p:sp>
          <p:nvSpPr>
            <p:cNvPr id="1417" name="Google Shape;1417;p28"/>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28"/>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28"/>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28"/>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28"/>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1pPr>
            <a:lvl2pPr lvl="1"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2pPr>
            <a:lvl3pPr lvl="2"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3pPr>
            <a:lvl4pPr lvl="3"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4pPr>
            <a:lvl5pPr lvl="4"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5pPr>
            <a:lvl6pPr lvl="5"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6pPr>
            <a:lvl7pPr lvl="6"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7pPr>
            <a:lvl8pPr lvl="7"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8pPr>
            <a:lvl9pPr lvl="8" algn="ctr">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03962" y="2488933"/>
            <a:ext cx="5896177" cy="234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7"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6.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7" y="16945"/>
            <a:ext cx="12097009" cy="6824110"/>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46016" y="2746590"/>
            <a:ext cx="7931448" cy="1364822"/>
          </a:xfrm>
          <a:prstGeom prst="rect">
            <a:avLst/>
          </a:prstGeom>
          <a:solidFill>
            <a:srgbClr val="FFFFFF"/>
          </a:solidFill>
        </p:spPr>
        <p:txBody>
          <a:bodyPr vert="horz" lIns="121124" tIns="60562" rIns="121124" bIns="605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60" b="1" dirty="0" err="1">
                <a:latin typeface="Arial" pitchFamily="34" charset="0"/>
                <a:ea typeface="Arial-Rounded" pitchFamily="34" charset="0"/>
                <a:cs typeface="Arial" pitchFamily="34" charset="0"/>
              </a:rPr>
              <a:t>TIẾNG</a:t>
            </a:r>
            <a:r>
              <a:rPr lang="en-US" sz="796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73" name="Group 72">
            <a:extLst>
              <a:ext uri="{FF2B5EF4-FFF2-40B4-BE49-F238E27FC236}">
                <a16:creationId xmlns:a16="http://schemas.microsoft.com/office/drawing/2014/main" id="{473BA11C-EF66-463B-92F2-4F5F3A88883A}"/>
              </a:ext>
            </a:extLst>
          </p:cNvPr>
          <p:cNvGrpSpPr/>
          <p:nvPr/>
        </p:nvGrpSpPr>
        <p:grpSpPr>
          <a:xfrm>
            <a:off x="300642" y="360919"/>
            <a:ext cx="11560554" cy="6136162"/>
            <a:chOff x="300642" y="193729"/>
            <a:chExt cx="11560554" cy="6136162"/>
          </a:xfrm>
          <a:solidFill>
            <a:schemeClr val="bg1"/>
          </a:solidFill>
        </p:grpSpPr>
        <p:sp>
          <p:nvSpPr>
            <p:cNvPr id="74" name="TextBox 73">
              <a:extLst>
                <a:ext uri="{FF2B5EF4-FFF2-40B4-BE49-F238E27FC236}">
                  <a16:creationId xmlns:a16="http://schemas.microsoft.com/office/drawing/2014/main" id="{BDF98E1C-D4D0-4706-968C-914AF94FA4A1}"/>
                </a:ext>
              </a:extLst>
            </p:cNvPr>
            <p:cNvSpPr txBox="1"/>
            <p:nvPr/>
          </p:nvSpPr>
          <p:spPr>
            <a:xfrm>
              <a:off x="300642" y="1066912"/>
              <a:ext cx="11560554" cy="5262979"/>
            </a:xfrm>
            <a:prstGeom prst="rect">
              <a:avLst/>
            </a:prstGeom>
            <a:grpFill/>
          </p:spPr>
          <p:txBody>
            <a:bodyPr wrap="square">
              <a:spAutoFit/>
            </a:bodyPr>
            <a:lstStyle/>
            <a:p>
              <a:pPr algn="just"/>
              <a:r>
                <a:rPr lang="en-US" sz="2800">
                  <a:latin typeface="Arial" panose="020B0604020202020204" pitchFamily="34" charset="0"/>
                  <a:cs typeface="Arial" panose="020B0604020202020204" pitchFamily="34" charset="0"/>
                </a:rPr>
                <a:t>	Việt Nam là đất nước tươi đẹp của chúng mình. Thủ đô nước mình là Hà Nội. Lá cờ Tổ quốc mình hình chữ nhật, nền đỏ, ở giữa có ngôi sao vàng năm cánh.</a:t>
              </a:r>
            </a:p>
            <a:p>
              <a:pPr algn="just"/>
              <a:r>
                <a:rPr lang="en-US" sz="2800">
                  <a:latin typeface="Arial" panose="020B0604020202020204" pitchFamily="34" charset="0"/>
                  <a:ea typeface="Arial-Rounded" panose="020B0500000000000000" pitchFamily="34" charset="0"/>
                  <a:cs typeface="Arial" panose="020B0604020202020204" pitchFamily="34" charset="0"/>
                </a:rPr>
                <a:t>	Việt Nam có những vị anh hùng có công với đất nước như Hai Bà Trưng, Bà Triệu, Trần Hưng Đạo, Quang Trung, Hồ Chí Minh,… Những con người ấy đã làm rạng danh lịch sử nước nhà.</a:t>
              </a:r>
            </a:p>
            <a:p>
              <a:pPr algn="just"/>
              <a:r>
                <a:rPr lang="en-US" sz="2800">
                  <a:latin typeface="Arial" panose="020B0604020202020204" pitchFamily="34" charset="0"/>
                  <a:ea typeface="Arial-Rounded" panose="020B0500000000000000" pitchFamily="34" charset="0"/>
                  <a:cs typeface="Arial" panose="020B0604020202020204" pitchFamily="34" charset="0"/>
                </a:rPr>
                <a:t>	Đất nước mình có ba miền Bắc, Trung, Nam với khí hậu khác nhau. Miền Bắc và miền Trung một năm có bốn mùa: xuân, hạ, thu, đông. Miền Nam có hai mùa: mùa mưa và mùa khô.</a:t>
              </a:r>
            </a:p>
            <a:p>
              <a:pPr algn="just"/>
              <a:r>
                <a:rPr lang="en-US" sz="2800">
                  <a:latin typeface="Arial" panose="020B0604020202020204" pitchFamily="34" charset="0"/>
                  <a:ea typeface="Arial-Rounded" panose="020B0500000000000000" pitchFamily="34" charset="0"/>
                  <a:cs typeface="Arial" panose="020B0604020202020204" pitchFamily="34" charset="0"/>
                </a:rPr>
                <a:t>	Trang phục truyền thống của người Việt Nam là áo dài. Áo dài thường được mặc trong dịp Tết hay lễ hội.</a:t>
              </a:r>
            </a:p>
            <a:p>
              <a:pPr algn="r"/>
              <a:r>
                <a:rPr lang="en-US" sz="2800">
                  <a:latin typeface="Arial" panose="020B0604020202020204" pitchFamily="34" charset="0"/>
                  <a:ea typeface="Arial-Rounded" panose="020B0500000000000000" pitchFamily="34" charset="0"/>
                  <a:cs typeface="Arial" panose="020B0604020202020204" pitchFamily="34" charset="0"/>
                </a:rPr>
                <a:t>(Trung Sơn)</a:t>
              </a:r>
            </a:p>
          </p:txBody>
        </p:sp>
        <p:sp>
          <p:nvSpPr>
            <p:cNvPr id="75" name="TextBox 74">
              <a:extLst>
                <a:ext uri="{FF2B5EF4-FFF2-40B4-BE49-F238E27FC236}">
                  <a16:creationId xmlns:a16="http://schemas.microsoft.com/office/drawing/2014/main" id="{2566AD07-4464-46D8-B48D-FACE29E59C8E}"/>
                </a:ext>
              </a:extLst>
            </p:cNvPr>
            <p:cNvSpPr txBox="1"/>
            <p:nvPr/>
          </p:nvSpPr>
          <p:spPr>
            <a:xfrm>
              <a:off x="2466493" y="193729"/>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ĐẤT NƯỚC CHÚNG MÌNH</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78" name="Picture 77">
            <a:hlinkClick r:id="rId3" action="ppaction://hlinksldjump"/>
            <a:extLst>
              <a:ext uri="{FF2B5EF4-FFF2-40B4-BE49-F238E27FC236}">
                <a16:creationId xmlns:a16="http://schemas.microsoft.com/office/drawing/2014/main" id="{BE918E67-C56B-411B-8B80-625B82AA4F9E}"/>
              </a:ext>
            </a:extLst>
          </p:cNvPr>
          <p:cNvPicPr>
            <a:picLocks noChangeAspect="1"/>
          </p:cNvPicPr>
          <p:nvPr/>
        </p:nvPicPr>
        <p:blipFill>
          <a:blip r:embed="rId4"/>
          <a:stretch>
            <a:fillRect/>
          </a:stretch>
        </p:blipFill>
        <p:spPr>
          <a:xfrm>
            <a:off x="-524539" y="-89669"/>
            <a:ext cx="1288920" cy="5996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756CA7A-4B07-4D84-9CE1-09244CBD5F66}"/>
              </a:ext>
            </a:extLst>
          </p:cNvPr>
          <p:cNvSpPr>
            <a:spLocks noGrp="1"/>
          </p:cNvSpPr>
          <p:nvPr>
            <p:ph type="title"/>
          </p:nvPr>
        </p:nvSpPr>
        <p:spPr/>
        <p:txBody>
          <a:bodyPr/>
          <a:lstStyle/>
          <a:p>
            <a:endParaRPr lang="en-US"/>
          </a:p>
        </p:txBody>
      </p:sp>
      <p:grpSp>
        <p:nvGrpSpPr>
          <p:cNvPr id="16" name="Group 15">
            <a:extLst>
              <a:ext uri="{FF2B5EF4-FFF2-40B4-BE49-F238E27FC236}">
                <a16:creationId xmlns:a16="http://schemas.microsoft.com/office/drawing/2014/main" id="{7894332D-4C35-4677-8CE2-B0BE4DD76584}"/>
              </a:ext>
            </a:extLst>
          </p:cNvPr>
          <p:cNvGrpSpPr/>
          <p:nvPr/>
        </p:nvGrpSpPr>
        <p:grpSpPr>
          <a:xfrm>
            <a:off x="300642" y="289746"/>
            <a:ext cx="11560554" cy="6278508"/>
            <a:chOff x="300642" y="193729"/>
            <a:chExt cx="11560554" cy="6278508"/>
          </a:xfrm>
          <a:solidFill>
            <a:schemeClr val="bg1"/>
          </a:solidFill>
        </p:grpSpPr>
        <p:sp>
          <p:nvSpPr>
            <p:cNvPr id="17" name="TextBox 16">
              <a:extLst>
                <a:ext uri="{FF2B5EF4-FFF2-40B4-BE49-F238E27FC236}">
                  <a16:creationId xmlns:a16="http://schemas.microsoft.com/office/drawing/2014/main" id="{AAC434E7-42DF-4AC8-8611-603286E5240A}"/>
                </a:ext>
              </a:extLst>
            </p:cNvPr>
            <p:cNvSpPr txBox="1"/>
            <p:nvPr/>
          </p:nvSpPr>
          <p:spPr>
            <a:xfrm>
              <a:off x="300642" y="839926"/>
              <a:ext cx="11560554" cy="5632311"/>
            </a:xfrm>
            <a:prstGeom prst="rect">
              <a:avLst/>
            </a:prstGeom>
            <a:grpFill/>
          </p:spPr>
          <p:txBody>
            <a:bodyPr wrap="square">
              <a:spAutoFit/>
            </a:bodyPr>
            <a:lstStyle/>
            <a:p>
              <a:pPr algn="just"/>
              <a:r>
                <a:rPr lang="en-US" sz="2400">
                  <a:latin typeface="Arial" panose="020B0604020202020204" pitchFamily="34" charset="0"/>
                  <a:cs typeface="Arial" panose="020B0604020202020204" pitchFamily="34" charset="0"/>
                </a:rPr>
                <a:t>      Đất nước Việt Nam thật tươi đẹp. Hãy cùng nhau đi thăm các miền đất nước qua những câu ca dao.</a:t>
              </a:r>
            </a:p>
            <a:p>
              <a:pPr algn="just"/>
              <a:r>
                <a:rPr lang="en-US" sz="2400">
                  <a:latin typeface="Arial" panose="020B0604020202020204" pitchFamily="34" charset="0"/>
                  <a:ea typeface="Arial-Rounded" panose="020B0500000000000000" pitchFamily="34" charset="0"/>
                  <a:cs typeface="Arial" panose="020B0604020202020204" pitchFamily="34" charset="0"/>
                </a:rPr>
                <a:t>      Đầu tiên, chúng ta đến Phú Thọ, miền Bắc nước ta, nơi có đền thờ Vua Hùng, nơi được gọi là “quê cha đất tổ”:</a:t>
              </a:r>
            </a:p>
            <a:p>
              <a:pPr algn="just"/>
              <a:r>
                <a:rPr lang="en-US" sz="2400">
                  <a:latin typeface="Arial" panose="020B0604020202020204" pitchFamily="34" charset="0"/>
                  <a:ea typeface="Arial-Rounded" panose="020B0500000000000000" pitchFamily="34" charset="0"/>
                  <a:cs typeface="Arial" panose="020B0604020202020204" pitchFamily="34" charset="0"/>
                </a:rPr>
                <a:t>      Dù ai đi ngược về xuôi</a:t>
              </a:r>
            </a:p>
            <a:p>
              <a:pPr algn="just"/>
              <a:r>
                <a:rPr lang="en-US" sz="2400">
                  <a:latin typeface="Arial" panose="020B0604020202020204" pitchFamily="34" charset="0"/>
                  <a:ea typeface="Arial-Rounded" panose="020B0500000000000000" pitchFamily="34" charset="0"/>
                  <a:cs typeface="Arial" panose="020B0604020202020204" pitchFamily="34" charset="0"/>
                </a:rPr>
                <a:t>Nhớ ngày Giỗ Tổ mùng Mười tháng Ba.</a:t>
              </a:r>
            </a:p>
            <a:p>
              <a:pPr algn="just"/>
              <a:r>
                <a:rPr lang="en-US" sz="2400">
                  <a:latin typeface="Arial" panose="020B0604020202020204" pitchFamily="34" charset="0"/>
                  <a:ea typeface="Arial-Rounded" panose="020B0500000000000000" pitchFamily="34" charset="0"/>
                  <a:cs typeface="Arial" panose="020B0604020202020204" pitchFamily="34" charset="0"/>
                </a:rPr>
                <a:t>      Tiếp đến, chúng ta vào tận miền Trung:</a:t>
              </a:r>
            </a:p>
            <a:p>
              <a:pPr algn="just"/>
              <a:r>
                <a:rPr lang="en-US" sz="2400">
                  <a:latin typeface="Arial" panose="020B0604020202020204" pitchFamily="34" charset="0"/>
                  <a:ea typeface="Arial-Rounded" panose="020B0500000000000000" pitchFamily="34" charset="0"/>
                  <a:cs typeface="Arial" panose="020B0604020202020204" pitchFamily="34" charset="0"/>
                </a:rPr>
                <a:t>      Đường vô xứ Nghệ quanh quanh</a:t>
              </a:r>
            </a:p>
            <a:p>
              <a:pPr algn="just"/>
              <a:r>
                <a:rPr lang="en-US" sz="2400">
                  <a:latin typeface="Arial" panose="020B0604020202020204" pitchFamily="34" charset="0"/>
                  <a:ea typeface="Arial-Rounded" panose="020B0500000000000000" pitchFamily="34" charset="0"/>
                  <a:cs typeface="Arial" panose="020B0604020202020204" pitchFamily="34" charset="0"/>
                </a:rPr>
                <a:t>Non xanh nước biếc như tranh hoạ đồ.</a:t>
              </a:r>
            </a:p>
            <a:p>
              <a:pPr algn="just"/>
              <a:r>
                <a:rPr lang="en-US" sz="2400">
                  <a:latin typeface="Arial" panose="020B0604020202020204" pitchFamily="34" charset="0"/>
                  <a:ea typeface="Arial-Rounded" panose="020B0500000000000000" pitchFamily="34" charset="0"/>
                  <a:cs typeface="Arial" panose="020B0604020202020204" pitchFamily="34" charset="0"/>
                </a:rPr>
                <a:t>      Và chúng ta cùng khám phá miền đất Nam Bộ:</a:t>
              </a:r>
            </a:p>
            <a:p>
              <a:pPr algn="just"/>
              <a:r>
                <a:rPr lang="en-US" sz="2400">
                  <a:latin typeface="Arial" panose="020B0604020202020204" pitchFamily="34" charset="0"/>
                  <a:ea typeface="Arial-Rounded" panose="020B0500000000000000" pitchFamily="34" charset="0"/>
                  <a:cs typeface="Arial" panose="020B0604020202020204" pitchFamily="34" charset="0"/>
                </a:rPr>
                <a:t>      Đồng Tháp Mười cò bay thẳng cánh</a:t>
              </a:r>
            </a:p>
            <a:p>
              <a:pPr algn="just"/>
              <a:r>
                <a:rPr lang="en-US" sz="2400">
                  <a:latin typeface="Arial" panose="020B0604020202020204" pitchFamily="34" charset="0"/>
                  <a:ea typeface="Arial-Rounded" panose="020B0500000000000000" pitchFamily="34" charset="0"/>
                  <a:cs typeface="Arial" panose="020B0604020202020204" pitchFamily="34" charset="0"/>
                </a:rPr>
                <a:t>      Nước Tháp Mười lóng lánh cá tôm.</a:t>
              </a:r>
            </a:p>
            <a:p>
              <a:pPr algn="just"/>
              <a:r>
                <a:rPr lang="en-US" sz="2400">
                  <a:latin typeface="Arial" panose="020B0604020202020204" pitchFamily="34" charset="0"/>
                  <a:ea typeface="Arial-Rounded" panose="020B0500000000000000" pitchFamily="34" charset="0"/>
                  <a:cs typeface="Arial" panose="020B0604020202020204" pitchFamily="34" charset="0"/>
                </a:rPr>
                <a:t>      Vậy là chúng ta đã đi qua ba miền Bắc, Trung, Nam của đất nước. Nơi nào cũng để lại biết bao tình cảm mến thương.</a:t>
              </a:r>
            </a:p>
            <a:p>
              <a:pPr algn="r"/>
              <a:r>
                <a:rPr lang="en-US" sz="2400">
                  <a:latin typeface="Arial" panose="020B0604020202020204" pitchFamily="34" charset="0"/>
                  <a:ea typeface="Arial-Rounded" panose="020B0500000000000000" pitchFamily="34" charset="0"/>
                  <a:cs typeface="Arial" panose="020B0604020202020204" pitchFamily="34" charset="0"/>
                </a:rPr>
                <a:t>(Thuỳ Dương tổng hợp)</a:t>
              </a:r>
            </a:p>
          </p:txBody>
        </p:sp>
        <p:sp>
          <p:nvSpPr>
            <p:cNvPr id="18" name="TextBox 17">
              <a:extLst>
                <a:ext uri="{FF2B5EF4-FFF2-40B4-BE49-F238E27FC236}">
                  <a16:creationId xmlns:a16="http://schemas.microsoft.com/office/drawing/2014/main" id="{87DB5B02-DE2E-4892-9D46-5CDE010404E2}"/>
                </a:ext>
              </a:extLst>
            </p:cNvPr>
            <p:cNvSpPr txBox="1"/>
            <p:nvPr/>
          </p:nvSpPr>
          <p:spPr>
            <a:xfrm>
              <a:off x="2466493" y="193729"/>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TRÊN CÁC MIỀN ĐẤT NƯỚC</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21" name="Picture 20">
            <a:hlinkClick r:id="rId3" action="ppaction://hlinksldjump"/>
            <a:extLst>
              <a:ext uri="{FF2B5EF4-FFF2-40B4-BE49-F238E27FC236}">
                <a16:creationId xmlns:a16="http://schemas.microsoft.com/office/drawing/2014/main" id="{E4B83CC4-BA95-4466-B6F6-025670189F4D}"/>
              </a:ext>
            </a:extLst>
          </p:cNvPr>
          <p:cNvPicPr>
            <a:picLocks noChangeAspect="1"/>
          </p:cNvPicPr>
          <p:nvPr/>
        </p:nvPicPr>
        <p:blipFill>
          <a:blip r:embed="rId4"/>
          <a:stretch>
            <a:fillRect/>
          </a:stretch>
        </p:blipFill>
        <p:spPr>
          <a:xfrm>
            <a:off x="-524539" y="-89669"/>
            <a:ext cx="1288920" cy="599657"/>
          </a:xfrm>
          <a:prstGeom prst="rect">
            <a:avLst/>
          </a:prstGeom>
        </p:spPr>
      </p:pic>
    </p:spTree>
    <p:extLst>
      <p:ext uri="{BB962C8B-B14F-4D97-AF65-F5344CB8AC3E}">
        <p14:creationId xmlns:p14="http://schemas.microsoft.com/office/powerpoint/2010/main" val="233232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A6FF-F875-4C0C-87E4-F632512228B8}"/>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09FCF530-CCB9-46AF-9325-EA9C181706EB}"/>
              </a:ext>
            </a:extLst>
          </p:cNvPr>
          <p:cNvGrpSpPr/>
          <p:nvPr/>
        </p:nvGrpSpPr>
        <p:grpSpPr>
          <a:xfrm>
            <a:off x="300642" y="148604"/>
            <a:ext cx="11560554" cy="6709396"/>
            <a:chOff x="300642" y="240083"/>
            <a:chExt cx="11560554" cy="6709396"/>
          </a:xfrm>
          <a:solidFill>
            <a:schemeClr val="bg1"/>
          </a:solidFill>
        </p:grpSpPr>
        <p:sp>
          <p:nvSpPr>
            <p:cNvPr id="4" name="TextBox 3">
              <a:extLst>
                <a:ext uri="{FF2B5EF4-FFF2-40B4-BE49-F238E27FC236}">
                  <a16:creationId xmlns:a16="http://schemas.microsoft.com/office/drawing/2014/main" id="{9D11A946-6535-4C89-8315-DB59A1A73D29}"/>
                </a:ext>
              </a:extLst>
            </p:cNvPr>
            <p:cNvSpPr txBox="1"/>
            <p:nvPr/>
          </p:nvSpPr>
          <p:spPr>
            <a:xfrm>
              <a:off x="300642" y="824725"/>
              <a:ext cx="11560554" cy="6124754"/>
            </a:xfrm>
            <a:prstGeom prst="rect">
              <a:avLst/>
            </a:prstGeom>
            <a:grp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id="{36990FF2-E2D3-4154-9E49-9ABA83282B5F}"/>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11" name="Picture 10">
            <a:hlinkClick r:id="rId3" action="ppaction://hlinksldjump"/>
            <a:extLst>
              <a:ext uri="{FF2B5EF4-FFF2-40B4-BE49-F238E27FC236}">
                <a16:creationId xmlns:a16="http://schemas.microsoft.com/office/drawing/2014/main" id="{5440A8C6-FADF-4BB7-8286-BC44E0E8A259}"/>
              </a:ext>
            </a:extLst>
          </p:cNvPr>
          <p:cNvPicPr>
            <a:picLocks noChangeAspect="1"/>
          </p:cNvPicPr>
          <p:nvPr/>
        </p:nvPicPr>
        <p:blipFill>
          <a:blip r:embed="rId4"/>
          <a:stretch>
            <a:fillRect/>
          </a:stretch>
        </p:blipFill>
        <p:spPr>
          <a:xfrm>
            <a:off x="-524539" y="-89669"/>
            <a:ext cx="1288920" cy="599657"/>
          </a:xfrm>
          <a:prstGeom prst="rect">
            <a:avLst/>
          </a:prstGeom>
        </p:spPr>
      </p:pic>
    </p:spTree>
    <p:extLst>
      <p:ext uri="{BB962C8B-B14F-4D97-AF65-F5344CB8AC3E}">
        <p14:creationId xmlns:p14="http://schemas.microsoft.com/office/powerpoint/2010/main" val="391174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0C79-C066-48C5-BB7A-3E21706F6E10}"/>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7F7CE4C4-A07F-42B8-A7AA-6E3695F41893}"/>
              </a:ext>
            </a:extLst>
          </p:cNvPr>
          <p:cNvGrpSpPr/>
          <p:nvPr/>
        </p:nvGrpSpPr>
        <p:grpSpPr>
          <a:xfrm>
            <a:off x="300642" y="525567"/>
            <a:ext cx="11560554" cy="5909177"/>
            <a:chOff x="300642" y="240083"/>
            <a:chExt cx="11560554" cy="5909177"/>
          </a:xfrm>
          <a:solidFill>
            <a:schemeClr val="bg1"/>
          </a:solidFill>
        </p:grpSpPr>
        <p:sp>
          <p:nvSpPr>
            <p:cNvPr id="4" name="TextBox 3">
              <a:extLst>
                <a:ext uri="{FF2B5EF4-FFF2-40B4-BE49-F238E27FC236}">
                  <a16:creationId xmlns:a16="http://schemas.microsoft.com/office/drawing/2014/main" id="{D203B8B8-91B3-4FB5-A4E6-03D41C004FBA}"/>
                </a:ext>
              </a:extLst>
            </p:cNvPr>
            <p:cNvSpPr txBox="1"/>
            <p:nvPr/>
          </p:nvSpPr>
          <p:spPr>
            <a:xfrm>
              <a:off x="300642" y="824725"/>
              <a:ext cx="11560554" cy="5324535"/>
            </a:xfrm>
            <a:prstGeom prst="rect">
              <a:avLst/>
            </a:prstGeom>
            <a:grpFill/>
          </p:spPr>
          <p:txBody>
            <a:bodyPr wrap="square">
              <a:spAutoFit/>
            </a:bodyPr>
            <a:lstStyle/>
            <a:p>
              <a:pPr algn="just"/>
              <a:r>
                <a:rPr lang="en-US" sz="3200">
                  <a:latin typeface="+mn-lt"/>
                  <a:cs typeface="Arial" panose="020B0604020202020204" pitchFamily="34" charset="0"/>
                </a:rPr>
                <a:t>	</a:t>
              </a:r>
              <a:r>
                <a:rPr lang="vi-VN" sz="2800" b="0" i="0">
                  <a:solidFill>
                    <a:srgbClr val="000000"/>
                  </a:solidFill>
                  <a:effectLst/>
                  <a:latin typeface="+mn-lt"/>
                </a:rPr>
                <a:t>Nhắc đến Trường Sa, ngoài các đảo, người ta nhắc đến biển. Mà biển thì có muôn vàn điều kì thú. Thám hiểm đáy biển ở Trường Sa của nước ta sẽ thấy bao điều thú vị.</a:t>
              </a:r>
            </a:p>
            <a:p>
              <a:pPr algn="just"/>
              <a:r>
                <a:rPr lang="en-US" sz="2800" b="0" i="0">
                  <a:solidFill>
                    <a:srgbClr val="000000"/>
                  </a:solidFill>
                  <a:effectLst/>
                  <a:latin typeface="+mn-lt"/>
                </a:rPr>
                <a:t>	</a:t>
              </a:r>
              <a:r>
                <a:rPr lang="vi-VN" sz="2800" b="0" i="0">
                  <a:solidFill>
                    <a:srgbClr val="000000"/>
                  </a:solidFill>
                  <a:effectLst/>
                  <a:latin typeface="+mn-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toà lâu đài trong truyện cổ tích.</a:t>
              </a:r>
            </a:p>
            <a:p>
              <a:pPr algn="just"/>
              <a:r>
                <a:rPr lang="en-US" sz="2800" b="0" i="0">
                  <a:solidFill>
                    <a:srgbClr val="000000"/>
                  </a:solidFill>
                  <a:effectLst/>
                  <a:latin typeface="+mn-lt"/>
                </a:rPr>
                <a:t>	</a:t>
              </a:r>
              <a:r>
                <a:rPr lang="vi-VN" sz="2800" b="0" i="0">
                  <a:solidFill>
                    <a:srgbClr val="000000"/>
                  </a:solidFill>
                  <a:effectLst/>
                  <a:latin typeface="+mn-lt"/>
                </a:rPr>
                <a:t>Trường Sa là vùng biển thân yêu của Tổ quốc, có cảnh đẹp kì thú và hàng nghìn loài vật sống dưới biển.</a:t>
              </a:r>
            </a:p>
            <a:p>
              <a:pPr algn="r"/>
              <a:br>
                <a:rPr lang="vi-VN" sz="2400" b="0" i="0">
                  <a:solidFill>
                    <a:srgbClr val="000000"/>
                  </a:solidFill>
                  <a:effectLst/>
                  <a:latin typeface="+mn-lt"/>
                </a:rPr>
              </a:br>
              <a:r>
                <a:rPr lang="en-US" sz="2800">
                  <a:latin typeface="+mn-lt"/>
                  <a:ea typeface="Arial-Rounded" panose="020B0500000000000000" pitchFamily="34" charset="0"/>
                  <a:cs typeface="Arial" panose="020B0604020202020204" pitchFamily="34" charset="0"/>
                </a:rPr>
                <a:t>(</a:t>
              </a:r>
              <a:r>
                <a:rPr lang="en-US" sz="2800" i="1">
                  <a:latin typeface="+mn-lt"/>
                  <a:ea typeface="Arial-Rounded" panose="020B0500000000000000" pitchFamily="34" charset="0"/>
                  <a:cs typeface="Arial" panose="020B0604020202020204" pitchFamily="34" charset="0"/>
                </a:rPr>
                <a:t>Theo </a:t>
              </a:r>
              <a:r>
                <a:rPr lang="en-US" sz="2800">
                  <a:latin typeface="+mn-lt"/>
                  <a:ea typeface="Arial-Rounded" panose="020B0500000000000000" pitchFamily="34" charset="0"/>
                  <a:cs typeface="Arial" panose="020B0604020202020204" pitchFamily="34" charset="0"/>
                </a:rPr>
                <a:t>Nguyễn Xuân Thuỷ</a:t>
              </a:r>
              <a:r>
                <a:rPr lang="en-US" sz="3200">
                  <a:latin typeface="+mn-lt"/>
                  <a:ea typeface="Arial-Rounded" panose="020B0500000000000000" pitchFamily="34" charset="0"/>
                  <a:cs typeface="Arial" panose="020B0604020202020204" pitchFamily="34" charset="0"/>
                </a:rPr>
                <a:t>)</a:t>
              </a:r>
            </a:p>
          </p:txBody>
        </p:sp>
        <p:sp>
          <p:nvSpPr>
            <p:cNvPr id="5" name="TextBox 4">
              <a:extLst>
                <a:ext uri="{FF2B5EF4-FFF2-40B4-BE49-F238E27FC236}">
                  <a16:creationId xmlns:a16="http://schemas.microsoft.com/office/drawing/2014/main" id="{D5E2F8E5-BD6D-421D-91FF-410F3C6718DD}"/>
                </a:ext>
              </a:extLst>
            </p:cNvPr>
            <p:cNvSpPr txBox="1"/>
            <p:nvPr/>
          </p:nvSpPr>
          <p:spPr>
            <a:xfrm>
              <a:off x="2150054" y="240083"/>
              <a:ext cx="7861730"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KHÁM PHÁ ĐÁY BIỂN Ở TRƯỜNG SA</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8" name="Picture 7">
            <a:hlinkClick r:id="rId3" action="ppaction://hlinksldjump"/>
            <a:extLst>
              <a:ext uri="{FF2B5EF4-FFF2-40B4-BE49-F238E27FC236}">
                <a16:creationId xmlns:a16="http://schemas.microsoft.com/office/drawing/2014/main" id="{93C78598-F595-43D5-AC20-952926E553AE}"/>
              </a:ext>
            </a:extLst>
          </p:cNvPr>
          <p:cNvPicPr>
            <a:picLocks noChangeAspect="1"/>
          </p:cNvPicPr>
          <p:nvPr/>
        </p:nvPicPr>
        <p:blipFill>
          <a:blip r:embed="rId4"/>
          <a:stretch>
            <a:fillRect/>
          </a:stretch>
        </p:blipFill>
        <p:spPr>
          <a:xfrm>
            <a:off x="-524539" y="-89669"/>
            <a:ext cx="1288920" cy="599657"/>
          </a:xfrm>
          <a:prstGeom prst="rect">
            <a:avLst/>
          </a:prstGeom>
        </p:spPr>
      </p:pic>
    </p:spTree>
    <p:extLst>
      <p:ext uri="{BB962C8B-B14F-4D97-AF65-F5344CB8AC3E}">
        <p14:creationId xmlns:p14="http://schemas.microsoft.com/office/powerpoint/2010/main" val="55596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FBE0-6DFC-43C7-994C-148E3426E8AA}"/>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EB042871-EAFA-4126-B376-0B7B23F46EA2}"/>
              </a:ext>
            </a:extLst>
          </p:cNvPr>
          <p:cNvGrpSpPr/>
          <p:nvPr/>
        </p:nvGrpSpPr>
        <p:grpSpPr>
          <a:xfrm>
            <a:off x="300642" y="420548"/>
            <a:ext cx="11560554" cy="5911885"/>
            <a:chOff x="300642" y="240083"/>
            <a:chExt cx="11560554" cy="5911885"/>
          </a:xfrm>
          <a:solidFill>
            <a:schemeClr val="bg1"/>
          </a:solidFill>
        </p:grpSpPr>
        <p:sp>
          <p:nvSpPr>
            <p:cNvPr id="4" name="TextBox 3">
              <a:extLst>
                <a:ext uri="{FF2B5EF4-FFF2-40B4-BE49-F238E27FC236}">
                  <a16:creationId xmlns:a16="http://schemas.microsoft.com/office/drawing/2014/main" id="{9B8C2F6B-FC59-4688-8358-07116BCAACB6}"/>
                </a:ext>
              </a:extLst>
            </p:cNvPr>
            <p:cNvSpPr txBox="1"/>
            <p:nvPr/>
          </p:nvSpPr>
          <p:spPr>
            <a:xfrm>
              <a:off x="300642" y="888989"/>
              <a:ext cx="11560554" cy="5262979"/>
            </a:xfrm>
            <a:prstGeom prst="rect">
              <a:avLst/>
            </a:prstGeom>
            <a:grpFill/>
          </p:spPr>
          <p:txBody>
            <a:bodyPr wrap="square">
              <a:spAutoFit/>
            </a:bodyPr>
            <a:lstStyle/>
            <a:p>
              <a:pPr algn="just"/>
              <a:r>
                <a:rPr lang="en-US" sz="2800" b="0" i="0">
                  <a:solidFill>
                    <a:srgbClr val="000000"/>
                  </a:solidFill>
                  <a:effectLst/>
                  <a:latin typeface="+mn-lt"/>
                </a:rPr>
                <a:t>	</a:t>
              </a:r>
              <a:r>
                <a:rPr lang="vi-VN" sz="2800" b="0" i="0">
                  <a:solidFill>
                    <a:srgbClr val="000000"/>
                  </a:solidFill>
                  <a:effectLst/>
                  <a:latin typeface="+mn-lt"/>
                </a:rPr>
                <a:t>Nhà tôi ở Hà Nội, cách Hồ Gươm không xa. Từ trên cao nhìn xuống, mặt hồ như một chiếc gương bầu dục lớn, sáng long lanh.</a:t>
              </a:r>
            </a:p>
            <a:p>
              <a:pPr algn="just"/>
              <a:r>
                <a:rPr lang="en-US" sz="2800" b="0" i="0">
                  <a:solidFill>
                    <a:srgbClr val="000000"/>
                  </a:solidFill>
                  <a:effectLst/>
                  <a:latin typeface="+mn-lt"/>
                </a:rPr>
                <a:t>	</a:t>
              </a:r>
              <a:r>
                <a:rPr lang="vi-VN" sz="2800" b="0" i="0">
                  <a:solidFill>
                    <a:srgbClr val="000000"/>
                  </a:solidFill>
                  <a:effectLst/>
                  <a:latin typeface="+mn-lt"/>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800" b="0" i="0">
                  <a:solidFill>
                    <a:srgbClr val="000000"/>
                  </a:solidFill>
                  <a:effectLst/>
                  <a:latin typeface="+mn-lt"/>
                </a:rPr>
                <a:t>	</a:t>
              </a:r>
              <a:r>
                <a:rPr lang="vi-VN" sz="2800" b="0" i="0">
                  <a:solidFill>
                    <a:srgbClr val="000000"/>
                  </a:solidFill>
                  <a:effectLst/>
                  <a:latin typeface="+mn-lt"/>
                </a:rPr>
                <a:t>Có buổi, người ta thấy có con rùa lớn, đầu to như trái bưởi, nhô lên khỏi mặt n</a:t>
              </a:r>
              <a:r>
                <a:rPr lang="en-US" sz="2800">
                  <a:latin typeface="+mn-lt"/>
                </a:rPr>
                <a:t>ướ</a:t>
              </a:r>
              <a:r>
                <a:rPr lang="vi-VN" sz="2800" b="0" i="0">
                  <a:solidFill>
                    <a:srgbClr val="000000"/>
                  </a:solidFill>
                  <a:effectLst/>
                  <a:latin typeface="+mn-lt"/>
                </a:rPr>
                <a:t>c. Rùa như lắng nghe tiếng chuông đồng hồ trên tầng cao nh</a:t>
              </a:r>
              <a:r>
                <a:rPr lang="en-US" sz="2800">
                  <a:latin typeface="+mn-lt"/>
                </a:rPr>
                <a:t>à</a:t>
              </a:r>
              <a:r>
                <a:rPr lang="vi-VN" sz="2800" b="0" i="0">
                  <a:solidFill>
                    <a:srgbClr val="000000"/>
                  </a:solidFill>
                  <a:effectLst/>
                  <a:latin typeface="+mn-lt"/>
                </a:rPr>
                <a:t> bưu điện, buông từng tiếng ngân nga trong gió. Tôi thầm nghĩ: không biết có phải rùa đã từng ngậm thanh kiếm của vua Lê thắng giặc đó không?</a:t>
              </a:r>
            </a:p>
            <a:p>
              <a:pPr algn="r"/>
              <a:r>
                <a:rPr lang="vi-VN" sz="2800" b="0" i="0">
                  <a:solidFill>
                    <a:srgbClr val="000000"/>
                  </a:solidFill>
                  <a:effectLst/>
                  <a:latin typeface="+mn-lt"/>
                </a:rPr>
                <a:t>(</a:t>
              </a:r>
              <a:r>
                <a:rPr lang="vi-VN" sz="2800" b="0" i="1">
                  <a:solidFill>
                    <a:srgbClr val="000000"/>
                  </a:solidFill>
                  <a:effectLst/>
                  <a:latin typeface="+mn-lt"/>
                </a:rPr>
                <a:t>Theo</a:t>
              </a:r>
              <a:r>
                <a:rPr lang="vi-VN" sz="2800" b="0" i="0">
                  <a:solidFill>
                    <a:srgbClr val="000000"/>
                  </a:solidFill>
                  <a:effectLst/>
                  <a:latin typeface="+mn-lt"/>
                </a:rPr>
                <a:t> Ngô Quân Miện</a:t>
              </a:r>
              <a:r>
                <a:rPr lang="en-US" sz="2800" b="0" i="0">
                  <a:solidFill>
                    <a:srgbClr val="000000"/>
                  </a:solidFill>
                  <a:effectLst/>
                  <a:latin typeface="+mn-lt"/>
                </a:rPr>
                <a:t>)</a:t>
              </a:r>
              <a:endParaRPr lang="vi-VN" sz="2800" b="0" i="0">
                <a:solidFill>
                  <a:srgbClr val="000000"/>
                </a:solidFill>
                <a:effectLst/>
                <a:latin typeface="+mn-lt"/>
              </a:endParaRPr>
            </a:p>
          </p:txBody>
        </p:sp>
        <p:sp>
          <p:nvSpPr>
            <p:cNvPr id="5" name="TextBox 4">
              <a:extLst>
                <a:ext uri="{FF2B5EF4-FFF2-40B4-BE49-F238E27FC236}">
                  <a16:creationId xmlns:a16="http://schemas.microsoft.com/office/drawing/2014/main" id="{02B2DD46-2206-4C16-B495-D9E03E14B637}"/>
                </a:ext>
              </a:extLst>
            </p:cNvPr>
            <p:cNvSpPr txBox="1"/>
            <p:nvPr/>
          </p:nvSpPr>
          <p:spPr>
            <a:xfrm>
              <a:off x="2466493" y="240083"/>
              <a:ext cx="7228852" cy="584642"/>
            </a:xfrm>
            <a:prstGeom prst="rect">
              <a:avLst/>
            </a:prstGeom>
            <a:grp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HỒ GƯƠM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8" name="Picture 7">
            <a:hlinkClick r:id="rId3" action="ppaction://hlinksldjump"/>
            <a:extLst>
              <a:ext uri="{FF2B5EF4-FFF2-40B4-BE49-F238E27FC236}">
                <a16:creationId xmlns:a16="http://schemas.microsoft.com/office/drawing/2014/main" id="{59558DFF-A0C3-40EC-9FCB-DA16426B06A7}"/>
              </a:ext>
            </a:extLst>
          </p:cNvPr>
          <p:cNvPicPr>
            <a:picLocks noChangeAspect="1"/>
          </p:cNvPicPr>
          <p:nvPr/>
        </p:nvPicPr>
        <p:blipFill>
          <a:blip r:embed="rId4"/>
          <a:stretch>
            <a:fillRect/>
          </a:stretch>
        </p:blipFill>
        <p:spPr>
          <a:xfrm>
            <a:off x="-524539" y="-89669"/>
            <a:ext cx="1288920" cy="599657"/>
          </a:xfrm>
          <a:prstGeom prst="rect">
            <a:avLst/>
          </a:prstGeom>
        </p:spPr>
      </p:pic>
    </p:spTree>
    <p:extLst>
      <p:ext uri="{BB962C8B-B14F-4D97-AF65-F5344CB8AC3E}">
        <p14:creationId xmlns:p14="http://schemas.microsoft.com/office/powerpoint/2010/main" val="221981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6CB0-C94F-4C64-B7E2-533076065F5D}"/>
              </a:ext>
            </a:extLst>
          </p:cNvPr>
          <p:cNvSpPr>
            <a:spLocks noGrp="1"/>
          </p:cNvSpPr>
          <p:nvPr>
            <p:ph type="title"/>
          </p:nvPr>
        </p:nvSpPr>
        <p:spPr/>
        <p:txBody>
          <a:bodyPr/>
          <a:lstStyle/>
          <a:p>
            <a:endParaRPr lang="en-US"/>
          </a:p>
        </p:txBody>
      </p:sp>
      <p:grpSp>
        <p:nvGrpSpPr>
          <p:cNvPr id="3" name="Group 2">
            <a:extLst>
              <a:ext uri="{FF2B5EF4-FFF2-40B4-BE49-F238E27FC236}">
                <a16:creationId xmlns:a16="http://schemas.microsoft.com/office/drawing/2014/main" id="{EA1E235F-F978-4F27-B95B-EC8CE83CCEAA}"/>
              </a:ext>
            </a:extLst>
          </p:cNvPr>
          <p:cNvGrpSpPr/>
          <p:nvPr/>
        </p:nvGrpSpPr>
        <p:grpSpPr>
          <a:xfrm>
            <a:off x="-1466657" y="525567"/>
            <a:ext cx="13623566" cy="5887530"/>
            <a:chOff x="-1508571" y="489196"/>
            <a:chExt cx="13623566" cy="5887530"/>
          </a:xfrm>
          <a:solidFill>
            <a:schemeClr val="bg1"/>
          </a:solidFill>
        </p:grpSpPr>
        <p:sp>
          <p:nvSpPr>
            <p:cNvPr id="4" name="TextBox 3">
              <a:extLst>
                <a:ext uri="{FF2B5EF4-FFF2-40B4-BE49-F238E27FC236}">
                  <a16:creationId xmlns:a16="http://schemas.microsoft.com/office/drawing/2014/main" id="{B993E74E-9009-425F-BA9B-D6FB92519E3F}"/>
                </a:ext>
              </a:extLst>
            </p:cNvPr>
            <p:cNvSpPr txBox="1"/>
            <p:nvPr/>
          </p:nvSpPr>
          <p:spPr>
            <a:xfrm>
              <a:off x="4117953" y="1359968"/>
              <a:ext cx="7997042" cy="5016758"/>
            </a:xfrm>
            <a:prstGeom prst="rect">
              <a:avLst/>
            </a:prstGeom>
            <a:grpFill/>
          </p:spPr>
          <p:txBody>
            <a:bodyPr wrap="square">
              <a:spAutoFit/>
            </a:bodyPr>
            <a:lstStyle/>
            <a:p>
              <a:pPr indent="2286000" algn="just"/>
              <a:r>
                <a:rPr lang="vi-VN" sz="3200" b="0" i="0">
                  <a:solidFill>
                    <a:srgbClr val="000000"/>
                  </a:solidFill>
                  <a:effectLst/>
                  <a:latin typeface="+mn-lt"/>
                </a:rPr>
                <a:t>Đàn chiền chiện bay quanh</a:t>
              </a:r>
            </a:p>
            <a:p>
              <a:pPr indent="2286000" algn="just"/>
              <a:r>
                <a:rPr lang="vi-VN" sz="3200" b="0" i="0">
                  <a:solidFill>
                    <a:srgbClr val="000000"/>
                  </a:solidFill>
                  <a:effectLst/>
                  <a:latin typeface="+mn-lt"/>
                </a:rPr>
                <a:t>Hót tích ri tích rích </a:t>
              </a:r>
            </a:p>
            <a:p>
              <a:pPr indent="2286000" algn="just"/>
              <a:r>
                <a:rPr lang="vi-VN" sz="3200" b="0" i="0">
                  <a:solidFill>
                    <a:srgbClr val="000000"/>
                  </a:solidFill>
                  <a:effectLst/>
                  <a:latin typeface="+mn-lt"/>
                </a:rPr>
                <a:t>Lũ châu chấu tinh nghịch</a:t>
              </a:r>
            </a:p>
            <a:p>
              <a:pPr indent="2286000" algn="just"/>
              <a:r>
                <a:rPr lang="vi-VN" sz="3200" b="0" i="0">
                  <a:solidFill>
                    <a:srgbClr val="000000"/>
                  </a:solidFill>
                  <a:effectLst/>
                  <a:latin typeface="+mn-lt"/>
                </a:rPr>
                <a:t>Đu cỏ uống sương rơi. </a:t>
              </a:r>
              <a:endParaRPr lang="en-US" sz="3200" b="0" i="0">
                <a:solidFill>
                  <a:srgbClr val="000000"/>
                </a:solidFill>
                <a:effectLst/>
                <a:latin typeface="+mn-lt"/>
              </a:endParaRPr>
            </a:p>
            <a:p>
              <a:pPr indent="2286000" algn="just"/>
              <a:endParaRPr lang="en-US" sz="3200">
                <a:latin typeface="+mn-lt"/>
                <a:ea typeface="Arial-Rounded" panose="020B0500000000000000" pitchFamily="34" charset="0"/>
                <a:cs typeface="Arial-Rounded" panose="020B0500000000000000" pitchFamily="34" charset="0"/>
              </a:endParaRPr>
            </a:p>
            <a:p>
              <a:pPr indent="2286000" algn="just"/>
              <a:r>
                <a:rPr lang="en-US" sz="3200">
                  <a:latin typeface="+mn-lt"/>
                  <a:ea typeface="Arial-Rounded" panose="020B0500000000000000" pitchFamily="34" charset="0"/>
                  <a:cs typeface="Arial-Rounded" panose="020B0500000000000000" pitchFamily="34" charset="0"/>
                </a:rPr>
                <a:t>Sóng xanh cuộn chân trời</a:t>
              </a:r>
            </a:p>
            <a:p>
              <a:pPr indent="2286000" algn="just"/>
              <a:r>
                <a:rPr lang="en-US" sz="3200">
                  <a:latin typeface="+mn-lt"/>
                  <a:ea typeface="Arial-Rounded" panose="020B0500000000000000" pitchFamily="34" charset="0"/>
                  <a:cs typeface="Arial-Rounded" panose="020B0500000000000000" pitchFamily="34" charset="0"/>
                </a:rPr>
                <a:t>Cánh đồng như tranh vẽ</a:t>
              </a:r>
            </a:p>
            <a:p>
              <a:pPr indent="2286000" algn="just"/>
              <a:r>
                <a:rPr lang="en-US" sz="3200">
                  <a:latin typeface="+mn-lt"/>
                  <a:ea typeface="Arial-Rounded" panose="020B0500000000000000" pitchFamily="34" charset="0"/>
                  <a:cs typeface="Arial-Rounded" panose="020B0500000000000000" pitchFamily="34" charset="0"/>
                </a:rPr>
                <a:t>Bé ngân nga hát khẽ</a:t>
              </a:r>
            </a:p>
            <a:p>
              <a:pPr indent="2286000" algn="just"/>
              <a:r>
                <a:rPr lang="en-US" sz="3200">
                  <a:latin typeface="+mn-lt"/>
                  <a:ea typeface="Arial-Rounded" panose="020B0500000000000000" pitchFamily="34" charset="0"/>
                  <a:cs typeface="Arial-Rounded" panose="020B0500000000000000" pitchFamily="34" charset="0"/>
                </a:rPr>
                <a:t>Trong hương lúa mênh mông.</a:t>
              </a:r>
            </a:p>
            <a:p>
              <a:pPr indent="2286000" algn="r"/>
              <a:r>
                <a:rPr lang="en-US" sz="3200">
                  <a:latin typeface="+mn-lt"/>
                  <a:ea typeface="Arial-Rounded" panose="020B0500000000000000" pitchFamily="34" charset="0"/>
                  <a:cs typeface="Arial-Rounded" panose="020B0500000000000000" pitchFamily="34" charset="0"/>
                </a:rPr>
                <a:t>(Bùi Minh Huế)</a:t>
              </a:r>
              <a:endParaRPr lang="en-US" sz="3200" dirty="0">
                <a:latin typeface="+mn-lt"/>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419E4987-79DE-487C-A7C1-5861274C60CE}"/>
                </a:ext>
              </a:extLst>
            </p:cNvPr>
            <p:cNvSpPr txBox="1"/>
            <p:nvPr/>
          </p:nvSpPr>
          <p:spPr>
            <a:xfrm>
              <a:off x="-1508571" y="1359968"/>
              <a:ext cx="7383529" cy="5016758"/>
            </a:xfrm>
            <a:prstGeom prst="rect">
              <a:avLst/>
            </a:prstGeom>
            <a:grpFill/>
          </p:spPr>
          <p:txBody>
            <a:bodyPr wrap="square">
              <a:spAutoFit/>
            </a:bodyPr>
            <a:lstStyle/>
            <a:p>
              <a:pPr indent="2286000" algn="just"/>
              <a:r>
                <a:rPr lang="vi-VN" sz="3200" b="0" i="0">
                  <a:solidFill>
                    <a:srgbClr val="000000"/>
                  </a:solidFill>
                  <a:effectLst/>
                  <a:latin typeface="+mn-lt"/>
                </a:rPr>
                <a:t>Bé theo mẹ ra đồng </a:t>
              </a:r>
            </a:p>
            <a:p>
              <a:pPr indent="2286000" algn="just"/>
              <a:r>
                <a:rPr lang="vi-VN" sz="3200" b="0" i="0">
                  <a:solidFill>
                    <a:srgbClr val="000000"/>
                  </a:solidFill>
                  <a:effectLst/>
                  <a:latin typeface="+mn-lt"/>
                </a:rPr>
                <a:t>Vầng dương lên rực đỏ </a:t>
              </a:r>
            </a:p>
            <a:p>
              <a:pPr indent="2286000" algn="just"/>
              <a:r>
                <a:rPr lang="vi-VN" sz="3200" b="0" i="0">
                  <a:solidFill>
                    <a:srgbClr val="000000"/>
                  </a:solidFill>
                  <a:effectLst/>
                  <a:latin typeface="+mn-lt"/>
                </a:rPr>
                <a:t>Muôn vàn kim cương nhỏ </a:t>
              </a:r>
            </a:p>
            <a:p>
              <a:pPr indent="2286000" algn="just"/>
              <a:r>
                <a:rPr lang="vi-VN" sz="3200" b="0" i="0">
                  <a:solidFill>
                    <a:srgbClr val="000000"/>
                  </a:solidFill>
                  <a:effectLst/>
                  <a:latin typeface="+mn-lt"/>
                </a:rPr>
                <a:t>Lấp lánh ngọn cỏ hoa. </a:t>
              </a:r>
              <a:endParaRPr lang="en-US" sz="3200" b="0" i="0">
                <a:solidFill>
                  <a:srgbClr val="000000"/>
                </a:solidFill>
                <a:effectLst/>
                <a:latin typeface="+mn-lt"/>
              </a:endParaRPr>
            </a:p>
            <a:p>
              <a:pPr indent="2286000" algn="just"/>
              <a:endParaRPr lang="vi-VN" sz="3200" b="0" i="0">
                <a:solidFill>
                  <a:srgbClr val="000000"/>
                </a:solidFill>
                <a:effectLst/>
                <a:latin typeface="+mn-lt"/>
              </a:endParaRPr>
            </a:p>
            <a:p>
              <a:pPr indent="2286000" algn="just"/>
              <a:r>
                <a:rPr lang="vi-VN" sz="3200" b="0" i="0">
                  <a:solidFill>
                    <a:srgbClr val="000000"/>
                  </a:solidFill>
                  <a:effectLst/>
                  <a:latin typeface="+mn-lt"/>
                </a:rPr>
                <a:t>Nắng ban mai hiền hòa</a:t>
              </a:r>
            </a:p>
            <a:p>
              <a:pPr indent="2286000" algn="just"/>
              <a:r>
                <a:rPr lang="vi-VN" sz="3200" b="0" i="0">
                  <a:solidFill>
                    <a:srgbClr val="000000"/>
                  </a:solidFill>
                  <a:effectLst/>
                  <a:latin typeface="+mn-lt"/>
                </a:rPr>
                <a:t>Tung lụa tơ vàng óng </a:t>
              </a:r>
            </a:p>
            <a:p>
              <a:pPr indent="2286000" algn="just"/>
              <a:r>
                <a:rPr lang="vi-VN" sz="3200" b="0" i="0">
                  <a:solidFill>
                    <a:srgbClr val="000000"/>
                  </a:solidFill>
                  <a:effectLst/>
                  <a:latin typeface="+mn-lt"/>
                </a:rPr>
                <a:t>Trải lên muôn con sóng </a:t>
              </a:r>
            </a:p>
            <a:p>
              <a:pPr indent="2286000" algn="just"/>
              <a:r>
                <a:rPr lang="vi-VN" sz="3200" b="0" i="0">
                  <a:solidFill>
                    <a:srgbClr val="000000"/>
                  </a:solidFill>
                  <a:effectLst/>
                  <a:latin typeface="+mn-lt"/>
                </a:rPr>
                <a:t>Dập dờn đồng lúa xanh. </a:t>
              </a:r>
            </a:p>
            <a:p>
              <a:pPr indent="2286000" algn="just"/>
              <a:endParaRPr lang="vi-VN" sz="3200" b="0" i="0">
                <a:solidFill>
                  <a:srgbClr val="000000"/>
                </a:solidFill>
                <a:effectLst/>
                <a:latin typeface="+mn-lt"/>
              </a:endParaRPr>
            </a:p>
          </p:txBody>
        </p:sp>
        <p:sp>
          <p:nvSpPr>
            <p:cNvPr id="6" name="TextBox 5">
              <a:extLst>
                <a:ext uri="{FF2B5EF4-FFF2-40B4-BE49-F238E27FC236}">
                  <a16:creationId xmlns:a16="http://schemas.microsoft.com/office/drawing/2014/main" id="{71C63A35-0053-408F-B128-270F2835353E}"/>
                </a:ext>
              </a:extLst>
            </p:cNvPr>
            <p:cNvSpPr txBox="1"/>
            <p:nvPr/>
          </p:nvSpPr>
          <p:spPr>
            <a:xfrm>
              <a:off x="2839821" y="489196"/>
              <a:ext cx="6351627"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CÁNH ĐỒNG QUÊ EM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9" name="Picture 8">
            <a:hlinkClick r:id="rId3" action="ppaction://hlinksldjump"/>
            <a:extLst>
              <a:ext uri="{FF2B5EF4-FFF2-40B4-BE49-F238E27FC236}">
                <a16:creationId xmlns:a16="http://schemas.microsoft.com/office/drawing/2014/main" id="{634BF678-69C0-4A48-A98F-8D6B90A0D1ED}"/>
              </a:ext>
            </a:extLst>
          </p:cNvPr>
          <p:cNvPicPr>
            <a:picLocks noChangeAspect="1"/>
          </p:cNvPicPr>
          <p:nvPr/>
        </p:nvPicPr>
        <p:blipFill>
          <a:blip r:embed="rId4"/>
          <a:stretch>
            <a:fillRect/>
          </a:stretch>
        </p:blipFill>
        <p:spPr>
          <a:xfrm>
            <a:off x="-524539" y="-89669"/>
            <a:ext cx="1288920" cy="599657"/>
          </a:xfrm>
          <a:prstGeom prst="rect">
            <a:avLst/>
          </a:prstGeom>
        </p:spPr>
      </p:pic>
    </p:spTree>
    <p:extLst>
      <p:ext uri="{BB962C8B-B14F-4D97-AF65-F5344CB8AC3E}">
        <p14:creationId xmlns:p14="http://schemas.microsoft.com/office/powerpoint/2010/main" val="240810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id="{3AF7AC9E-248A-4E9D-89F6-89C08D88711B}"/>
              </a:ext>
            </a:extLst>
          </p:cNvPr>
          <p:cNvGrpSpPr/>
          <p:nvPr/>
        </p:nvGrpSpPr>
        <p:grpSpPr>
          <a:xfrm>
            <a:off x="1549884" y="1026938"/>
            <a:ext cx="9062069" cy="2152356"/>
            <a:chOff x="1872213" y="1137388"/>
            <a:chExt cx="1169225" cy="543400"/>
          </a:xfrm>
        </p:grpSpPr>
        <p:sp>
          <p:nvSpPr>
            <p:cNvPr id="4" name="Google Shape;67;p15">
              <a:hlinkClick r:id="rId3" action="ppaction://hlinksldjump"/>
              <a:extLst>
                <a:ext uri="{FF2B5EF4-FFF2-40B4-BE49-F238E27FC236}">
                  <a16:creationId xmlns:a16="http://schemas.microsoft.com/office/drawing/2014/main" id="{FC70DB8F-9F14-4B1A-96CE-37DDADB84F25}"/>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2400">
                  <a:solidFill>
                    <a:schemeClr val="tx1"/>
                  </a:solidFill>
                  <a:latin typeface="FS Core Magic Rough" panose="02060703030302020204" pitchFamily="18" charset="0"/>
                  <a:ea typeface="Fira Sans Extra Condensed Medium"/>
                  <a:cs typeface="Fira Sans Extra Condensed Medium"/>
                  <a:sym typeface="Fira Sans Extra Condensed Medium"/>
                </a:rPr>
                <a:t>2. TRAO ĐỔI VỀ CÁC BÀI ĐỌC: NÊU TÊN BÀI ĐÃ ĐỌC, CHI TIẾT, NHÂN VẬT HOẶC ĐOẠN VĂN, ĐOẠN THƠ MÌNH YÊU THÍCH</a:t>
              </a:r>
            </a:p>
          </p:txBody>
        </p:sp>
        <p:sp>
          <p:nvSpPr>
            <p:cNvPr id="5" name="Google Shape;68;p15">
              <a:hlinkClick r:id="rId3" action="ppaction://hlinksldjump"/>
              <a:extLst>
                <a:ext uri="{FF2B5EF4-FFF2-40B4-BE49-F238E27FC236}">
                  <a16:creationId xmlns:a16="http://schemas.microsoft.com/office/drawing/2014/main" id="{D7304260-BC0B-4186-9219-D9E21A455DA9}"/>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pic>
        <p:nvPicPr>
          <p:cNvPr id="6" name="Picture 5">
            <a:extLst>
              <a:ext uri="{FF2B5EF4-FFF2-40B4-BE49-F238E27FC236}">
                <a16:creationId xmlns:a16="http://schemas.microsoft.com/office/drawing/2014/main" id="{5E5B1E53-F323-49BF-8A24-2E2436966D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181" t="55832"/>
          <a:stretch/>
        </p:blipFill>
        <p:spPr>
          <a:xfrm>
            <a:off x="4095836" y="3393365"/>
            <a:ext cx="3970164" cy="3014066"/>
          </a:xfrm>
          <a:prstGeom prst="ellipse">
            <a:avLst/>
          </a:prstGeom>
        </p:spPr>
      </p:pic>
    </p:spTree>
    <p:extLst>
      <p:ext uri="{BB962C8B-B14F-4D97-AF65-F5344CB8AC3E}">
        <p14:creationId xmlns:p14="http://schemas.microsoft.com/office/powerpoint/2010/main" val="177651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6791-7DFC-4C4E-A082-1A0FA4950B18}"/>
              </a:ext>
            </a:extLst>
          </p:cNvPr>
          <p:cNvSpPr>
            <a:spLocks noGrp="1"/>
          </p:cNvSpPr>
          <p:nvPr>
            <p:ph type="title"/>
          </p:nvPr>
        </p:nvSpPr>
        <p:spPr/>
        <p:txBody>
          <a:bodyPr/>
          <a:lstStyle/>
          <a:p>
            <a:endParaRPr lang="en-US"/>
          </a:p>
        </p:txBody>
      </p:sp>
      <p:grpSp>
        <p:nvGrpSpPr>
          <p:cNvPr id="3" name="Google Shape;66;p15">
            <a:extLst>
              <a:ext uri="{FF2B5EF4-FFF2-40B4-BE49-F238E27FC236}">
                <a16:creationId xmlns:a16="http://schemas.microsoft.com/office/drawing/2014/main" id="{38498654-3B8A-465C-96D2-EEE5C562DFD8}"/>
              </a:ext>
            </a:extLst>
          </p:cNvPr>
          <p:cNvGrpSpPr/>
          <p:nvPr/>
        </p:nvGrpSpPr>
        <p:grpSpPr>
          <a:xfrm>
            <a:off x="1549884" y="2211161"/>
            <a:ext cx="9062069" cy="2152356"/>
            <a:chOff x="1872213" y="1137388"/>
            <a:chExt cx="1169225" cy="543400"/>
          </a:xfrm>
        </p:grpSpPr>
        <p:sp>
          <p:nvSpPr>
            <p:cNvPr id="4" name="Google Shape;67;p15">
              <a:hlinkClick r:id="rId2" action="ppaction://hlinksldjump"/>
              <a:extLst>
                <a:ext uri="{FF2B5EF4-FFF2-40B4-BE49-F238E27FC236}">
                  <a16:creationId xmlns:a16="http://schemas.microsoft.com/office/drawing/2014/main" id="{1D5A9F47-0E76-46E1-928E-1898A53DE4AB}"/>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a:solidFill>
                    <a:schemeClr val="tx1"/>
                  </a:solidFill>
                  <a:latin typeface="FS Core Magic Rough" panose="02060703030302020204" pitchFamily="18" charset="0"/>
                  <a:ea typeface="Fira Sans Extra Condensed Medium"/>
                  <a:cs typeface="Fira Sans Extra Condensed Medium"/>
                  <a:sym typeface="Fira Sans Extra Condensed Medium"/>
                </a:rPr>
                <a:t>DẶN DÒ</a:t>
              </a:r>
            </a:p>
          </p:txBody>
        </p:sp>
        <p:sp>
          <p:nvSpPr>
            <p:cNvPr id="5" name="Google Shape;68;p15">
              <a:hlinkClick r:id="rId2" action="ppaction://hlinksldjump"/>
              <a:extLst>
                <a:ext uri="{FF2B5EF4-FFF2-40B4-BE49-F238E27FC236}">
                  <a16:creationId xmlns:a16="http://schemas.microsoft.com/office/drawing/2014/main" id="{E6153E93-B672-4752-9EC2-12D68223D752}"/>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260312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eze Dance - Freeze Song - Freeze Dance for Kids - Music for Kids - The Kiboomers">
            <a:hlinkClick r:id="" action="ppaction://media"/>
            <a:extLst>
              <a:ext uri="{FF2B5EF4-FFF2-40B4-BE49-F238E27FC236}">
                <a16:creationId xmlns:a16="http://schemas.microsoft.com/office/drawing/2014/main" id="{518C2C3C-A7B1-4823-B062-720FA78942B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8384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9A0EC-AC5A-4555-B0C0-EFCDD1FF9305}"/>
              </a:ext>
            </a:extLst>
          </p:cNvPr>
          <p:cNvPicPr>
            <a:picLocks noChangeAspect="1"/>
          </p:cNvPicPr>
          <p:nvPr/>
        </p:nvPicPr>
        <p:blipFill rotWithShape="1">
          <a:blip r:embed="rId3"/>
          <a:srcRect r="21672"/>
          <a:stretch/>
        </p:blipFill>
        <p:spPr>
          <a:xfrm>
            <a:off x="-99077" y="-145580"/>
            <a:ext cx="12462527" cy="7247324"/>
          </a:xfrm>
          <a:prstGeom prst="rect">
            <a:avLst/>
          </a:prstGeom>
        </p:spPr>
      </p:pic>
      <p:sp>
        <p:nvSpPr>
          <p:cNvPr id="3" name="Title 4">
            <a:extLst>
              <a:ext uri="{FF2B5EF4-FFF2-40B4-BE49-F238E27FC236}">
                <a16:creationId xmlns:a16="http://schemas.microsoft.com/office/drawing/2014/main" id="{F7E8CF13-8037-4541-9FFA-F259C6899309}"/>
              </a:ext>
            </a:extLst>
          </p:cNvPr>
          <p:cNvSpPr txBox="1">
            <a:spLocks/>
          </p:cNvSpPr>
          <p:nvPr/>
        </p:nvSpPr>
        <p:spPr>
          <a:xfrm>
            <a:off x="546216" y="780870"/>
            <a:ext cx="5748443"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algn="just"/>
            <a:r>
              <a:rPr lang="en-US" sz="5320">
                <a:solidFill>
                  <a:srgbClr val="002060"/>
                </a:solidFill>
                <a:latin typeface="Patrick Hand SC" panose="00000500000000000000" pitchFamily="2" charset="0"/>
              </a:rPr>
              <a:t>TUẦN 35: </a:t>
            </a:r>
          </a:p>
          <a:p>
            <a:pPr algn="just"/>
            <a:r>
              <a:rPr lang="en-US" sz="5320">
                <a:solidFill>
                  <a:srgbClr val="002060"/>
                </a:solidFill>
                <a:latin typeface="Patrick Hand SC" panose="00000500000000000000" pitchFamily="2" charset="0"/>
              </a:rPr>
              <a:t>ÔN TẬP VÀ ĐÁNH GIÁ CUỐI HỌC KÌ 2</a:t>
            </a:r>
          </a:p>
        </p:txBody>
      </p:sp>
      <p:sp>
        <p:nvSpPr>
          <p:cNvPr id="4" name="Title 4">
            <a:extLst>
              <a:ext uri="{FF2B5EF4-FFF2-40B4-BE49-F238E27FC236}">
                <a16:creationId xmlns:a16="http://schemas.microsoft.com/office/drawing/2014/main" id="{B9374C95-E636-4DDC-A9B5-F09CA4C6F837}"/>
              </a:ext>
            </a:extLst>
          </p:cNvPr>
          <p:cNvSpPr txBox="1">
            <a:spLocks/>
          </p:cNvSpPr>
          <p:nvPr/>
        </p:nvSpPr>
        <p:spPr>
          <a:xfrm>
            <a:off x="581450" y="3621922"/>
            <a:ext cx="5748443"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2600"/>
              <a:buFont typeface="Montserrat"/>
              <a:buNone/>
              <a:defRPr sz="2600" b="1" i="0" u="none" strike="noStrike" cap="none">
                <a:solidFill>
                  <a:schemeClr val="lt1"/>
                </a:solidFill>
                <a:latin typeface="Montserrat"/>
                <a:ea typeface="Montserrat"/>
                <a:cs typeface="Montserrat"/>
                <a:sym typeface="Montserrat"/>
              </a:defRPr>
            </a:lvl9pPr>
          </a:lstStyle>
          <a:p>
            <a:pPr algn="just"/>
            <a:r>
              <a:rPr lang="en-US" sz="5320">
                <a:solidFill>
                  <a:srgbClr val="00B050"/>
                </a:solidFill>
                <a:latin typeface="Patrick Hand SC" panose="00000500000000000000" pitchFamily="2" charset="0"/>
              </a:rPr>
              <a:t>PHẦN 1 – ÔN TẬP</a:t>
            </a:r>
          </a:p>
          <a:p>
            <a:pPr algn="just"/>
            <a:r>
              <a:rPr lang="en-US" sz="5320">
                <a:solidFill>
                  <a:srgbClr val="00B050"/>
                </a:solidFill>
                <a:latin typeface="Patrick Hand SC" panose="00000500000000000000" pitchFamily="2" charset="0"/>
              </a:rPr>
              <a:t>TIẾT 1 - 2</a:t>
            </a:r>
          </a:p>
        </p:txBody>
      </p:sp>
    </p:spTree>
    <p:extLst>
      <p:ext uri="{BB962C8B-B14F-4D97-AF65-F5344CB8AC3E}">
        <p14:creationId xmlns:p14="http://schemas.microsoft.com/office/powerpoint/2010/main" val="291269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pic>
        <p:nvPicPr>
          <p:cNvPr id="6" name="Picture 5">
            <a:extLst>
              <a:ext uri="{FF2B5EF4-FFF2-40B4-BE49-F238E27FC236}">
                <a16:creationId xmlns:a16="http://schemas.microsoft.com/office/drawing/2014/main" id="{CB4BEBB9-79B5-4452-A213-682E9553E7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55214" y="991326"/>
            <a:ext cx="7651409" cy="5970300"/>
          </a:xfrm>
          <a:prstGeom prst="rect">
            <a:avLst/>
          </a:prstGeom>
        </p:spPr>
      </p:pic>
      <p:grpSp>
        <p:nvGrpSpPr>
          <p:cNvPr id="9" name="Google Shape;66;p15">
            <a:extLst>
              <a:ext uri="{FF2B5EF4-FFF2-40B4-BE49-F238E27FC236}">
                <a16:creationId xmlns:a16="http://schemas.microsoft.com/office/drawing/2014/main" id="{A040FBD5-4D17-4575-B1D0-ABFCD8FA5C4D}"/>
              </a:ext>
            </a:extLst>
          </p:cNvPr>
          <p:cNvGrpSpPr/>
          <p:nvPr/>
        </p:nvGrpSpPr>
        <p:grpSpPr>
          <a:xfrm>
            <a:off x="3099769" y="-66836"/>
            <a:ext cx="5962300" cy="1058162"/>
            <a:chOff x="1872213" y="1137388"/>
            <a:chExt cx="1169225" cy="543400"/>
          </a:xfrm>
        </p:grpSpPr>
        <p:sp>
          <p:nvSpPr>
            <p:cNvPr id="10" name="Google Shape;67;p15">
              <a:hlinkClick r:id="rId5" action="ppaction://hlinksldjump"/>
              <a:extLst>
                <a:ext uri="{FF2B5EF4-FFF2-40B4-BE49-F238E27FC236}">
                  <a16:creationId xmlns:a16="http://schemas.microsoft.com/office/drawing/2014/main" id="{5F4590F9-79D4-4589-8C24-90A5D9F0198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2000">
                  <a:solidFill>
                    <a:schemeClr val="tx1"/>
                  </a:solidFill>
                  <a:latin typeface="FS Core Magic Rough" panose="02060703030302020204" pitchFamily="18" charset="0"/>
                  <a:ea typeface="Fira Sans Extra Condensed Medium"/>
                  <a:cs typeface="Fira Sans Extra Condensed Medium"/>
                  <a:sym typeface="Fira Sans Extra Condensed Medium"/>
                </a:rPr>
                <a:t>1. đọc lại các bài đã học</a:t>
              </a:r>
            </a:p>
          </p:txBody>
        </p:sp>
        <p:sp>
          <p:nvSpPr>
            <p:cNvPr id="11" name="Google Shape;68;p15">
              <a:hlinkClick r:id="rId5" action="ppaction://hlinksldjump"/>
              <a:extLst>
                <a:ext uri="{FF2B5EF4-FFF2-40B4-BE49-F238E27FC236}">
                  <a16:creationId xmlns:a16="http://schemas.microsoft.com/office/drawing/2014/main" id="{2E7A640C-A18D-4187-A6D1-FBB19ACE4370}"/>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a:extLst>
              <a:ext uri="{FF2B5EF4-FFF2-40B4-BE49-F238E27FC236}">
                <a16:creationId xmlns:a16="http://schemas.microsoft.com/office/drawing/2014/main" id="{DCAB8011-B75A-4BDA-885F-899B0D7EF068}"/>
              </a:ext>
            </a:extLst>
          </p:cNvPr>
          <p:cNvGrpSpPr/>
          <p:nvPr/>
        </p:nvGrpSpPr>
        <p:grpSpPr>
          <a:xfrm>
            <a:off x="1652158" y="606240"/>
            <a:ext cx="2276829" cy="1058162"/>
            <a:chOff x="1872213" y="1137388"/>
            <a:chExt cx="1169225" cy="543400"/>
          </a:xfrm>
        </p:grpSpPr>
        <p:sp>
          <p:nvSpPr>
            <p:cNvPr id="4" name="Google Shape;67;p15">
              <a:hlinkClick r:id="rId3" action="ppaction://hlinksldjump"/>
              <a:extLst>
                <a:ext uri="{FF2B5EF4-FFF2-40B4-BE49-F238E27FC236}">
                  <a16:creationId xmlns:a16="http://schemas.microsoft.com/office/drawing/2014/main" id="{3DF43414-B832-4F18-8555-B36E7477B96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5" name="Google Shape;68;p15">
              <a:hlinkClick r:id="rId3" action="ppaction://hlinksldjump"/>
              <a:extLst>
                <a:ext uri="{FF2B5EF4-FFF2-40B4-BE49-F238E27FC236}">
                  <a16:creationId xmlns:a16="http://schemas.microsoft.com/office/drawing/2014/main" id="{4C21EE12-245B-4528-93EC-BDDB14F1933F}"/>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6" name="Google Shape;66;p15">
            <a:extLst>
              <a:ext uri="{FF2B5EF4-FFF2-40B4-BE49-F238E27FC236}">
                <a16:creationId xmlns:a16="http://schemas.microsoft.com/office/drawing/2014/main" id="{184CFC13-BEE0-485C-B395-648C9BB25837}"/>
              </a:ext>
            </a:extLst>
          </p:cNvPr>
          <p:cNvGrpSpPr/>
          <p:nvPr/>
        </p:nvGrpSpPr>
        <p:grpSpPr>
          <a:xfrm>
            <a:off x="1652158" y="2166752"/>
            <a:ext cx="2276829" cy="1058162"/>
            <a:chOff x="1872213" y="1137388"/>
            <a:chExt cx="1169225" cy="543400"/>
          </a:xfrm>
        </p:grpSpPr>
        <p:sp>
          <p:nvSpPr>
            <p:cNvPr id="7" name="Google Shape;67;p15">
              <a:hlinkClick r:id="rId4" action="ppaction://hlinksldjump"/>
              <a:extLst>
                <a:ext uri="{FF2B5EF4-FFF2-40B4-BE49-F238E27FC236}">
                  <a16:creationId xmlns:a16="http://schemas.microsoft.com/office/drawing/2014/main" id="{FC881E68-3E92-4A6B-97B4-D070E980374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2</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8" name="Google Shape;68;p15">
              <a:hlinkClick r:id="rId4" action="ppaction://hlinksldjump"/>
              <a:extLst>
                <a:ext uri="{FF2B5EF4-FFF2-40B4-BE49-F238E27FC236}">
                  <a16:creationId xmlns:a16="http://schemas.microsoft.com/office/drawing/2014/main" id="{07DCDDD2-2118-4A7F-8BB3-AAC0DFA566DB}"/>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9" name="Google Shape;66;p15">
            <a:extLst>
              <a:ext uri="{FF2B5EF4-FFF2-40B4-BE49-F238E27FC236}">
                <a16:creationId xmlns:a16="http://schemas.microsoft.com/office/drawing/2014/main" id="{FD81FDD4-81CB-4422-83D3-8999751968C2}"/>
              </a:ext>
            </a:extLst>
          </p:cNvPr>
          <p:cNvGrpSpPr/>
          <p:nvPr/>
        </p:nvGrpSpPr>
        <p:grpSpPr>
          <a:xfrm>
            <a:off x="1652158" y="3836529"/>
            <a:ext cx="2276829" cy="1058162"/>
            <a:chOff x="1872213" y="1137388"/>
            <a:chExt cx="1169225" cy="543400"/>
          </a:xfrm>
        </p:grpSpPr>
        <p:sp>
          <p:nvSpPr>
            <p:cNvPr id="10" name="Google Shape;67;p15">
              <a:hlinkClick r:id="rId5" action="ppaction://hlinksldjump"/>
              <a:extLst>
                <a:ext uri="{FF2B5EF4-FFF2-40B4-BE49-F238E27FC236}">
                  <a16:creationId xmlns:a16="http://schemas.microsoft.com/office/drawing/2014/main" id="{51ADD24E-5F78-4995-B4C0-A6974A115A5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3</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1" name="Google Shape;68;p15">
              <a:hlinkClick r:id="rId5" action="ppaction://hlinksldjump"/>
              <a:extLst>
                <a:ext uri="{FF2B5EF4-FFF2-40B4-BE49-F238E27FC236}">
                  <a16:creationId xmlns:a16="http://schemas.microsoft.com/office/drawing/2014/main" id="{73590BFE-DA3D-4C61-8825-7CE652162883}"/>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3" name="Google Shape;66;p15">
            <a:extLst>
              <a:ext uri="{FF2B5EF4-FFF2-40B4-BE49-F238E27FC236}">
                <a16:creationId xmlns:a16="http://schemas.microsoft.com/office/drawing/2014/main" id="{1D3EFFE3-D5E3-42B1-91BF-DAD6A4C80C4E}"/>
              </a:ext>
            </a:extLst>
          </p:cNvPr>
          <p:cNvGrpSpPr/>
          <p:nvPr/>
        </p:nvGrpSpPr>
        <p:grpSpPr>
          <a:xfrm>
            <a:off x="4942505" y="606240"/>
            <a:ext cx="2276829" cy="1058162"/>
            <a:chOff x="1872213" y="1137388"/>
            <a:chExt cx="1169225" cy="543400"/>
          </a:xfrm>
        </p:grpSpPr>
        <p:sp>
          <p:nvSpPr>
            <p:cNvPr id="14" name="Google Shape;67;p15">
              <a:hlinkClick r:id="rId6" action="ppaction://hlinksldjump"/>
              <a:extLst>
                <a:ext uri="{FF2B5EF4-FFF2-40B4-BE49-F238E27FC236}">
                  <a16:creationId xmlns:a16="http://schemas.microsoft.com/office/drawing/2014/main" id="{445C0AA9-CCDF-442C-9BAF-096F1819109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4</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5" name="Google Shape;68;p15">
              <a:hlinkClick r:id="rId6" action="ppaction://hlinksldjump"/>
              <a:extLst>
                <a:ext uri="{FF2B5EF4-FFF2-40B4-BE49-F238E27FC236}">
                  <a16:creationId xmlns:a16="http://schemas.microsoft.com/office/drawing/2014/main" id="{B6DD8284-75B2-48AC-AE85-F3A3CAC9B35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6" name="Google Shape;66;p15">
            <a:extLst>
              <a:ext uri="{FF2B5EF4-FFF2-40B4-BE49-F238E27FC236}">
                <a16:creationId xmlns:a16="http://schemas.microsoft.com/office/drawing/2014/main" id="{85931E13-D36D-452D-A9D6-BECD9A65845F}"/>
              </a:ext>
            </a:extLst>
          </p:cNvPr>
          <p:cNvGrpSpPr/>
          <p:nvPr/>
        </p:nvGrpSpPr>
        <p:grpSpPr>
          <a:xfrm>
            <a:off x="4942505" y="2166752"/>
            <a:ext cx="2276829" cy="1058162"/>
            <a:chOff x="1872213" y="1137388"/>
            <a:chExt cx="1169225" cy="543400"/>
          </a:xfrm>
        </p:grpSpPr>
        <p:sp>
          <p:nvSpPr>
            <p:cNvPr id="17" name="Google Shape;67;p15">
              <a:hlinkClick r:id="rId7" action="ppaction://hlinksldjump"/>
              <a:extLst>
                <a:ext uri="{FF2B5EF4-FFF2-40B4-BE49-F238E27FC236}">
                  <a16:creationId xmlns:a16="http://schemas.microsoft.com/office/drawing/2014/main" id="{80DD2ABD-6DD2-4DC7-806A-E3D256BA319A}"/>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5</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18" name="Google Shape;68;p15">
              <a:hlinkClick r:id="rId7" action="ppaction://hlinksldjump"/>
              <a:extLst>
                <a:ext uri="{FF2B5EF4-FFF2-40B4-BE49-F238E27FC236}">
                  <a16:creationId xmlns:a16="http://schemas.microsoft.com/office/drawing/2014/main" id="{F12F8E7C-5F5D-4AC5-B45C-64CBF961341D}"/>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19" name="Google Shape;66;p15">
            <a:extLst>
              <a:ext uri="{FF2B5EF4-FFF2-40B4-BE49-F238E27FC236}">
                <a16:creationId xmlns:a16="http://schemas.microsoft.com/office/drawing/2014/main" id="{63730DBD-37AB-428D-8930-ACF05B8A1EE4}"/>
              </a:ext>
            </a:extLst>
          </p:cNvPr>
          <p:cNvGrpSpPr/>
          <p:nvPr/>
        </p:nvGrpSpPr>
        <p:grpSpPr>
          <a:xfrm>
            <a:off x="4942505" y="3836529"/>
            <a:ext cx="2276829" cy="1058162"/>
            <a:chOff x="1872213" y="1137388"/>
            <a:chExt cx="1169225" cy="543400"/>
          </a:xfrm>
        </p:grpSpPr>
        <p:sp>
          <p:nvSpPr>
            <p:cNvPr id="20" name="Google Shape;67;p15">
              <a:hlinkClick r:id="rId8" action="ppaction://hlinksldjump"/>
              <a:extLst>
                <a:ext uri="{FF2B5EF4-FFF2-40B4-BE49-F238E27FC236}">
                  <a16:creationId xmlns:a16="http://schemas.microsoft.com/office/drawing/2014/main" id="{4331FEED-776B-4002-9EF9-B6917412E0F7}"/>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6</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1" name="Google Shape;68;p15">
              <a:hlinkClick r:id="rId8" action="ppaction://hlinksldjump"/>
              <a:extLst>
                <a:ext uri="{FF2B5EF4-FFF2-40B4-BE49-F238E27FC236}">
                  <a16:creationId xmlns:a16="http://schemas.microsoft.com/office/drawing/2014/main" id="{B8C6AB24-0300-463F-867B-23A40FA4E899}"/>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2" name="Google Shape;66;p15">
            <a:extLst>
              <a:ext uri="{FF2B5EF4-FFF2-40B4-BE49-F238E27FC236}">
                <a16:creationId xmlns:a16="http://schemas.microsoft.com/office/drawing/2014/main" id="{0A84A41D-FD62-41BE-A9DF-DDF496393313}"/>
              </a:ext>
            </a:extLst>
          </p:cNvPr>
          <p:cNvGrpSpPr/>
          <p:nvPr/>
        </p:nvGrpSpPr>
        <p:grpSpPr>
          <a:xfrm>
            <a:off x="8221301" y="606240"/>
            <a:ext cx="2276829" cy="1058162"/>
            <a:chOff x="1872213" y="1137388"/>
            <a:chExt cx="1169225" cy="543400"/>
          </a:xfrm>
        </p:grpSpPr>
        <p:sp>
          <p:nvSpPr>
            <p:cNvPr id="23" name="Google Shape;67;p15">
              <a:hlinkClick r:id="rId9" action="ppaction://hlinksldjump"/>
              <a:extLst>
                <a:ext uri="{FF2B5EF4-FFF2-40B4-BE49-F238E27FC236}">
                  <a16:creationId xmlns:a16="http://schemas.microsoft.com/office/drawing/2014/main" id="{1EDE85EA-13E8-452C-9BAC-B0514F7091F8}"/>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7</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24" name="Google Shape;68;p15">
              <a:hlinkClick r:id="rId9" action="ppaction://hlinksldjump"/>
              <a:extLst>
                <a:ext uri="{FF2B5EF4-FFF2-40B4-BE49-F238E27FC236}">
                  <a16:creationId xmlns:a16="http://schemas.microsoft.com/office/drawing/2014/main" id="{D7A97321-977A-49D1-A6DC-1AC57029A9FE}"/>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28" name="Google Shape;66;p15">
            <a:extLst>
              <a:ext uri="{FF2B5EF4-FFF2-40B4-BE49-F238E27FC236}">
                <a16:creationId xmlns:a16="http://schemas.microsoft.com/office/drawing/2014/main" id="{AD93C37D-1776-482B-A4DD-DA94EBD7A8A4}"/>
              </a:ext>
            </a:extLst>
          </p:cNvPr>
          <p:cNvGrpSpPr/>
          <p:nvPr/>
        </p:nvGrpSpPr>
        <p:grpSpPr>
          <a:xfrm>
            <a:off x="8221301" y="2166752"/>
            <a:ext cx="2276829" cy="1058162"/>
            <a:chOff x="1872213" y="1137388"/>
            <a:chExt cx="1169225" cy="543400"/>
          </a:xfrm>
        </p:grpSpPr>
        <p:sp>
          <p:nvSpPr>
            <p:cNvPr id="29" name="Google Shape;67;p15">
              <a:hlinkClick r:id="rId10" action="ppaction://hlinksldjump"/>
              <a:extLst>
                <a:ext uri="{FF2B5EF4-FFF2-40B4-BE49-F238E27FC236}">
                  <a16:creationId xmlns:a16="http://schemas.microsoft.com/office/drawing/2014/main" id="{AC7FD23A-A643-455E-BB50-C8FF0D447211}"/>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8</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0" name="Google Shape;68;p15">
              <a:hlinkClick r:id="rId10" action="ppaction://hlinksldjump"/>
              <a:extLst>
                <a:ext uri="{FF2B5EF4-FFF2-40B4-BE49-F238E27FC236}">
                  <a16:creationId xmlns:a16="http://schemas.microsoft.com/office/drawing/2014/main" id="{2AA366BE-37F8-4BED-8203-68A00B49A25A}"/>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1" name="Google Shape;66;p15">
            <a:extLst>
              <a:ext uri="{FF2B5EF4-FFF2-40B4-BE49-F238E27FC236}">
                <a16:creationId xmlns:a16="http://schemas.microsoft.com/office/drawing/2014/main" id="{C177C902-FA6B-4AB8-AF20-FFB7CB5FAEE0}"/>
              </a:ext>
            </a:extLst>
          </p:cNvPr>
          <p:cNvGrpSpPr/>
          <p:nvPr/>
        </p:nvGrpSpPr>
        <p:grpSpPr>
          <a:xfrm>
            <a:off x="8221301" y="3836529"/>
            <a:ext cx="2276829" cy="1058162"/>
            <a:chOff x="1872213" y="1137388"/>
            <a:chExt cx="1169225" cy="543400"/>
          </a:xfrm>
        </p:grpSpPr>
        <p:sp>
          <p:nvSpPr>
            <p:cNvPr id="32" name="Google Shape;67;p15">
              <a:hlinkClick r:id="rId11" action="ppaction://hlinksldjump"/>
              <a:extLst>
                <a:ext uri="{FF2B5EF4-FFF2-40B4-BE49-F238E27FC236}">
                  <a16:creationId xmlns:a16="http://schemas.microsoft.com/office/drawing/2014/main" id="{B2D69CCE-196F-44FB-9502-8D3401DA6889}"/>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9</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3" name="Google Shape;68;p15">
              <a:hlinkClick r:id="rId11" action="ppaction://hlinksldjump"/>
              <a:extLst>
                <a:ext uri="{FF2B5EF4-FFF2-40B4-BE49-F238E27FC236}">
                  <a16:creationId xmlns:a16="http://schemas.microsoft.com/office/drawing/2014/main" id="{5108ABA4-5A79-497A-8D03-FC89A3A727C7}"/>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5" name="Google Shape;66;p15">
            <a:extLst>
              <a:ext uri="{FF2B5EF4-FFF2-40B4-BE49-F238E27FC236}">
                <a16:creationId xmlns:a16="http://schemas.microsoft.com/office/drawing/2014/main" id="{36364105-B8DC-4508-BF4E-92CBB3F438CE}"/>
              </a:ext>
            </a:extLst>
          </p:cNvPr>
          <p:cNvGrpSpPr/>
          <p:nvPr/>
        </p:nvGrpSpPr>
        <p:grpSpPr>
          <a:xfrm>
            <a:off x="4942505" y="5548897"/>
            <a:ext cx="2276829" cy="1058162"/>
            <a:chOff x="1872213" y="1137388"/>
            <a:chExt cx="1169225" cy="543400"/>
          </a:xfrm>
        </p:grpSpPr>
        <p:sp>
          <p:nvSpPr>
            <p:cNvPr id="36" name="Google Shape;67;p15">
              <a:hlinkClick r:id="rId12" action="ppaction://hlinksldjump"/>
              <a:extLst>
                <a:ext uri="{FF2B5EF4-FFF2-40B4-BE49-F238E27FC236}">
                  <a16:creationId xmlns:a16="http://schemas.microsoft.com/office/drawing/2014/main" id="{60B949E6-63D0-46E4-AF05-296689058394}"/>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3724">
                  <a:solidFill>
                    <a:schemeClr val="tx1"/>
                  </a:solidFill>
                  <a:latin typeface="FS Core Magic Rough" panose="02060703030302020204" pitchFamily="18" charset="0"/>
                  <a:ea typeface="Fira Sans Extra Condensed Medium"/>
                  <a:cs typeface="Fira Sans Extra Condensed Medium"/>
                  <a:sym typeface="Fira Sans Extra Condensed Medium"/>
                </a:rPr>
                <a:t>10</a:t>
              </a:r>
              <a:endParaRPr sz="3724">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37" name="Google Shape;68;p15">
              <a:hlinkClick r:id="rId12" action="ppaction://hlinksldjump"/>
              <a:extLst>
                <a:ext uri="{FF2B5EF4-FFF2-40B4-BE49-F238E27FC236}">
                  <a16:creationId xmlns:a16="http://schemas.microsoft.com/office/drawing/2014/main" id="{A88C9364-30E5-4D83-818C-31A6B6CF9311}"/>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grpSp>
        <p:nvGrpSpPr>
          <p:cNvPr id="38" name="Google Shape;66;p15">
            <a:extLst>
              <a:ext uri="{FF2B5EF4-FFF2-40B4-BE49-F238E27FC236}">
                <a16:creationId xmlns:a16="http://schemas.microsoft.com/office/drawing/2014/main" id="{341DA80C-A59B-4F04-B8B1-C49EC035D708}"/>
              </a:ext>
            </a:extLst>
          </p:cNvPr>
          <p:cNvGrpSpPr/>
          <p:nvPr/>
        </p:nvGrpSpPr>
        <p:grpSpPr>
          <a:xfrm>
            <a:off x="9885009" y="5781245"/>
            <a:ext cx="2276829" cy="1058162"/>
            <a:chOff x="1872213" y="1137388"/>
            <a:chExt cx="1169225" cy="543400"/>
          </a:xfrm>
        </p:grpSpPr>
        <p:sp>
          <p:nvSpPr>
            <p:cNvPr id="39" name="Google Shape;67;p15">
              <a:hlinkClick r:id="rId13" action="ppaction://hlinksldjump"/>
              <a:extLst>
                <a:ext uri="{FF2B5EF4-FFF2-40B4-BE49-F238E27FC236}">
                  <a16:creationId xmlns:a16="http://schemas.microsoft.com/office/drawing/2014/main" id="{55ACFE61-DDA9-4821-BACB-63C28CA305DD}"/>
                </a:ext>
              </a:extLst>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1600">
                  <a:solidFill>
                    <a:schemeClr val="tx1"/>
                  </a:solidFill>
                  <a:latin typeface="FS Core Magic Rough" panose="02060703030302020204" pitchFamily="18" charset="0"/>
                  <a:ea typeface="Fira Sans Extra Condensed Medium"/>
                  <a:cs typeface="Fira Sans Extra Condensed Medium"/>
                  <a:sym typeface="Fira Sans Extra Condensed Medium"/>
                </a:rPr>
                <a:t>Nội dung tiếp theo</a:t>
              </a:r>
              <a:endParaRPr sz="1600">
                <a:solidFill>
                  <a:schemeClr val="tx1"/>
                </a:solidFill>
                <a:latin typeface="FS Core Magic Rough" panose="02060703030302020204" pitchFamily="18" charset="0"/>
                <a:ea typeface="Fira Sans Extra Condensed Medium"/>
                <a:cs typeface="Fira Sans Extra Condensed Medium"/>
                <a:sym typeface="Fira Sans Extra Condensed Medium"/>
              </a:endParaRPr>
            </a:p>
          </p:txBody>
        </p:sp>
        <p:sp>
          <p:nvSpPr>
            <p:cNvPr id="40" name="Google Shape;68;p15">
              <a:hlinkClick r:id="rId13" action="ppaction://hlinksldjump"/>
              <a:extLst>
                <a:ext uri="{FF2B5EF4-FFF2-40B4-BE49-F238E27FC236}">
                  <a16:creationId xmlns:a16="http://schemas.microsoft.com/office/drawing/2014/main" id="{723A2617-55DD-477D-BE6F-A83319A03638}"/>
                </a:ext>
              </a:extLst>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tx1"/>
                </a:solidFill>
              </a:endParaRPr>
            </a:p>
          </p:txBody>
        </p:sp>
      </p:grpSp>
    </p:spTree>
    <p:extLst>
      <p:ext uri="{BB962C8B-B14F-4D97-AF65-F5344CB8AC3E}">
        <p14:creationId xmlns:p14="http://schemas.microsoft.com/office/powerpoint/2010/main" val="283172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grpSp>
        <p:nvGrpSpPr>
          <p:cNvPr id="48" name="Group 47">
            <a:extLst>
              <a:ext uri="{FF2B5EF4-FFF2-40B4-BE49-F238E27FC236}">
                <a16:creationId xmlns:a16="http://schemas.microsoft.com/office/drawing/2014/main" id="{4F65E592-4535-49EF-AE58-7E13D20975C4}"/>
              </a:ext>
            </a:extLst>
          </p:cNvPr>
          <p:cNvGrpSpPr/>
          <p:nvPr/>
        </p:nvGrpSpPr>
        <p:grpSpPr>
          <a:xfrm>
            <a:off x="300642" y="210160"/>
            <a:ext cx="11560554" cy="6278508"/>
            <a:chOff x="300642" y="9153"/>
            <a:chExt cx="11560554" cy="6278508"/>
          </a:xfrm>
          <a:solidFill>
            <a:schemeClr val="bg1"/>
          </a:solidFill>
        </p:grpSpPr>
        <p:sp>
          <p:nvSpPr>
            <p:cNvPr id="49" name="TextBox 48">
              <a:extLst>
                <a:ext uri="{FF2B5EF4-FFF2-40B4-BE49-F238E27FC236}">
                  <a16:creationId xmlns:a16="http://schemas.microsoft.com/office/drawing/2014/main" id="{6E7665E9-0E7D-4B00-BFC3-58D3859101C3}"/>
                </a:ext>
              </a:extLst>
            </p:cNvPr>
            <p:cNvSpPr txBox="1"/>
            <p:nvPr/>
          </p:nvSpPr>
          <p:spPr>
            <a:xfrm>
              <a:off x="300642" y="655350"/>
              <a:ext cx="11560554" cy="5632311"/>
            </a:xfrm>
            <a:prstGeom prst="rect">
              <a:avLst/>
            </a:prstGeom>
            <a:grp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t> Ngày xưa, có một người tên là Mai An Tiêm được vua Hùng yêu mến nhận làm con nuôi. Một lần, vì hiểu lầm lời nói của Mai An Tiêm nên nhà vua nổi giận, đày An Tiêm ra đảo hoang.</a:t>
              </a:r>
            </a:p>
            <a:p>
              <a:pPr algn="just"/>
              <a:r>
                <a:rPr lang="en-US" sz="2400"/>
                <a:t>	Ở đảo hoang, hai vợ chồng An Tiêm dựng nhà bằng tre nứa, lấy cỏ phơi khô tết thành quần áo.</a:t>
              </a:r>
            </a:p>
            <a:p>
              <a:pPr algn="just"/>
              <a:r>
                <a:rPr lang="en-US" sz="2400"/>
                <a:t>	Một hôm, An Tiêm thấy một đàn chim bay qua thả xuống loại hạt đen nhánh. Chàng bèn nhặt và gieo xuống cát, thầm nghĩ: “Thứ quả này chim ăn được thì người cũng ăn được”. Rồi hạt nảy mầm, mọc ra một loại cây dây bò lan rộng. Cây ra hoa rồi ra quả. Quả có vỏ màu xanh thẫm, ruột đỏ, hạt đen nhánh, có vị ngọt và mát. Vợ chồng An Tiêm đem hạt gieo trồng khắp đảo.</a:t>
              </a:r>
            </a:p>
            <a:p>
              <a:pPr algn="just"/>
              <a:r>
                <a:rPr lang="en-US" sz="2400"/>
                <a:t>	Mùa quả chín, nhớ vua cha, An Tiêm khắc tên mình vào quả, thả xuống biển, nhờ sóng đưa vào đất liền. Một người dân vớt được quả lạ đem dâng vua. Vua hối hận cho đón vợ chồng An Tiêm trở về.</a:t>
              </a:r>
            </a:p>
            <a:p>
              <a:pPr algn="just"/>
              <a:r>
                <a:rPr lang="en-US" sz="2400"/>
                <a:t>	Thứ quả lạ đó là giống dưa hấu ngày nay.</a:t>
              </a:r>
            </a:p>
            <a:p>
              <a:pPr algn="r"/>
              <a:r>
                <a:rPr lang="en-US" sz="2400">
                  <a:latin typeface="Arial" panose="020B0604020202020204" pitchFamily="34" charset="0"/>
                  <a:ea typeface="Arial-Rounded" panose="020B0500000000000000" pitchFamily="34" charset="0"/>
                  <a:cs typeface="Arial" panose="020B0604020202020204" pitchFamily="34" charset="0"/>
                </a:rPr>
                <a:t>(</a:t>
              </a:r>
              <a:r>
                <a:rPr lang="en-US" sz="2400" i="1">
                  <a:latin typeface="Arial" panose="020B0604020202020204" pitchFamily="34" charset="0"/>
                  <a:ea typeface="Arial-Rounded" panose="020B0500000000000000" pitchFamily="34" charset="0"/>
                  <a:cs typeface="Arial" panose="020B0604020202020204" pitchFamily="34" charset="0"/>
                </a:rPr>
                <a:t>Theo</a:t>
              </a:r>
              <a:r>
                <a:rPr lang="en-US" sz="2400">
                  <a:latin typeface="Arial" panose="020B0604020202020204" pitchFamily="34" charset="0"/>
                  <a:ea typeface="Arial-Rounded" panose="020B0500000000000000" pitchFamily="34" charset="0"/>
                  <a:cs typeface="Arial" panose="020B0604020202020204" pitchFamily="34" charset="0"/>
                </a:rPr>
                <a:t> Nguyễn Đổng Chi)</a:t>
              </a:r>
            </a:p>
          </p:txBody>
        </p:sp>
        <p:sp>
          <p:nvSpPr>
            <p:cNvPr id="50" name="TextBox 49">
              <a:extLst>
                <a:ext uri="{FF2B5EF4-FFF2-40B4-BE49-F238E27FC236}">
                  <a16:creationId xmlns:a16="http://schemas.microsoft.com/office/drawing/2014/main" id="{8A0280CA-3EBC-4C94-ACF1-7E3B23F26E95}"/>
                </a:ext>
              </a:extLst>
            </p:cNvPr>
            <p:cNvSpPr txBox="1"/>
            <p:nvPr/>
          </p:nvSpPr>
          <p:spPr>
            <a:xfrm>
              <a:off x="2331045" y="9153"/>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MAI AN TIÊM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29" name="Picture 28">
            <a:hlinkClick r:id="rId3" action="ppaction://hlinksldjump"/>
            <a:extLst>
              <a:ext uri="{FF2B5EF4-FFF2-40B4-BE49-F238E27FC236}">
                <a16:creationId xmlns:a16="http://schemas.microsoft.com/office/drawing/2014/main" id="{A37565CF-F4B5-4D8F-9376-046BC309EA79}"/>
              </a:ext>
            </a:extLst>
          </p:cNvPr>
          <p:cNvPicPr>
            <a:picLocks noChangeAspect="1"/>
          </p:cNvPicPr>
          <p:nvPr/>
        </p:nvPicPr>
        <p:blipFill>
          <a:blip r:embed="rId4"/>
          <a:stretch>
            <a:fillRect/>
          </a:stretch>
        </p:blipFill>
        <p:spPr>
          <a:xfrm>
            <a:off x="-524539" y="-89669"/>
            <a:ext cx="1288920" cy="599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grpSp>
        <p:nvGrpSpPr>
          <p:cNvPr id="12" name="Group 11">
            <a:extLst>
              <a:ext uri="{FF2B5EF4-FFF2-40B4-BE49-F238E27FC236}">
                <a16:creationId xmlns:a16="http://schemas.microsoft.com/office/drawing/2014/main" id="{2F768718-6ACF-4FC3-892C-294105A2328D}"/>
              </a:ext>
            </a:extLst>
          </p:cNvPr>
          <p:cNvGrpSpPr/>
          <p:nvPr/>
        </p:nvGrpSpPr>
        <p:grpSpPr>
          <a:xfrm>
            <a:off x="1174643" y="186102"/>
            <a:ext cx="10149849" cy="6671898"/>
            <a:chOff x="808883" y="186102"/>
            <a:chExt cx="10149849" cy="6671898"/>
          </a:xfrm>
          <a:solidFill>
            <a:schemeClr val="bg1"/>
          </a:solidFill>
        </p:grpSpPr>
        <p:sp>
          <p:nvSpPr>
            <p:cNvPr id="13" name="TextBox 12">
              <a:extLst>
                <a:ext uri="{FF2B5EF4-FFF2-40B4-BE49-F238E27FC236}">
                  <a16:creationId xmlns:a16="http://schemas.microsoft.com/office/drawing/2014/main" id="{C7C02539-9084-4AF9-8953-6BC2ED247B0C}"/>
                </a:ext>
              </a:extLst>
            </p:cNvPr>
            <p:cNvSpPr txBox="1"/>
            <p:nvPr/>
          </p:nvSpPr>
          <p:spPr>
            <a:xfrm>
              <a:off x="5874959" y="2179796"/>
              <a:ext cx="5083773" cy="4678204"/>
            </a:xfrm>
            <a:prstGeom prst="rect">
              <a:avLst/>
            </a:prstGeom>
            <a:grpFill/>
          </p:spPr>
          <p:txBody>
            <a:bodyPr wrap="square">
              <a:spAutoFit/>
            </a:bodyPr>
            <a:lstStyle/>
            <a:p>
              <a:r>
                <a:rPr lang="en-US" sz="3200"/>
                <a:t>Ngoài ấy chắc nhiều gió</a:t>
              </a:r>
            </a:p>
            <a:p>
              <a:r>
                <a:rPr lang="en-US" sz="3200"/>
                <a:t>Đảo không có gì che</a:t>
              </a:r>
            </a:p>
            <a:p>
              <a:r>
                <a:rPr lang="en-US" sz="3200"/>
                <a:t>Ngoài ấy chắc nhiều sóng</a:t>
              </a:r>
            </a:p>
            <a:p>
              <a:pPr>
                <a:spcAft>
                  <a:spcPts val="1200"/>
                </a:spcAft>
              </a:pPr>
              <a:r>
                <a:rPr lang="en-US" sz="3200"/>
                <a:t>Bố lúc nào cũng nghe.</a:t>
              </a:r>
            </a:p>
            <a:p>
              <a:r>
                <a:rPr lang="en-US" sz="3200"/>
                <a:t>Bà bảo: hàng rào biển</a:t>
              </a:r>
            </a:p>
            <a:p>
              <a:r>
                <a:rPr lang="en-US" sz="3200"/>
                <a:t>Là bố đấy, bố ơi</a:t>
              </a:r>
            </a:p>
            <a:p>
              <a:r>
                <a:rPr lang="en-US" sz="3200"/>
                <a:t>Cùng các chú bạn bố</a:t>
              </a:r>
            </a:p>
            <a:p>
              <a:r>
                <a:rPr lang="en-US" sz="3200"/>
                <a:t>Giữ đảo và giữ trời.</a:t>
              </a:r>
            </a:p>
            <a:p>
              <a:pPr algn="r"/>
              <a:r>
                <a:rPr lang="en-US" sz="3200">
                  <a:latin typeface="+mj-lt"/>
                  <a:ea typeface="Arial-Rounded" panose="020B0500000000000000" pitchFamily="34" charset="0"/>
                  <a:cs typeface="Arial-Rounded" panose="020B0500000000000000" pitchFamily="34" charset="0"/>
                </a:rPr>
                <a:t>(Xuân Quỳnh)</a:t>
              </a:r>
              <a:endParaRPr lang="en-US" sz="3200" dirty="0">
                <a:latin typeface="+mj-lt"/>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55BD259E-E159-4E45-9A4A-2BFC2D09C075}"/>
                </a:ext>
              </a:extLst>
            </p:cNvPr>
            <p:cNvSpPr txBox="1"/>
            <p:nvPr/>
          </p:nvSpPr>
          <p:spPr>
            <a:xfrm>
              <a:off x="808883" y="1049514"/>
              <a:ext cx="4741601" cy="5324535"/>
            </a:xfrm>
            <a:prstGeom prst="rect">
              <a:avLst/>
            </a:prstGeom>
            <a:grpFill/>
          </p:spPr>
          <p:txBody>
            <a:bodyPr wrap="square">
              <a:spAutoFit/>
            </a:bodyPr>
            <a:lstStyle/>
            <a:p>
              <a:r>
                <a:rPr lang="en-US" sz="3200"/>
                <a:t>Bây giờ sắp Tết rồi</a:t>
              </a:r>
            </a:p>
            <a:p>
              <a:pPr>
                <a:spcAft>
                  <a:spcPts val="1200"/>
                </a:spcAft>
              </a:pPr>
              <a:r>
                <a:rPr lang="en-US" sz="3200"/>
                <a:t>Con viết thư gửi bố (…)</a:t>
              </a:r>
              <a:endParaRPr lang="vi-VN" sz="3200"/>
            </a:p>
            <a:p>
              <a:r>
                <a:rPr lang="en-US" sz="3200"/>
                <a:t>Tết con muốn gửi bố</a:t>
              </a:r>
            </a:p>
            <a:p>
              <a:r>
                <a:rPr lang="en-US" sz="3200"/>
                <a:t>Cái bánh chưng cho vui</a:t>
              </a:r>
            </a:p>
            <a:p>
              <a:r>
                <a:rPr lang="en-US" sz="3200"/>
                <a:t>Nhưng bánh thì to quá</a:t>
              </a:r>
            </a:p>
            <a:p>
              <a:pPr>
                <a:spcAft>
                  <a:spcPts val="1200"/>
                </a:spcAft>
              </a:pPr>
              <a:r>
                <a:rPr lang="en-US" sz="3200"/>
                <a:t>Mà hòm thư nhỏ thôi.</a:t>
              </a:r>
            </a:p>
            <a:p>
              <a:r>
                <a:rPr lang="en-US" sz="3200"/>
                <a:t>Gửi hoa lại sợ héo</a:t>
              </a:r>
            </a:p>
            <a:p>
              <a:r>
                <a:rPr lang="en-US" sz="3200"/>
                <a:t>Đường ra đảo xa xôi</a:t>
              </a:r>
            </a:p>
            <a:p>
              <a:r>
                <a:rPr lang="en-US" sz="3200"/>
                <a:t>Con viết thư gửi vậy</a:t>
              </a:r>
            </a:p>
            <a:p>
              <a:r>
                <a:rPr lang="en-US" sz="3200"/>
                <a:t>Hẳn bố bằng lòng thôi.</a:t>
              </a:r>
              <a:endParaRPr lang="en-US" sz="3200" dirty="0">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0757F7C6-4FDD-4323-8C8C-D822CCDA9A32}"/>
                </a:ext>
              </a:extLst>
            </p:cNvPr>
            <p:cNvSpPr txBox="1"/>
            <p:nvPr/>
          </p:nvSpPr>
          <p:spPr>
            <a:xfrm>
              <a:off x="2699145" y="186102"/>
              <a:ext cx="6351627"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THƯ GỬI BỐ NGOÀI ĐẢO</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21" name="Picture 20">
            <a:hlinkClick r:id="rId3" action="ppaction://hlinksldjump"/>
            <a:extLst>
              <a:ext uri="{FF2B5EF4-FFF2-40B4-BE49-F238E27FC236}">
                <a16:creationId xmlns:a16="http://schemas.microsoft.com/office/drawing/2014/main" id="{47F66EFE-54BB-4BB3-BAB9-BDF12306B691}"/>
              </a:ext>
            </a:extLst>
          </p:cNvPr>
          <p:cNvPicPr>
            <a:picLocks noChangeAspect="1"/>
          </p:cNvPicPr>
          <p:nvPr/>
        </p:nvPicPr>
        <p:blipFill>
          <a:blip r:embed="rId4"/>
          <a:stretch>
            <a:fillRect/>
          </a:stretch>
        </p:blipFill>
        <p:spPr>
          <a:xfrm>
            <a:off x="-524539" y="-89669"/>
            <a:ext cx="1288920" cy="5996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grpSp>
        <p:nvGrpSpPr>
          <p:cNvPr id="8" name="Group 7">
            <a:extLst>
              <a:ext uri="{FF2B5EF4-FFF2-40B4-BE49-F238E27FC236}">
                <a16:creationId xmlns:a16="http://schemas.microsoft.com/office/drawing/2014/main" id="{64EA33B1-DC09-48A9-8FB0-0ED8D1ED8E01}"/>
              </a:ext>
            </a:extLst>
          </p:cNvPr>
          <p:cNvGrpSpPr/>
          <p:nvPr/>
        </p:nvGrpSpPr>
        <p:grpSpPr>
          <a:xfrm>
            <a:off x="300642" y="0"/>
            <a:ext cx="11560554" cy="6974595"/>
            <a:chOff x="300642" y="-201007"/>
            <a:chExt cx="11560554" cy="6974595"/>
          </a:xfrm>
          <a:solidFill>
            <a:schemeClr val="bg1"/>
          </a:solidFill>
        </p:grpSpPr>
        <p:sp>
          <p:nvSpPr>
            <p:cNvPr id="9" name="TextBox 8">
              <a:extLst>
                <a:ext uri="{FF2B5EF4-FFF2-40B4-BE49-F238E27FC236}">
                  <a16:creationId xmlns:a16="http://schemas.microsoft.com/office/drawing/2014/main" id="{CF703B10-D595-4DBE-BA51-1C5AB1E03E03}"/>
                </a:ext>
              </a:extLst>
            </p:cNvPr>
            <p:cNvSpPr txBox="1"/>
            <p:nvPr/>
          </p:nvSpPr>
          <p:spPr>
            <a:xfrm>
              <a:off x="300642" y="310280"/>
              <a:ext cx="11560554" cy="6463308"/>
            </a:xfrm>
            <a:prstGeom prst="rect">
              <a:avLst/>
            </a:prstGeom>
            <a:grpFill/>
          </p:spPr>
          <p:txBody>
            <a:bodyPr wrap="square">
              <a:spAutoFit/>
            </a:bodyPr>
            <a:lstStyle/>
            <a:p>
              <a:pPr algn="just"/>
              <a:r>
                <a:rPr lang="en-US" sz="2300">
                  <a:latin typeface="Arial" panose="020B0604020202020204" pitchFamily="34" charset="0"/>
                  <a:cs typeface="Arial" panose="020B0604020202020204" pitchFamily="34" charset="0"/>
                </a:rPr>
                <a:t>	Giặc Nguyên cho sứ thần sang giả vờ mượn đường để xâm chiếm nước ta. Thấy sứ giặc ngang ngược, Trần Quốc Toản vô cùng căm giận.</a:t>
              </a:r>
            </a:p>
            <a:p>
              <a:pPr algn="just"/>
              <a:r>
                <a:rPr lang="en-US" sz="2300">
                  <a:latin typeface="Arial" panose="020B0604020202020204" pitchFamily="34" charset="0"/>
                  <a:ea typeface="Arial-Rounded" panose="020B0500000000000000" pitchFamily="34" charset="0"/>
                  <a:cs typeface="Arial" panose="020B0604020202020204" pitchFamily="34" charset="0"/>
                </a:rPr>
                <a:t>	Biết vua họp bàn việc nước dưới thuyền rồng, Quốc Toản quyết đợi gặp vua xin đánh giặc. Đợi mãi không gặp được vua, cậu liều chết xô mấy người lính gác, xăm xăm xuống bến.</a:t>
              </a:r>
            </a:p>
            <a:p>
              <a:pPr algn="just"/>
              <a:r>
                <a:rPr lang="en-US" sz="2300">
                  <a:latin typeface="Arial" panose="020B0604020202020204" pitchFamily="34" charset="0"/>
                  <a:ea typeface="Arial-Rounded" panose="020B0500000000000000" pitchFamily="34" charset="0"/>
                  <a:cs typeface="Arial" panose="020B0604020202020204" pitchFamily="34" charset="0"/>
                </a:rPr>
                <a:t>	Gặp vua, Quốc Toản quỳ xuống tâu:</a:t>
              </a:r>
            </a:p>
            <a:p>
              <a:pPr algn="just"/>
              <a:r>
                <a:rPr lang="en-US" sz="2300">
                  <a:latin typeface="Arial" panose="020B0604020202020204" pitchFamily="34" charset="0"/>
                  <a:ea typeface="Arial-Rounded" panose="020B0500000000000000" pitchFamily="34" charset="0"/>
                  <a:cs typeface="Arial" panose="020B0604020202020204" pitchFamily="34" charset="0"/>
                </a:rPr>
                <a:t>	– Cho giặc mượn đường là mất nước. Xin bệ hạ cho đánh!</a:t>
              </a:r>
            </a:p>
            <a:p>
              <a:pPr algn="just"/>
              <a:r>
                <a:rPr lang="en-US" sz="2300">
                  <a:latin typeface="Arial" panose="020B0604020202020204" pitchFamily="34" charset="0"/>
                  <a:ea typeface="Arial-Rounded" panose="020B0500000000000000" pitchFamily="34" charset="0"/>
                  <a:cs typeface="Arial" panose="020B0604020202020204" pitchFamily="34" charset="0"/>
                </a:rPr>
                <a:t>	Nói xong, cậu tự đặt thanh gươm lên gáy, xin chịu tội.</a:t>
              </a:r>
            </a:p>
            <a:p>
              <a:pPr algn="just"/>
              <a:r>
                <a:rPr lang="en-US" sz="2300">
                  <a:latin typeface="Arial" panose="020B0604020202020204" pitchFamily="34" charset="0"/>
                  <a:ea typeface="Arial-Rounded" panose="020B0500000000000000" pitchFamily="34" charset="0"/>
                  <a:cs typeface="Arial" panose="020B0604020202020204" pitchFamily="34" charset="0"/>
                </a:rPr>
                <a:t>	Vua cho Toản đứng dậy, ôn tồn bảo:</a:t>
              </a:r>
            </a:p>
            <a:p>
              <a:pPr algn="just"/>
              <a:r>
                <a:rPr lang="en-US" sz="2300">
                  <a:latin typeface="Arial" panose="020B0604020202020204" pitchFamily="34" charset="0"/>
                  <a:ea typeface="Arial-Rounded" panose="020B0500000000000000" pitchFamily="34" charset="0"/>
                  <a:cs typeface="Arial" panose="020B0604020202020204" pitchFamily="34" charset="0"/>
                </a:rPr>
                <a:t>	 – Quốc Toản làm trái phép nước, lễ ra phải trị tội. Nhưng còn trẻ mà đã biết lo việc nước, ta có lời khen.</a:t>
              </a:r>
            </a:p>
            <a:p>
              <a:pPr algn="just"/>
              <a:r>
                <a:rPr lang="en-US" sz="2300">
                  <a:latin typeface="Arial" panose="020B0604020202020204" pitchFamily="34" charset="0"/>
                  <a:ea typeface="Arial-Rounded" panose="020B0500000000000000" pitchFamily="34" charset="0"/>
                  <a:cs typeface="Arial" panose="020B0604020202020204" pitchFamily="34" charset="0"/>
                </a:rPr>
                <a:t>	Nói rồi, vua ban cho Quốc Toản một quả cam.</a:t>
              </a:r>
            </a:p>
            <a:p>
              <a:pPr algn="just"/>
              <a:r>
                <a:rPr lang="en-US" sz="2300">
                  <a:latin typeface="Arial" panose="020B0604020202020204" pitchFamily="34" charset="0"/>
                  <a:ea typeface="Arial-Rounded" panose="020B0500000000000000" pitchFamily="34" charset="0"/>
                  <a:cs typeface="Arial" panose="020B0604020202020204" pitchFamily="34" charset="0"/>
                </a:rPr>
                <a:t>	Quốc Toản ấm ức bước lên bờ: “Vua ban cho cam quý nhưng xem ta như trẻ con, không cho dự bàn việc nước”. Nghĩ đến quân giặc ngang ngược, cậu nghiến răng, hai bàn tay bóp chặt.</a:t>
              </a:r>
            </a:p>
            <a:p>
              <a:pPr algn="just"/>
              <a:r>
                <a:rPr lang="en-US" sz="2300">
                  <a:latin typeface="Arial" panose="020B0604020202020204" pitchFamily="34" charset="0"/>
                  <a:ea typeface="Arial-Rounded" panose="020B0500000000000000" pitchFamily="34" charset="0"/>
                  <a:cs typeface="Arial" panose="020B0604020202020204" pitchFamily="34" charset="0"/>
                </a:rPr>
                <a:t>	Khi trở ra, Quốc Toản xoè tay cho mọi người xem cam quý. Nhưng quả cam đã nát từ bao giờ. </a:t>
              </a:r>
            </a:p>
            <a:p>
              <a:pPr algn="r"/>
              <a:r>
                <a:rPr lang="en-US" sz="2300">
                  <a:latin typeface="Arial" panose="020B0604020202020204" pitchFamily="34" charset="0"/>
                  <a:ea typeface="Arial-Rounded" panose="020B0500000000000000" pitchFamily="34" charset="0"/>
                  <a:cs typeface="Arial" panose="020B0604020202020204" pitchFamily="34" charset="0"/>
                </a:rPr>
                <a:t>(</a:t>
              </a:r>
              <a:r>
                <a:rPr lang="en-US" sz="2300" i="1">
                  <a:latin typeface="Arial" panose="020B0604020202020204" pitchFamily="34" charset="0"/>
                  <a:ea typeface="Arial-Rounded" panose="020B0500000000000000" pitchFamily="34" charset="0"/>
                  <a:cs typeface="Arial" panose="020B0604020202020204" pitchFamily="34" charset="0"/>
                </a:rPr>
                <a:t>Theo</a:t>
              </a:r>
              <a:r>
                <a:rPr lang="en-US" sz="2300">
                  <a:latin typeface="Arial" panose="020B0604020202020204" pitchFamily="34" charset="0"/>
                  <a:ea typeface="Arial-Rounded" panose="020B0500000000000000" pitchFamily="34" charset="0"/>
                  <a:cs typeface="Arial" panose="020B0604020202020204" pitchFamily="34" charset="0"/>
                </a:rPr>
                <a:t> Nguyễn Huy Tưởng)</a:t>
              </a:r>
            </a:p>
          </p:txBody>
        </p:sp>
        <p:sp>
          <p:nvSpPr>
            <p:cNvPr id="10" name="TextBox 9">
              <a:extLst>
                <a:ext uri="{FF2B5EF4-FFF2-40B4-BE49-F238E27FC236}">
                  <a16:creationId xmlns:a16="http://schemas.microsoft.com/office/drawing/2014/main" id="{A8347F32-384D-41BE-B88B-4374AB62807A}"/>
                </a:ext>
              </a:extLst>
            </p:cNvPr>
            <p:cNvSpPr txBox="1"/>
            <p:nvPr/>
          </p:nvSpPr>
          <p:spPr>
            <a:xfrm>
              <a:off x="2960632" y="-201007"/>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BÓP NÁT QUẢ CAM</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13" name="Picture 12">
            <a:hlinkClick r:id="rId3" action="ppaction://hlinksldjump"/>
            <a:extLst>
              <a:ext uri="{FF2B5EF4-FFF2-40B4-BE49-F238E27FC236}">
                <a16:creationId xmlns:a16="http://schemas.microsoft.com/office/drawing/2014/main" id="{10EE6422-3D85-4B93-A84E-686BF8D401EE}"/>
              </a:ext>
            </a:extLst>
          </p:cNvPr>
          <p:cNvPicPr>
            <a:picLocks noChangeAspect="1"/>
          </p:cNvPicPr>
          <p:nvPr/>
        </p:nvPicPr>
        <p:blipFill>
          <a:blip r:embed="rId4"/>
          <a:stretch>
            <a:fillRect/>
          </a:stretch>
        </p:blipFill>
        <p:spPr>
          <a:xfrm>
            <a:off x="-524539" y="-89669"/>
            <a:ext cx="1288920" cy="5996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grpSp>
        <p:nvGrpSpPr>
          <p:cNvPr id="68" name="Group 67">
            <a:extLst>
              <a:ext uri="{FF2B5EF4-FFF2-40B4-BE49-F238E27FC236}">
                <a16:creationId xmlns:a16="http://schemas.microsoft.com/office/drawing/2014/main" id="{D642436A-0460-41C4-BF3D-6104960373A0}"/>
              </a:ext>
            </a:extLst>
          </p:cNvPr>
          <p:cNvGrpSpPr/>
          <p:nvPr/>
        </p:nvGrpSpPr>
        <p:grpSpPr>
          <a:xfrm>
            <a:off x="300642" y="-21938"/>
            <a:ext cx="11560554" cy="6926528"/>
            <a:chOff x="300642" y="-222945"/>
            <a:chExt cx="11560554" cy="6926528"/>
          </a:xfrm>
          <a:solidFill>
            <a:schemeClr val="bg1"/>
          </a:solidFill>
        </p:grpSpPr>
        <p:sp>
          <p:nvSpPr>
            <p:cNvPr id="69" name="TextBox 68">
              <a:extLst>
                <a:ext uri="{FF2B5EF4-FFF2-40B4-BE49-F238E27FC236}">
                  <a16:creationId xmlns:a16="http://schemas.microsoft.com/office/drawing/2014/main" id="{26C1927C-28CC-4C69-99C0-EDC04ACA46E3}"/>
                </a:ext>
              </a:extLst>
            </p:cNvPr>
            <p:cNvSpPr txBox="1"/>
            <p:nvPr/>
          </p:nvSpPr>
          <p:spPr>
            <a:xfrm>
              <a:off x="300642" y="332608"/>
              <a:ext cx="11560554" cy="6370975"/>
            </a:xfrm>
            <a:prstGeom prst="rect">
              <a:avLst/>
            </a:prstGeom>
            <a:grp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70" name="TextBox 69">
              <a:extLst>
                <a:ext uri="{FF2B5EF4-FFF2-40B4-BE49-F238E27FC236}">
                  <a16:creationId xmlns:a16="http://schemas.microsoft.com/office/drawing/2014/main" id="{CA3E0C61-FB2E-4F78-9C13-98D19CC2BADF}"/>
                </a:ext>
              </a:extLst>
            </p:cNvPr>
            <p:cNvSpPr txBox="1"/>
            <p:nvPr/>
          </p:nvSpPr>
          <p:spPr>
            <a:xfrm>
              <a:off x="2466493" y="-222945"/>
              <a:ext cx="7228852" cy="646197"/>
            </a:xfrm>
            <a:prstGeom prst="rect">
              <a:avLst/>
            </a:prstGeom>
            <a:grp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pic>
        <p:nvPicPr>
          <p:cNvPr id="73" name="Picture 72">
            <a:hlinkClick r:id="rId3" action="ppaction://hlinksldjump"/>
            <a:extLst>
              <a:ext uri="{FF2B5EF4-FFF2-40B4-BE49-F238E27FC236}">
                <a16:creationId xmlns:a16="http://schemas.microsoft.com/office/drawing/2014/main" id="{FBDD399A-A981-4985-B186-DC1B7B95FE53}"/>
              </a:ext>
            </a:extLst>
          </p:cNvPr>
          <p:cNvPicPr>
            <a:picLocks noChangeAspect="1"/>
          </p:cNvPicPr>
          <p:nvPr/>
        </p:nvPicPr>
        <p:blipFill>
          <a:blip r:embed="rId4"/>
          <a:stretch>
            <a:fillRect/>
          </a:stretch>
        </p:blipFill>
        <p:spPr>
          <a:xfrm>
            <a:off x="-524539" y="-89669"/>
            <a:ext cx="1288920" cy="599657"/>
          </a:xfrm>
          <a:prstGeom prst="rect">
            <a:avLst/>
          </a:prstGeom>
        </p:spPr>
      </p:pic>
    </p:spTree>
  </p:cSld>
  <p:clrMapOvr>
    <a:masterClrMapping/>
  </p:clrMapOvr>
</p:sld>
</file>

<file path=ppt/theme/theme1.xml><?xml version="1.0" encoding="utf-8"?>
<a:theme xmlns:a="http://schemas.openxmlformats.org/drawingml/2006/main" name="Fun Games Classroom Kit by Slidesgo">
  <a:themeElements>
    <a:clrScheme name="Simple Light">
      <a:dk1>
        <a:srgbClr val="000000"/>
      </a:dk1>
      <a:lt1>
        <a:srgbClr val="FFFFFF"/>
      </a:lt1>
      <a:dk2>
        <a:srgbClr val="6D60BD"/>
      </a:dk2>
      <a:lt2>
        <a:srgbClr val="4B4095"/>
      </a:lt2>
      <a:accent1>
        <a:srgbClr val="ACA9F1"/>
      </a:accent1>
      <a:accent2>
        <a:srgbClr val="9393E5"/>
      </a:accent2>
      <a:accent3>
        <a:srgbClr val="FFD43F"/>
      </a:accent3>
      <a:accent4>
        <a:srgbClr val="FCA12D"/>
      </a:accent4>
      <a:accent5>
        <a:srgbClr val="F44336"/>
      </a:accent5>
      <a:accent6>
        <a:srgbClr val="674EA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2996</Words>
  <Application>Microsoft Office PowerPoint</Application>
  <PresentationFormat>Custom</PresentationFormat>
  <Paragraphs>220</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Signika</vt:lpstr>
      <vt:lpstr>Patrick Hand SC</vt:lpstr>
      <vt:lpstr>FS Core Magic Rough</vt:lpstr>
      <vt:lpstr>Roboto</vt:lpstr>
      <vt:lpstr>Montserrat Medium</vt:lpstr>
      <vt:lpstr>Montserrat</vt:lpstr>
      <vt:lpstr>Montserrat ExtraBold</vt:lpstr>
      <vt:lpstr>Fun Games Classroom Kit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31</cp:revision>
  <dcterms:modified xsi:type="dcterms:W3CDTF">2022-04-07T22:34:27Z</dcterms:modified>
</cp:coreProperties>
</file>