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00" r:id="rId3"/>
  </p:sldMasterIdLst>
  <p:notesMasterIdLst>
    <p:notesMasterId r:id="rId15"/>
  </p:notesMasterIdLst>
  <p:sldIdLst>
    <p:sldId id="291" r:id="rId4"/>
    <p:sldId id="256" r:id="rId5"/>
    <p:sldId id="257" r:id="rId6"/>
    <p:sldId id="259" r:id="rId7"/>
    <p:sldId id="258" r:id="rId8"/>
    <p:sldId id="260" r:id="rId9"/>
    <p:sldId id="261" r:id="rId10"/>
    <p:sldId id="262" r:id="rId11"/>
    <p:sldId id="495" r:id="rId12"/>
    <p:sldId id="496" r:id="rId13"/>
    <p:sldId id="5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2360" y="-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B4CC7-B526-45C5-90D2-8B657FD635D0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6B15F-25F7-417A-8A2F-A4BFFDD3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9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702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(Theo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1-4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ổng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bấm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đám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mây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đó</a:t>
            </a:r>
            <a:r>
              <a:rPr lang="en-US" baseline="0" dirty="0">
                <a:sym typeface="Wingdings" pitchFamily="2" charset="2"/>
              </a:rPr>
              <a:t>.</a:t>
            </a:r>
          </a:p>
          <a:p>
            <a:pPr marL="228600" indent="-228600">
              <a:buAutoNum type="arabicPeriod"/>
            </a:pPr>
            <a:r>
              <a:rPr lang="en-US" baseline="0" dirty="0" err="1">
                <a:sym typeface="Wingdings" pitchFamily="2" charset="2"/>
              </a:rPr>
              <a:t>Trả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lời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xong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cả</a:t>
            </a:r>
            <a:r>
              <a:rPr lang="en-US" baseline="0" dirty="0">
                <a:sym typeface="Wingdings" pitchFamily="2" charset="2"/>
              </a:rPr>
              <a:t> 4 </a:t>
            </a:r>
            <a:r>
              <a:rPr lang="en-US" baseline="0" dirty="0" err="1">
                <a:sym typeface="Wingdings" pitchFamily="2" charset="2"/>
              </a:rPr>
              <a:t>câu</a:t>
            </a:r>
            <a:r>
              <a:rPr lang="en-US" baseline="0" dirty="0">
                <a:sym typeface="Wingdings" pitchFamily="2" charset="2"/>
              </a:rPr>
              <a:t>, </a:t>
            </a:r>
            <a:r>
              <a:rPr lang="en-US" baseline="0" dirty="0" err="1">
                <a:sym typeface="Wingdings" pitchFamily="2" charset="2"/>
              </a:rPr>
              <a:t>bấm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CỔNG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THIÊN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để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ông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táo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vào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THIÊN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ĐÌNH</a:t>
            </a:r>
            <a:r>
              <a:rPr lang="en-US" baseline="0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809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ĐẨU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tươi</a:t>
            </a:r>
            <a:r>
              <a:rPr lang="en-US" baseline="0" dirty="0"/>
              <a:t> bay </a:t>
            </a:r>
            <a:r>
              <a:rPr lang="en-US" baseline="0" dirty="0" err="1"/>
              <a:t>lên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53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ĐẨU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tươi</a:t>
            </a:r>
            <a:r>
              <a:rPr lang="en-US" baseline="0" dirty="0"/>
              <a:t> bay </a:t>
            </a:r>
            <a:r>
              <a:rPr lang="en-US" baseline="0" dirty="0" err="1"/>
              <a:t>lên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3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ĐẨU</a:t>
            </a:r>
            <a:r>
              <a:rPr lang="en-US" baseline="0" dirty="0"/>
              <a:t> </a:t>
            </a:r>
            <a:r>
              <a:rPr lang="en-US" baseline="0" dirty="0" err="1"/>
              <a:t>cười</a:t>
            </a:r>
            <a:r>
              <a:rPr lang="en-US" baseline="0" dirty="0"/>
              <a:t> </a:t>
            </a:r>
            <a:r>
              <a:rPr lang="en-US" baseline="0" dirty="0" err="1"/>
              <a:t>tươi</a:t>
            </a:r>
            <a:r>
              <a:rPr lang="en-US" baseline="0" dirty="0"/>
              <a:t> bay </a:t>
            </a:r>
            <a:r>
              <a:rPr lang="en-US" baseline="0" dirty="0" err="1"/>
              <a:t>lên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76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CON </a:t>
            </a:r>
            <a:r>
              <a:rPr lang="en-US" baseline="0" dirty="0" err="1"/>
              <a:t>HỔ</a:t>
            </a:r>
            <a:r>
              <a:rPr lang="en-US" baseline="0" dirty="0"/>
              <a:t> +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+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 (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/</a:t>
            </a:r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pháo</a:t>
            </a:r>
            <a:r>
              <a:rPr lang="en-US" baseline="0" dirty="0"/>
              <a:t> </a:t>
            </a:r>
            <a:r>
              <a:rPr lang="en-US" baseline="0" dirty="0" err="1"/>
              <a:t>nổ</a:t>
            </a:r>
            <a:r>
              <a:rPr lang="en-US" baseline="0" dirty="0"/>
              <a:t>)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ÔNG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slide 4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42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BÀN</a:t>
            </a:r>
            <a:r>
              <a:rPr lang="en-US" baseline="0" dirty="0"/>
              <a:t> </a:t>
            </a:r>
            <a:r>
              <a:rPr lang="en-US" baseline="0" dirty="0" err="1"/>
              <a:t>TAY</a:t>
            </a:r>
            <a:r>
              <a:rPr lang="en-US" baseline="0" dirty="0"/>
              <a:t>:</a:t>
            </a:r>
          </a:p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CON </a:t>
            </a:r>
            <a:r>
              <a:rPr lang="en-US" baseline="0" dirty="0" err="1"/>
              <a:t>HỔ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slide </a:t>
            </a:r>
            <a:r>
              <a:rPr lang="en-US" baseline="0" dirty="0" err="1"/>
              <a:t>khác</a:t>
            </a:r>
            <a:r>
              <a:rPr lang="en-US" baseline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1AE38-731D-4D37-AA03-B184F9CE28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70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3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5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4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3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1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42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0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6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1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3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89832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0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6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4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0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0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4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4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03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6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1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0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5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5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6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3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40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78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32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0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28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28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19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62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51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072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923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9D66-B680-43EC-B547-D301ED76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6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0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8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3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5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1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AFCF01D-FB50-46D1-92CB-736680EAC3E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2023/1/29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思源黑体 CN Bold" panose="020B0800000000000000" pitchFamily="34" charset="-122"/>
                <a:cs typeface="字魂59号-创粗黑" panose="00000500000000000000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1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72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9D66-B680-43EC-B547-D301ED76C16D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DFCF-2C65-466B-B429-4571F0F53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5.xml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slide" Target="slide8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3.png"/><Relationship Id="rId1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3.png"/><Relationship Id="rId1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5.png"/><Relationship Id="rId18" Type="http://schemas.openxmlformats.org/officeDocument/2006/relationships/image" Target="../media/image2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4.pn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3.png"/><Relationship Id="rId18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2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7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7.gif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3603320E-2F8F-44C6-8DF6-C491FE916098}"/>
              </a:ext>
            </a:extLst>
          </p:cNvPr>
          <p:cNvSpPr/>
          <p:nvPr/>
        </p:nvSpPr>
        <p:spPr>
          <a:xfrm>
            <a:off x="2031886" y="401329"/>
            <a:ext cx="8461212" cy="4117764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157A8F-5B5C-4EE0-A4E0-7EFD0DF3BA85}"/>
              </a:ext>
            </a:extLst>
          </p:cNvPr>
          <p:cNvSpPr txBox="1"/>
          <p:nvPr/>
        </p:nvSpPr>
        <p:spPr>
          <a:xfrm>
            <a:off x="2355191" y="552453"/>
            <a:ext cx="81592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…….. </a:t>
            </a: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....... </a:t>
            </a: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tháng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</a:t>
            </a: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.....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9A791E-6B8D-63AA-FA9A-C548D73F57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2801" y="1274682"/>
            <a:ext cx="4450466" cy="6462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B83726-D5B4-A94C-B174-6906026498BE}"/>
              </a:ext>
            </a:extLst>
          </p:cNvPr>
          <p:cNvSpPr txBox="1"/>
          <p:nvPr/>
        </p:nvSpPr>
        <p:spPr>
          <a:xfrm>
            <a:off x="2514600" y="2028825"/>
            <a:ext cx="8515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endParaRPr lang="en-US" sz="72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" y="-133350"/>
            <a:ext cx="11715751" cy="725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9E3D905-0EF9-4449-89B3-B2188FF290F2}"/>
              </a:ext>
            </a:extLst>
          </p:cNvPr>
          <p:cNvSpPr/>
          <p:nvPr/>
        </p:nvSpPr>
        <p:spPr>
          <a:xfrm>
            <a:off x="1695449" y="976465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D405A8-7C6A-4495-90B5-4DAEA70D10B6}"/>
              </a:ext>
            </a:extLst>
          </p:cNvPr>
          <p:cNvSpPr/>
          <p:nvPr/>
        </p:nvSpPr>
        <p:spPr>
          <a:xfrm>
            <a:off x="1695448" y="1634897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A2D338-DDA7-49CC-BF82-C4BD397469BA}"/>
              </a:ext>
            </a:extLst>
          </p:cNvPr>
          <p:cNvSpPr/>
          <p:nvPr/>
        </p:nvSpPr>
        <p:spPr>
          <a:xfrm>
            <a:off x="1695449" y="2319969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CAB62B-EB53-4E94-915B-D67F606CCB90}"/>
              </a:ext>
            </a:extLst>
          </p:cNvPr>
          <p:cNvSpPr/>
          <p:nvPr/>
        </p:nvSpPr>
        <p:spPr>
          <a:xfrm>
            <a:off x="1695449" y="2978401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5DBF5C-F001-4634-9295-DBC31C346EF6}"/>
              </a:ext>
            </a:extLst>
          </p:cNvPr>
          <p:cNvSpPr/>
          <p:nvPr/>
        </p:nvSpPr>
        <p:spPr>
          <a:xfrm>
            <a:off x="1695449" y="3637998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3E9D374-B59D-4502-BBCD-D1E286B563F1}"/>
              </a:ext>
            </a:extLst>
          </p:cNvPr>
          <p:cNvSpPr/>
          <p:nvPr/>
        </p:nvSpPr>
        <p:spPr>
          <a:xfrm>
            <a:off x="1695449" y="4296430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F6D13E3-9EAF-4A04-AB90-C223B4629FBC}"/>
              </a:ext>
            </a:extLst>
          </p:cNvPr>
          <p:cNvSpPr/>
          <p:nvPr/>
        </p:nvSpPr>
        <p:spPr>
          <a:xfrm>
            <a:off x="1695448" y="4925155"/>
            <a:ext cx="617427" cy="617427"/>
          </a:xfrm>
          <a:prstGeom prst="ellipse">
            <a:avLst/>
          </a:prstGeom>
          <a:solidFill>
            <a:srgbClr val="F04E23"/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9ADC8-B60F-4437-A044-70597F2A3833}"/>
              </a:ext>
            </a:extLst>
          </p:cNvPr>
          <p:cNvSpPr txBox="1"/>
          <p:nvPr/>
        </p:nvSpPr>
        <p:spPr>
          <a:xfrm>
            <a:off x="2408125" y="-68349"/>
            <a:ext cx="6229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2.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Giải ô chữ: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37249B2-D1E8-4D0D-A56F-7F5D6DF2C921}"/>
              </a:ext>
            </a:extLst>
          </p:cNvPr>
          <p:cNvSpPr/>
          <p:nvPr/>
        </p:nvSpPr>
        <p:spPr>
          <a:xfrm>
            <a:off x="776287" y="5844184"/>
            <a:ext cx="11239499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Hổ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hươu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8B9131-9171-2A78-604F-E10607A385B4}"/>
              </a:ext>
            </a:extLst>
          </p:cNvPr>
          <p:cNvSpPr/>
          <p:nvPr/>
        </p:nvSpPr>
        <p:spPr>
          <a:xfrm>
            <a:off x="3352799" y="9478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2CF2D0-0796-46C5-AD35-B21F7FB44709}"/>
              </a:ext>
            </a:extLst>
          </p:cNvPr>
          <p:cNvSpPr/>
          <p:nvPr/>
        </p:nvSpPr>
        <p:spPr>
          <a:xfrm>
            <a:off x="4038599" y="9478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47E42E-DACB-5188-354D-0BAA015FF27C}"/>
              </a:ext>
            </a:extLst>
          </p:cNvPr>
          <p:cNvSpPr/>
          <p:nvPr/>
        </p:nvSpPr>
        <p:spPr>
          <a:xfrm>
            <a:off x="4733924" y="9669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7D99FC-715E-7E02-EED1-E8F2F535F604}"/>
              </a:ext>
            </a:extLst>
          </p:cNvPr>
          <p:cNvSpPr/>
          <p:nvPr/>
        </p:nvSpPr>
        <p:spPr>
          <a:xfrm>
            <a:off x="5438774" y="9669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4C6D40-AFD8-9EB9-FAD8-AFD017708F3C}"/>
              </a:ext>
            </a:extLst>
          </p:cNvPr>
          <p:cNvSpPr/>
          <p:nvPr/>
        </p:nvSpPr>
        <p:spPr>
          <a:xfrm>
            <a:off x="6210299" y="9764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99A55C-0F2D-0FB7-9D62-43B7F5FD3788}"/>
              </a:ext>
            </a:extLst>
          </p:cNvPr>
          <p:cNvSpPr/>
          <p:nvPr/>
        </p:nvSpPr>
        <p:spPr>
          <a:xfrm>
            <a:off x="6924674" y="10050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D31C95-6432-78EA-676A-9DBD4995ACE2}"/>
              </a:ext>
            </a:extLst>
          </p:cNvPr>
          <p:cNvSpPr/>
          <p:nvPr/>
        </p:nvSpPr>
        <p:spPr>
          <a:xfrm>
            <a:off x="7619999" y="10240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56E82-B9B5-50F2-0700-7219644FBBD0}"/>
              </a:ext>
            </a:extLst>
          </p:cNvPr>
          <p:cNvSpPr txBox="1"/>
          <p:nvPr/>
        </p:nvSpPr>
        <p:spPr>
          <a:xfrm>
            <a:off x="3457575" y="9620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F59E40-BF6F-E604-4ACB-9548D95EF42F}"/>
              </a:ext>
            </a:extLst>
          </p:cNvPr>
          <p:cNvSpPr txBox="1"/>
          <p:nvPr/>
        </p:nvSpPr>
        <p:spPr>
          <a:xfrm>
            <a:off x="4162425" y="9715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BAAEA-484C-08C0-2A61-2934D8DC6E93}"/>
              </a:ext>
            </a:extLst>
          </p:cNvPr>
          <p:cNvSpPr txBox="1"/>
          <p:nvPr/>
        </p:nvSpPr>
        <p:spPr>
          <a:xfrm>
            <a:off x="4838700" y="9810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C1DF0D-6D25-780A-FBE9-C85DCC26A885}"/>
              </a:ext>
            </a:extLst>
          </p:cNvPr>
          <p:cNvSpPr txBox="1"/>
          <p:nvPr/>
        </p:nvSpPr>
        <p:spPr>
          <a:xfrm>
            <a:off x="5524500" y="9810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79D18-DFCF-620A-6694-2AE0E87D5384}"/>
              </a:ext>
            </a:extLst>
          </p:cNvPr>
          <p:cNvSpPr txBox="1"/>
          <p:nvPr/>
        </p:nvSpPr>
        <p:spPr>
          <a:xfrm>
            <a:off x="6296025" y="10191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99A55F-60D5-3860-58A3-F3C136DEE8BC}"/>
              </a:ext>
            </a:extLst>
          </p:cNvPr>
          <p:cNvSpPr txBox="1"/>
          <p:nvPr/>
        </p:nvSpPr>
        <p:spPr>
          <a:xfrm>
            <a:off x="7029450" y="10001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Ậ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BB271A-11E3-2635-1C6E-913C2B03C8FA}"/>
              </a:ext>
            </a:extLst>
          </p:cNvPr>
          <p:cNvSpPr txBox="1"/>
          <p:nvPr/>
        </p:nvSpPr>
        <p:spPr>
          <a:xfrm>
            <a:off x="7715250" y="9715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37CB2F7-934F-B181-0037-7C5B0705EF8F}"/>
              </a:ext>
            </a:extLst>
          </p:cNvPr>
          <p:cNvSpPr/>
          <p:nvPr/>
        </p:nvSpPr>
        <p:spPr>
          <a:xfrm>
            <a:off x="747712" y="5844184"/>
            <a:ext cx="11239499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cừ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me…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480D1A5-92A6-36BD-23E6-207DC57B1D65}"/>
              </a:ext>
            </a:extLst>
          </p:cNvPr>
          <p:cNvSpPr/>
          <p:nvPr/>
        </p:nvSpPr>
        <p:spPr>
          <a:xfrm>
            <a:off x="3362324" y="16146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3857745-37D8-430F-08A9-A93BAA6EE467}"/>
              </a:ext>
            </a:extLst>
          </p:cNvPr>
          <p:cNvSpPr/>
          <p:nvPr/>
        </p:nvSpPr>
        <p:spPr>
          <a:xfrm>
            <a:off x="4048124" y="16146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07855B5-4F80-7AC5-9A88-485D0CCD2E32}"/>
              </a:ext>
            </a:extLst>
          </p:cNvPr>
          <p:cNvSpPr/>
          <p:nvPr/>
        </p:nvSpPr>
        <p:spPr>
          <a:xfrm>
            <a:off x="4743449" y="16336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D6632F1-BA53-D587-0FC1-4F192A204EB6}"/>
              </a:ext>
            </a:extLst>
          </p:cNvPr>
          <p:cNvSpPr/>
          <p:nvPr/>
        </p:nvSpPr>
        <p:spPr>
          <a:xfrm>
            <a:off x="5448299" y="16336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5B8DACA-6516-0D95-FEDB-C0159147958F}"/>
              </a:ext>
            </a:extLst>
          </p:cNvPr>
          <p:cNvSpPr/>
          <p:nvPr/>
        </p:nvSpPr>
        <p:spPr>
          <a:xfrm>
            <a:off x="6219824" y="16432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85C2724-A062-BAAF-B7DE-58F6094A3CDB}"/>
              </a:ext>
            </a:extLst>
          </p:cNvPr>
          <p:cNvSpPr/>
          <p:nvPr/>
        </p:nvSpPr>
        <p:spPr>
          <a:xfrm>
            <a:off x="6934199" y="16717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11EAA35-C8BB-DB58-632C-23B3A9FC28BB}"/>
              </a:ext>
            </a:extLst>
          </p:cNvPr>
          <p:cNvSpPr/>
          <p:nvPr/>
        </p:nvSpPr>
        <p:spPr>
          <a:xfrm>
            <a:off x="7629524" y="16908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8FB8E35-7FAA-8B64-3737-B975C7AD6540}"/>
              </a:ext>
            </a:extLst>
          </p:cNvPr>
          <p:cNvSpPr txBox="1"/>
          <p:nvPr/>
        </p:nvSpPr>
        <p:spPr>
          <a:xfrm>
            <a:off x="3467100" y="16287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6FD39DD-63E7-AFEE-9A97-5F2FFB8ABBE4}"/>
              </a:ext>
            </a:extLst>
          </p:cNvPr>
          <p:cNvSpPr txBox="1"/>
          <p:nvPr/>
        </p:nvSpPr>
        <p:spPr>
          <a:xfrm>
            <a:off x="4171950" y="16383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768CF46-1939-3356-B6B2-0F9DEC745734}"/>
              </a:ext>
            </a:extLst>
          </p:cNvPr>
          <p:cNvSpPr txBox="1"/>
          <p:nvPr/>
        </p:nvSpPr>
        <p:spPr>
          <a:xfrm>
            <a:off x="4848225" y="1647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Ự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7412575-6366-1ECC-2756-B6A569D27F98}"/>
              </a:ext>
            </a:extLst>
          </p:cNvPr>
          <p:cNvSpPr txBox="1"/>
          <p:nvPr/>
        </p:nvSpPr>
        <p:spPr>
          <a:xfrm>
            <a:off x="5534025" y="1647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23EF771-435B-C1E4-9F37-C2D74A4A397A}"/>
              </a:ext>
            </a:extLst>
          </p:cNvPr>
          <p:cNvSpPr txBox="1"/>
          <p:nvPr/>
        </p:nvSpPr>
        <p:spPr>
          <a:xfrm>
            <a:off x="6305550" y="16859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4F34FBB-6F58-1855-2E65-EFAA42E5886B}"/>
              </a:ext>
            </a:extLst>
          </p:cNvPr>
          <p:cNvSpPr txBox="1"/>
          <p:nvPr/>
        </p:nvSpPr>
        <p:spPr>
          <a:xfrm>
            <a:off x="7038975" y="16668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Ậ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7342EF4-3786-906B-6B52-D5AF87624D1A}"/>
              </a:ext>
            </a:extLst>
          </p:cNvPr>
          <p:cNvSpPr txBox="1"/>
          <p:nvPr/>
        </p:nvSpPr>
        <p:spPr>
          <a:xfrm>
            <a:off x="7724775" y="16383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5B3D847E-BF07-2147-6B02-DED559410477}"/>
              </a:ext>
            </a:extLst>
          </p:cNvPr>
          <p:cNvSpPr/>
          <p:nvPr/>
        </p:nvSpPr>
        <p:spPr>
          <a:xfrm>
            <a:off x="757237" y="5853709"/>
            <a:ext cx="11239499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chúm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chím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Thốt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8BB5C12-F57E-9FD9-5D14-BDB6122EB5BA}"/>
              </a:ext>
            </a:extLst>
          </p:cNvPr>
          <p:cNvSpPr/>
          <p:nvPr/>
        </p:nvSpPr>
        <p:spPr>
          <a:xfrm>
            <a:off x="4114799" y="23194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BD42219-C86A-C31E-19E0-30A6EF8CB791}"/>
              </a:ext>
            </a:extLst>
          </p:cNvPr>
          <p:cNvSpPr/>
          <p:nvPr/>
        </p:nvSpPr>
        <p:spPr>
          <a:xfrm>
            <a:off x="4819649" y="23194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682E71B-6B22-61BA-600C-A9CEEEFDA592}"/>
              </a:ext>
            </a:extLst>
          </p:cNvPr>
          <p:cNvSpPr/>
          <p:nvPr/>
        </p:nvSpPr>
        <p:spPr>
          <a:xfrm>
            <a:off x="5591174" y="23290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65F57A6-DBB3-E919-975E-E1DBC63172AB}"/>
              </a:ext>
            </a:extLst>
          </p:cNvPr>
          <p:cNvSpPr/>
          <p:nvPr/>
        </p:nvSpPr>
        <p:spPr>
          <a:xfrm>
            <a:off x="6305549" y="23575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E3024B63-463C-FE89-27CA-916F5FA4D46D}"/>
              </a:ext>
            </a:extLst>
          </p:cNvPr>
          <p:cNvSpPr/>
          <p:nvPr/>
        </p:nvSpPr>
        <p:spPr>
          <a:xfrm>
            <a:off x="7000874" y="23766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EC309F3-0F7F-05C5-0948-7EDB4511D59B}"/>
              </a:ext>
            </a:extLst>
          </p:cNvPr>
          <p:cNvSpPr txBox="1"/>
          <p:nvPr/>
        </p:nvSpPr>
        <p:spPr>
          <a:xfrm>
            <a:off x="4219575" y="23336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4B89F72-1247-D9B6-7CFA-D5F0C5074814}"/>
              </a:ext>
            </a:extLst>
          </p:cNvPr>
          <p:cNvSpPr txBox="1"/>
          <p:nvPr/>
        </p:nvSpPr>
        <p:spPr>
          <a:xfrm>
            <a:off x="4953000" y="23336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70FA2D5-1C2E-2B1F-E936-B165DD29B450}"/>
              </a:ext>
            </a:extLst>
          </p:cNvPr>
          <p:cNvSpPr txBox="1"/>
          <p:nvPr/>
        </p:nvSpPr>
        <p:spPr>
          <a:xfrm>
            <a:off x="5676900" y="23717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D93F3C9-194A-ED9E-383F-41B37CE495CC}"/>
              </a:ext>
            </a:extLst>
          </p:cNvPr>
          <p:cNvSpPr txBox="1"/>
          <p:nvPr/>
        </p:nvSpPr>
        <p:spPr>
          <a:xfrm>
            <a:off x="6410325" y="23526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50D76B0-0F35-5C24-341D-B80565A6DD82}"/>
              </a:ext>
            </a:extLst>
          </p:cNvPr>
          <p:cNvSpPr txBox="1"/>
          <p:nvPr/>
        </p:nvSpPr>
        <p:spPr>
          <a:xfrm>
            <a:off x="7096125" y="23241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3F50BD49-40BD-7F1C-6DC2-A9762092F206}"/>
              </a:ext>
            </a:extLst>
          </p:cNvPr>
          <p:cNvSpPr/>
          <p:nvPr/>
        </p:nvSpPr>
        <p:spPr>
          <a:xfrm>
            <a:off x="733425" y="5853709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trề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C70CACC-4032-FAF0-A25B-F0FACCEB878A}"/>
              </a:ext>
            </a:extLst>
          </p:cNvPr>
          <p:cNvSpPr/>
          <p:nvPr/>
        </p:nvSpPr>
        <p:spPr>
          <a:xfrm>
            <a:off x="4829174" y="29862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2A8E9B9-1C19-9AD9-3C87-985675A529F6}"/>
              </a:ext>
            </a:extLst>
          </p:cNvPr>
          <p:cNvSpPr/>
          <p:nvPr/>
        </p:nvSpPr>
        <p:spPr>
          <a:xfrm>
            <a:off x="5543549" y="30148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3AA1984-6749-5B4F-525B-4830C571C2CD}"/>
              </a:ext>
            </a:extLst>
          </p:cNvPr>
          <p:cNvSpPr/>
          <p:nvPr/>
        </p:nvSpPr>
        <p:spPr>
          <a:xfrm>
            <a:off x="6238874" y="30338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4B6BF0F-1A51-4FD9-7692-2D9324C676BC}"/>
              </a:ext>
            </a:extLst>
          </p:cNvPr>
          <p:cNvSpPr txBox="1"/>
          <p:nvPr/>
        </p:nvSpPr>
        <p:spPr>
          <a:xfrm>
            <a:off x="4914900" y="30289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FCB7D26-FA59-E851-7360-94F2C0239C9B}"/>
              </a:ext>
            </a:extLst>
          </p:cNvPr>
          <p:cNvSpPr txBox="1"/>
          <p:nvPr/>
        </p:nvSpPr>
        <p:spPr>
          <a:xfrm>
            <a:off x="5667375" y="30289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414E0DA-83B1-18C3-D372-1B44CDBFF322}"/>
              </a:ext>
            </a:extLst>
          </p:cNvPr>
          <p:cNvSpPr txBox="1"/>
          <p:nvPr/>
        </p:nvSpPr>
        <p:spPr>
          <a:xfrm>
            <a:off x="6334125" y="30384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709AEA2C-6D0E-BD51-E428-D43386C409CF}"/>
              </a:ext>
            </a:extLst>
          </p:cNvPr>
          <p:cNvSpPr/>
          <p:nvPr/>
        </p:nvSpPr>
        <p:spPr>
          <a:xfrm>
            <a:off x="704850" y="5844184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vi-VN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Lá gì mọc ở trong người</a:t>
            </a:r>
          </a:p>
          <a:p>
            <a:pPr lvl="0" algn="ctr"/>
            <a:r>
              <a:rPr lang="vi-VN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 gồm hai chiếc rành rành hai bên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57E0D33-176F-FF43-3491-925DE71F2F69}"/>
              </a:ext>
            </a:extLst>
          </p:cNvPr>
          <p:cNvSpPr/>
          <p:nvPr/>
        </p:nvSpPr>
        <p:spPr>
          <a:xfrm>
            <a:off x="4105274" y="36625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DD4D1A6B-71C8-BD31-19ED-76470F1B7C15}"/>
              </a:ext>
            </a:extLst>
          </p:cNvPr>
          <p:cNvSpPr/>
          <p:nvPr/>
        </p:nvSpPr>
        <p:spPr>
          <a:xfrm>
            <a:off x="4810124" y="36625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E69B567-D142-91BF-ED71-E5F588D87ADA}"/>
              </a:ext>
            </a:extLst>
          </p:cNvPr>
          <p:cNvSpPr/>
          <p:nvPr/>
        </p:nvSpPr>
        <p:spPr>
          <a:xfrm>
            <a:off x="5581649" y="36720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AF162CB-884F-A1A3-D91E-E4C4537B2967}"/>
              </a:ext>
            </a:extLst>
          </p:cNvPr>
          <p:cNvSpPr/>
          <p:nvPr/>
        </p:nvSpPr>
        <p:spPr>
          <a:xfrm>
            <a:off x="6296024" y="37006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BEBD8680-A892-33ED-C197-DD52EE7F7BA3}"/>
              </a:ext>
            </a:extLst>
          </p:cNvPr>
          <p:cNvSpPr/>
          <p:nvPr/>
        </p:nvSpPr>
        <p:spPr>
          <a:xfrm>
            <a:off x="6991349" y="37196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64F00C9-8847-7D21-A80B-2A3A12641046}"/>
              </a:ext>
            </a:extLst>
          </p:cNvPr>
          <p:cNvSpPr txBox="1"/>
          <p:nvPr/>
        </p:nvSpPr>
        <p:spPr>
          <a:xfrm>
            <a:off x="4210050" y="36766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9D51822-41DE-818F-FC0D-2D2B36675DE1}"/>
              </a:ext>
            </a:extLst>
          </p:cNvPr>
          <p:cNvSpPr txBox="1"/>
          <p:nvPr/>
        </p:nvSpPr>
        <p:spPr>
          <a:xfrm>
            <a:off x="4943475" y="36766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2B9E9DA-2A0C-0481-F260-73BECB8483E0}"/>
              </a:ext>
            </a:extLst>
          </p:cNvPr>
          <p:cNvSpPr txBox="1"/>
          <p:nvPr/>
        </p:nvSpPr>
        <p:spPr>
          <a:xfrm>
            <a:off x="5667375" y="37147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BD31405-E971-D1F7-5323-D27C67B8799C}"/>
              </a:ext>
            </a:extLst>
          </p:cNvPr>
          <p:cNvSpPr txBox="1"/>
          <p:nvPr/>
        </p:nvSpPr>
        <p:spPr>
          <a:xfrm>
            <a:off x="6400800" y="36957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D550846-D8FB-D96A-BF6A-374715B672C1}"/>
              </a:ext>
            </a:extLst>
          </p:cNvPr>
          <p:cNvSpPr txBox="1"/>
          <p:nvPr/>
        </p:nvSpPr>
        <p:spPr>
          <a:xfrm>
            <a:off x="7096125" y="37338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Ổ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BC27AF8-E603-9274-BA09-32576A3315B0}"/>
              </a:ext>
            </a:extLst>
          </p:cNvPr>
          <p:cNvSpPr/>
          <p:nvPr/>
        </p:nvSpPr>
        <p:spPr>
          <a:xfrm>
            <a:off x="7667624" y="37196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5A1750C-9698-50A5-9FEB-29BC8BC87421}"/>
              </a:ext>
            </a:extLst>
          </p:cNvPr>
          <p:cNvSpPr txBox="1"/>
          <p:nvPr/>
        </p:nvSpPr>
        <p:spPr>
          <a:xfrm>
            <a:off x="7791450" y="37338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1F3C93CD-2733-9EED-FA16-B933BFD5D917}"/>
              </a:ext>
            </a:extLst>
          </p:cNvPr>
          <p:cNvSpPr/>
          <p:nvPr/>
        </p:nvSpPr>
        <p:spPr>
          <a:xfrm>
            <a:off x="733425" y="5844184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vi-VN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 như quả cà. Mà đựng cả nhân gian. – Là gì?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93E62040-04A3-F872-EE0C-4A4B89B63852}"/>
              </a:ext>
            </a:extLst>
          </p:cNvPr>
          <p:cNvSpPr/>
          <p:nvPr/>
        </p:nvSpPr>
        <p:spPr>
          <a:xfrm>
            <a:off x="3590924" y="42911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323AC4A5-C06B-4A83-13A8-17F4F378FCB3}"/>
              </a:ext>
            </a:extLst>
          </p:cNvPr>
          <p:cNvSpPr/>
          <p:nvPr/>
        </p:nvSpPr>
        <p:spPr>
          <a:xfrm>
            <a:off x="4276724" y="42911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5870937-1315-52A9-AA70-6A1404DF4BB5}"/>
              </a:ext>
            </a:extLst>
          </p:cNvPr>
          <p:cNvSpPr/>
          <p:nvPr/>
        </p:nvSpPr>
        <p:spPr>
          <a:xfrm>
            <a:off x="4972049" y="43102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844C7254-958F-2AF3-F580-80DEB110F65E}"/>
              </a:ext>
            </a:extLst>
          </p:cNvPr>
          <p:cNvSpPr/>
          <p:nvPr/>
        </p:nvSpPr>
        <p:spPr>
          <a:xfrm>
            <a:off x="5676899" y="43102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CD07CC3A-9FFA-6148-7AFE-BA37337BE57D}"/>
              </a:ext>
            </a:extLst>
          </p:cNvPr>
          <p:cNvSpPr/>
          <p:nvPr/>
        </p:nvSpPr>
        <p:spPr>
          <a:xfrm>
            <a:off x="6448424" y="43197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F8B8E3BE-0691-888F-4B6D-6ED746866C72}"/>
              </a:ext>
            </a:extLst>
          </p:cNvPr>
          <p:cNvSpPr/>
          <p:nvPr/>
        </p:nvSpPr>
        <p:spPr>
          <a:xfrm>
            <a:off x="7162799" y="434831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1F2053E-2EA0-7E64-DB1A-2CAB0D2B65FB}"/>
              </a:ext>
            </a:extLst>
          </p:cNvPr>
          <p:cNvSpPr/>
          <p:nvPr/>
        </p:nvSpPr>
        <p:spPr>
          <a:xfrm>
            <a:off x="7858124" y="43673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0B919B0-3080-13BD-B567-2A183514CB3E}"/>
              </a:ext>
            </a:extLst>
          </p:cNvPr>
          <p:cNvSpPr txBox="1"/>
          <p:nvPr/>
        </p:nvSpPr>
        <p:spPr>
          <a:xfrm>
            <a:off x="3695700" y="43053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4DC8DF8-BCA2-9A2B-C056-8D978485B1C0}"/>
              </a:ext>
            </a:extLst>
          </p:cNvPr>
          <p:cNvSpPr txBox="1"/>
          <p:nvPr/>
        </p:nvSpPr>
        <p:spPr>
          <a:xfrm>
            <a:off x="4400550" y="4314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B0872C-C2D9-83DB-6846-EF5956A88DA2}"/>
              </a:ext>
            </a:extLst>
          </p:cNvPr>
          <p:cNvSpPr txBox="1"/>
          <p:nvPr/>
        </p:nvSpPr>
        <p:spPr>
          <a:xfrm>
            <a:off x="5076825" y="43243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2733CC3-2471-1AF1-BFF5-7BA3D5086797}"/>
              </a:ext>
            </a:extLst>
          </p:cNvPr>
          <p:cNvSpPr txBox="1"/>
          <p:nvPr/>
        </p:nvSpPr>
        <p:spPr>
          <a:xfrm>
            <a:off x="5810250" y="43243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6509B1F-4585-29DD-163B-A633F6969CA2}"/>
              </a:ext>
            </a:extLst>
          </p:cNvPr>
          <p:cNvSpPr txBox="1"/>
          <p:nvPr/>
        </p:nvSpPr>
        <p:spPr>
          <a:xfrm>
            <a:off x="6534150" y="43624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B821470-6EC7-ABA5-BD9B-0F14054CC651}"/>
              </a:ext>
            </a:extLst>
          </p:cNvPr>
          <p:cNvSpPr txBox="1"/>
          <p:nvPr/>
        </p:nvSpPr>
        <p:spPr>
          <a:xfrm>
            <a:off x="7267575" y="434340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Ấ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919A0EB-7E8E-3E54-2C56-E2F2BD46203A}"/>
              </a:ext>
            </a:extLst>
          </p:cNvPr>
          <p:cNvSpPr txBox="1"/>
          <p:nvPr/>
        </p:nvSpPr>
        <p:spPr>
          <a:xfrm>
            <a:off x="7953375" y="43148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D0CAAC8B-AC5F-AC71-9EDE-EEFE21ACE4A1}"/>
              </a:ext>
            </a:extLst>
          </p:cNvPr>
          <p:cNvSpPr/>
          <p:nvPr/>
        </p:nvSpPr>
        <p:spPr>
          <a:xfrm>
            <a:off x="723900" y="5834659"/>
            <a:ext cx="11301411" cy="77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04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dịu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nay.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cuội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đứng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6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BD389CA5-6DC0-4B4A-D70B-29B2AC6EF1F0}"/>
              </a:ext>
            </a:extLst>
          </p:cNvPr>
          <p:cNvSpPr/>
          <p:nvPr/>
        </p:nvSpPr>
        <p:spPr>
          <a:xfrm>
            <a:off x="3638549" y="49483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5B47C8D8-7BF4-7D21-75DB-20857AAEBF9E}"/>
              </a:ext>
            </a:extLst>
          </p:cNvPr>
          <p:cNvSpPr/>
          <p:nvPr/>
        </p:nvSpPr>
        <p:spPr>
          <a:xfrm>
            <a:off x="4324349" y="49483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DD2E001A-606F-6D1A-7731-5D17AC78D899}"/>
              </a:ext>
            </a:extLst>
          </p:cNvPr>
          <p:cNvSpPr/>
          <p:nvPr/>
        </p:nvSpPr>
        <p:spPr>
          <a:xfrm>
            <a:off x="5019674" y="49674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284510A9-4865-AE92-27E9-338D17E581E3}"/>
              </a:ext>
            </a:extLst>
          </p:cNvPr>
          <p:cNvSpPr/>
          <p:nvPr/>
        </p:nvSpPr>
        <p:spPr>
          <a:xfrm>
            <a:off x="5724524" y="49674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41C4384-7D90-5473-1AE8-1B39C865C4E8}"/>
              </a:ext>
            </a:extLst>
          </p:cNvPr>
          <p:cNvSpPr/>
          <p:nvPr/>
        </p:nvSpPr>
        <p:spPr>
          <a:xfrm>
            <a:off x="6496049" y="4976965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FD460381-CBF8-0CDD-0B23-2E28F9CFC962}"/>
              </a:ext>
            </a:extLst>
          </p:cNvPr>
          <p:cNvSpPr/>
          <p:nvPr/>
        </p:nvSpPr>
        <p:spPr>
          <a:xfrm>
            <a:off x="7210424" y="500554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7AC90684-F3EF-CEAE-EE3B-D4B2940DF331}"/>
              </a:ext>
            </a:extLst>
          </p:cNvPr>
          <p:cNvSpPr/>
          <p:nvPr/>
        </p:nvSpPr>
        <p:spPr>
          <a:xfrm>
            <a:off x="7905749" y="50245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E1D1D39-0213-2440-70B6-A42B7A1DB6AE}"/>
              </a:ext>
            </a:extLst>
          </p:cNvPr>
          <p:cNvSpPr txBox="1"/>
          <p:nvPr/>
        </p:nvSpPr>
        <p:spPr>
          <a:xfrm>
            <a:off x="3743325" y="49625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71FB71E-DB44-0AF1-46DD-BB98B4DCA998}"/>
              </a:ext>
            </a:extLst>
          </p:cNvPr>
          <p:cNvSpPr txBox="1"/>
          <p:nvPr/>
        </p:nvSpPr>
        <p:spPr>
          <a:xfrm>
            <a:off x="4448175" y="49720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Ặ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4F072F3-25EB-2B56-BA4F-CE721B875970}"/>
              </a:ext>
            </a:extLst>
          </p:cNvPr>
          <p:cNvSpPr txBox="1"/>
          <p:nvPr/>
        </p:nvSpPr>
        <p:spPr>
          <a:xfrm>
            <a:off x="5124450" y="49815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D68A50A-B540-D7E3-0BA4-5911349DC346}"/>
              </a:ext>
            </a:extLst>
          </p:cNvPr>
          <p:cNvSpPr txBox="1"/>
          <p:nvPr/>
        </p:nvSpPr>
        <p:spPr>
          <a:xfrm>
            <a:off x="5829300" y="49815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87B8F9E-73F8-332D-DB01-B3A8EFBE9D46}"/>
              </a:ext>
            </a:extLst>
          </p:cNvPr>
          <p:cNvSpPr txBox="1"/>
          <p:nvPr/>
        </p:nvSpPr>
        <p:spPr>
          <a:xfrm>
            <a:off x="6581775" y="50196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DEDAA96-E85A-83A9-36F8-62ADC7D0D3FC}"/>
              </a:ext>
            </a:extLst>
          </p:cNvPr>
          <p:cNvSpPr txBox="1"/>
          <p:nvPr/>
        </p:nvSpPr>
        <p:spPr>
          <a:xfrm>
            <a:off x="7315200" y="500062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Ă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471543AE-7462-07D1-79C7-C0C5C81F29AE}"/>
              </a:ext>
            </a:extLst>
          </p:cNvPr>
          <p:cNvSpPr txBox="1"/>
          <p:nvPr/>
        </p:nvSpPr>
        <p:spPr>
          <a:xfrm>
            <a:off x="8001000" y="5019675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3A045F34-ED4D-86CF-4FB0-F9E7FC1BFF97}"/>
              </a:ext>
            </a:extLst>
          </p:cNvPr>
          <p:cNvSpPr/>
          <p:nvPr/>
        </p:nvSpPr>
        <p:spPr>
          <a:xfrm>
            <a:off x="8572499" y="5024590"/>
            <a:ext cx="617427" cy="61742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CE4FEEE-100B-17B5-A098-0C3BBD01A56F}"/>
              </a:ext>
            </a:extLst>
          </p:cNvPr>
          <p:cNvSpPr txBox="1"/>
          <p:nvPr/>
        </p:nvSpPr>
        <p:spPr>
          <a:xfrm>
            <a:off x="8639175" y="5010150"/>
            <a:ext cx="400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7274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57" grpId="0" animBg="1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animBg="1"/>
      <p:bldP spid="105" grpId="0"/>
      <p:bldP spid="106" grpId="0"/>
      <p:bldP spid="107" grpId="0"/>
      <p:bldP spid="108" grpId="0"/>
      <p:bldP spid="109" grpId="0"/>
      <p:bldP spid="110" grpId="0" animBg="1"/>
      <p:bldP spid="114" grpId="0"/>
      <p:bldP spid="115" grpId="0"/>
      <p:bldP spid="116" grpId="0"/>
      <p:bldP spid="118" grpId="0" animBg="1"/>
      <p:bldP spid="124" grpId="0"/>
      <p:bldP spid="125" grpId="0"/>
      <p:bldP spid="126" grpId="0"/>
      <p:bldP spid="127" grpId="0"/>
      <p:bldP spid="128" grpId="0"/>
      <p:bldP spid="130" grpId="0"/>
      <p:bldP spid="131" grpId="0" animBg="1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 animBg="1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BEF5650-DD32-479F-B593-2BCDCCD00C61}"/>
              </a:ext>
            </a:extLst>
          </p:cNvPr>
          <p:cNvGrpSpPr/>
          <p:nvPr/>
        </p:nvGrpSpPr>
        <p:grpSpPr>
          <a:xfrm>
            <a:off x="12503852" y="1263780"/>
            <a:ext cx="9010042" cy="5690740"/>
            <a:chOff x="873669" y="1167260"/>
            <a:chExt cx="9010042" cy="5690740"/>
          </a:xfrm>
        </p:grpSpPr>
        <p:pic>
          <p:nvPicPr>
            <p:cNvPr id="20" name="Picture 19" descr="A picture containing yellow, orange&#10;&#10;Description automatically generated">
              <a:extLst>
                <a:ext uri="{FF2B5EF4-FFF2-40B4-BE49-F238E27FC236}">
                  <a16:creationId xmlns:a16="http://schemas.microsoft.com/office/drawing/2014/main" id="{F6385A9B-9024-4B2C-82B9-089BFBC88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69" y="1167260"/>
              <a:ext cx="8347673" cy="56907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D82E8F-875D-4196-AA91-8DFE8E36D7FF}"/>
                </a:ext>
              </a:extLst>
            </p:cNvPr>
            <p:cNvSpPr txBox="1"/>
            <p:nvPr/>
          </p:nvSpPr>
          <p:spPr>
            <a:xfrm>
              <a:off x="1669657" y="3931920"/>
              <a:ext cx="8214054" cy="388343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1166381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Tạm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biệt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9A332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E5C989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9A332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E5C989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hẹn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gặp</a:t>
              </a:r>
              <a:r>
                <a:rPr kumimoji="0" lang="en-US" sz="6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6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59A332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E5C989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lại</a:t>
              </a:r>
              <a:endParaRPr kumimoji="0" lang="en-US" sz="6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59A332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E5C989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3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07 -0.00439 L -0.84583 -0.011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3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7"/>
          <a:stretch/>
        </p:blipFill>
        <p:spPr>
          <a:xfrm>
            <a:off x="0" y="0"/>
            <a:ext cx="12192000" cy="698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94" y="76201"/>
            <a:ext cx="5340279" cy="568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7781" r="10387" b="18689"/>
          <a:stretch/>
        </p:blipFill>
        <p:spPr bwMode="auto">
          <a:xfrm>
            <a:off x="508000" y="121269"/>
            <a:ext cx="6454587" cy="320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1" y="5243943"/>
            <a:ext cx="3007783" cy="143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1828800" y="2805222"/>
            <a:ext cx="3048000" cy="410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19117"/>
          <a:stretch/>
        </p:blipFill>
        <p:spPr>
          <a:xfrm>
            <a:off x="1" y="0"/>
            <a:ext cx="12191999" cy="6985000"/>
          </a:xfrm>
          <a:prstGeom prst="rect">
            <a:avLst/>
          </a:prstGeom>
        </p:spPr>
      </p:pic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346" y="20781"/>
            <a:ext cx="3733044" cy="397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3606" y="1074605"/>
            <a:ext cx="2543644" cy="342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1" y="2788443"/>
            <a:ext cx="2109897" cy="1209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98" y="3374420"/>
            <a:ext cx="2109897" cy="12095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6159" y="2779836"/>
            <a:ext cx="1433877" cy="822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5261"/>
          <a:stretch/>
        </p:blipFill>
        <p:spPr>
          <a:xfrm>
            <a:off x="9933099" y="4471409"/>
            <a:ext cx="2258901" cy="2386591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1" y="5058233"/>
            <a:ext cx="3004976" cy="14448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r="81639" b="50000"/>
          <a:stretch/>
        </p:blipFill>
        <p:spPr>
          <a:xfrm>
            <a:off x="1654937" y="5368461"/>
            <a:ext cx="755751" cy="824424"/>
          </a:xfrm>
          <a:prstGeom prst="rect">
            <a:avLst/>
          </a:prstGeom>
        </p:spPr>
      </p:pic>
      <p:pic>
        <p:nvPicPr>
          <p:cNvPr id="15" name="Picture 1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541" y="4055072"/>
            <a:ext cx="3004976" cy="14448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8" t="1084" r="65737" b="48916"/>
          <a:stretch/>
        </p:blipFill>
        <p:spPr>
          <a:xfrm>
            <a:off x="4527450" y="4322267"/>
            <a:ext cx="755751" cy="824424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93" y="5058233"/>
            <a:ext cx="3004976" cy="1444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5" r="46070" b="50000"/>
          <a:stretch/>
        </p:blipFill>
        <p:spPr>
          <a:xfrm>
            <a:off x="6982906" y="5350236"/>
            <a:ext cx="755751" cy="824424"/>
          </a:xfrm>
          <a:prstGeom prst="rect">
            <a:avLst/>
          </a:prstGeom>
        </p:spPr>
      </p:pic>
      <p:pic>
        <p:nvPicPr>
          <p:cNvPr id="17" name="Picture 16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48" y="3445315"/>
            <a:ext cx="3004976" cy="144488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7" t="2517" r="24778" b="47483"/>
          <a:stretch/>
        </p:blipFill>
        <p:spPr>
          <a:xfrm>
            <a:off x="8400550" y="3797052"/>
            <a:ext cx="755751" cy="8244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390" y="1074899"/>
            <a:ext cx="4047409" cy="40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6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26634E-6 L 0.22812 -0.1017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5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12 -0.10172 L 0.45312 0.061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8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312 0.06104 L 0.55312 -0.190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2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470400" cy="1383107"/>
            <a:chOff x="304800" y="452723"/>
            <a:chExt cx="3352800" cy="10373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32534" y="681612"/>
              <a:ext cx="2425066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Lông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6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Chân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2"/>
            <a:ext cx="4470400" cy="1383107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Đuôi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1"/>
            <a:ext cx="7620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16226" y="895350"/>
              <a:ext cx="4163694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1.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Bộ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phận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giúp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ngựa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hoạt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động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là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4267" dirty="0" err="1">
                  <a:solidFill>
                    <a:prstClr val="black"/>
                  </a:solidFill>
                  <a:latin typeface="+mj-lt"/>
                </a:rPr>
                <a:t>gì</a:t>
              </a:r>
              <a:r>
                <a:rPr lang="en-US" sz="4267" dirty="0">
                  <a:solidFill>
                    <a:prstClr val="black"/>
                  </a:solidFill>
                  <a:latin typeface="+mj-lt"/>
                </a:rPr>
                <a:t>?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165" y="4085012"/>
            <a:ext cx="2088489" cy="2880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84" y="2757197"/>
            <a:ext cx="2990857" cy="3185913"/>
          </a:xfrm>
          <a:prstGeom prst="rect">
            <a:avLst/>
          </a:prstGeom>
        </p:spPr>
      </p:pic>
      <p:pic>
        <p:nvPicPr>
          <p:cNvPr id="10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3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4038225"/>
            <a:ext cx="2060900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6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9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5283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686298" cy="1383107"/>
            <a:chOff x="304800" y="452723"/>
            <a:chExt cx="3514724" cy="10373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69206" y="631605"/>
              <a:ext cx="2550318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Cho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ngựa</a:t>
              </a:r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chở</a:t>
              </a:r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hàng</a:t>
              </a:r>
              <a:r>
                <a:rPr lang="en-US" sz="2800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800" dirty="0" err="1">
                  <a:solidFill>
                    <a:srgbClr val="C00000"/>
                  </a:solidFill>
                  <a:latin typeface="+mj-lt"/>
                </a:rPr>
                <a:t>nhiều</a:t>
              </a:r>
              <a:endParaRPr lang="en-US" sz="2800" dirty="0">
                <a:solidFill>
                  <a:srgbClr val="C00000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6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200" dirty="0" err="1">
                  <a:solidFill>
                    <a:srgbClr val="C00000"/>
                  </a:solidFill>
                </a:rPr>
                <a:t>Nuôi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gấu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lấy</a:t>
              </a:r>
              <a:r>
                <a:rPr lang="en-US" sz="3200" dirty="0">
                  <a:solidFill>
                    <a:srgbClr val="C00000"/>
                  </a:solidFill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</a:rPr>
                <a:t>mật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2"/>
            <a:ext cx="4470400" cy="1383106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+mj-lt"/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Tiết</a:t>
              </a:r>
              <a:r>
                <a:rPr lang="en-US" sz="3733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kiệm</a:t>
              </a:r>
              <a:r>
                <a:rPr lang="en-US" sz="3733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  <a:latin typeface="+mj-lt"/>
                </a:rPr>
                <a:t>giấy</a:t>
              </a:r>
              <a:endParaRPr lang="en-US" sz="3733" dirty="0">
                <a:solidFill>
                  <a:srgbClr val="C00000"/>
                </a:solidFill>
                <a:latin typeface="+mj-lt"/>
              </a:endParaRPr>
            </a:p>
          </p:txBody>
        </p:sp>
      </p:grpSp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0"/>
            <a:ext cx="7112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58466" y="971550"/>
              <a:ext cx="3954306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80"/>
                </a:spcAft>
              </a:pP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Đâu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ách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sử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vật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4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lý</a:t>
              </a:r>
              <a:endParaRPr lang="en-US" sz="4400" dirty="0"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76" y="3541013"/>
            <a:ext cx="2088489" cy="2880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72" y="3866705"/>
            <a:ext cx="2990857" cy="3185913"/>
          </a:xfrm>
          <a:prstGeom prst="rect">
            <a:avLst/>
          </a:prstGeom>
        </p:spPr>
      </p:pic>
      <p:pic>
        <p:nvPicPr>
          <p:cNvPr id="41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3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4038225"/>
            <a:ext cx="2060900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9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4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934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37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37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45283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470400" cy="1710826"/>
            <a:chOff x="304800" y="452723"/>
            <a:chExt cx="3352800" cy="1283119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32534" y="681612"/>
              <a:ext cx="2425066" cy="105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 err="1">
                  <a:solidFill>
                    <a:srgbClr val="C00000"/>
                  </a:solidFill>
                </a:rPr>
                <a:t>Nước</a:t>
              </a:r>
              <a:r>
                <a:rPr lang="en-US" sz="4267" dirty="0">
                  <a:solidFill>
                    <a:srgbClr val="C00000"/>
                  </a:solidFill>
                </a:rPr>
                <a:t> </a:t>
              </a:r>
              <a:r>
                <a:rPr lang="en-US" sz="4267" dirty="0" err="1">
                  <a:solidFill>
                    <a:srgbClr val="C00000"/>
                  </a:solidFill>
                </a:rPr>
                <a:t>hoa</a:t>
              </a:r>
              <a:r>
                <a:rPr lang="en-US" sz="4267" dirty="0">
                  <a:solidFill>
                    <a:srgbClr val="C00000"/>
                  </a:solidFill>
                </a:rPr>
                <a:t> </a:t>
              </a:r>
              <a:r>
                <a:rPr lang="en-US" sz="4267" dirty="0" err="1">
                  <a:solidFill>
                    <a:srgbClr val="C00000"/>
                  </a:solidFill>
                </a:rPr>
                <a:t>quả</a:t>
              </a:r>
              <a:endParaRPr lang="en-US" sz="4267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7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 err="1">
                  <a:solidFill>
                    <a:srgbClr val="C00000"/>
                  </a:solidFill>
                </a:rPr>
                <a:t>Nước</a:t>
              </a:r>
              <a:r>
                <a:rPr lang="en-US" sz="4267" dirty="0">
                  <a:solidFill>
                    <a:srgbClr val="C00000"/>
                  </a:solidFill>
                </a:rPr>
                <a:t> </a:t>
              </a:r>
              <a:r>
                <a:rPr lang="en-US" sz="4267" dirty="0" err="1">
                  <a:solidFill>
                    <a:srgbClr val="C00000"/>
                  </a:solidFill>
                </a:rPr>
                <a:t>ngọt</a:t>
              </a:r>
              <a:endParaRPr lang="en-US" sz="4267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3"/>
            <a:ext cx="4470400" cy="1383107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267" dirty="0">
                  <a:solidFill>
                    <a:srgbClr val="C00000"/>
                  </a:solidFill>
                </a:rPr>
                <a:t>Bia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774" y="4015128"/>
            <a:ext cx="2060900" cy="2842872"/>
          </a:xfrm>
          <a:prstGeom prst="rect">
            <a:avLst/>
          </a:prstGeom>
        </p:spPr>
      </p:pic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1"/>
            <a:ext cx="7620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58466" y="971550"/>
              <a:ext cx="3954306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3.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Đâu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là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đồ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uống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tốt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cho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cơ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quan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tiêu</a:t>
              </a:r>
              <a:r>
                <a:rPr lang="en-US" sz="44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cs typeface="Calibri" panose="020F0502020204030204" pitchFamily="34" charset="0"/>
                </a:rPr>
                <a:t>hóa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76" y="3541013"/>
            <a:ext cx="2088489" cy="2880929"/>
          </a:xfrm>
          <a:prstGeom prst="rect">
            <a:avLst/>
          </a:prstGeom>
        </p:spPr>
      </p:pic>
      <p:pic>
        <p:nvPicPr>
          <p:cNvPr id="38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229" y="3753882"/>
            <a:ext cx="2990857" cy="31859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2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2934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45283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4800" y="5509605"/>
            <a:ext cx="4470400" cy="1383107"/>
            <a:chOff x="304800" y="452723"/>
            <a:chExt cx="3352800" cy="1037330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" y="452723"/>
              <a:ext cx="3352800" cy="1037330"/>
              <a:chOff x="533399" y="2271751"/>
              <a:chExt cx="3352800" cy="103733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87401" y="2419350"/>
                <a:ext cx="3098798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ln>
                    <a:solidFill>
                      <a:srgbClr val="F79646">
                        <a:lumMod val="50000"/>
                      </a:srgb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399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 flipH="1">
                <a:off x="838199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232534" y="681612"/>
              <a:ext cx="2425066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</a:rPr>
                <a:t>Khoai</a:t>
              </a:r>
              <a:r>
                <a:rPr lang="en-US" sz="3733" dirty="0">
                  <a:solidFill>
                    <a:srgbClr val="C00000"/>
                  </a:solidFill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</a:rPr>
                <a:t>tây</a:t>
              </a:r>
              <a:r>
                <a:rPr lang="en-US" sz="3733" dirty="0">
                  <a:solidFill>
                    <a:srgbClr val="C00000"/>
                  </a:solidFill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</a:rPr>
                <a:t>chiên</a:t>
              </a:r>
              <a:endParaRPr lang="en-US" sz="3733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4621" y="4350153"/>
            <a:ext cx="4488180" cy="1383107"/>
            <a:chOff x="304800" y="1399126"/>
            <a:chExt cx="3366135" cy="1037330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" y="1399126"/>
              <a:ext cx="3352800" cy="1037330"/>
              <a:chOff x="533400" y="2271751"/>
              <a:chExt cx="3352800" cy="1037330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08734" y="1605975"/>
              <a:ext cx="2362201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</a:rPr>
                <a:t>Thịt</a:t>
              </a:r>
              <a:r>
                <a:rPr lang="en-US" sz="3733" dirty="0">
                  <a:solidFill>
                    <a:srgbClr val="C00000"/>
                  </a:solidFill>
                </a:rPr>
                <a:t> </a:t>
              </a:r>
              <a:r>
                <a:rPr lang="en-US" sz="3733" dirty="0" err="1">
                  <a:solidFill>
                    <a:srgbClr val="C00000"/>
                  </a:solidFill>
                </a:rPr>
                <a:t>bò</a:t>
              </a:r>
              <a:endParaRPr lang="en-US" sz="3733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15200" y="5497992"/>
            <a:ext cx="4470400" cy="1383107"/>
            <a:chOff x="304800" y="2372620"/>
            <a:chExt cx="3352800" cy="1037330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2372620"/>
              <a:ext cx="3352800" cy="1037330"/>
              <a:chOff x="533400" y="2271751"/>
              <a:chExt cx="3352800" cy="1037330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787401" y="2419350"/>
                <a:ext cx="3098799" cy="685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2271751"/>
                <a:ext cx="990600" cy="1037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Rectangle 27"/>
              <p:cNvSpPr/>
              <p:nvPr/>
            </p:nvSpPr>
            <p:spPr>
              <a:xfrm flipH="1">
                <a:off x="838200" y="2358987"/>
                <a:ext cx="381000" cy="802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15000"/>
                  </a:lnSpc>
                </a:pPr>
                <a:r>
                  <a:rPr lang="en-US" sz="5867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FFFF00"/>
                    </a:solidFill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295400" y="2571750"/>
              <a:ext cx="2362200" cy="500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3733" dirty="0" err="1">
                  <a:solidFill>
                    <a:srgbClr val="C00000"/>
                  </a:solidFill>
                </a:rPr>
                <a:t>Đường</a:t>
              </a:r>
              <a:endParaRPr lang="en-US" sz="3733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5" name="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6689" y="674124"/>
            <a:ext cx="812800" cy="812800"/>
          </a:xfrm>
          <a:prstGeom prst="rect">
            <a:avLst/>
          </a:prstGeom>
        </p:spPr>
      </p:pic>
      <p:pic>
        <p:nvPicPr>
          <p:cNvPr id="36" name="ka-ching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3809312"/>
            <a:ext cx="812800" cy="812800"/>
          </a:xfrm>
          <a:prstGeom prst="rect">
            <a:avLst/>
          </a:prstGeom>
        </p:spPr>
      </p:pic>
      <p:pic>
        <p:nvPicPr>
          <p:cNvPr id="7" name="wow_2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82541" y="1968500"/>
            <a:ext cx="812800" cy="8128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3048000" y="0"/>
            <a:ext cx="7620000" cy="4749801"/>
            <a:chOff x="2286000" y="0"/>
            <a:chExt cx="5334000" cy="3562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5334000" cy="356235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87346" y="895350"/>
              <a:ext cx="4163694" cy="99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/>
              <a:r>
                <a:rPr lang="en-US" sz="4000" b="1" dirty="0">
                  <a:solidFill>
                    <a:prstClr val="black"/>
                  </a:solidFill>
                </a:rPr>
                <a:t>4. </a:t>
              </a:r>
              <a:r>
                <a:rPr lang="en-US" sz="4000" b="1" dirty="0" err="1">
                  <a:solidFill>
                    <a:prstClr val="black"/>
                  </a:solidFill>
                </a:rPr>
                <a:t>Đâu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là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thức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ăn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có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lợi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cho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cơ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quan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tuần</a:t>
              </a:r>
              <a:r>
                <a:rPr lang="en-US" sz="4000" b="1" dirty="0">
                  <a:solidFill>
                    <a:prstClr val="black"/>
                  </a:solidFill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</a:rPr>
                <a:t>hoàn</a:t>
              </a:r>
              <a:r>
                <a:rPr lang="en-US" sz="4000" b="1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12" y="4038226"/>
            <a:ext cx="2088489" cy="2880929"/>
          </a:xfrm>
          <a:prstGeom prst="rect">
            <a:avLst/>
          </a:prstGeom>
        </p:spPr>
      </p:pic>
      <p:pic>
        <p:nvPicPr>
          <p:cNvPr id="32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/>
          <a:stretch/>
        </p:blipFill>
        <p:spPr bwMode="auto">
          <a:xfrm>
            <a:off x="304800" y="2117"/>
            <a:ext cx="3368577" cy="453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788" y="2878074"/>
            <a:ext cx="2779597" cy="296075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1" name="Tieng-phao-no-www_tiengdong_com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" y="4038225"/>
            <a:ext cx="2060900" cy="28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38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93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45283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12217400" cy="698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-151706"/>
            <a:ext cx="3110653" cy="2073769"/>
          </a:xfrm>
          <a:prstGeom prst="rect">
            <a:avLst/>
          </a:prstGeom>
        </p:spPr>
      </p:pic>
      <p:pic>
        <p:nvPicPr>
          <p:cNvPr id="41" name="Tieng-phao-no-www_tiengdong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21507" y="674124"/>
            <a:ext cx="812800" cy="812800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7371"/>
            <a:ext cx="6568432" cy="646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1"/>
            <a:ext cx="3110653" cy="20737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06" y="-151706"/>
            <a:ext cx="3110653" cy="20737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151706"/>
            <a:ext cx="3110653" cy="20737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60" y="-53317"/>
            <a:ext cx="3110653" cy="2073769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24D04827-448A-1063-86D6-6526B8369C35}"/>
              </a:ext>
            </a:extLst>
          </p:cNvPr>
          <p:cNvSpPr/>
          <p:nvPr/>
        </p:nvSpPr>
        <p:spPr>
          <a:xfrm>
            <a:off x="2514600" y="180975"/>
            <a:ext cx="4105275" cy="185737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Cảm</a:t>
            </a:r>
            <a:r>
              <a:rPr lang="en-US" sz="2800" b="1" dirty="0"/>
              <a:t> </a:t>
            </a:r>
            <a:r>
              <a:rPr lang="en-US" sz="2800" b="1" dirty="0" err="1"/>
              <a:t>ơn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</a:t>
            </a:r>
            <a:r>
              <a:rPr lang="en-US" sz="2800" b="1" dirty="0" err="1"/>
              <a:t>thử</a:t>
            </a:r>
            <a:r>
              <a:rPr lang="en-US" sz="2800" b="1" dirty="0"/>
              <a:t> </a:t>
            </a:r>
            <a:r>
              <a:rPr lang="en-US" sz="2800" b="1" dirty="0" err="1"/>
              <a:t>thách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646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4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45283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E13996-B69F-7C55-30F9-71660BF19EC1}"/>
              </a:ext>
            </a:extLst>
          </p:cNvPr>
          <p:cNvSpPr txBox="1"/>
          <p:nvPr/>
        </p:nvSpPr>
        <p:spPr>
          <a:xfrm>
            <a:off x="2266950" y="1504950"/>
            <a:ext cx="7096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613</Words>
  <Application>Microsoft Office PowerPoint</Application>
  <PresentationFormat>Widescreen</PresentationFormat>
  <Paragraphs>120</Paragraphs>
  <Slides>11</Slides>
  <Notes>7</Notes>
  <HiddenSlides>0</HiddenSlides>
  <MMClips>17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等线</vt:lpstr>
      <vt:lpstr>字魂105号-简雅黑</vt:lpstr>
      <vt:lpstr>Arial</vt:lpstr>
      <vt:lpstr>Calibri</vt:lpstr>
      <vt:lpstr>Cambria</vt:lpstr>
      <vt:lpstr>SVN-Poky's</vt:lpstr>
      <vt:lpstr>Times New Roman</vt:lpstr>
      <vt:lpstr>1_Office 主题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13</cp:revision>
  <dcterms:created xsi:type="dcterms:W3CDTF">2023-01-29T00:07:25Z</dcterms:created>
  <dcterms:modified xsi:type="dcterms:W3CDTF">2023-01-29T00:47:33Z</dcterms:modified>
</cp:coreProperties>
</file>