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19"/>
  </p:notesMasterIdLst>
  <p:sldIdLst>
    <p:sldId id="257" r:id="rId3"/>
    <p:sldId id="362" r:id="rId4"/>
    <p:sldId id="355" r:id="rId5"/>
    <p:sldId id="356" r:id="rId6"/>
    <p:sldId id="357" r:id="rId7"/>
    <p:sldId id="358" r:id="rId8"/>
    <p:sldId id="360" r:id="rId9"/>
    <p:sldId id="359" r:id="rId10"/>
    <p:sldId id="361" r:id="rId11"/>
    <p:sldId id="363" r:id="rId12"/>
    <p:sldId id="372" r:id="rId13"/>
    <p:sldId id="392" r:id="rId14"/>
    <p:sldId id="371" r:id="rId15"/>
    <p:sldId id="373" r:id="rId16"/>
    <p:sldId id="37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018-DDC4-4F42-BE1F-67584370B34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DC44-D457-4760-AD5C-4DF42B6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3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6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củng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giành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.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nhường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54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5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ABCD41E-1867-4FC8-B43B-B50CE0F7F7F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90525"/>
            <a:ext cx="1076324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5" r:id="rId14"/>
    <p:sldLayoutId id="21474837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B9B8B22-A981-4E5F-81BA-D0C63C24CB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90525"/>
            <a:ext cx="1076324" cy="10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2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1.wmf"/><Relationship Id="rId17" Type="http://schemas.openxmlformats.org/officeDocument/2006/relationships/image" Target="../media/image6.png"/><Relationship Id="rId2" Type="http://schemas.microsoft.com/office/2007/relationships/media" Target="../media/media4.mp3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24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1.wmf"/><Relationship Id="rId17" Type="http://schemas.openxmlformats.org/officeDocument/2006/relationships/image" Target="../media/image25.png"/><Relationship Id="rId2" Type="http://schemas.microsoft.com/office/2007/relationships/media" Target="../media/media4.mp3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24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1.wmf"/><Relationship Id="rId17" Type="http://schemas.openxmlformats.org/officeDocument/2006/relationships/image" Target="../media/image6.png"/><Relationship Id="rId2" Type="http://schemas.microsoft.com/office/2007/relationships/media" Target="../media/media4.mp3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24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2.png"/><Relationship Id="rId18" Type="http://schemas.openxmlformats.org/officeDocument/2006/relationships/image" Target="../media/image28.png"/><Relationship Id="rId3" Type="http://schemas.openxmlformats.org/officeDocument/2006/relationships/audio" Target="../media/media4.mp3"/><Relationship Id="rId7" Type="http://schemas.openxmlformats.org/officeDocument/2006/relationships/audio" Target="../media/audio10.wav"/><Relationship Id="rId12" Type="http://schemas.openxmlformats.org/officeDocument/2006/relationships/image" Target="../media/image21.wmf"/><Relationship Id="rId17" Type="http://schemas.openxmlformats.org/officeDocument/2006/relationships/image" Target="../media/image6.png"/><Relationship Id="rId2" Type="http://schemas.microsoft.com/office/2007/relationships/media" Target="../media/media4.mp3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24.png"/><Relationship Id="rId10" Type="http://schemas.openxmlformats.org/officeDocument/2006/relationships/audio" Target="../media/audio13.wav"/><Relationship Id="rId4" Type="http://schemas.openxmlformats.org/officeDocument/2006/relationships/slideLayout" Target="../slideLayouts/slideLayout17.xml"/><Relationship Id="rId9" Type="http://schemas.openxmlformats.org/officeDocument/2006/relationships/audio" Target="../media/audio12.wav"/><Relationship Id="rId1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audio" Target="NULL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gif"/><Relationship Id="rId14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7.wmf"/><Relationship Id="rId4" Type="http://schemas.openxmlformats.org/officeDocument/2006/relationships/audio" Target="../media/audio7.wav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10" Type="http://schemas.openxmlformats.org/officeDocument/2006/relationships/image" Target="../media/image17.wmf"/><Relationship Id="rId4" Type="http://schemas.openxmlformats.org/officeDocument/2006/relationships/audio" Target="../media/audio7.wav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8.wav"/><Relationship Id="rId10" Type="http://schemas.openxmlformats.org/officeDocument/2006/relationships/image" Target="../media/image17.wmf"/><Relationship Id="rId4" Type="http://schemas.openxmlformats.org/officeDocument/2006/relationships/audio" Target="../media/audio7.wav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6.wav"/><Relationship Id="rId11" Type="http://schemas.openxmlformats.org/officeDocument/2006/relationships/image" Target="../media/image19.png"/><Relationship Id="rId5" Type="http://schemas.openxmlformats.org/officeDocument/2006/relationships/audio" Target="../media/audio8.wav"/><Relationship Id="rId10" Type="http://schemas.openxmlformats.org/officeDocument/2006/relationships/image" Target="../media/image17.wmf"/><Relationship Id="rId4" Type="http://schemas.openxmlformats.org/officeDocument/2006/relationships/audio" Target="../media/audio7.wav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897162-4DBA-4CD7-AADD-8765ADE73B22}"/>
              </a:ext>
            </a:extLst>
          </p:cNvPr>
          <p:cNvSpPr txBox="1"/>
          <p:nvPr/>
        </p:nvSpPr>
        <p:spPr>
          <a:xfrm>
            <a:off x="3148580" y="841973"/>
            <a:ext cx="589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569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5038725" y="1447800"/>
            <a:ext cx="2828926" cy="828675"/>
            <a:chOff x="2831555" y="1626491"/>
            <a:chExt cx="3193496" cy="913832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9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532B9-B89B-4DB3-8950-95DC2DA02034}"/>
              </a:ext>
            </a:extLst>
          </p:cNvPr>
          <p:cNvSpPr txBox="1"/>
          <p:nvPr/>
        </p:nvSpPr>
        <p:spPr>
          <a:xfrm>
            <a:off x="2819400" y="2533650"/>
            <a:ext cx="765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66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noProof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2379247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28750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0814" y="5148563"/>
            <a:ext cx="10566372" cy="95410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prstClr val="white"/>
                </a:solidFill>
              </a:rPr>
              <a:t>Em sẽ khuyên hai bạn nên bình tĩnh nhớ lại và tìm kỹ trong cặp của mình một lần nữa xem ai là người đang cầm chiếc bút.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24" y="1692575"/>
            <a:ext cx="10636996" cy="2062103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</a:rPr>
              <a:t>Mai </a:t>
            </a:r>
            <a:r>
              <a:rPr lang="en-US" sz="3200" dirty="0" err="1">
                <a:solidFill>
                  <a:prstClr val="white"/>
                </a:solidFill>
              </a:rPr>
              <a:t>cho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mượn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Hôm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, Mai </a:t>
            </a:r>
            <a:r>
              <a:rPr lang="en-US" sz="3200" dirty="0" err="1">
                <a:solidFill>
                  <a:prstClr val="white"/>
                </a:solidFill>
              </a:rPr>
              <a:t>nhắc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bút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thì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lời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rồi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ngạc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nhiên</a:t>
            </a:r>
            <a:r>
              <a:rPr lang="en-US" sz="3200" dirty="0">
                <a:solidFill>
                  <a:prstClr val="white"/>
                </a:solidFill>
              </a:rPr>
              <a:t>: “</a:t>
            </a:r>
            <a:r>
              <a:rPr lang="en-US" sz="3200" dirty="0" err="1">
                <a:solidFill>
                  <a:prstClr val="white"/>
                </a:solidFill>
              </a:rPr>
              <a:t>Bạn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trả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mà</a:t>
            </a:r>
            <a:r>
              <a:rPr lang="en-US" sz="3200" dirty="0">
                <a:solidFill>
                  <a:prstClr val="white"/>
                </a:solidFill>
              </a:rPr>
              <a:t>”.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đều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nghĩ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mình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đúng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nên</a:t>
            </a:r>
            <a:r>
              <a:rPr lang="en-US" sz="3200" dirty="0">
                <a:solidFill>
                  <a:prstClr val="white"/>
                </a:solidFill>
              </a:rPr>
              <a:t> quay </a:t>
            </a:r>
            <a:r>
              <a:rPr lang="en-US" sz="3200" dirty="0" err="1">
                <a:solidFill>
                  <a:prstClr val="white"/>
                </a:solidFill>
              </a:rPr>
              <a:t>ra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cãi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nhau</a:t>
            </a:r>
            <a:r>
              <a:rPr lang="en-US" sz="3200" dirty="0">
                <a:solidFill>
                  <a:prstClr val="white"/>
                </a:solidFill>
              </a:rPr>
              <a:t>. </a:t>
            </a:r>
            <a:r>
              <a:rPr lang="en-US" sz="3200" dirty="0" err="1">
                <a:solidFill>
                  <a:prstClr val="white"/>
                </a:solidFill>
              </a:rPr>
              <a:t>Em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giúp</a:t>
            </a:r>
            <a:r>
              <a:rPr lang="en-US" sz="3200" dirty="0">
                <a:solidFill>
                  <a:prstClr val="white"/>
                </a:solidFill>
              </a:rPr>
              <a:t> Mai </a:t>
            </a:r>
            <a:r>
              <a:rPr lang="en-US" sz="3200" dirty="0" err="1">
                <a:solidFill>
                  <a:prstClr val="white"/>
                </a:solidFill>
              </a:rPr>
              <a:t>và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tuấn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xử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lý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hòa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như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thế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nào</a:t>
            </a:r>
            <a:r>
              <a:rPr lang="en-US" sz="3200" dirty="0">
                <a:solidFill>
                  <a:prstClr val="white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474" y="3884976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6026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59" y="5188803"/>
            <a:ext cx="10319793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 bạn không nên qua đường khi đèn vẫn xanh và đứng chờ cho đến khi đèn đỏ.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30373"/>
            <a:ext cx="10636996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khuyên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2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CFD0-0D26-47B0-B70B-CBA2B18BD6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0917" y="2188395"/>
            <a:ext cx="4365944" cy="264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89226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2315" y="4212758"/>
            <a:ext cx="6651919" cy="2308324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nói với bạn rằng cả hai nên cùng tìm ra đáp án để xem ai đúng. Nếu vẫn không được em sẽ nhờ đến sự giúp đỡ của cô giáo.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728" y="1337906"/>
            <a:ext cx="10636996" cy="1323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829" y="300353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200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3A651-0193-445B-A4AC-F462364BD8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5879" y="2963554"/>
            <a:ext cx="4603357" cy="290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95334"/>
              </p:ext>
            </p:extLst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1" imgW="114300" imgH="177800" progId="Equation.DSMT4">
                  <p:embed/>
                </p:oleObj>
              </mc:Choice>
              <mc:Fallback>
                <p:oleObj name="Equation" r:id="rId11" imgW="114300" imgH="177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057" y="3318906"/>
            <a:ext cx="5835969" cy="341632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sẽ từ chối lời mời đi chơi của bạn để tiếp tục đọc sách và khuyên bạn cùng ngồi để nâng cao kiến thức, mở mang tầm hiểu biết của bản thân.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292" y="1492018"/>
            <a:ext cx="11015054" cy="70788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huống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32" y="2212427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Đáp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8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4" y="609600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0E647-4043-4AAF-AD64-A1B4C9BCCC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58453" y="3308760"/>
            <a:ext cx="4095750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ozy kitchen Vector illustration in flat style 2555344 Vector Art at  Vecteezy">
            <a:extLst>
              <a:ext uri="{FF2B5EF4-FFF2-40B4-BE49-F238E27FC236}">
                <a16:creationId xmlns:a16="http://schemas.microsoft.com/office/drawing/2014/main" id="{E9FE9A05-0810-4386-8CCA-E100142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74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nk cloud colorful cartoon Royalty Free Vector Image">
            <a:extLst>
              <a:ext uri="{FF2B5EF4-FFF2-40B4-BE49-F238E27FC236}">
                <a16:creationId xmlns:a16="http://schemas.microsoft.com/office/drawing/2014/main" id="{673DB1F8-9834-401E-9FA4-F016E17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41" b="71944" l="10000" r="90000">
                        <a14:foregroundMark x1="39500" y1="20741" x2="39500" y2="20741"/>
                        <a14:foregroundMark x1="62800" y1="20741" x2="62800" y2="20741"/>
                        <a14:foregroundMark x1="71300" y1="71944" x2="71300" y2="7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25246"/>
          <a:stretch/>
        </p:blipFill>
        <p:spPr bwMode="auto">
          <a:xfrm flipH="1">
            <a:off x="554189" y="-338008"/>
            <a:ext cx="11083622" cy="63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97A78-47D4-4DA1-880D-FD8123F562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5" b="99219" l="17277" r="37921">
                        <a14:foregroundMark x1="23060" y1="24870" x2="25769" y2="33333"/>
                        <a14:foregroundMark x1="23646" y1="21745" x2="23646" y2="21745"/>
                        <a14:foregroundMark x1="24451" y1="22266" x2="24451" y2="22266"/>
                        <a14:foregroundMark x1="25988" y1="23307" x2="25988" y2="23307"/>
                        <a14:foregroundMark x1="27013" y1="23698" x2="27013" y2="23698"/>
                        <a14:foregroundMark x1="18741" y1="27734" x2="18741" y2="27734"/>
                        <a14:foregroundMark x1="18741" y1="29818" x2="18741" y2="29818"/>
                        <a14:foregroundMark x1="19034" y1="26042" x2="19034" y2="26042"/>
                        <a14:foregroundMark x1="19693" y1="31250" x2="19693" y2="31250"/>
                        <a14:foregroundMark x1="20644" y1="31901" x2="20644" y2="31901"/>
                        <a14:foregroundMark x1="21523" y1="31641" x2="21523" y2="31641"/>
                        <a14:foregroundMark x1="23133" y1="34766" x2="23133" y2="34766"/>
                        <a14:foregroundMark x1="31332" y1="33724" x2="32211" y2="33984"/>
                        <a14:foregroundMark x1="33602" y1="38411" x2="35652" y2="39974"/>
                        <a14:foregroundMark x1="24158" y1="38672" x2="26501" y2="38021"/>
                        <a14:foregroundMark x1="26647" y1="39974" x2="27306" y2="41016"/>
                        <a14:foregroundMark x1="31259" y1="39453" x2="30161" y2="38151"/>
                        <a14:foregroundMark x1="36310" y1="58333" x2="37408" y2="60807"/>
                        <a14:foregroundMark x1="30161" y1="41406" x2="30161" y2="41406"/>
                        <a14:foregroundMark x1="30161" y1="41406" x2="30161" y2="41406"/>
                        <a14:foregroundMark x1="18448" y1="88672" x2="21669" y2="88411"/>
                        <a14:foregroundMark x1="21669" y1="88411" x2="23280" y2="86719"/>
                        <a14:foregroundMark x1="19912" y1="91146" x2="22108" y2="96875"/>
                        <a14:foregroundMark x1="22108" y1="96875" x2="22328" y2="99219"/>
                        <a14:foregroundMark x1="17277" y1="85417" x2="17350" y2="86719"/>
                        <a14:foregroundMark x1="24963" y1="41667" x2="28770" y2="42708"/>
                        <a14:foregroundMark x1="29868" y1="40495" x2="28697" y2="42578"/>
                        <a14:foregroundMark x1="37116" y1="69792" x2="37116" y2="69792"/>
                        <a14:foregroundMark x1="27526" y1="24479" x2="27526" y2="24479"/>
                        <a14:foregroundMark x1="27892" y1="26563" x2="27892" y2="26563"/>
                        <a14:foregroundMark x1="27672" y1="28125" x2="27672" y2="28125"/>
                        <a14:foregroundMark x1="27892" y1="27214" x2="27892" y2="27214"/>
                        <a14:foregroundMark x1="27892" y1="26302" x2="27892" y2="26302"/>
                        <a14:foregroundMark x1="27818" y1="26042" x2="27818" y2="26042"/>
                        <a14:foregroundMark x1="27892" y1="25781" x2="27892" y2="25781"/>
                        <a14:foregroundMark x1="27013" y1="28906" x2="27013" y2="28906"/>
                        <a14:foregroundMark x1="27013" y1="30599" x2="27013" y2="30599"/>
                        <a14:foregroundMark x1="27013" y1="31771" x2="27013" y2="31771"/>
                        <a14:foregroundMark x1="27086" y1="32292" x2="26574" y2="28776"/>
                        <a14:foregroundMark x1="26794" y1="29167" x2="27233" y2="31901"/>
                        <a14:foregroundMark x1="27160" y1="32292" x2="27013" y2="33984"/>
                        <a14:foregroundMark x1="27013" y1="33984" x2="25842" y2="34375"/>
                        <a14:foregroundMark x1="25110" y1="35417" x2="26574" y2="34245"/>
                        <a14:foregroundMark x1="36018" y1="55859" x2="36018" y2="55859"/>
                        <a14:foregroundMark x1="35212" y1="55729" x2="37408" y2="58333"/>
                        <a14:foregroundMark x1="37408" y1="58333" x2="37628" y2="59115"/>
                        <a14:foregroundMark x1="37628" y1="59115" x2="37921" y2="61068"/>
                        <a14:foregroundMark x1="37335" y1="58073" x2="37921" y2="60156"/>
                        <a14:foregroundMark x1="37116" y1="57292" x2="37701" y2="58464"/>
                        <a14:foregroundMark x1="35359" y1="55729" x2="36310" y2="56771"/>
                        <a14:foregroundMark x1="32357" y1="42448" x2="33821" y2="43620"/>
                        <a14:foregroundMark x1="34779" y1="53875" x2="34700" y2="54297"/>
                        <a14:foregroundMark x1="35359" y1="50781" x2="35044" y2="52464"/>
                        <a14:foregroundMark x1="32138" y1="42448" x2="33561" y2="44189"/>
                        <a14:foregroundMark x1="33705" y1="44028" x2="32284" y2="42448"/>
                        <a14:foregroundMark x1="32284" y1="42448" x2="32284" y2="42448"/>
                        <a14:foregroundMark x1="32284" y1="42448" x2="33936" y2="43770"/>
                        <a14:foregroundMark x1="33895" y1="43490" x2="31625" y2="41797"/>
                        <a14:foregroundMark x1="34407" y1="44661" x2="34407" y2="44661"/>
                        <a14:foregroundMark x1="33089" y1="42969" x2="33089" y2="42969"/>
                        <a14:foregroundMark x1="35212" y1="47526" x2="35212" y2="47526"/>
                        <a14:foregroundMark x1="34700" y1="44792" x2="34700" y2="44792"/>
                        <a14:foregroundMark x1="22987" y1="32422" x2="22987" y2="32422"/>
                        <a14:foregroundMark x1="23206" y1="33724" x2="23206" y2="33724"/>
                        <a14:foregroundMark x1="34773" y1="45313" x2="34773" y2="45313"/>
                        <a14:foregroundMark x1="34480" y1="44661" x2="34480" y2="44661"/>
                        <a14:foregroundMark x1="34114" y1="43880" x2="34114" y2="43880"/>
                        <a14:foregroundMark x1="33382" y1="43229" x2="33382" y2="43229"/>
                        <a14:foregroundMark x1="32796" y1="42839" x2="32796" y2="42839"/>
                        <a14:foregroundMark x1="34407" y1="44271" x2="34846" y2="46484"/>
                        <a14:foregroundMark x1="35139" y1="46615" x2="35139" y2="47135"/>
                        <a14:foregroundMark x1="34407" y1="44271" x2="34480" y2="44661"/>
                        <a14:foregroundMark x1="35212" y1="47266" x2="35578" y2="48177"/>
                        <a14:foregroundMark x1="35286" y1="49609" x2="35286" y2="49740"/>
                        <a14:foregroundMark x1="35286" y1="49740" x2="35286" y2="49740"/>
                        <a14:foregroundMark x1="35286" y1="48958" x2="35286" y2="50130"/>
                        <a14:foregroundMark x1="17570" y1="63672" x2="18448" y2="67969"/>
                        <a14:foregroundMark x1="17496" y1="64583" x2="18009" y2="67969"/>
                        <a14:backgroundMark x1="22035" y1="32552" x2="22694" y2="33594"/>
                        <a14:backgroundMark x1="35286" y1="45313" x2="35944" y2="46875"/>
                        <a14:backgroundMark x1="35300" y1="46211" x2="35465" y2="46615"/>
                        <a14:backgroundMark x1="34187" y1="43490" x2="34487" y2="44222"/>
                        <a14:backgroundMark x1="36043" y1="50130" x2="36164" y2="52995"/>
                        <a14:backgroundMark x1="35944" y1="47786" x2="35994" y2="48958"/>
                        <a14:backgroundMark x1="36164" y1="52995" x2="35944" y2="54427"/>
                        <a14:backgroundMark x1="34846" y1="54427" x2="34846" y2="544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245" t="19507" r="60326" b="7440"/>
          <a:stretch/>
        </p:blipFill>
        <p:spPr>
          <a:xfrm>
            <a:off x="126065" y="2828895"/>
            <a:ext cx="2856978" cy="4803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88077E-C5FE-4AE1-BD45-A97B58080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078" y="1213901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C1E36F-7357-4099-A066-16CF09FDF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0"/>
            <a:ext cx="12192000" cy="6892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70157" y="3687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Chặng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7655196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469" y="2656768"/>
            <a:ext cx="10234425" cy="2800767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22" y="0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7" y="176214"/>
            <a:ext cx="3310291" cy="1813175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70" y="2681559"/>
            <a:ext cx="1504631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7" cy="252787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3" y="3956737"/>
            <a:ext cx="252787" cy="252787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7" cy="252787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7" y="4010533"/>
            <a:ext cx="252787" cy="252787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5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6" y="2089644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10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8" y="4228777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9" y="1700560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NHÓM 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7307849" y="1702429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8" y="4644099"/>
            <a:ext cx="3696199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36933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NHÓM 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7" cy="1380147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8" y="1328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137705" y="1385"/>
            <a:ext cx="3258224" cy="197561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5" y="375036"/>
            <a:ext cx="135252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8695818" y="396675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7341" y="4702493"/>
            <a:ext cx="3248705" cy="205703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4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9" y="3137291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089945" y="4839688"/>
            <a:ext cx="3202695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9" y="5271578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28979" y="3110703"/>
            <a:ext cx="105279" cy="3240883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6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6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3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3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9" y="3436089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9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8" y="1815646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6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6" y="6503252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0" y="1855654"/>
            <a:ext cx="5617567" cy="3177787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mỗi câu hỏi,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10s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đội nào bấm chuông trước được giành quyền trả lời trước. Trả lời sai sẽ nhường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cho các đội còn lại.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1973" y="760955"/>
            <a:ext cx="7953237" cy="292521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81249" y="524120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922000" y="530894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45307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7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     B.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      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19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1" y="6573416"/>
            <a:ext cx="1208873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6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0213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26548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17909"/>
            <a:ext cx="1276105" cy="34009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392C-34F7-4EFE-8E4A-8B83DB2E0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3520" y="1397392"/>
            <a:ext cx="3452100" cy="268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8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33021" y="751039"/>
            <a:ext cx="79413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514350" lvl="0" indent="-514350">
              <a:lnSpc>
                <a:spcPct val="150000"/>
              </a:lnSpc>
              <a:buAutoNum type="alphaUcPeriod"/>
            </a:pP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6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8" y="65856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4" y="1374974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5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2" y="277250"/>
              <a:ext cx="5405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2" y="6573415"/>
            <a:ext cx="1276105" cy="284591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60954" tIns="30477" rIns="60954" bIns="30477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8CE6E-E644-4960-A4D8-C5948E80F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863" y="1442716"/>
            <a:ext cx="3038475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776</Words>
  <Application>Microsoft Office PowerPoint</Application>
  <PresentationFormat>Widescreen</PresentationFormat>
  <Paragraphs>169</Paragraphs>
  <Slides>16</Slides>
  <Notes>15</Notes>
  <HiddenSlides>0</HiddenSlides>
  <MMClips>7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#9Slide07 IcielLa Chic Pro Shad</vt:lpstr>
      <vt:lpstr>等线</vt:lpstr>
      <vt:lpstr>字魂59号-创粗黑</vt:lpstr>
      <vt:lpstr>.VnBlack</vt:lpstr>
      <vt:lpstr>Arial</vt:lpstr>
      <vt:lpstr>Calibri</vt:lpstr>
      <vt:lpstr>Calibri Light</vt:lpstr>
      <vt:lpstr>Tahoma</vt:lpstr>
      <vt:lpstr>Times New Roman</vt:lpstr>
      <vt:lpstr>千图网海量PPT模板www.58pic.com​​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2023-01-15T09:37:43Z</dcterms:created>
  <dcterms:modified xsi:type="dcterms:W3CDTF">2023-01-15T11:30:01Z</dcterms:modified>
</cp:coreProperties>
</file>