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9144000" cy="6858000"/>
  <p:embeddedFontLst>
    <p:embeddedFont>
      <p:font typeface="Roboto Black"/>
      <p:bold r:id="rId21"/>
      <p:boldItalic r:id="rId22"/>
    </p:embeddedFont>
    <p:embeddedFont>
      <p:font typeface="Roboto"/>
      <p:regular r:id="rId23"/>
      <p:bold r:id="rId24"/>
      <p:italic r:id="rId25"/>
      <p:boldItalic r:id="rId26"/>
    </p:embeddedFont>
    <p:embeddedFont>
      <p:font typeface="Montserrat Black"/>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x4mqO5lO5hSnaOaMJcGehFgMy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Black-boldItalic.fntdata"/><Relationship Id="rId21" Type="http://schemas.openxmlformats.org/officeDocument/2006/relationships/font" Target="fonts/RobotoBlack-bold.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Black-boldItalic.fntdata"/><Relationship Id="rId27" Type="http://schemas.openxmlformats.org/officeDocument/2006/relationships/font" Target="fonts/MontserratBlack-bold.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 name="Google Shape;891;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1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 Id="rId3"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đầu">
  <p:cSld name="Slide đầu">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8"/>
          <p:cNvSpPr txBox="1"/>
          <p:nvPr>
            <p:ph type="ctrTitle"/>
          </p:nvPr>
        </p:nvSpPr>
        <p:spPr>
          <a:xfrm>
            <a:off x="2775519" y="2486012"/>
            <a:ext cx="3703320" cy="10210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4800"/>
              <a:buFont typeface="Roboto"/>
              <a:buNone/>
              <a:defRPr b="1" sz="4800">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8"/>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FFFFFF"/>
              </a:buClr>
              <a:buSzPts val="3600"/>
              <a:buNone/>
              <a:defRPr b="1" sz="3600" cap="none">
                <a:solidFill>
                  <a:srgbClr val="FFFFFF"/>
                </a:solidFill>
                <a:latin typeface="Calibri"/>
                <a:ea typeface="Calibri"/>
                <a:cs typeface="Calibri"/>
                <a:sym typeface="Calibri"/>
              </a:defRPr>
            </a:lvl1pPr>
            <a:lvl2pPr indent="-457200" lvl="1" marL="9144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2pPr>
            <a:lvl3pPr indent="-457200" lvl="2" marL="13716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3pPr>
            <a:lvl4pPr indent="-457200" lvl="3" marL="18288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4pPr>
            <a:lvl5pPr indent="-457200" lvl="4" marL="22860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153" name="Shape 153"/>
        <p:cNvGrpSpPr/>
        <p:nvPr/>
      </p:nvGrpSpPr>
      <p:grpSpPr>
        <a:xfrm>
          <a:off x="0" y="0"/>
          <a:ext cx="0" cy="0"/>
          <a:chOff x="0" y="0"/>
          <a:chExt cx="0" cy="0"/>
        </a:xfrm>
      </p:grpSpPr>
      <p:sp>
        <p:nvSpPr>
          <p:cNvPr id="154" name="Google Shape;154;p27"/>
          <p:cNvSpPr txBox="1"/>
          <p:nvPr>
            <p:ph type="title"/>
          </p:nvPr>
        </p:nvSpPr>
        <p:spPr>
          <a:xfrm>
            <a:off x="1040130" y="567507"/>
            <a:ext cx="7475220"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7"/>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27"/>
          <p:cNvSpPr txBox="1"/>
          <p:nvPr>
            <p:ph idx="1" type="body"/>
          </p:nvPr>
        </p:nvSpPr>
        <p:spPr>
          <a:xfrm>
            <a:off x="1125538" y="1676400"/>
            <a:ext cx="7389812" cy="2754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59" name="Shape 159"/>
        <p:cNvGrpSpPr/>
        <p:nvPr/>
      </p:nvGrpSpPr>
      <p:grpSpPr>
        <a:xfrm>
          <a:off x="0" y="0"/>
          <a:ext cx="0" cy="0"/>
          <a:chOff x="0" y="0"/>
          <a:chExt cx="0" cy="0"/>
        </a:xfrm>
      </p:grpSpPr>
      <p:sp>
        <p:nvSpPr>
          <p:cNvPr id="160" name="Google Shape;160;p2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8"/>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8"/>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8"/>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64" name="Google Shape;164;p28"/>
          <p:cNvGrpSpPr/>
          <p:nvPr/>
        </p:nvGrpSpPr>
        <p:grpSpPr>
          <a:xfrm>
            <a:off x="5699610" y="1280371"/>
            <a:ext cx="3053499" cy="2950026"/>
            <a:chOff x="5699610" y="1280371"/>
            <a:chExt cx="3053499" cy="2950026"/>
          </a:xfrm>
        </p:grpSpPr>
        <p:pic>
          <p:nvPicPr>
            <p:cNvPr descr="A picture containing vector graphics&#10;&#10;Description automatically generated" id="165" name="Google Shape;165;p28"/>
            <p:cNvPicPr preferRelativeResize="0"/>
            <p:nvPr/>
          </p:nvPicPr>
          <p:blipFill rotWithShape="1">
            <a:blip r:embed="rId2">
              <a:alphaModFix/>
            </a:blip>
            <a:srcRect b="0" l="0" r="0" t="0"/>
            <a:stretch/>
          </p:blipFill>
          <p:spPr>
            <a:xfrm>
              <a:off x="6246618" y="1280371"/>
              <a:ext cx="1731079" cy="1822714"/>
            </a:xfrm>
            <a:prstGeom prst="rect">
              <a:avLst/>
            </a:prstGeom>
            <a:noFill/>
            <a:ln>
              <a:noFill/>
            </a:ln>
          </p:spPr>
        </p:pic>
        <p:grpSp>
          <p:nvGrpSpPr>
            <p:cNvPr id="166" name="Google Shape;166;p28"/>
            <p:cNvGrpSpPr/>
            <p:nvPr/>
          </p:nvGrpSpPr>
          <p:grpSpPr>
            <a:xfrm>
              <a:off x="5699610" y="2407683"/>
              <a:ext cx="3053499" cy="1822714"/>
              <a:chOff x="7610476" y="3308806"/>
              <a:chExt cx="2311400" cy="1735138"/>
            </a:xfrm>
          </p:grpSpPr>
          <p:sp>
            <p:nvSpPr>
              <p:cNvPr id="167" name="Google Shape;167;p28"/>
              <p:cNvSpPr/>
              <p:nvPr/>
            </p:nvSpPr>
            <p:spPr>
              <a:xfrm>
                <a:off x="7610476" y="3308806"/>
                <a:ext cx="2311400" cy="17351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8" name="Google Shape;168;p28"/>
              <p:cNvSpPr/>
              <p:nvPr/>
            </p:nvSpPr>
            <p:spPr>
              <a:xfrm>
                <a:off x="7727137" y="3437548"/>
                <a:ext cx="2058292" cy="1501594"/>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rPr b="0" i="0" lang="en-US" sz="1800" u="none" cap="none" strike="noStrike">
                    <a:solidFill>
                      <a:srgbClr val="333333"/>
                    </a:solidFill>
                    <a:latin typeface="Calibri"/>
                    <a:ea typeface="Calibri"/>
                    <a:cs typeface="Calibri"/>
                    <a:sym typeface="Calibri"/>
                  </a:rPr>
                  <a:t> </a:t>
                </a:r>
                <a:endParaRPr b="0" i="0" sz="2400" u="none" cap="none" strike="noStrike">
                  <a:solidFill>
                    <a:srgbClr val="2BC3B5"/>
                  </a:solidFill>
                  <a:latin typeface="Calibri"/>
                  <a:ea typeface="Calibri"/>
                  <a:cs typeface="Calibri"/>
                  <a:sym typeface="Calibri"/>
                </a:endParaRPr>
              </a:p>
            </p:txBody>
          </p:sp>
        </p:grpSp>
      </p:grpSp>
      <p:grpSp>
        <p:nvGrpSpPr>
          <p:cNvPr id="169" name="Google Shape;169;p28"/>
          <p:cNvGrpSpPr/>
          <p:nvPr/>
        </p:nvGrpSpPr>
        <p:grpSpPr>
          <a:xfrm>
            <a:off x="3024605" y="1936594"/>
            <a:ext cx="2514306" cy="2659189"/>
            <a:chOff x="2991598" y="1952101"/>
            <a:chExt cx="2514306" cy="2659189"/>
          </a:xfrm>
        </p:grpSpPr>
        <p:pic>
          <p:nvPicPr>
            <p:cNvPr descr="Icon&#10;&#10;Description automatically generated" id="170" name="Google Shape;170;p28"/>
            <p:cNvPicPr preferRelativeResize="0"/>
            <p:nvPr/>
          </p:nvPicPr>
          <p:blipFill rotWithShape="1">
            <a:blip r:embed="rId3">
              <a:alphaModFix/>
            </a:blip>
            <a:srcRect b="870" l="0" r="49134" t="7536"/>
            <a:stretch/>
          </p:blipFill>
          <p:spPr>
            <a:xfrm>
              <a:off x="3600721" y="1952101"/>
              <a:ext cx="1313890" cy="1361005"/>
            </a:xfrm>
            <a:prstGeom prst="rect">
              <a:avLst/>
            </a:prstGeom>
            <a:noFill/>
            <a:ln>
              <a:noFill/>
            </a:ln>
          </p:spPr>
        </p:pic>
        <p:grpSp>
          <p:nvGrpSpPr>
            <p:cNvPr id="171" name="Google Shape;171;p28"/>
            <p:cNvGrpSpPr/>
            <p:nvPr/>
          </p:nvGrpSpPr>
          <p:grpSpPr>
            <a:xfrm>
              <a:off x="2991598" y="2788577"/>
              <a:ext cx="2514306" cy="1822713"/>
              <a:chOff x="5010151" y="3332163"/>
              <a:chExt cx="2309813" cy="1733550"/>
            </a:xfrm>
          </p:grpSpPr>
          <p:sp>
            <p:nvSpPr>
              <p:cNvPr id="172" name="Google Shape;172;p28"/>
              <p:cNvSpPr/>
              <p:nvPr/>
            </p:nvSpPr>
            <p:spPr>
              <a:xfrm>
                <a:off x="5024439" y="3446463"/>
                <a:ext cx="2281237" cy="14287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8"/>
              <p:cNvSpPr/>
              <p:nvPr/>
            </p:nvSpPr>
            <p:spPr>
              <a:xfrm>
                <a:off x="5010151" y="3332163"/>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28"/>
              <p:cNvSpPr/>
              <p:nvPr/>
            </p:nvSpPr>
            <p:spPr>
              <a:xfrm>
                <a:off x="5116514" y="3451225"/>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t/>
                </a:r>
                <a:endParaRPr b="0" sz="1800" u="none">
                  <a:solidFill>
                    <a:srgbClr val="333333"/>
                  </a:solidFill>
                  <a:latin typeface="Calibri"/>
                  <a:ea typeface="Calibri"/>
                  <a:cs typeface="Calibri"/>
                  <a:sym typeface="Calibri"/>
                </a:endParaRPr>
              </a:p>
            </p:txBody>
          </p:sp>
        </p:grpSp>
      </p:grpSp>
      <p:grpSp>
        <p:nvGrpSpPr>
          <p:cNvPr id="175" name="Google Shape;175;p28"/>
          <p:cNvGrpSpPr/>
          <p:nvPr/>
        </p:nvGrpSpPr>
        <p:grpSpPr>
          <a:xfrm>
            <a:off x="388304" y="2407683"/>
            <a:ext cx="2313700" cy="2180033"/>
            <a:chOff x="388304" y="2407683"/>
            <a:chExt cx="2313700" cy="2180033"/>
          </a:xfrm>
        </p:grpSpPr>
        <p:pic>
          <p:nvPicPr>
            <p:cNvPr descr="A picture containing icon&#10;&#10;Description automatically generated" id="176" name="Google Shape;176;p28"/>
            <p:cNvPicPr preferRelativeResize="0"/>
            <p:nvPr/>
          </p:nvPicPr>
          <p:blipFill rotWithShape="1">
            <a:blip r:embed="rId4">
              <a:alphaModFix/>
            </a:blip>
            <a:srcRect b="0" l="0" r="50990" t="0"/>
            <a:stretch/>
          </p:blipFill>
          <p:spPr>
            <a:xfrm>
              <a:off x="784441" y="2407683"/>
              <a:ext cx="1313890" cy="1181390"/>
            </a:xfrm>
            <a:prstGeom prst="rect">
              <a:avLst/>
            </a:prstGeom>
            <a:noFill/>
            <a:ln>
              <a:noFill/>
            </a:ln>
          </p:spPr>
        </p:pic>
        <p:grpSp>
          <p:nvGrpSpPr>
            <p:cNvPr id="177" name="Google Shape;177;p28"/>
            <p:cNvGrpSpPr/>
            <p:nvPr/>
          </p:nvGrpSpPr>
          <p:grpSpPr>
            <a:xfrm>
              <a:off x="388304" y="3216752"/>
              <a:ext cx="2313700" cy="1370964"/>
              <a:chOff x="537154" y="1562101"/>
              <a:chExt cx="2309813" cy="1733550"/>
            </a:xfrm>
          </p:grpSpPr>
          <p:sp>
            <p:nvSpPr>
              <p:cNvPr id="178" name="Google Shape;178;p28"/>
              <p:cNvSpPr/>
              <p:nvPr/>
            </p:nvSpPr>
            <p:spPr>
              <a:xfrm>
                <a:off x="537154" y="1562101"/>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28"/>
              <p:cNvSpPr/>
              <p:nvPr/>
            </p:nvSpPr>
            <p:spPr>
              <a:xfrm>
                <a:off x="643516" y="1681957"/>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l">
                  <a:lnSpc>
                    <a:spcPct val="120000"/>
                  </a:lnSpc>
                  <a:spcBef>
                    <a:spcPts val="0"/>
                  </a:spcBef>
                  <a:spcAft>
                    <a:spcPts val="0"/>
                  </a:spcAft>
                  <a:buNone/>
                </a:pPr>
                <a:r>
                  <a:t/>
                </a:r>
                <a:endParaRPr b="0" sz="2400" u="none">
                  <a:solidFill>
                    <a:srgbClr val="007FCD"/>
                  </a:solidFill>
                  <a:latin typeface="Calibri"/>
                  <a:ea typeface="Calibri"/>
                  <a:cs typeface="Calibri"/>
                  <a:sym typeface="Calibri"/>
                </a:endParaRPr>
              </a:p>
            </p:txBody>
          </p:sp>
        </p:grpSp>
      </p:grpSp>
      <p:sp>
        <p:nvSpPr>
          <p:cNvPr id="180" name="Google Shape;180;p28"/>
          <p:cNvSpPr txBox="1"/>
          <p:nvPr>
            <p:ph idx="1" type="body"/>
          </p:nvPr>
        </p:nvSpPr>
        <p:spPr>
          <a:xfrm>
            <a:off x="647180" y="3528192"/>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1" name="Google Shape;181;p28"/>
          <p:cNvSpPr txBox="1"/>
          <p:nvPr>
            <p:ph idx="2" type="body"/>
          </p:nvPr>
        </p:nvSpPr>
        <p:spPr>
          <a:xfrm>
            <a:off x="3365790" y="3299964"/>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2" name="Google Shape;182;p28"/>
          <p:cNvSpPr txBox="1"/>
          <p:nvPr>
            <p:ph idx="3" type="body"/>
          </p:nvPr>
        </p:nvSpPr>
        <p:spPr>
          <a:xfrm>
            <a:off x="6175124" y="2936543"/>
            <a:ext cx="2089200"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 calcmode="lin" valueType="num">
                                      <p:cBhvr additive="base">
                                        <p:cTn dur="500"/>
                                        <p:tgtEl>
                                          <p:spTgt spid="18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 calcmode="lin" valueType="num">
                                      <p:cBhvr additive="base">
                                        <p:cTn dur="500"/>
                                        <p:tgtEl>
                                          <p:spTgt spid="18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 calcmode="lin" valueType="num">
                                      <p:cBhvr additive="base">
                                        <p:cTn dur="500"/>
                                        <p:tgtEl>
                                          <p:spTgt spid="18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 calcmode="lin" valueType="num">
                                      <p:cBhvr additive="base">
                                        <p:cTn dur="500"/>
                                        <p:tgtEl>
                                          <p:spTgt spid="180">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 calcmode="lin" valueType="num">
                                      <p:cBhvr additive="base">
                                        <p:cTn dur="500"/>
                                        <p:tgtEl>
                                          <p:spTgt spid="180">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anim calcmode="lin" valueType="num">
                                      <p:cBhvr additive="base">
                                        <p:cTn dur="500"/>
                                        <p:tgtEl>
                                          <p:spTgt spid="180">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anim calcmode="lin" valueType="num">
                                      <p:cBhvr additive="base">
                                        <p:cTn dur="500"/>
                                        <p:tgtEl>
                                          <p:spTgt spid="180">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anim calcmode="lin" valueType="num">
                                      <p:cBhvr additive="base">
                                        <p:cTn dur="500"/>
                                        <p:tgtEl>
                                          <p:spTgt spid="180">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anim calcmode="lin" valueType="num">
                                      <p:cBhvr additive="base">
                                        <p:cTn dur="500"/>
                                        <p:tgtEl>
                                          <p:spTgt spid="180">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 calcmode="lin" valueType="num">
                                      <p:cBhvr additive="base">
                                        <p:cTn dur="500"/>
                                        <p:tgtEl>
                                          <p:spTgt spid="18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 calcmode="lin" valueType="num">
                                      <p:cBhvr additive="base">
                                        <p:cTn dur="500"/>
                                        <p:tgtEl>
                                          <p:spTgt spid="18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 calcmode="lin" valueType="num">
                                      <p:cBhvr additive="base">
                                        <p:cTn dur="500"/>
                                        <p:tgtEl>
                                          <p:spTgt spid="18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 calcmode="lin" valueType="num">
                                      <p:cBhvr additive="base">
                                        <p:cTn dur="500"/>
                                        <p:tgtEl>
                                          <p:spTgt spid="181">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 calcmode="lin" valueType="num">
                                      <p:cBhvr additive="base">
                                        <p:cTn dur="500"/>
                                        <p:tgtEl>
                                          <p:spTgt spid="181">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 calcmode="lin" valueType="num">
                                      <p:cBhvr additive="base">
                                        <p:cTn dur="500"/>
                                        <p:tgtEl>
                                          <p:spTgt spid="181">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6" st="6"/>
                                            </p:txEl>
                                          </p:spTgt>
                                        </p:tgtEl>
                                        <p:attrNameLst>
                                          <p:attrName>style.visibility</p:attrName>
                                        </p:attrNameLst>
                                      </p:cBhvr>
                                      <p:to>
                                        <p:strVal val="visible"/>
                                      </p:to>
                                    </p:set>
                                    <p:anim calcmode="lin" valueType="num">
                                      <p:cBhvr additive="base">
                                        <p:cTn dur="500"/>
                                        <p:tgtEl>
                                          <p:spTgt spid="181">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7" st="7"/>
                                            </p:txEl>
                                          </p:spTgt>
                                        </p:tgtEl>
                                        <p:attrNameLst>
                                          <p:attrName>style.visibility</p:attrName>
                                        </p:attrNameLst>
                                      </p:cBhvr>
                                      <p:to>
                                        <p:strVal val="visible"/>
                                      </p:to>
                                    </p:set>
                                    <p:anim calcmode="lin" valueType="num">
                                      <p:cBhvr additive="base">
                                        <p:cTn dur="500"/>
                                        <p:tgtEl>
                                          <p:spTgt spid="181">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8" st="8"/>
                                            </p:txEl>
                                          </p:spTgt>
                                        </p:tgtEl>
                                        <p:attrNameLst>
                                          <p:attrName>style.visibility</p:attrName>
                                        </p:attrNameLst>
                                      </p:cBhvr>
                                      <p:to>
                                        <p:strVal val="visible"/>
                                      </p:to>
                                    </p:set>
                                    <p:anim calcmode="lin" valueType="num">
                                      <p:cBhvr additive="base">
                                        <p:cTn dur="500"/>
                                        <p:tgtEl>
                                          <p:spTgt spid="181">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 calcmode="lin" valueType="num">
                                      <p:cBhvr additive="base">
                                        <p:cTn dur="500"/>
                                        <p:tgtEl>
                                          <p:spTgt spid="18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 calcmode="lin" valueType="num">
                                      <p:cBhvr additive="base">
                                        <p:cTn dur="500"/>
                                        <p:tgtEl>
                                          <p:spTgt spid="18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 calcmode="lin" valueType="num">
                                      <p:cBhvr additive="base">
                                        <p:cTn dur="500"/>
                                        <p:tgtEl>
                                          <p:spTgt spid="18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 calcmode="lin" valueType="num">
                                      <p:cBhvr additive="base">
                                        <p:cTn dur="500"/>
                                        <p:tgtEl>
                                          <p:spTgt spid="18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 calcmode="lin" valueType="num">
                                      <p:cBhvr additive="base">
                                        <p:cTn dur="500"/>
                                        <p:tgtEl>
                                          <p:spTgt spid="18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anim calcmode="lin" valueType="num">
                                      <p:cBhvr additive="base">
                                        <p:cTn dur="500"/>
                                        <p:tgtEl>
                                          <p:spTgt spid="18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6" st="6"/>
                                            </p:txEl>
                                          </p:spTgt>
                                        </p:tgtEl>
                                        <p:attrNameLst>
                                          <p:attrName>style.visibility</p:attrName>
                                        </p:attrNameLst>
                                      </p:cBhvr>
                                      <p:to>
                                        <p:strVal val="visible"/>
                                      </p:to>
                                    </p:set>
                                    <p:anim calcmode="lin" valueType="num">
                                      <p:cBhvr additive="base">
                                        <p:cTn dur="500"/>
                                        <p:tgtEl>
                                          <p:spTgt spid="18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7" st="7"/>
                                            </p:txEl>
                                          </p:spTgt>
                                        </p:tgtEl>
                                        <p:attrNameLst>
                                          <p:attrName>style.visibility</p:attrName>
                                        </p:attrNameLst>
                                      </p:cBhvr>
                                      <p:to>
                                        <p:strVal val="visible"/>
                                      </p:to>
                                    </p:set>
                                    <p:anim calcmode="lin" valueType="num">
                                      <p:cBhvr additive="base">
                                        <p:cTn dur="500"/>
                                        <p:tgtEl>
                                          <p:spTgt spid="18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xEl>
                                              <p:pRg end="8" st="8"/>
                                            </p:txEl>
                                          </p:spTgt>
                                        </p:tgtEl>
                                        <p:attrNameLst>
                                          <p:attrName>style.visibility</p:attrName>
                                        </p:attrNameLst>
                                      </p:cBhvr>
                                      <p:to>
                                        <p:strVal val="visible"/>
                                      </p:to>
                                    </p:set>
                                    <p:anim calcmode="lin" valueType="num">
                                      <p:cBhvr additive="base">
                                        <p:cTn dur="500"/>
                                        <p:tgtEl>
                                          <p:spTgt spid="18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solidFill>
          <a:srgbClr val="FFFFFF"/>
        </a:solidFill>
      </p:bgPr>
    </p:bg>
    <p:spTree>
      <p:nvGrpSpPr>
        <p:cNvPr id="183" name="Shape 183"/>
        <p:cNvGrpSpPr/>
        <p:nvPr/>
      </p:nvGrpSpPr>
      <p:grpSpPr>
        <a:xfrm>
          <a:off x="0" y="0"/>
          <a:ext cx="0" cy="0"/>
          <a:chOff x="0" y="0"/>
          <a:chExt cx="0" cy="0"/>
        </a:xfrm>
      </p:grpSpPr>
      <p:sp>
        <p:nvSpPr>
          <p:cNvPr id="184" name="Google Shape;184;p29"/>
          <p:cNvSpPr txBox="1"/>
          <p:nvPr>
            <p:ph idx="1" type="body"/>
          </p:nvPr>
        </p:nvSpPr>
        <p:spPr>
          <a:xfrm>
            <a:off x="2396358" y="1489841"/>
            <a:ext cx="4185745" cy="22287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FEE599"/>
              </a:buClr>
              <a:buSzPts val="2400"/>
              <a:buChar char="•"/>
              <a:defRPr sz="2400">
                <a:solidFill>
                  <a:srgbClr val="FEE599"/>
                </a:solidFill>
              </a:defRPr>
            </a:lvl1pPr>
            <a:lvl2pPr indent="-355600" lvl="1" marL="914400" algn="l">
              <a:lnSpc>
                <a:spcPct val="90000"/>
              </a:lnSpc>
              <a:spcBef>
                <a:spcPts val="375"/>
              </a:spcBef>
              <a:spcAft>
                <a:spcPts val="0"/>
              </a:spcAft>
              <a:buClr>
                <a:srgbClr val="FEE599"/>
              </a:buClr>
              <a:buSzPts val="2000"/>
              <a:buChar char="•"/>
              <a:defRPr sz="2000">
                <a:solidFill>
                  <a:srgbClr val="FEE599"/>
                </a:solidFill>
              </a:defRPr>
            </a:lvl2pPr>
            <a:lvl3pPr indent="-330200" lvl="2" marL="1371600" algn="l">
              <a:lnSpc>
                <a:spcPct val="90000"/>
              </a:lnSpc>
              <a:spcBef>
                <a:spcPts val="375"/>
              </a:spcBef>
              <a:spcAft>
                <a:spcPts val="0"/>
              </a:spcAft>
              <a:buClr>
                <a:srgbClr val="FEE599"/>
              </a:buClr>
              <a:buSzPts val="1600"/>
              <a:buChar char="•"/>
              <a:defRPr sz="1600">
                <a:solidFill>
                  <a:srgbClr val="FEE599"/>
                </a:solidFill>
              </a:defRPr>
            </a:lvl3pPr>
            <a:lvl4pPr indent="-317500" lvl="3" marL="1828800" algn="l">
              <a:lnSpc>
                <a:spcPct val="90000"/>
              </a:lnSpc>
              <a:spcBef>
                <a:spcPts val="375"/>
              </a:spcBef>
              <a:spcAft>
                <a:spcPts val="0"/>
              </a:spcAft>
              <a:buClr>
                <a:srgbClr val="FEE599"/>
              </a:buClr>
              <a:buSzPts val="1400"/>
              <a:buChar char="•"/>
              <a:defRPr sz="1400">
                <a:solidFill>
                  <a:srgbClr val="FEE599"/>
                </a:solidFill>
              </a:defRPr>
            </a:lvl4pPr>
            <a:lvl5pPr indent="-317500" lvl="4" marL="2286000" algn="l">
              <a:lnSpc>
                <a:spcPct val="90000"/>
              </a:lnSpc>
              <a:spcBef>
                <a:spcPts val="375"/>
              </a:spcBef>
              <a:spcAft>
                <a:spcPts val="0"/>
              </a:spcAft>
              <a:buClr>
                <a:srgbClr val="FEE599"/>
              </a:buClr>
              <a:buSzPts val="1400"/>
              <a:buChar char="•"/>
              <a:defRPr sz="1400">
                <a:solidFill>
                  <a:srgbClr val="FEE599"/>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5" name="Google Shape;185;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8" name="Shape 188"/>
        <p:cNvGrpSpPr/>
        <p:nvPr/>
      </p:nvGrpSpPr>
      <p:grpSpPr>
        <a:xfrm>
          <a:off x="0" y="0"/>
          <a:ext cx="0" cy="0"/>
          <a:chOff x="0" y="0"/>
          <a:chExt cx="0" cy="0"/>
        </a:xfrm>
      </p:grpSpPr>
      <p:sp>
        <p:nvSpPr>
          <p:cNvPr id="189" name="Google Shape;189;p3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3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93" name="Google Shape;193;p30"/>
          <p:cNvGrpSpPr/>
          <p:nvPr/>
        </p:nvGrpSpPr>
        <p:grpSpPr>
          <a:xfrm>
            <a:off x="1288883" y="1970677"/>
            <a:ext cx="3008160" cy="558403"/>
            <a:chOff x="1384299" y="984716"/>
            <a:chExt cx="3008160" cy="558403"/>
          </a:xfrm>
        </p:grpSpPr>
        <p:sp>
          <p:nvSpPr>
            <p:cNvPr id="194" name="Google Shape;194;p30"/>
            <p:cNvSpPr/>
            <p:nvPr/>
          </p:nvSpPr>
          <p:spPr>
            <a:xfrm flipH="1">
              <a:off x="1414226" y="984716"/>
              <a:ext cx="2951402" cy="475059"/>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anchorCtr="1"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45"/>
                <a:buFont typeface="Calibri"/>
                <a:buNone/>
              </a:pPr>
              <a:r>
                <a:t/>
              </a:r>
              <a:endParaRPr sz="2945">
                <a:solidFill>
                  <a:schemeClr val="lt1"/>
                </a:solidFill>
                <a:latin typeface="Roboto"/>
                <a:ea typeface="Roboto"/>
                <a:cs typeface="Roboto"/>
                <a:sym typeface="Roboto"/>
              </a:endParaRPr>
            </a:p>
          </p:txBody>
        </p:sp>
        <p:sp>
          <p:nvSpPr>
            <p:cNvPr id="195" name="Google Shape;195;p30"/>
            <p:cNvSpPr/>
            <p:nvPr/>
          </p:nvSpPr>
          <p:spPr>
            <a:xfrm flipH="1">
              <a:off x="1384299" y="1002575"/>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6" name="Google Shape;196;p30"/>
            <p:cNvSpPr/>
            <p:nvPr/>
          </p:nvSpPr>
          <p:spPr>
            <a:xfrm>
              <a:off x="4226313" y="1002575"/>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97" name="Google Shape;197;p30"/>
          <p:cNvGrpSpPr/>
          <p:nvPr/>
        </p:nvGrpSpPr>
        <p:grpSpPr>
          <a:xfrm>
            <a:off x="1288883" y="3045539"/>
            <a:ext cx="3008160" cy="559594"/>
            <a:chOff x="1384299" y="1757431"/>
            <a:chExt cx="3008160" cy="559594"/>
          </a:xfrm>
        </p:grpSpPr>
        <p:sp>
          <p:nvSpPr>
            <p:cNvPr id="198" name="Google Shape;198;p30"/>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99" name="Google Shape;199;p30"/>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0" name="Google Shape;200;p30"/>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01" name="Google Shape;201;p30"/>
          <p:cNvGrpSpPr/>
          <p:nvPr/>
        </p:nvGrpSpPr>
        <p:grpSpPr>
          <a:xfrm>
            <a:off x="4656123" y="1970676"/>
            <a:ext cx="3008159" cy="559593"/>
            <a:chOff x="4751539" y="984715"/>
            <a:chExt cx="3008159" cy="559593"/>
          </a:xfrm>
        </p:grpSpPr>
        <p:sp>
          <p:nvSpPr>
            <p:cNvPr id="202" name="Google Shape;202;p30"/>
            <p:cNvSpPr/>
            <p:nvPr/>
          </p:nvSpPr>
          <p:spPr>
            <a:xfrm flipH="1">
              <a:off x="4781466" y="984715"/>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03" name="Google Shape;203;p30"/>
            <p:cNvSpPr/>
            <p:nvPr/>
          </p:nvSpPr>
          <p:spPr>
            <a:xfrm flipH="1">
              <a:off x="4751539" y="1002574"/>
              <a:ext cx="179561"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4" name="Google Shape;204;p30"/>
            <p:cNvSpPr/>
            <p:nvPr/>
          </p:nvSpPr>
          <p:spPr>
            <a:xfrm>
              <a:off x="7593552" y="1002574"/>
              <a:ext cx="166146"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05" name="Google Shape;205;p30"/>
          <p:cNvGrpSpPr/>
          <p:nvPr/>
        </p:nvGrpSpPr>
        <p:grpSpPr>
          <a:xfrm>
            <a:off x="4656123" y="3045538"/>
            <a:ext cx="3008159" cy="559595"/>
            <a:chOff x="4751539" y="1757430"/>
            <a:chExt cx="3008159" cy="559595"/>
          </a:xfrm>
        </p:grpSpPr>
        <p:sp>
          <p:nvSpPr>
            <p:cNvPr id="206" name="Google Shape;206;p30"/>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07" name="Google Shape;207;p30"/>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8" name="Google Shape;208;p30"/>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sp>
        <p:nvSpPr>
          <p:cNvPr id="209" name="Google Shape;209;p30"/>
          <p:cNvSpPr txBox="1"/>
          <p:nvPr>
            <p:ph idx="1" type="body"/>
          </p:nvPr>
        </p:nvSpPr>
        <p:spPr>
          <a:xfrm>
            <a:off x="1487601" y="2049663"/>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0" name="Google Shape;210;p30"/>
          <p:cNvSpPr txBox="1"/>
          <p:nvPr>
            <p:ph idx="2" type="body"/>
          </p:nvPr>
        </p:nvSpPr>
        <p:spPr>
          <a:xfrm>
            <a:off x="4969639" y="202709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1" name="Google Shape;211;p30"/>
          <p:cNvSpPr txBox="1"/>
          <p:nvPr>
            <p:ph idx="3" type="body"/>
          </p:nvPr>
        </p:nvSpPr>
        <p:spPr>
          <a:xfrm>
            <a:off x="1527070" y="310666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2" name="Google Shape;212;p30"/>
          <p:cNvSpPr txBox="1"/>
          <p:nvPr>
            <p:ph idx="4" type="body"/>
          </p:nvPr>
        </p:nvSpPr>
        <p:spPr>
          <a:xfrm>
            <a:off x="4991748" y="3131921"/>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1000"/>
                                        <p:tgtEl>
                                          <p:spTgt spid="20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1000"/>
                                        <p:tgtEl>
                                          <p:spTgt spid="20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Effect filter="fade" transition="in">
                                      <p:cBhvr>
                                        <p:cTn dur="1000"/>
                                        <p:tgtEl>
                                          <p:spTgt spid="20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animEffect filter="fade" transition="in">
                                      <p:cBhvr>
                                        <p:cTn dur="1000"/>
                                        <p:tgtEl>
                                          <p:spTgt spid="20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5" st="5"/>
                                            </p:txEl>
                                          </p:spTgt>
                                        </p:tgtEl>
                                        <p:attrNameLst>
                                          <p:attrName>style.visibility</p:attrName>
                                        </p:attrNameLst>
                                      </p:cBhvr>
                                      <p:to>
                                        <p:strVal val="visible"/>
                                      </p:to>
                                    </p:set>
                                    <p:animEffect filter="fade" transition="in">
                                      <p:cBhvr>
                                        <p:cTn dur="1000"/>
                                        <p:tgtEl>
                                          <p:spTgt spid="20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6" st="6"/>
                                            </p:txEl>
                                          </p:spTgt>
                                        </p:tgtEl>
                                        <p:attrNameLst>
                                          <p:attrName>style.visibility</p:attrName>
                                        </p:attrNameLst>
                                      </p:cBhvr>
                                      <p:to>
                                        <p:strVal val="visible"/>
                                      </p:to>
                                    </p:set>
                                    <p:animEffect filter="fade" transition="in">
                                      <p:cBhvr>
                                        <p:cTn dur="1000"/>
                                        <p:tgtEl>
                                          <p:spTgt spid="20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7" st="7"/>
                                            </p:txEl>
                                          </p:spTgt>
                                        </p:tgtEl>
                                        <p:attrNameLst>
                                          <p:attrName>style.visibility</p:attrName>
                                        </p:attrNameLst>
                                      </p:cBhvr>
                                      <p:to>
                                        <p:strVal val="visible"/>
                                      </p:to>
                                    </p:set>
                                    <p:animEffect filter="fade" transition="in">
                                      <p:cBhvr>
                                        <p:cTn dur="1000"/>
                                        <p:tgtEl>
                                          <p:spTgt spid="20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8" st="8"/>
                                            </p:txEl>
                                          </p:spTgt>
                                        </p:tgtEl>
                                        <p:attrNameLst>
                                          <p:attrName>style.visibility</p:attrName>
                                        </p:attrNameLst>
                                      </p:cBhvr>
                                      <p:to>
                                        <p:strVal val="visible"/>
                                      </p:to>
                                    </p:set>
                                    <p:animEffect filter="fade" transition="in">
                                      <p:cBhvr>
                                        <p:cTn dur="1000"/>
                                        <p:tgtEl>
                                          <p:spTgt spid="20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1000"/>
                                        <p:tgtEl>
                                          <p:spTgt spid="21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animEffect filter="fade" transition="in">
                                      <p:cBhvr>
                                        <p:cTn dur="1000"/>
                                        <p:tgtEl>
                                          <p:spTgt spid="21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animEffect filter="fade" transition="in">
                                      <p:cBhvr>
                                        <p:cTn dur="1000"/>
                                        <p:tgtEl>
                                          <p:spTgt spid="21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animEffect filter="fade" transition="in">
                                      <p:cBhvr>
                                        <p:cTn dur="1000"/>
                                        <p:tgtEl>
                                          <p:spTgt spid="21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6" st="6"/>
                                            </p:txEl>
                                          </p:spTgt>
                                        </p:tgtEl>
                                        <p:attrNameLst>
                                          <p:attrName>style.visibility</p:attrName>
                                        </p:attrNameLst>
                                      </p:cBhvr>
                                      <p:to>
                                        <p:strVal val="visible"/>
                                      </p:to>
                                    </p:set>
                                    <p:animEffect filter="fade" transition="in">
                                      <p:cBhvr>
                                        <p:cTn dur="1000"/>
                                        <p:tgtEl>
                                          <p:spTgt spid="21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7" st="7"/>
                                            </p:txEl>
                                          </p:spTgt>
                                        </p:tgtEl>
                                        <p:attrNameLst>
                                          <p:attrName>style.visibility</p:attrName>
                                        </p:attrNameLst>
                                      </p:cBhvr>
                                      <p:to>
                                        <p:strVal val="visible"/>
                                      </p:to>
                                    </p:set>
                                    <p:animEffect filter="fade" transition="in">
                                      <p:cBhvr>
                                        <p:cTn dur="1000"/>
                                        <p:tgtEl>
                                          <p:spTgt spid="21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8" st="8"/>
                                            </p:txEl>
                                          </p:spTgt>
                                        </p:tgtEl>
                                        <p:attrNameLst>
                                          <p:attrName>style.visibility</p:attrName>
                                        </p:attrNameLst>
                                      </p:cBhvr>
                                      <p:to>
                                        <p:strVal val="visible"/>
                                      </p:to>
                                    </p:set>
                                    <p:animEffect filter="fade" transition="in">
                                      <p:cBhvr>
                                        <p:cTn dur="1000"/>
                                        <p:tgtEl>
                                          <p:spTgt spid="21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1000"/>
                                        <p:tgtEl>
                                          <p:spTgt spid="21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1000"/>
                                        <p:tgtEl>
                                          <p:spTgt spid="21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1000"/>
                                        <p:tgtEl>
                                          <p:spTgt spid="21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Effect filter="fade" transition="in">
                                      <p:cBhvr>
                                        <p:cTn dur="1000"/>
                                        <p:tgtEl>
                                          <p:spTgt spid="21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Effect filter="fade" transition="in">
                                      <p:cBhvr>
                                        <p:cTn dur="1000"/>
                                        <p:tgtEl>
                                          <p:spTgt spid="21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Effect filter="fade" transition="in">
                                      <p:cBhvr>
                                        <p:cTn dur="1000"/>
                                        <p:tgtEl>
                                          <p:spTgt spid="21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animEffect filter="fade" transition="in">
                                      <p:cBhvr>
                                        <p:cTn dur="1000"/>
                                        <p:tgtEl>
                                          <p:spTgt spid="21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7" st="7"/>
                                            </p:txEl>
                                          </p:spTgt>
                                        </p:tgtEl>
                                        <p:attrNameLst>
                                          <p:attrName>style.visibility</p:attrName>
                                        </p:attrNameLst>
                                      </p:cBhvr>
                                      <p:to>
                                        <p:strVal val="visible"/>
                                      </p:to>
                                    </p:set>
                                    <p:animEffect filter="fade" transition="in">
                                      <p:cBhvr>
                                        <p:cTn dur="1000"/>
                                        <p:tgtEl>
                                          <p:spTgt spid="21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8" st="8"/>
                                            </p:txEl>
                                          </p:spTgt>
                                        </p:tgtEl>
                                        <p:attrNameLst>
                                          <p:attrName>style.visibility</p:attrName>
                                        </p:attrNameLst>
                                      </p:cBhvr>
                                      <p:to>
                                        <p:strVal val="visible"/>
                                      </p:to>
                                    </p:set>
                                    <p:animEffect filter="fade" transition="in">
                                      <p:cBhvr>
                                        <p:cTn dur="1000"/>
                                        <p:tgtEl>
                                          <p:spTgt spid="2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000"/>
                                        <p:tgtEl>
                                          <p:spTgt spid="21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1000"/>
                                        <p:tgtEl>
                                          <p:spTgt spid="21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1000"/>
                                        <p:tgtEl>
                                          <p:spTgt spid="21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Effect filter="fade" transition="in">
                                      <p:cBhvr>
                                        <p:cTn dur="1000"/>
                                        <p:tgtEl>
                                          <p:spTgt spid="21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animEffect filter="fade" transition="in">
                                      <p:cBhvr>
                                        <p:cTn dur="1000"/>
                                        <p:tgtEl>
                                          <p:spTgt spid="21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5" st="5"/>
                                            </p:txEl>
                                          </p:spTgt>
                                        </p:tgtEl>
                                        <p:attrNameLst>
                                          <p:attrName>style.visibility</p:attrName>
                                        </p:attrNameLst>
                                      </p:cBhvr>
                                      <p:to>
                                        <p:strVal val="visible"/>
                                      </p:to>
                                    </p:set>
                                    <p:animEffect filter="fade" transition="in">
                                      <p:cBhvr>
                                        <p:cTn dur="1000"/>
                                        <p:tgtEl>
                                          <p:spTgt spid="21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6" st="6"/>
                                            </p:txEl>
                                          </p:spTgt>
                                        </p:tgtEl>
                                        <p:attrNameLst>
                                          <p:attrName>style.visibility</p:attrName>
                                        </p:attrNameLst>
                                      </p:cBhvr>
                                      <p:to>
                                        <p:strVal val="visible"/>
                                      </p:to>
                                    </p:set>
                                    <p:animEffect filter="fade" transition="in">
                                      <p:cBhvr>
                                        <p:cTn dur="1000"/>
                                        <p:tgtEl>
                                          <p:spTgt spid="21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7" st="7"/>
                                            </p:txEl>
                                          </p:spTgt>
                                        </p:tgtEl>
                                        <p:attrNameLst>
                                          <p:attrName>style.visibility</p:attrName>
                                        </p:attrNameLst>
                                      </p:cBhvr>
                                      <p:to>
                                        <p:strVal val="visible"/>
                                      </p:to>
                                    </p:set>
                                    <p:animEffect filter="fade" transition="in">
                                      <p:cBhvr>
                                        <p:cTn dur="1000"/>
                                        <p:tgtEl>
                                          <p:spTgt spid="21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8" st="8"/>
                                            </p:txEl>
                                          </p:spTgt>
                                        </p:tgtEl>
                                        <p:attrNameLst>
                                          <p:attrName>style.visibility</p:attrName>
                                        </p:attrNameLst>
                                      </p:cBhvr>
                                      <p:to>
                                        <p:strVal val="visible"/>
                                      </p:to>
                                    </p:set>
                                    <p:animEffect filter="fade" transition="in">
                                      <p:cBhvr>
                                        <p:cTn dur="1000"/>
                                        <p:tgtEl>
                                          <p:spTgt spid="21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13" name="Shape 213"/>
        <p:cNvGrpSpPr/>
        <p:nvPr/>
      </p:nvGrpSpPr>
      <p:grpSpPr>
        <a:xfrm>
          <a:off x="0" y="0"/>
          <a:ext cx="0" cy="0"/>
          <a:chOff x="0" y="0"/>
          <a:chExt cx="0" cy="0"/>
        </a:xfrm>
      </p:grpSpPr>
      <p:sp>
        <p:nvSpPr>
          <p:cNvPr id="214" name="Google Shape;214;p3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18" name="Shape 218"/>
        <p:cNvGrpSpPr/>
        <p:nvPr/>
      </p:nvGrpSpPr>
      <p:grpSpPr>
        <a:xfrm>
          <a:off x="0" y="0"/>
          <a:ext cx="0" cy="0"/>
          <a:chOff x="0" y="0"/>
          <a:chExt cx="0" cy="0"/>
        </a:xfrm>
      </p:grpSpPr>
      <p:sp>
        <p:nvSpPr>
          <p:cNvPr id="219" name="Google Shape;219;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22" name="Google Shape;222;p32"/>
          <p:cNvGrpSpPr/>
          <p:nvPr/>
        </p:nvGrpSpPr>
        <p:grpSpPr>
          <a:xfrm>
            <a:off x="290569" y="1369623"/>
            <a:ext cx="4306237" cy="869160"/>
            <a:chOff x="2092162" y="1086782"/>
            <a:chExt cx="4306237" cy="869160"/>
          </a:xfrm>
        </p:grpSpPr>
        <p:grpSp>
          <p:nvGrpSpPr>
            <p:cNvPr id="223" name="Google Shape;223;p32"/>
            <p:cNvGrpSpPr/>
            <p:nvPr/>
          </p:nvGrpSpPr>
          <p:grpSpPr>
            <a:xfrm>
              <a:off x="2092162" y="1086782"/>
              <a:ext cx="4306237" cy="869160"/>
              <a:chOff x="2092162" y="1086782"/>
              <a:chExt cx="4306237" cy="869160"/>
            </a:xfrm>
          </p:grpSpPr>
          <p:sp>
            <p:nvSpPr>
              <p:cNvPr id="224" name="Google Shape;224;p32"/>
              <p:cNvSpPr/>
              <p:nvPr/>
            </p:nvSpPr>
            <p:spPr>
              <a:xfrm flipH="1">
                <a:off x="2135005" y="1086782"/>
                <a:ext cx="4237902"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25" name="Google Shape;225;p32"/>
              <p:cNvSpPr/>
              <p:nvPr/>
            </p:nvSpPr>
            <p:spPr>
              <a:xfrm flipH="1">
                <a:off x="2092162" y="1114525"/>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26" name="Google Shape;226;p32"/>
              <p:cNvSpPr/>
              <p:nvPr/>
            </p:nvSpPr>
            <p:spPr>
              <a:xfrm>
                <a:off x="6160555" y="1114525"/>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27" name="Google Shape;227;p32"/>
            <p:cNvSpPr/>
            <p:nvPr/>
          </p:nvSpPr>
          <p:spPr>
            <a:xfrm>
              <a:off x="2392050" y="11430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28" name="Google Shape;228;p32"/>
          <p:cNvGrpSpPr/>
          <p:nvPr/>
        </p:nvGrpSpPr>
        <p:grpSpPr>
          <a:xfrm>
            <a:off x="1296805" y="2238783"/>
            <a:ext cx="4306237" cy="869160"/>
            <a:chOff x="2135005" y="2059501"/>
            <a:chExt cx="4306237" cy="869160"/>
          </a:xfrm>
        </p:grpSpPr>
        <p:grpSp>
          <p:nvGrpSpPr>
            <p:cNvPr id="229" name="Google Shape;229;p32"/>
            <p:cNvGrpSpPr/>
            <p:nvPr/>
          </p:nvGrpSpPr>
          <p:grpSpPr>
            <a:xfrm>
              <a:off x="2135005" y="2059501"/>
              <a:ext cx="4306237" cy="869160"/>
              <a:chOff x="2135005" y="2059501"/>
              <a:chExt cx="4306237" cy="869160"/>
            </a:xfrm>
          </p:grpSpPr>
          <p:sp>
            <p:nvSpPr>
              <p:cNvPr id="230" name="Google Shape;230;p32"/>
              <p:cNvSpPr/>
              <p:nvPr/>
            </p:nvSpPr>
            <p:spPr>
              <a:xfrm flipH="1">
                <a:off x="2177849" y="2059501"/>
                <a:ext cx="4224985"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1" name="Google Shape;231;p32"/>
              <p:cNvSpPr/>
              <p:nvPr/>
            </p:nvSpPr>
            <p:spPr>
              <a:xfrm flipH="1">
                <a:off x="2135005" y="2087244"/>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2" name="Google Shape;232;p32"/>
              <p:cNvSpPr/>
              <p:nvPr/>
            </p:nvSpPr>
            <p:spPr>
              <a:xfrm>
                <a:off x="6203398" y="2087244"/>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3" name="Google Shape;233;p32"/>
            <p:cNvSpPr/>
            <p:nvPr/>
          </p:nvSpPr>
          <p:spPr>
            <a:xfrm>
              <a:off x="2434163" y="21132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34" name="Google Shape;234;p32"/>
          <p:cNvGrpSpPr/>
          <p:nvPr/>
        </p:nvGrpSpPr>
        <p:grpSpPr>
          <a:xfrm>
            <a:off x="3028950" y="3997858"/>
            <a:ext cx="4306235" cy="869158"/>
            <a:chOff x="2151717" y="3917559"/>
            <a:chExt cx="4306235" cy="869158"/>
          </a:xfrm>
        </p:grpSpPr>
        <p:grpSp>
          <p:nvGrpSpPr>
            <p:cNvPr id="235" name="Google Shape;235;p32"/>
            <p:cNvGrpSpPr/>
            <p:nvPr/>
          </p:nvGrpSpPr>
          <p:grpSpPr>
            <a:xfrm>
              <a:off x="2151717" y="3917559"/>
              <a:ext cx="4306235" cy="869158"/>
              <a:chOff x="4751539" y="1757430"/>
              <a:chExt cx="3008159" cy="559595"/>
            </a:xfrm>
          </p:grpSpPr>
          <p:sp>
            <p:nvSpPr>
              <p:cNvPr id="236" name="Google Shape;236;p32"/>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7" name="Google Shape;237;p32"/>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8" name="Google Shape;238;p32"/>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9" name="Google Shape;239;p32"/>
            <p:cNvSpPr/>
            <p:nvPr/>
          </p:nvSpPr>
          <p:spPr>
            <a:xfrm>
              <a:off x="2453212" y="397255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40" name="Google Shape;240;p32"/>
          <p:cNvGrpSpPr/>
          <p:nvPr/>
        </p:nvGrpSpPr>
        <p:grpSpPr>
          <a:xfrm>
            <a:off x="2339730" y="3118971"/>
            <a:ext cx="4276308" cy="869157"/>
            <a:chOff x="2177849" y="3012341"/>
            <a:chExt cx="4276308" cy="869157"/>
          </a:xfrm>
        </p:grpSpPr>
        <p:grpSp>
          <p:nvGrpSpPr>
            <p:cNvPr id="241" name="Google Shape;241;p32"/>
            <p:cNvGrpSpPr/>
            <p:nvPr/>
          </p:nvGrpSpPr>
          <p:grpSpPr>
            <a:xfrm>
              <a:off x="2177849" y="3012341"/>
              <a:ext cx="4276308" cy="869157"/>
              <a:chOff x="1384299" y="1757431"/>
              <a:chExt cx="3008160" cy="559594"/>
            </a:xfrm>
          </p:grpSpPr>
          <p:sp>
            <p:nvSpPr>
              <p:cNvPr id="242" name="Google Shape;242;p32"/>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43" name="Google Shape;243;p32"/>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44" name="Google Shape;244;p32"/>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45" name="Google Shape;245;p32"/>
            <p:cNvSpPr/>
            <p:nvPr/>
          </p:nvSpPr>
          <p:spPr>
            <a:xfrm>
              <a:off x="2464038" y="3058189"/>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sp>
        <p:nvSpPr>
          <p:cNvPr id="246" name="Google Shape;246;p32"/>
          <p:cNvSpPr txBox="1"/>
          <p:nvPr>
            <p:ph idx="1" type="body"/>
          </p:nvPr>
        </p:nvSpPr>
        <p:spPr>
          <a:xfrm>
            <a:off x="564965" y="1571246"/>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7" name="Google Shape;247;p32"/>
          <p:cNvSpPr txBox="1"/>
          <p:nvPr>
            <p:ph idx="2" type="body"/>
          </p:nvPr>
        </p:nvSpPr>
        <p:spPr>
          <a:xfrm>
            <a:off x="1857027" y="2467744"/>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8" name="Google Shape;248;p32"/>
          <p:cNvSpPr txBox="1"/>
          <p:nvPr>
            <p:ph idx="3" type="body"/>
          </p:nvPr>
        </p:nvSpPr>
        <p:spPr>
          <a:xfrm>
            <a:off x="2787365" y="3376959"/>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9" name="Google Shape;249;p32"/>
          <p:cNvSpPr txBox="1"/>
          <p:nvPr>
            <p:ph idx="4" type="body"/>
          </p:nvPr>
        </p:nvSpPr>
        <p:spPr>
          <a:xfrm>
            <a:off x="3421399" y="4210293"/>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50" name="Shape 250"/>
        <p:cNvGrpSpPr/>
        <p:nvPr/>
      </p:nvGrpSpPr>
      <p:grpSpPr>
        <a:xfrm>
          <a:off x="0" y="0"/>
          <a:ext cx="0" cy="0"/>
          <a:chOff x="0" y="0"/>
          <a:chExt cx="0" cy="0"/>
        </a:xfrm>
      </p:grpSpPr>
      <p:sp>
        <p:nvSpPr>
          <p:cNvPr id="251" name="Google Shape;251;p3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55" name="Google Shape;255;p33"/>
          <p:cNvGrpSpPr/>
          <p:nvPr/>
        </p:nvGrpSpPr>
        <p:grpSpPr>
          <a:xfrm>
            <a:off x="644373" y="1849212"/>
            <a:ext cx="1713195" cy="1869350"/>
            <a:chOff x="954880" y="2484888"/>
            <a:chExt cx="2014662" cy="2198295"/>
          </a:xfrm>
        </p:grpSpPr>
        <p:sp>
          <p:nvSpPr>
            <p:cNvPr id="256" name="Google Shape;256;p33"/>
            <p:cNvSpPr/>
            <p:nvPr/>
          </p:nvSpPr>
          <p:spPr>
            <a:xfrm>
              <a:off x="954880" y="2668521"/>
              <a:ext cx="2014662" cy="2014662"/>
            </a:xfrm>
            <a:prstGeom prst="ellipse">
              <a:avLst/>
            </a:prstGeom>
            <a:solidFill>
              <a:srgbClr val="F992B8"/>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57" name="Google Shape;257;p33"/>
            <p:cNvSpPr/>
            <p:nvPr/>
          </p:nvSpPr>
          <p:spPr>
            <a:xfrm>
              <a:off x="1166804" y="2484888"/>
              <a:ext cx="634375" cy="632980"/>
            </a:xfrm>
            <a:prstGeom prst="ellipse">
              <a:avLst/>
            </a:pr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8" name="Google Shape;258;p33"/>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59" name="Google Shape;259;p33"/>
          <p:cNvGrpSpPr/>
          <p:nvPr/>
        </p:nvGrpSpPr>
        <p:grpSpPr>
          <a:xfrm>
            <a:off x="2686050" y="1849212"/>
            <a:ext cx="1713195" cy="1869350"/>
            <a:chOff x="954880" y="2484888"/>
            <a:chExt cx="2014662" cy="2198295"/>
          </a:xfrm>
        </p:grpSpPr>
        <p:sp>
          <p:nvSpPr>
            <p:cNvPr id="260" name="Google Shape;260;p33"/>
            <p:cNvSpPr/>
            <p:nvPr/>
          </p:nvSpPr>
          <p:spPr>
            <a:xfrm>
              <a:off x="954880" y="2668521"/>
              <a:ext cx="2014662" cy="2014662"/>
            </a:xfrm>
            <a:prstGeom prst="ellipse">
              <a:avLst/>
            </a:prstGeom>
            <a:solidFill>
              <a:srgbClr val="F9D84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1" name="Google Shape;261;p33"/>
            <p:cNvSpPr/>
            <p:nvPr/>
          </p:nvSpPr>
          <p:spPr>
            <a:xfrm>
              <a:off x="1166804" y="2484888"/>
              <a:ext cx="634375" cy="632980"/>
            </a:xfrm>
            <a:prstGeom prst="ellipse">
              <a:avLst/>
            </a:prstGeom>
            <a:solidFill>
              <a:srgbClr val="F9D84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62" name="Google Shape;262;p33"/>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3" name="Google Shape;263;p33"/>
          <p:cNvGrpSpPr/>
          <p:nvPr/>
        </p:nvGrpSpPr>
        <p:grpSpPr>
          <a:xfrm>
            <a:off x="4727727" y="1849212"/>
            <a:ext cx="1713195" cy="1869350"/>
            <a:chOff x="954880" y="2484888"/>
            <a:chExt cx="2014662" cy="2198295"/>
          </a:xfrm>
        </p:grpSpPr>
        <p:sp>
          <p:nvSpPr>
            <p:cNvPr id="264" name="Google Shape;264;p33"/>
            <p:cNvSpPr/>
            <p:nvPr/>
          </p:nvSpPr>
          <p:spPr>
            <a:xfrm>
              <a:off x="954880" y="2668521"/>
              <a:ext cx="2014662" cy="2014662"/>
            </a:xfrm>
            <a:prstGeom prst="ellipse">
              <a:avLst/>
            </a:prstGeom>
            <a:solidFill>
              <a:srgbClr val="5B9BD5"/>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5" name="Google Shape;265;p33"/>
            <p:cNvSpPr/>
            <p:nvPr/>
          </p:nvSpPr>
          <p:spPr>
            <a:xfrm>
              <a:off x="1166804" y="2484888"/>
              <a:ext cx="634375" cy="632980"/>
            </a:xfrm>
            <a:prstGeom prst="ellipse">
              <a:avLst/>
            </a:prstGeom>
            <a:solidFill>
              <a:srgbClr val="5B9BD5"/>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6" name="Google Shape;266;p33"/>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7" name="Google Shape;267;p33"/>
          <p:cNvGrpSpPr/>
          <p:nvPr/>
        </p:nvGrpSpPr>
        <p:grpSpPr>
          <a:xfrm>
            <a:off x="6769405" y="1849212"/>
            <a:ext cx="1713195" cy="1869350"/>
            <a:chOff x="954880" y="2484888"/>
            <a:chExt cx="2014662" cy="2198295"/>
          </a:xfrm>
        </p:grpSpPr>
        <p:sp>
          <p:nvSpPr>
            <p:cNvPr id="268" name="Google Shape;268;p33"/>
            <p:cNvSpPr/>
            <p:nvPr/>
          </p:nvSpPr>
          <p:spPr>
            <a:xfrm>
              <a:off x="954880" y="2668521"/>
              <a:ext cx="2014662" cy="2014662"/>
            </a:xfrm>
            <a:prstGeom prst="ellipse">
              <a:avLst/>
            </a:prstGeom>
            <a:solidFill>
              <a:srgbClr val="90BE2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9" name="Google Shape;269;p33"/>
            <p:cNvSpPr/>
            <p:nvPr/>
          </p:nvSpPr>
          <p:spPr>
            <a:xfrm>
              <a:off x="1166804" y="2484888"/>
              <a:ext cx="634375" cy="632980"/>
            </a:xfrm>
            <a:prstGeom prst="ellipse">
              <a:avLst/>
            </a:prstGeom>
            <a:solidFill>
              <a:srgbClr val="90BE2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70" name="Google Shape;270;p33"/>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sp>
        <p:nvSpPr>
          <p:cNvPr id="271" name="Google Shape;271;p33"/>
          <p:cNvSpPr txBox="1"/>
          <p:nvPr>
            <p:ph idx="1" type="body"/>
          </p:nvPr>
        </p:nvSpPr>
        <p:spPr>
          <a:xfrm>
            <a:off x="935562" y="2525913"/>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33"/>
          <p:cNvSpPr txBox="1"/>
          <p:nvPr>
            <p:ph idx="2" type="body"/>
          </p:nvPr>
        </p:nvSpPr>
        <p:spPr>
          <a:xfrm>
            <a:off x="3002167"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33"/>
          <p:cNvSpPr txBox="1"/>
          <p:nvPr>
            <p:ph idx="3" type="body"/>
          </p:nvPr>
        </p:nvSpPr>
        <p:spPr>
          <a:xfrm>
            <a:off x="5043845"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33"/>
          <p:cNvSpPr txBox="1"/>
          <p:nvPr>
            <p:ph idx="4" type="body"/>
          </p:nvPr>
        </p:nvSpPr>
        <p:spPr>
          <a:xfrm>
            <a:off x="7085523"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ppt_w</p:attrName>
                                        </p:attrNameLst>
                                      </p:cBhvr>
                                      <p:tavLst>
                                        <p:tav fmla="" tm="0">
                                          <p:val>
                                            <p:strVal val="0"/>
                                          </p:val>
                                        </p:tav>
                                        <p:tav fmla="" tm="100000">
                                          <p:val>
                                            <p:strVal val="#ppt_w"/>
                                          </p:val>
                                        </p:tav>
                                      </p:tavLst>
                                    </p:anim>
                                    <p:anim calcmode="lin" valueType="num">
                                      <p:cBhvr additive="base">
                                        <p:cTn dur="500"/>
                                        <p:tgtEl>
                                          <p:spTgt spid="2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0" st="0"/>
                                            </p:txEl>
                                          </p:spTgt>
                                        </p:tgtEl>
                                        <p:attrNameLst>
                                          <p:attrName>style.visibility</p:attrName>
                                        </p:attrNameLst>
                                      </p:cBhvr>
                                      <p:to>
                                        <p:strVal val="visible"/>
                                      </p:to>
                                    </p:set>
                                    <p:anim calcmode="lin" valueType="num">
                                      <p:cBhvr additive="base">
                                        <p:cTn dur="500"/>
                                        <p:tgtEl>
                                          <p:spTgt spid="2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1" st="1"/>
                                            </p:txEl>
                                          </p:spTgt>
                                        </p:tgtEl>
                                        <p:attrNameLst>
                                          <p:attrName>style.visibility</p:attrName>
                                        </p:attrNameLst>
                                      </p:cBhvr>
                                      <p:to>
                                        <p:strVal val="visible"/>
                                      </p:to>
                                    </p:set>
                                    <p:anim calcmode="lin" valueType="num">
                                      <p:cBhvr additive="base">
                                        <p:cTn dur="500"/>
                                        <p:tgtEl>
                                          <p:spTgt spid="2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2" st="2"/>
                                            </p:txEl>
                                          </p:spTgt>
                                        </p:tgtEl>
                                        <p:attrNameLst>
                                          <p:attrName>style.visibility</p:attrName>
                                        </p:attrNameLst>
                                      </p:cBhvr>
                                      <p:to>
                                        <p:strVal val="visible"/>
                                      </p:to>
                                    </p:set>
                                    <p:anim calcmode="lin" valueType="num">
                                      <p:cBhvr additive="base">
                                        <p:cTn dur="500"/>
                                        <p:tgtEl>
                                          <p:spTgt spid="2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3" st="3"/>
                                            </p:txEl>
                                          </p:spTgt>
                                        </p:tgtEl>
                                        <p:attrNameLst>
                                          <p:attrName>style.visibility</p:attrName>
                                        </p:attrNameLst>
                                      </p:cBhvr>
                                      <p:to>
                                        <p:strVal val="visible"/>
                                      </p:to>
                                    </p:set>
                                    <p:anim calcmode="lin" valueType="num">
                                      <p:cBhvr additive="base">
                                        <p:cTn dur="500"/>
                                        <p:tgtEl>
                                          <p:spTgt spid="2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4" st="4"/>
                                            </p:txEl>
                                          </p:spTgt>
                                        </p:tgtEl>
                                        <p:attrNameLst>
                                          <p:attrName>style.visibility</p:attrName>
                                        </p:attrNameLst>
                                      </p:cBhvr>
                                      <p:to>
                                        <p:strVal val="visible"/>
                                      </p:to>
                                    </p:set>
                                    <p:anim calcmode="lin" valueType="num">
                                      <p:cBhvr additive="base">
                                        <p:cTn dur="500"/>
                                        <p:tgtEl>
                                          <p:spTgt spid="2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5" st="5"/>
                                            </p:txEl>
                                          </p:spTgt>
                                        </p:tgtEl>
                                        <p:attrNameLst>
                                          <p:attrName>style.visibility</p:attrName>
                                        </p:attrNameLst>
                                      </p:cBhvr>
                                      <p:to>
                                        <p:strVal val="visible"/>
                                      </p:to>
                                    </p:set>
                                    <p:anim calcmode="lin" valueType="num">
                                      <p:cBhvr additive="base">
                                        <p:cTn dur="500"/>
                                        <p:tgtEl>
                                          <p:spTgt spid="2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6" st="6"/>
                                            </p:txEl>
                                          </p:spTgt>
                                        </p:tgtEl>
                                        <p:attrNameLst>
                                          <p:attrName>style.visibility</p:attrName>
                                        </p:attrNameLst>
                                      </p:cBhvr>
                                      <p:to>
                                        <p:strVal val="visible"/>
                                      </p:to>
                                    </p:set>
                                    <p:anim calcmode="lin" valueType="num">
                                      <p:cBhvr additive="base">
                                        <p:cTn dur="500"/>
                                        <p:tgtEl>
                                          <p:spTgt spid="2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7" st="7"/>
                                            </p:txEl>
                                          </p:spTgt>
                                        </p:tgtEl>
                                        <p:attrNameLst>
                                          <p:attrName>style.visibility</p:attrName>
                                        </p:attrNameLst>
                                      </p:cBhvr>
                                      <p:to>
                                        <p:strVal val="visible"/>
                                      </p:to>
                                    </p:set>
                                    <p:anim calcmode="lin" valueType="num">
                                      <p:cBhvr additive="base">
                                        <p:cTn dur="500"/>
                                        <p:tgtEl>
                                          <p:spTgt spid="2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8" st="8"/>
                                            </p:txEl>
                                          </p:spTgt>
                                        </p:tgtEl>
                                        <p:attrNameLst>
                                          <p:attrName>style.visibility</p:attrName>
                                        </p:attrNameLst>
                                      </p:cBhvr>
                                      <p:to>
                                        <p:strVal val="visible"/>
                                      </p:to>
                                    </p:set>
                                    <p:anim calcmode="lin" valueType="num">
                                      <p:cBhvr additive="base">
                                        <p:cTn dur="500"/>
                                        <p:tgtEl>
                                          <p:spTgt spid="2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0" st="0"/>
                                            </p:txEl>
                                          </p:spTgt>
                                        </p:tgtEl>
                                        <p:attrNameLst>
                                          <p:attrName>style.visibility</p:attrName>
                                        </p:attrNameLst>
                                      </p:cBhvr>
                                      <p:to>
                                        <p:strVal val="visible"/>
                                      </p:to>
                                    </p:set>
                                    <p:anim calcmode="lin" valueType="num">
                                      <p:cBhvr additive="base">
                                        <p:cTn dur="500"/>
                                        <p:tgtEl>
                                          <p:spTgt spid="2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1" st="1"/>
                                            </p:txEl>
                                          </p:spTgt>
                                        </p:tgtEl>
                                        <p:attrNameLst>
                                          <p:attrName>style.visibility</p:attrName>
                                        </p:attrNameLst>
                                      </p:cBhvr>
                                      <p:to>
                                        <p:strVal val="visible"/>
                                      </p:to>
                                    </p:set>
                                    <p:anim calcmode="lin" valueType="num">
                                      <p:cBhvr additive="base">
                                        <p:cTn dur="500"/>
                                        <p:tgtEl>
                                          <p:spTgt spid="2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2" st="2"/>
                                            </p:txEl>
                                          </p:spTgt>
                                        </p:tgtEl>
                                        <p:attrNameLst>
                                          <p:attrName>style.visibility</p:attrName>
                                        </p:attrNameLst>
                                      </p:cBhvr>
                                      <p:to>
                                        <p:strVal val="visible"/>
                                      </p:to>
                                    </p:set>
                                    <p:anim calcmode="lin" valueType="num">
                                      <p:cBhvr additive="base">
                                        <p:cTn dur="500"/>
                                        <p:tgtEl>
                                          <p:spTgt spid="2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3" st="3"/>
                                            </p:txEl>
                                          </p:spTgt>
                                        </p:tgtEl>
                                        <p:attrNameLst>
                                          <p:attrName>style.visibility</p:attrName>
                                        </p:attrNameLst>
                                      </p:cBhvr>
                                      <p:to>
                                        <p:strVal val="visible"/>
                                      </p:to>
                                    </p:set>
                                    <p:anim calcmode="lin" valueType="num">
                                      <p:cBhvr additive="base">
                                        <p:cTn dur="500"/>
                                        <p:tgtEl>
                                          <p:spTgt spid="2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4" st="4"/>
                                            </p:txEl>
                                          </p:spTgt>
                                        </p:tgtEl>
                                        <p:attrNameLst>
                                          <p:attrName>style.visibility</p:attrName>
                                        </p:attrNameLst>
                                      </p:cBhvr>
                                      <p:to>
                                        <p:strVal val="visible"/>
                                      </p:to>
                                    </p:set>
                                    <p:anim calcmode="lin" valueType="num">
                                      <p:cBhvr additive="base">
                                        <p:cTn dur="500"/>
                                        <p:tgtEl>
                                          <p:spTgt spid="2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5" st="5"/>
                                            </p:txEl>
                                          </p:spTgt>
                                        </p:tgtEl>
                                        <p:attrNameLst>
                                          <p:attrName>style.visibility</p:attrName>
                                        </p:attrNameLst>
                                      </p:cBhvr>
                                      <p:to>
                                        <p:strVal val="visible"/>
                                      </p:to>
                                    </p:set>
                                    <p:anim calcmode="lin" valueType="num">
                                      <p:cBhvr additive="base">
                                        <p:cTn dur="500"/>
                                        <p:tgtEl>
                                          <p:spTgt spid="2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6" st="6"/>
                                            </p:txEl>
                                          </p:spTgt>
                                        </p:tgtEl>
                                        <p:attrNameLst>
                                          <p:attrName>style.visibility</p:attrName>
                                        </p:attrNameLst>
                                      </p:cBhvr>
                                      <p:to>
                                        <p:strVal val="visible"/>
                                      </p:to>
                                    </p:set>
                                    <p:anim calcmode="lin" valueType="num">
                                      <p:cBhvr additive="base">
                                        <p:cTn dur="500"/>
                                        <p:tgtEl>
                                          <p:spTgt spid="2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7" st="7"/>
                                            </p:txEl>
                                          </p:spTgt>
                                        </p:tgtEl>
                                        <p:attrNameLst>
                                          <p:attrName>style.visibility</p:attrName>
                                        </p:attrNameLst>
                                      </p:cBhvr>
                                      <p:to>
                                        <p:strVal val="visible"/>
                                      </p:to>
                                    </p:set>
                                    <p:anim calcmode="lin" valueType="num">
                                      <p:cBhvr additive="base">
                                        <p:cTn dur="500"/>
                                        <p:tgtEl>
                                          <p:spTgt spid="2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8" st="8"/>
                                            </p:txEl>
                                          </p:spTgt>
                                        </p:tgtEl>
                                        <p:attrNameLst>
                                          <p:attrName>style.visibility</p:attrName>
                                        </p:attrNameLst>
                                      </p:cBhvr>
                                      <p:to>
                                        <p:strVal val="visible"/>
                                      </p:to>
                                    </p:set>
                                    <p:anim calcmode="lin" valueType="num">
                                      <p:cBhvr additive="base">
                                        <p:cTn dur="500"/>
                                        <p:tgtEl>
                                          <p:spTgt spid="2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ppt_w</p:attrName>
                                        </p:attrNameLst>
                                      </p:cBhvr>
                                      <p:tavLst>
                                        <p:tav fmla="" tm="0">
                                          <p:val>
                                            <p:strVal val="0"/>
                                          </p:val>
                                        </p:tav>
                                        <p:tav fmla="" tm="100000">
                                          <p:val>
                                            <p:strVal val="#ppt_w"/>
                                          </p:val>
                                        </p:tav>
                                      </p:tavLst>
                                    </p:anim>
                                    <p:anim calcmode="lin" valueType="num">
                                      <p:cBhvr additive="base">
                                        <p:cTn dur="500"/>
                                        <p:tgtEl>
                                          <p:spTgt spid="2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0" st="0"/>
                                            </p:txEl>
                                          </p:spTgt>
                                        </p:tgtEl>
                                        <p:attrNameLst>
                                          <p:attrName>style.visibility</p:attrName>
                                        </p:attrNameLst>
                                      </p:cBhvr>
                                      <p:to>
                                        <p:strVal val="visible"/>
                                      </p:to>
                                    </p:set>
                                    <p:anim calcmode="lin" valueType="num">
                                      <p:cBhvr additive="base">
                                        <p:cTn dur="500"/>
                                        <p:tgtEl>
                                          <p:spTgt spid="2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1" st="1"/>
                                            </p:txEl>
                                          </p:spTgt>
                                        </p:tgtEl>
                                        <p:attrNameLst>
                                          <p:attrName>style.visibility</p:attrName>
                                        </p:attrNameLst>
                                      </p:cBhvr>
                                      <p:to>
                                        <p:strVal val="visible"/>
                                      </p:to>
                                    </p:set>
                                    <p:anim calcmode="lin" valueType="num">
                                      <p:cBhvr additive="base">
                                        <p:cTn dur="500"/>
                                        <p:tgtEl>
                                          <p:spTgt spid="2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2" st="2"/>
                                            </p:txEl>
                                          </p:spTgt>
                                        </p:tgtEl>
                                        <p:attrNameLst>
                                          <p:attrName>style.visibility</p:attrName>
                                        </p:attrNameLst>
                                      </p:cBhvr>
                                      <p:to>
                                        <p:strVal val="visible"/>
                                      </p:to>
                                    </p:set>
                                    <p:anim calcmode="lin" valueType="num">
                                      <p:cBhvr additive="base">
                                        <p:cTn dur="500"/>
                                        <p:tgtEl>
                                          <p:spTgt spid="2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3" st="3"/>
                                            </p:txEl>
                                          </p:spTgt>
                                        </p:tgtEl>
                                        <p:attrNameLst>
                                          <p:attrName>style.visibility</p:attrName>
                                        </p:attrNameLst>
                                      </p:cBhvr>
                                      <p:to>
                                        <p:strVal val="visible"/>
                                      </p:to>
                                    </p:set>
                                    <p:anim calcmode="lin" valueType="num">
                                      <p:cBhvr additive="base">
                                        <p:cTn dur="500"/>
                                        <p:tgtEl>
                                          <p:spTgt spid="2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4" st="4"/>
                                            </p:txEl>
                                          </p:spTgt>
                                        </p:tgtEl>
                                        <p:attrNameLst>
                                          <p:attrName>style.visibility</p:attrName>
                                        </p:attrNameLst>
                                      </p:cBhvr>
                                      <p:to>
                                        <p:strVal val="visible"/>
                                      </p:to>
                                    </p:set>
                                    <p:anim calcmode="lin" valueType="num">
                                      <p:cBhvr additive="base">
                                        <p:cTn dur="500"/>
                                        <p:tgtEl>
                                          <p:spTgt spid="2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5" st="5"/>
                                            </p:txEl>
                                          </p:spTgt>
                                        </p:tgtEl>
                                        <p:attrNameLst>
                                          <p:attrName>style.visibility</p:attrName>
                                        </p:attrNameLst>
                                      </p:cBhvr>
                                      <p:to>
                                        <p:strVal val="visible"/>
                                      </p:to>
                                    </p:set>
                                    <p:anim calcmode="lin" valueType="num">
                                      <p:cBhvr additive="base">
                                        <p:cTn dur="500"/>
                                        <p:tgtEl>
                                          <p:spTgt spid="2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6" st="6"/>
                                            </p:txEl>
                                          </p:spTgt>
                                        </p:tgtEl>
                                        <p:attrNameLst>
                                          <p:attrName>style.visibility</p:attrName>
                                        </p:attrNameLst>
                                      </p:cBhvr>
                                      <p:to>
                                        <p:strVal val="visible"/>
                                      </p:to>
                                    </p:set>
                                    <p:anim calcmode="lin" valueType="num">
                                      <p:cBhvr additive="base">
                                        <p:cTn dur="500"/>
                                        <p:tgtEl>
                                          <p:spTgt spid="2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7" st="7"/>
                                            </p:txEl>
                                          </p:spTgt>
                                        </p:tgtEl>
                                        <p:attrNameLst>
                                          <p:attrName>style.visibility</p:attrName>
                                        </p:attrNameLst>
                                      </p:cBhvr>
                                      <p:to>
                                        <p:strVal val="visible"/>
                                      </p:to>
                                    </p:set>
                                    <p:anim calcmode="lin" valueType="num">
                                      <p:cBhvr additive="base">
                                        <p:cTn dur="500"/>
                                        <p:tgtEl>
                                          <p:spTgt spid="2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8" st="8"/>
                                            </p:txEl>
                                          </p:spTgt>
                                        </p:tgtEl>
                                        <p:attrNameLst>
                                          <p:attrName>style.visibility</p:attrName>
                                        </p:attrNameLst>
                                      </p:cBhvr>
                                      <p:to>
                                        <p:strVal val="visible"/>
                                      </p:to>
                                    </p:set>
                                    <p:anim calcmode="lin" valueType="num">
                                      <p:cBhvr additive="base">
                                        <p:cTn dur="500"/>
                                        <p:tgtEl>
                                          <p:spTgt spid="2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ppt_w</p:attrName>
                                        </p:attrNameLst>
                                      </p:cBhvr>
                                      <p:tavLst>
                                        <p:tav fmla="" tm="0">
                                          <p:val>
                                            <p:strVal val="0"/>
                                          </p:val>
                                        </p:tav>
                                        <p:tav fmla="" tm="100000">
                                          <p:val>
                                            <p:strVal val="#ppt_w"/>
                                          </p:val>
                                        </p:tav>
                                      </p:tavLst>
                                    </p:anim>
                                    <p:anim calcmode="lin" valueType="num">
                                      <p:cBhvr additive="base">
                                        <p:cTn dur="500"/>
                                        <p:tgtEl>
                                          <p:spTgt spid="2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0" st="0"/>
                                            </p:txEl>
                                          </p:spTgt>
                                        </p:tgtEl>
                                        <p:attrNameLst>
                                          <p:attrName>style.visibility</p:attrName>
                                        </p:attrNameLst>
                                      </p:cBhvr>
                                      <p:to>
                                        <p:strVal val="visible"/>
                                      </p:to>
                                    </p:set>
                                    <p:anim calcmode="lin" valueType="num">
                                      <p:cBhvr additive="base">
                                        <p:cTn dur="500"/>
                                        <p:tgtEl>
                                          <p:spTgt spid="2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1" st="1"/>
                                            </p:txEl>
                                          </p:spTgt>
                                        </p:tgtEl>
                                        <p:attrNameLst>
                                          <p:attrName>style.visibility</p:attrName>
                                        </p:attrNameLst>
                                      </p:cBhvr>
                                      <p:to>
                                        <p:strVal val="visible"/>
                                      </p:to>
                                    </p:set>
                                    <p:anim calcmode="lin" valueType="num">
                                      <p:cBhvr additive="base">
                                        <p:cTn dur="500"/>
                                        <p:tgtEl>
                                          <p:spTgt spid="2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2" st="2"/>
                                            </p:txEl>
                                          </p:spTgt>
                                        </p:tgtEl>
                                        <p:attrNameLst>
                                          <p:attrName>style.visibility</p:attrName>
                                        </p:attrNameLst>
                                      </p:cBhvr>
                                      <p:to>
                                        <p:strVal val="visible"/>
                                      </p:to>
                                    </p:set>
                                    <p:anim calcmode="lin" valueType="num">
                                      <p:cBhvr additive="base">
                                        <p:cTn dur="500"/>
                                        <p:tgtEl>
                                          <p:spTgt spid="2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3" st="3"/>
                                            </p:txEl>
                                          </p:spTgt>
                                        </p:tgtEl>
                                        <p:attrNameLst>
                                          <p:attrName>style.visibility</p:attrName>
                                        </p:attrNameLst>
                                      </p:cBhvr>
                                      <p:to>
                                        <p:strVal val="visible"/>
                                      </p:to>
                                    </p:set>
                                    <p:anim calcmode="lin" valueType="num">
                                      <p:cBhvr additive="base">
                                        <p:cTn dur="500"/>
                                        <p:tgtEl>
                                          <p:spTgt spid="2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4" st="4"/>
                                            </p:txEl>
                                          </p:spTgt>
                                        </p:tgtEl>
                                        <p:attrNameLst>
                                          <p:attrName>style.visibility</p:attrName>
                                        </p:attrNameLst>
                                      </p:cBhvr>
                                      <p:to>
                                        <p:strVal val="visible"/>
                                      </p:to>
                                    </p:set>
                                    <p:anim calcmode="lin" valueType="num">
                                      <p:cBhvr additive="base">
                                        <p:cTn dur="500"/>
                                        <p:tgtEl>
                                          <p:spTgt spid="2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5" st="5"/>
                                            </p:txEl>
                                          </p:spTgt>
                                        </p:tgtEl>
                                        <p:attrNameLst>
                                          <p:attrName>style.visibility</p:attrName>
                                        </p:attrNameLst>
                                      </p:cBhvr>
                                      <p:to>
                                        <p:strVal val="visible"/>
                                      </p:to>
                                    </p:set>
                                    <p:anim calcmode="lin" valueType="num">
                                      <p:cBhvr additive="base">
                                        <p:cTn dur="500"/>
                                        <p:tgtEl>
                                          <p:spTgt spid="2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6" st="6"/>
                                            </p:txEl>
                                          </p:spTgt>
                                        </p:tgtEl>
                                        <p:attrNameLst>
                                          <p:attrName>style.visibility</p:attrName>
                                        </p:attrNameLst>
                                      </p:cBhvr>
                                      <p:to>
                                        <p:strVal val="visible"/>
                                      </p:to>
                                    </p:set>
                                    <p:anim calcmode="lin" valueType="num">
                                      <p:cBhvr additive="base">
                                        <p:cTn dur="500"/>
                                        <p:tgtEl>
                                          <p:spTgt spid="2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7" st="7"/>
                                            </p:txEl>
                                          </p:spTgt>
                                        </p:tgtEl>
                                        <p:attrNameLst>
                                          <p:attrName>style.visibility</p:attrName>
                                        </p:attrNameLst>
                                      </p:cBhvr>
                                      <p:to>
                                        <p:strVal val="visible"/>
                                      </p:to>
                                    </p:set>
                                    <p:anim calcmode="lin" valueType="num">
                                      <p:cBhvr additive="base">
                                        <p:cTn dur="500"/>
                                        <p:tgtEl>
                                          <p:spTgt spid="2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8" st="8"/>
                                            </p:txEl>
                                          </p:spTgt>
                                        </p:tgtEl>
                                        <p:attrNameLst>
                                          <p:attrName>style.visibility</p:attrName>
                                        </p:attrNameLst>
                                      </p:cBhvr>
                                      <p:to>
                                        <p:strVal val="visible"/>
                                      </p:to>
                                    </p:set>
                                    <p:anim calcmode="lin" valueType="num">
                                      <p:cBhvr additive="base">
                                        <p:cTn dur="500"/>
                                        <p:tgtEl>
                                          <p:spTgt spid="2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75" name="Shape 275"/>
        <p:cNvGrpSpPr/>
        <p:nvPr/>
      </p:nvGrpSpPr>
      <p:grpSpPr>
        <a:xfrm>
          <a:off x="0" y="0"/>
          <a:ext cx="0" cy="0"/>
          <a:chOff x="0" y="0"/>
          <a:chExt cx="0" cy="0"/>
        </a:xfrm>
      </p:grpSpPr>
      <p:sp>
        <p:nvSpPr>
          <p:cNvPr id="276" name="Google Shape;276;p34"/>
          <p:cNvSpPr txBox="1"/>
          <p:nvPr>
            <p:ph type="title"/>
          </p:nvPr>
        </p:nvSpPr>
        <p:spPr>
          <a:xfrm>
            <a:off x="899405" y="43295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80" name="Google Shape;280;p34"/>
          <p:cNvGrpSpPr/>
          <p:nvPr/>
        </p:nvGrpSpPr>
        <p:grpSpPr>
          <a:xfrm>
            <a:off x="3373921" y="1901070"/>
            <a:ext cx="2396158" cy="2373833"/>
            <a:chOff x="4527336" y="1862537"/>
            <a:chExt cx="3194877" cy="3165111"/>
          </a:xfrm>
        </p:grpSpPr>
        <p:cxnSp>
          <p:nvCxnSpPr>
            <p:cNvPr id="281" name="Google Shape;281;p34"/>
            <p:cNvCxnSpPr/>
            <p:nvPr/>
          </p:nvCxnSpPr>
          <p:spPr>
            <a:xfrm>
              <a:off x="4527336" y="3457991"/>
              <a:ext cx="3194877" cy="0"/>
            </a:xfrm>
            <a:prstGeom prst="straightConnector1">
              <a:avLst/>
            </a:prstGeom>
            <a:noFill/>
            <a:ln cap="flat" cmpd="sng" w="9525">
              <a:solidFill>
                <a:srgbClr val="BFBFBF"/>
              </a:solidFill>
              <a:prstDash val="dash"/>
              <a:round/>
              <a:headEnd len="sm" w="sm" type="none"/>
              <a:tailEnd len="sm" w="sm" type="none"/>
            </a:ln>
          </p:spPr>
        </p:cxnSp>
        <p:cxnSp>
          <p:nvCxnSpPr>
            <p:cNvPr id="282" name="Google Shape;282;p34"/>
            <p:cNvCxnSpPr/>
            <p:nvPr/>
          </p:nvCxnSpPr>
          <p:spPr>
            <a:xfrm>
              <a:off x="7051486" y="1876428"/>
              <a:ext cx="1985" cy="3151220"/>
            </a:xfrm>
            <a:prstGeom prst="bentConnector3">
              <a:avLst>
                <a:gd fmla="val 102262438" name="adj1"/>
              </a:avLst>
            </a:prstGeom>
            <a:noFill/>
            <a:ln cap="flat" cmpd="sng" w="9525">
              <a:solidFill>
                <a:srgbClr val="BFBFBF"/>
              </a:solidFill>
              <a:prstDash val="dash"/>
              <a:miter lim="800000"/>
              <a:headEnd len="sm" w="sm" type="none"/>
              <a:tailEnd len="sm" w="sm" type="none"/>
            </a:ln>
          </p:spPr>
        </p:cxnSp>
        <p:cxnSp>
          <p:nvCxnSpPr>
            <p:cNvPr id="283" name="Google Shape;283;p34"/>
            <p:cNvCxnSpPr/>
            <p:nvPr/>
          </p:nvCxnSpPr>
          <p:spPr>
            <a:xfrm flipH="1">
              <a:off x="7418600" y="2584857"/>
              <a:ext cx="13890" cy="1708565"/>
            </a:xfrm>
            <a:prstGeom prst="bentConnector3">
              <a:avLst>
                <a:gd fmla="val -16150373" name="adj1"/>
              </a:avLst>
            </a:prstGeom>
            <a:noFill/>
            <a:ln cap="flat" cmpd="sng" w="9525">
              <a:solidFill>
                <a:srgbClr val="BFBFBF"/>
              </a:solidFill>
              <a:prstDash val="dash"/>
              <a:miter lim="800000"/>
              <a:headEnd len="sm" w="sm" type="none"/>
              <a:tailEnd len="sm" w="sm" type="none"/>
            </a:ln>
          </p:spPr>
        </p:cxnSp>
        <p:cxnSp>
          <p:nvCxnSpPr>
            <p:cNvPr id="284" name="Google Shape;284;p34"/>
            <p:cNvCxnSpPr/>
            <p:nvPr/>
          </p:nvCxnSpPr>
          <p:spPr>
            <a:xfrm>
              <a:off x="5168295" y="1862537"/>
              <a:ext cx="0" cy="3151220"/>
            </a:xfrm>
            <a:prstGeom prst="bentConnector3">
              <a:avLst>
                <a:gd fmla="val 13200005" name="adj1"/>
              </a:avLst>
            </a:prstGeom>
            <a:noFill/>
            <a:ln cap="flat" cmpd="sng" w="9525">
              <a:solidFill>
                <a:srgbClr val="BFBFBF"/>
              </a:solidFill>
              <a:prstDash val="dash"/>
              <a:miter lim="800000"/>
              <a:headEnd len="sm" w="sm" type="none"/>
              <a:tailEnd len="sm" w="sm" type="none"/>
            </a:ln>
          </p:spPr>
        </p:cxnSp>
        <p:cxnSp>
          <p:nvCxnSpPr>
            <p:cNvPr id="285" name="Google Shape;285;p34"/>
            <p:cNvCxnSpPr/>
            <p:nvPr/>
          </p:nvCxnSpPr>
          <p:spPr>
            <a:xfrm flipH="1">
              <a:off x="4799197" y="2570968"/>
              <a:ext cx="13890" cy="1708564"/>
            </a:xfrm>
            <a:prstGeom prst="bentConnector3">
              <a:avLst>
                <a:gd fmla="val -13517644" name="adj1"/>
              </a:avLst>
            </a:prstGeom>
            <a:noFill/>
            <a:ln cap="flat" cmpd="sng" w="9525">
              <a:solidFill>
                <a:srgbClr val="BFBFBF"/>
              </a:solidFill>
              <a:prstDash val="dash"/>
              <a:miter lim="800000"/>
              <a:headEnd len="sm" w="sm" type="none"/>
              <a:tailEnd len="sm" w="sm" type="none"/>
            </a:ln>
          </p:spPr>
        </p:cxnSp>
      </p:grpSp>
      <p:sp>
        <p:nvSpPr>
          <p:cNvPr id="286" name="Google Shape;286;p34"/>
          <p:cNvSpPr/>
          <p:nvPr/>
        </p:nvSpPr>
        <p:spPr>
          <a:xfrm>
            <a:off x="4153788" y="2686891"/>
            <a:ext cx="818564" cy="815587"/>
          </a:xfrm>
          <a:prstGeom prst="ellipse">
            <a:avLst/>
          </a:prstGeom>
          <a:solidFill>
            <a:srgbClr val="5B9BD5"/>
          </a:solidFill>
          <a:ln cap="flat" cmpd="dbl"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500"/>
              <a:buFont typeface="Arial"/>
              <a:buNone/>
            </a:pPr>
            <a:r>
              <a:t/>
            </a:r>
            <a:endParaRPr b="1" sz="1500">
              <a:solidFill>
                <a:srgbClr val="262626"/>
              </a:solidFill>
              <a:latin typeface="Roboto"/>
              <a:ea typeface="Roboto"/>
              <a:cs typeface="Roboto"/>
              <a:sym typeface="Roboto"/>
            </a:endParaRPr>
          </a:p>
        </p:txBody>
      </p:sp>
      <p:sp>
        <p:nvSpPr>
          <p:cNvPr id="287" name="Google Shape;287;p34"/>
          <p:cNvSpPr/>
          <p:nvPr/>
        </p:nvSpPr>
        <p:spPr>
          <a:xfrm>
            <a:off x="3705812" y="1820703"/>
            <a:ext cx="180083"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8" name="Google Shape;288;p34"/>
          <p:cNvSpPr/>
          <p:nvPr/>
        </p:nvSpPr>
        <p:spPr>
          <a:xfrm>
            <a:off x="3434940" y="2335653"/>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9" name="Google Shape;289;p34"/>
          <p:cNvSpPr/>
          <p:nvPr/>
        </p:nvSpPr>
        <p:spPr>
          <a:xfrm>
            <a:off x="3434940" y="3623030"/>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0" name="Google Shape;290;p34"/>
          <p:cNvSpPr/>
          <p:nvPr/>
        </p:nvSpPr>
        <p:spPr>
          <a:xfrm>
            <a:off x="3705812" y="4188583"/>
            <a:ext cx="180083"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1" name="Google Shape;291;p34"/>
          <p:cNvSpPr/>
          <p:nvPr/>
        </p:nvSpPr>
        <p:spPr>
          <a:xfrm>
            <a:off x="5220897" y="1820703"/>
            <a:ext cx="178596"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2" name="Google Shape;292;p34"/>
          <p:cNvSpPr/>
          <p:nvPr/>
        </p:nvSpPr>
        <p:spPr>
          <a:xfrm>
            <a:off x="5512603" y="2347560"/>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3" name="Google Shape;293;p34"/>
          <p:cNvSpPr/>
          <p:nvPr/>
        </p:nvSpPr>
        <p:spPr>
          <a:xfrm>
            <a:off x="5520044" y="3628983"/>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4" name="Google Shape;294;p34"/>
          <p:cNvSpPr/>
          <p:nvPr/>
        </p:nvSpPr>
        <p:spPr>
          <a:xfrm>
            <a:off x="5231314" y="4188583"/>
            <a:ext cx="180085"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5" name="Google Shape;295;p34"/>
          <p:cNvSpPr/>
          <p:nvPr/>
        </p:nvSpPr>
        <p:spPr>
          <a:xfrm>
            <a:off x="3298019" y="3006875"/>
            <a:ext cx="180083"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6" name="Google Shape;296;p34"/>
          <p:cNvSpPr/>
          <p:nvPr/>
        </p:nvSpPr>
        <p:spPr>
          <a:xfrm>
            <a:off x="5667386" y="3006875"/>
            <a:ext cx="178596"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7" name="Google Shape;297;p34"/>
          <p:cNvSpPr txBox="1"/>
          <p:nvPr>
            <p:ph idx="1" type="body"/>
          </p:nvPr>
        </p:nvSpPr>
        <p:spPr>
          <a:xfrm>
            <a:off x="1012507" y="1784417"/>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34"/>
          <p:cNvSpPr txBox="1"/>
          <p:nvPr>
            <p:ph idx="2" type="body"/>
          </p:nvPr>
        </p:nvSpPr>
        <p:spPr>
          <a:xfrm>
            <a:off x="761193" y="2346664"/>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34"/>
          <p:cNvSpPr txBox="1"/>
          <p:nvPr>
            <p:ph idx="3" type="body"/>
          </p:nvPr>
        </p:nvSpPr>
        <p:spPr>
          <a:xfrm>
            <a:off x="618317" y="298601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34"/>
          <p:cNvSpPr txBox="1"/>
          <p:nvPr>
            <p:ph idx="4" type="body"/>
          </p:nvPr>
        </p:nvSpPr>
        <p:spPr>
          <a:xfrm>
            <a:off x="759704" y="3579203"/>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34"/>
          <p:cNvSpPr txBox="1"/>
          <p:nvPr>
            <p:ph idx="5" type="body"/>
          </p:nvPr>
        </p:nvSpPr>
        <p:spPr>
          <a:xfrm>
            <a:off x="1000043" y="415527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2" name="Google Shape;302;p34"/>
          <p:cNvSpPr txBox="1"/>
          <p:nvPr>
            <p:ph idx="6" type="body"/>
          </p:nvPr>
        </p:nvSpPr>
        <p:spPr>
          <a:xfrm>
            <a:off x="4227118" y="2739382"/>
            <a:ext cx="723311" cy="4460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050"/>
              <a:buNone/>
              <a:defRPr sz="105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34"/>
          <p:cNvSpPr txBox="1"/>
          <p:nvPr>
            <p:ph idx="7" type="body"/>
          </p:nvPr>
        </p:nvSpPr>
        <p:spPr>
          <a:xfrm>
            <a:off x="5399493" y="1761273"/>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34"/>
          <p:cNvSpPr txBox="1"/>
          <p:nvPr>
            <p:ph idx="8" type="body"/>
          </p:nvPr>
        </p:nvSpPr>
        <p:spPr>
          <a:xfrm>
            <a:off x="5713524" y="2282375"/>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5" name="Google Shape;305;p34"/>
          <p:cNvSpPr txBox="1"/>
          <p:nvPr>
            <p:ph idx="9" type="body"/>
          </p:nvPr>
        </p:nvSpPr>
        <p:spPr>
          <a:xfrm>
            <a:off x="5869794" y="2955607"/>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34"/>
          <p:cNvSpPr txBox="1"/>
          <p:nvPr>
            <p:ph idx="13" type="body"/>
          </p:nvPr>
        </p:nvSpPr>
        <p:spPr>
          <a:xfrm>
            <a:off x="5711004" y="3576096"/>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34"/>
          <p:cNvSpPr txBox="1"/>
          <p:nvPr>
            <p:ph idx="14" type="body"/>
          </p:nvPr>
        </p:nvSpPr>
        <p:spPr>
          <a:xfrm>
            <a:off x="5447118" y="4121932"/>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ppt_w</p:attrName>
                                        </p:attrNameLst>
                                      </p:cBhvr>
                                      <p:tavLst>
                                        <p:tav fmla="" tm="0">
                                          <p:val>
                                            <p:strVal val="0"/>
                                          </p:val>
                                        </p:tav>
                                        <p:tav fmla="" tm="100000">
                                          <p:val>
                                            <p:strVal val="#ppt_w"/>
                                          </p:val>
                                        </p:tav>
                                      </p:tavLst>
                                    </p:anim>
                                    <p:anim calcmode="lin" valueType="num">
                                      <p:cBhvr additive="base">
                                        <p:cTn dur="5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280"/>
                                        </p:tgtEl>
                                        <p:attrNameLst>
                                          <p:attrName>style.visibility</p:attrName>
                                        </p:attrNameLst>
                                      </p:cBhvr>
                                      <p:to>
                                        <p:strVal val="visible"/>
                                      </p:to>
                                    </p:set>
                                    <p:animEffect filter="fade" transition="in">
                                      <p:cBhvr>
                                        <p:cTn dur="250"/>
                                        <p:tgtEl>
                                          <p:spTgt spid="280"/>
                                        </p:tgtEl>
                                      </p:cBhvr>
                                    </p:animEffect>
                                  </p:childTnLst>
                                </p:cTn>
                              </p:par>
                              <p:par>
                                <p:cTn fill="hold" nodeType="withEffect" presetClass="entr" presetID="23" presetSubtype="16">
                                  <p:stCondLst>
                                    <p:cond delay="225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ppt_w</p:attrName>
                                        </p:attrNameLst>
                                      </p:cBhvr>
                                      <p:tavLst>
                                        <p:tav fmla="" tm="0">
                                          <p:val>
                                            <p:strVal val="0"/>
                                          </p:val>
                                        </p:tav>
                                        <p:tav fmla="" tm="100000">
                                          <p:val>
                                            <p:strVal val="#ppt_w"/>
                                          </p:val>
                                        </p:tav>
                                      </p:tavLst>
                                    </p:anim>
                                    <p:anim calcmode="lin" valueType="num">
                                      <p:cBhvr additive="base">
                                        <p:cTn dur="500"/>
                                        <p:tgtEl>
                                          <p:spTgt spid="29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300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325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350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375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400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425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450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475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500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8" name="Shape 308"/>
        <p:cNvGrpSpPr/>
        <p:nvPr/>
      </p:nvGrpSpPr>
      <p:grpSpPr>
        <a:xfrm>
          <a:off x="0" y="0"/>
          <a:ext cx="0" cy="0"/>
          <a:chOff x="0" y="0"/>
          <a:chExt cx="0" cy="0"/>
        </a:xfrm>
      </p:grpSpPr>
      <p:sp>
        <p:nvSpPr>
          <p:cNvPr id="309" name="Google Shape;309;p3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3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13" name="Google Shape;313;p35"/>
          <p:cNvGrpSpPr/>
          <p:nvPr/>
        </p:nvGrpSpPr>
        <p:grpSpPr>
          <a:xfrm>
            <a:off x="475511" y="1899232"/>
            <a:ext cx="8542137" cy="2022840"/>
            <a:chOff x="1168401" y="1857002"/>
            <a:chExt cx="10116695" cy="1724799"/>
          </a:xfrm>
        </p:grpSpPr>
        <p:grpSp>
          <p:nvGrpSpPr>
            <p:cNvPr id="314" name="Google Shape;314;p35"/>
            <p:cNvGrpSpPr/>
            <p:nvPr/>
          </p:nvGrpSpPr>
          <p:grpSpPr>
            <a:xfrm>
              <a:off x="1168401" y="1857002"/>
              <a:ext cx="1931960" cy="1724799"/>
              <a:chOff x="1168401" y="1857002"/>
              <a:chExt cx="1931960" cy="1724799"/>
            </a:xfrm>
          </p:grpSpPr>
          <p:sp>
            <p:nvSpPr>
              <p:cNvPr id="315" name="Google Shape;315;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6" name="Google Shape;316;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7" name="Google Shape;317;p35"/>
            <p:cNvGrpSpPr/>
            <p:nvPr/>
          </p:nvGrpSpPr>
          <p:grpSpPr>
            <a:xfrm>
              <a:off x="3214585" y="1857002"/>
              <a:ext cx="1931960" cy="1724799"/>
              <a:chOff x="1168401" y="1857002"/>
              <a:chExt cx="1931960" cy="1724799"/>
            </a:xfrm>
          </p:grpSpPr>
          <p:sp>
            <p:nvSpPr>
              <p:cNvPr id="318" name="Google Shape;318;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9" name="Google Shape;319;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20" name="Google Shape;320;p35"/>
            <p:cNvGrpSpPr/>
            <p:nvPr/>
          </p:nvGrpSpPr>
          <p:grpSpPr>
            <a:xfrm>
              <a:off x="5260769" y="1857002"/>
              <a:ext cx="1931960" cy="1724799"/>
              <a:chOff x="1168401" y="1857002"/>
              <a:chExt cx="1931960" cy="1724799"/>
            </a:xfrm>
          </p:grpSpPr>
          <p:sp>
            <p:nvSpPr>
              <p:cNvPr id="321" name="Google Shape;321;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2" name="Google Shape;322;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23" name="Google Shape;323;p35"/>
            <p:cNvGrpSpPr/>
            <p:nvPr/>
          </p:nvGrpSpPr>
          <p:grpSpPr>
            <a:xfrm>
              <a:off x="7306953" y="1857002"/>
              <a:ext cx="1931960" cy="1724799"/>
              <a:chOff x="1168401" y="1857002"/>
              <a:chExt cx="1931960" cy="1724799"/>
            </a:xfrm>
          </p:grpSpPr>
          <p:sp>
            <p:nvSpPr>
              <p:cNvPr id="324" name="Google Shape;324;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5" name="Google Shape;325;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6" name="Google Shape;326;p35"/>
            <p:cNvGrpSpPr/>
            <p:nvPr/>
          </p:nvGrpSpPr>
          <p:grpSpPr>
            <a:xfrm>
              <a:off x="9353136" y="1857002"/>
              <a:ext cx="1931960" cy="1724799"/>
              <a:chOff x="1168401" y="1857002"/>
              <a:chExt cx="1931960" cy="1724799"/>
            </a:xfrm>
          </p:grpSpPr>
          <p:sp>
            <p:nvSpPr>
              <p:cNvPr id="327" name="Google Shape;327;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8" name="Google Shape;328;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9" name="Google Shape;329;p35"/>
          <p:cNvSpPr txBox="1"/>
          <p:nvPr>
            <p:ph idx="1" type="body"/>
          </p:nvPr>
        </p:nvSpPr>
        <p:spPr>
          <a:xfrm>
            <a:off x="576574" y="2819876"/>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0" name="Google Shape;330;p35"/>
          <p:cNvSpPr txBox="1"/>
          <p:nvPr>
            <p:ph idx="2" type="body"/>
          </p:nvPr>
        </p:nvSpPr>
        <p:spPr>
          <a:xfrm>
            <a:off x="230429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35"/>
          <p:cNvSpPr txBox="1"/>
          <p:nvPr>
            <p:ph idx="3" type="body"/>
          </p:nvPr>
        </p:nvSpPr>
        <p:spPr>
          <a:xfrm>
            <a:off x="4016826"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35"/>
          <p:cNvSpPr txBox="1"/>
          <p:nvPr>
            <p:ph idx="4" type="body"/>
          </p:nvPr>
        </p:nvSpPr>
        <p:spPr>
          <a:xfrm>
            <a:off x="576623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3" name="Google Shape;333;p35"/>
          <p:cNvSpPr txBox="1"/>
          <p:nvPr>
            <p:ph idx="5" type="body"/>
          </p:nvPr>
        </p:nvSpPr>
        <p:spPr>
          <a:xfrm>
            <a:off x="7564525" y="2866384"/>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34" name="Shape 334"/>
        <p:cNvGrpSpPr/>
        <p:nvPr/>
      </p:nvGrpSpPr>
      <p:grpSpPr>
        <a:xfrm>
          <a:off x="0" y="0"/>
          <a:ext cx="0" cy="0"/>
          <a:chOff x="0" y="0"/>
          <a:chExt cx="0" cy="0"/>
        </a:xfrm>
      </p:grpSpPr>
      <p:sp>
        <p:nvSpPr>
          <p:cNvPr id="335" name="Google Shape;335;p3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9" name="Google Shape;339;p36"/>
          <p:cNvSpPr/>
          <p:nvPr/>
        </p:nvSpPr>
        <p:spPr>
          <a:xfrm flipH="1">
            <a:off x="3291874" y="1742419"/>
            <a:ext cx="1081796" cy="1081796"/>
          </a:xfrm>
          <a:prstGeom prst="round2DiagRect">
            <a:avLst>
              <a:gd fmla="val 31271" name="adj1"/>
              <a:gd fmla="val 0" name="adj2"/>
            </a:avLst>
          </a:prstGeom>
          <a:solidFill>
            <a:srgbClr val="F992B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0" name="Google Shape;340;p36"/>
          <p:cNvSpPr/>
          <p:nvPr/>
        </p:nvSpPr>
        <p:spPr>
          <a:xfrm flipH="1">
            <a:off x="3426278" y="1803065"/>
            <a:ext cx="1081796" cy="1081796"/>
          </a:xfrm>
          <a:prstGeom prst="round2DiagRect">
            <a:avLst>
              <a:gd fmla="val 31271" name="adj1"/>
              <a:gd fmla="val 0" name="adj2"/>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341" name="Google Shape;341;p36"/>
          <p:cNvSpPr/>
          <p:nvPr/>
        </p:nvSpPr>
        <p:spPr>
          <a:xfrm>
            <a:off x="4716238" y="1742419"/>
            <a:ext cx="1081796" cy="1081796"/>
          </a:xfrm>
          <a:prstGeom prst="round2DiagRect">
            <a:avLst>
              <a:gd fmla="val 31271" name="adj1"/>
              <a:gd fmla="val 0" name="adj2"/>
            </a:avLst>
          </a:prstGeom>
          <a:solidFill>
            <a:srgbClr val="F9D84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2" name="Google Shape;342;p36"/>
          <p:cNvSpPr/>
          <p:nvPr/>
        </p:nvSpPr>
        <p:spPr>
          <a:xfrm>
            <a:off x="4583472" y="1803065"/>
            <a:ext cx="1081796" cy="1081796"/>
          </a:xfrm>
          <a:prstGeom prst="round2DiagRect">
            <a:avLst>
              <a:gd fmla="val 31271" name="adj1"/>
              <a:gd fmla="val 0" name="adj2"/>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3" name="Google Shape;343;p36"/>
          <p:cNvSpPr/>
          <p:nvPr/>
        </p:nvSpPr>
        <p:spPr>
          <a:xfrm rot="10800000">
            <a:off x="3291874" y="3022543"/>
            <a:ext cx="1081796" cy="1081796"/>
          </a:xfrm>
          <a:prstGeom prst="round2DiagRect">
            <a:avLst>
              <a:gd fmla="val 31271" name="adj1"/>
              <a:gd fmla="val 0" name="adj2"/>
            </a:avLst>
          </a:prstGeom>
          <a:solidFill>
            <a:srgbClr val="5B9BD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4" name="Google Shape;344;p36"/>
          <p:cNvSpPr/>
          <p:nvPr/>
        </p:nvSpPr>
        <p:spPr>
          <a:xfrm flipH="1" rot="10800000">
            <a:off x="4716238" y="3022543"/>
            <a:ext cx="1081796" cy="1081796"/>
          </a:xfrm>
          <a:prstGeom prst="round2DiagRect">
            <a:avLst>
              <a:gd fmla="val 31271" name="adj1"/>
              <a:gd fmla="val 0" name="adj2"/>
            </a:avLst>
          </a:prstGeom>
          <a:solidFill>
            <a:srgbClr val="90BE2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5" name="Google Shape;345;p36"/>
          <p:cNvSpPr/>
          <p:nvPr/>
        </p:nvSpPr>
        <p:spPr>
          <a:xfrm>
            <a:off x="4583472" y="2961897"/>
            <a:ext cx="1081796" cy="1081796"/>
          </a:xfrm>
          <a:custGeom>
            <a:rect b="b" l="l" r="r" t="t"/>
            <a:pathLst>
              <a:path extrusionOk="0" h="1047750" w="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346" name="Google Shape;346;p36"/>
          <p:cNvSpPr/>
          <p:nvPr/>
        </p:nvSpPr>
        <p:spPr>
          <a:xfrm>
            <a:off x="3426278" y="2961897"/>
            <a:ext cx="1081796" cy="1081796"/>
          </a:xfrm>
          <a:custGeom>
            <a:rect b="b" l="l" r="r" t="t"/>
            <a:pathLst>
              <a:path extrusionOk="0" h="1047750" w="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Roboto"/>
              <a:ea typeface="Roboto"/>
              <a:cs typeface="Roboto"/>
              <a:sym typeface="Roboto"/>
            </a:endParaRPr>
          </a:p>
        </p:txBody>
      </p:sp>
      <p:sp>
        <p:nvSpPr>
          <p:cNvPr id="347" name="Google Shape;347;p36"/>
          <p:cNvSpPr txBox="1"/>
          <p:nvPr>
            <p:ph idx="1" type="body"/>
          </p:nvPr>
        </p:nvSpPr>
        <p:spPr>
          <a:xfrm>
            <a:off x="3557403" y="1955852"/>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8" name="Google Shape;348;p36"/>
          <p:cNvSpPr txBox="1"/>
          <p:nvPr>
            <p:ph idx="2" type="body"/>
          </p:nvPr>
        </p:nvSpPr>
        <p:spPr>
          <a:xfrm>
            <a:off x="4683045" y="1964917"/>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36"/>
          <p:cNvSpPr txBox="1"/>
          <p:nvPr>
            <p:ph idx="3" type="body"/>
          </p:nvPr>
        </p:nvSpPr>
        <p:spPr>
          <a:xfrm>
            <a:off x="3525851" y="3068613"/>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36"/>
          <p:cNvSpPr txBox="1"/>
          <p:nvPr>
            <p:ph idx="4" type="body"/>
          </p:nvPr>
        </p:nvSpPr>
        <p:spPr>
          <a:xfrm>
            <a:off x="4663783" y="3102934"/>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36"/>
          <p:cNvSpPr txBox="1"/>
          <p:nvPr>
            <p:ph idx="5" type="body"/>
          </p:nvPr>
        </p:nvSpPr>
        <p:spPr>
          <a:xfrm>
            <a:off x="1091381" y="1903412"/>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2" name="Google Shape;352;p36"/>
          <p:cNvSpPr txBox="1"/>
          <p:nvPr>
            <p:ph idx="6" type="body"/>
          </p:nvPr>
        </p:nvSpPr>
        <p:spPr>
          <a:xfrm>
            <a:off x="1137515" y="3184324"/>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3" name="Google Shape;353;p36"/>
          <p:cNvSpPr txBox="1"/>
          <p:nvPr>
            <p:ph idx="7" type="body"/>
          </p:nvPr>
        </p:nvSpPr>
        <p:spPr>
          <a:xfrm>
            <a:off x="5598888" y="190439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4" name="Google Shape;354;p36"/>
          <p:cNvSpPr txBox="1"/>
          <p:nvPr>
            <p:ph idx="8" type="body"/>
          </p:nvPr>
        </p:nvSpPr>
        <p:spPr>
          <a:xfrm>
            <a:off x="5598887" y="325232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275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250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275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ỤC TIÊU">
  <p:cSld name="MỤC TIÊU">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Roboto"/>
                <a:ea typeface="Roboto"/>
                <a:cs typeface="Roboto"/>
                <a:sym typeface="Roboto"/>
              </a:defRPr>
            </a:lvl1pPr>
            <a:lvl2pPr indent="0" lvl="1" marL="0" algn="r">
              <a:spcBef>
                <a:spcPts val="0"/>
              </a:spcBef>
              <a:buNone/>
              <a:defRPr b="0" i="0" sz="900" u="none" cap="none" strike="noStrike">
                <a:solidFill>
                  <a:srgbClr val="888888"/>
                </a:solidFill>
                <a:latin typeface="Roboto"/>
                <a:ea typeface="Roboto"/>
                <a:cs typeface="Roboto"/>
                <a:sym typeface="Roboto"/>
              </a:defRPr>
            </a:lvl2pPr>
            <a:lvl3pPr indent="0" lvl="2" marL="0" algn="r">
              <a:spcBef>
                <a:spcPts val="0"/>
              </a:spcBef>
              <a:buNone/>
              <a:defRPr b="0" i="0" sz="900" u="none" cap="none" strike="noStrike">
                <a:solidFill>
                  <a:srgbClr val="888888"/>
                </a:solidFill>
                <a:latin typeface="Roboto"/>
                <a:ea typeface="Roboto"/>
                <a:cs typeface="Roboto"/>
                <a:sym typeface="Roboto"/>
              </a:defRPr>
            </a:lvl3pPr>
            <a:lvl4pPr indent="0" lvl="3" marL="0" algn="r">
              <a:spcBef>
                <a:spcPts val="0"/>
              </a:spcBef>
              <a:buNone/>
              <a:defRPr b="0" i="0" sz="900" u="none" cap="none" strike="noStrike">
                <a:solidFill>
                  <a:srgbClr val="888888"/>
                </a:solidFill>
                <a:latin typeface="Roboto"/>
                <a:ea typeface="Roboto"/>
                <a:cs typeface="Roboto"/>
                <a:sym typeface="Roboto"/>
              </a:defRPr>
            </a:lvl4pPr>
            <a:lvl5pPr indent="0" lvl="4" marL="0" algn="r">
              <a:spcBef>
                <a:spcPts val="0"/>
              </a:spcBef>
              <a:buNone/>
              <a:defRPr b="0" i="0" sz="900" u="none" cap="none" strike="noStrike">
                <a:solidFill>
                  <a:srgbClr val="888888"/>
                </a:solidFill>
                <a:latin typeface="Roboto"/>
                <a:ea typeface="Roboto"/>
                <a:cs typeface="Roboto"/>
                <a:sym typeface="Roboto"/>
              </a:defRPr>
            </a:lvl5pPr>
            <a:lvl6pPr indent="0" lvl="5" marL="0" algn="r">
              <a:spcBef>
                <a:spcPts val="0"/>
              </a:spcBef>
              <a:buNone/>
              <a:defRPr b="0" i="0" sz="900" u="none" cap="none" strike="noStrike">
                <a:solidFill>
                  <a:srgbClr val="888888"/>
                </a:solidFill>
                <a:latin typeface="Roboto"/>
                <a:ea typeface="Roboto"/>
                <a:cs typeface="Roboto"/>
                <a:sym typeface="Roboto"/>
              </a:defRPr>
            </a:lvl6pPr>
            <a:lvl7pPr indent="0" lvl="6" marL="0" algn="r">
              <a:spcBef>
                <a:spcPts val="0"/>
              </a:spcBef>
              <a:buNone/>
              <a:defRPr b="0" i="0" sz="900" u="none" cap="none" strike="noStrike">
                <a:solidFill>
                  <a:srgbClr val="888888"/>
                </a:solidFill>
                <a:latin typeface="Roboto"/>
                <a:ea typeface="Roboto"/>
                <a:cs typeface="Roboto"/>
                <a:sym typeface="Roboto"/>
              </a:defRPr>
            </a:lvl7pPr>
            <a:lvl8pPr indent="0" lvl="7" marL="0" algn="r">
              <a:spcBef>
                <a:spcPts val="0"/>
              </a:spcBef>
              <a:buNone/>
              <a:defRPr b="0" i="0" sz="900" u="none" cap="none" strike="noStrike">
                <a:solidFill>
                  <a:srgbClr val="888888"/>
                </a:solidFill>
                <a:latin typeface="Roboto"/>
                <a:ea typeface="Roboto"/>
                <a:cs typeface="Roboto"/>
                <a:sym typeface="Roboto"/>
              </a:defRPr>
            </a:lvl8pPr>
            <a:lvl9pPr indent="0" lvl="8" marL="0" algn="r">
              <a:spcBef>
                <a:spcPts val="0"/>
              </a:spcBef>
              <a:buNone/>
              <a:defRPr b="0" i="0" sz="9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19"/>
          <p:cNvSpPr/>
          <p:nvPr/>
        </p:nvSpPr>
        <p:spPr>
          <a:xfrm>
            <a:off x="1636720" y="2877089"/>
            <a:ext cx="303663" cy="241749"/>
          </a:xfrm>
          <a:prstGeom prst="triangle">
            <a:avLst>
              <a:gd fmla="val 50000"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7" name="Google Shape;27;p19"/>
          <p:cNvSpPr/>
          <p:nvPr/>
        </p:nvSpPr>
        <p:spPr>
          <a:xfrm>
            <a:off x="1636720" y="3857904"/>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8" name="Google Shape;28;p19"/>
          <p:cNvSpPr/>
          <p:nvPr/>
        </p:nvSpPr>
        <p:spPr>
          <a:xfrm>
            <a:off x="1636720" y="193202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9" name="Google Shape;29;p19"/>
          <p:cNvSpPr/>
          <p:nvPr/>
        </p:nvSpPr>
        <p:spPr>
          <a:xfrm>
            <a:off x="7549371" y="80893"/>
            <a:ext cx="1214841" cy="1220653"/>
          </a:xfrm>
          <a:prstGeom prst="donut">
            <a:avLst>
              <a:gd fmla="val 9616"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0" name="Google Shape;30;p19"/>
          <p:cNvSpPr/>
          <p:nvPr/>
        </p:nvSpPr>
        <p:spPr>
          <a:xfrm>
            <a:off x="7783480" y="316123"/>
            <a:ext cx="746621" cy="750193"/>
          </a:xfrm>
          <a:prstGeom prst="donut">
            <a:avLst>
              <a:gd fmla="val 15952"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1" name="Google Shape;31;p19"/>
          <p:cNvSpPr/>
          <p:nvPr/>
        </p:nvSpPr>
        <p:spPr>
          <a:xfrm>
            <a:off x="8011263" y="544995"/>
            <a:ext cx="291055" cy="292448"/>
          </a:xfrm>
          <a:prstGeom prst="donut">
            <a:avLst>
              <a:gd fmla="val 29578"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grpSp>
        <p:nvGrpSpPr>
          <p:cNvPr id="32" name="Google Shape;32;p19"/>
          <p:cNvGrpSpPr/>
          <p:nvPr/>
        </p:nvGrpSpPr>
        <p:grpSpPr>
          <a:xfrm>
            <a:off x="8278034" y="886549"/>
            <a:ext cx="453750" cy="609698"/>
            <a:chOff x="9834185" y="3970089"/>
            <a:chExt cx="980421" cy="1311103"/>
          </a:xfrm>
        </p:grpSpPr>
        <p:sp>
          <p:nvSpPr>
            <p:cNvPr id="33" name="Google Shape;33;p19"/>
            <p:cNvSpPr/>
            <p:nvPr/>
          </p:nvSpPr>
          <p:spPr>
            <a:xfrm rot="3420000">
              <a:off x="9638011" y="4420749"/>
              <a:ext cx="1163777" cy="164057"/>
            </a:xfrm>
            <a:prstGeom prst="rect">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4" name="Google Shape;34;p19"/>
            <p:cNvSpPr/>
            <p:nvPr/>
          </p:nvSpPr>
          <p:spPr>
            <a:xfrm>
              <a:off x="10271168" y="4739462"/>
              <a:ext cx="543438" cy="541730"/>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B</a:t>
              </a:r>
              <a:endParaRPr b="0" i="0" sz="1800" u="none" cap="none" strike="noStrike">
                <a:solidFill>
                  <a:schemeClr val="lt1"/>
                </a:solidFill>
                <a:latin typeface="Calibri"/>
                <a:ea typeface="Calibri"/>
                <a:cs typeface="Calibri"/>
                <a:sym typeface="Calibri"/>
              </a:endParaRPr>
            </a:p>
          </p:txBody>
        </p:sp>
      </p:grpSp>
      <p:grpSp>
        <p:nvGrpSpPr>
          <p:cNvPr id="35" name="Google Shape;35;p19"/>
          <p:cNvGrpSpPr/>
          <p:nvPr/>
        </p:nvGrpSpPr>
        <p:grpSpPr>
          <a:xfrm>
            <a:off x="8582968" y="200893"/>
            <a:ext cx="484954" cy="298792"/>
            <a:chOff x="10493059" y="2495645"/>
            <a:chExt cx="1047840" cy="642525"/>
          </a:xfrm>
        </p:grpSpPr>
        <p:sp>
          <p:nvSpPr>
            <p:cNvPr id="36" name="Google Shape;36;p19"/>
            <p:cNvSpPr/>
            <p:nvPr/>
          </p:nvSpPr>
          <p:spPr>
            <a:xfrm rot="-1260000">
              <a:off x="10496746" y="2840847"/>
              <a:ext cx="774143" cy="164057"/>
            </a:xfrm>
            <a:prstGeom prst="rect">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7" name="Google Shape;37;p19"/>
            <p:cNvSpPr/>
            <p:nvPr/>
          </p:nvSpPr>
          <p:spPr>
            <a:xfrm>
              <a:off x="10999170" y="2495645"/>
              <a:ext cx="541729" cy="543438"/>
            </a:xfrm>
            <a:prstGeom prst="ellipse">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C</a:t>
              </a:r>
              <a:endParaRPr b="0" i="0" sz="1800" u="none" cap="none" strike="noStrike">
                <a:solidFill>
                  <a:schemeClr val="lt1"/>
                </a:solidFill>
                <a:latin typeface="Calibri"/>
                <a:ea typeface="Calibri"/>
                <a:cs typeface="Calibri"/>
                <a:sym typeface="Calibri"/>
              </a:endParaRPr>
            </a:p>
          </p:txBody>
        </p:sp>
      </p:grpSp>
      <p:grpSp>
        <p:nvGrpSpPr>
          <p:cNvPr id="38" name="Google Shape;38;p19"/>
          <p:cNvGrpSpPr/>
          <p:nvPr/>
        </p:nvGrpSpPr>
        <p:grpSpPr>
          <a:xfrm>
            <a:off x="7176060" y="347117"/>
            <a:ext cx="865683" cy="355515"/>
            <a:chOff x="7453149" y="2810087"/>
            <a:chExt cx="1870483" cy="764504"/>
          </a:xfrm>
        </p:grpSpPr>
        <p:sp>
          <p:nvSpPr>
            <p:cNvPr id="39" name="Google Shape;39;p19"/>
            <p:cNvSpPr/>
            <p:nvPr/>
          </p:nvSpPr>
          <p:spPr>
            <a:xfrm rot="840000">
              <a:off x="7777846" y="3233900"/>
              <a:ext cx="1549996" cy="155512"/>
            </a:xfrm>
            <a:prstGeom prst="rect">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40" name="Google Shape;40;p19"/>
            <p:cNvSpPr/>
            <p:nvPr/>
          </p:nvSpPr>
          <p:spPr>
            <a:xfrm>
              <a:off x="7453149" y="2810087"/>
              <a:ext cx="541730" cy="541729"/>
            </a:xfrm>
            <a:prstGeom prst="ellipse">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A</a:t>
              </a:r>
              <a:endParaRPr b="0" i="0" sz="1800" u="none" cap="none" strike="noStrike">
                <a:solidFill>
                  <a:schemeClr val="lt1"/>
                </a:solidFill>
                <a:latin typeface="Calibri"/>
                <a:ea typeface="Calibri"/>
                <a:cs typeface="Calibri"/>
                <a:sym typeface="Calibri"/>
              </a:endParaRPr>
            </a:p>
          </p:txBody>
        </p:sp>
      </p:grpSp>
      <p:sp>
        <p:nvSpPr>
          <p:cNvPr id="41" name="Google Shape;41;p19"/>
          <p:cNvSpPr txBox="1"/>
          <p:nvPr>
            <p:ph idx="1" type="body"/>
          </p:nvPr>
        </p:nvSpPr>
        <p:spPr>
          <a:xfrm>
            <a:off x="2099413" y="2821111"/>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19"/>
          <p:cNvSpPr txBox="1"/>
          <p:nvPr>
            <p:ph idx="2" type="body"/>
          </p:nvPr>
        </p:nvSpPr>
        <p:spPr>
          <a:xfrm>
            <a:off x="2099413" y="3766638"/>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19"/>
          <p:cNvSpPr txBox="1"/>
          <p:nvPr>
            <p:ph idx="3" type="body"/>
          </p:nvPr>
        </p:nvSpPr>
        <p:spPr>
          <a:xfrm>
            <a:off x="2129935" y="1856056"/>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9"/>
          <p:cNvSpPr/>
          <p:nvPr/>
        </p:nvSpPr>
        <p:spPr>
          <a:xfrm>
            <a:off x="1457045" y="494740"/>
            <a:ext cx="31438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p:tgtEl>
                                          <p:spTgt spid="29"/>
                                        </p:tgtEl>
                                        <p:attrNameLst>
                                          <p:attrName>ppt_w</p:attrName>
                                        </p:attrNameLst>
                                      </p:cBhvr>
                                      <p:tavLst>
                                        <p:tav fmla="" tm="0">
                                          <p:val>
                                            <p:strVal val="0"/>
                                          </p:val>
                                        </p:tav>
                                        <p:tav fmla="" tm="100000">
                                          <p:val>
                                            <p:strVal val="#ppt_w"/>
                                          </p:val>
                                        </p:tav>
                                      </p:tavLst>
                                    </p:anim>
                                    <p:anim calcmode="lin" valueType="num">
                                      <p:cBhvr additive="base">
                                        <p:cTn dur="750"/>
                                        <p:tgtEl>
                                          <p:spTgt spid="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p:tgtEl>
                                          <p:spTgt spid="30"/>
                                        </p:tgtEl>
                                        <p:attrNameLst>
                                          <p:attrName>ppt_w</p:attrName>
                                        </p:attrNameLst>
                                      </p:cBhvr>
                                      <p:tavLst>
                                        <p:tav fmla="" tm="0">
                                          <p:val>
                                            <p:strVal val="0"/>
                                          </p:val>
                                        </p:tav>
                                        <p:tav fmla="" tm="100000">
                                          <p:val>
                                            <p:strVal val="#ppt_w"/>
                                          </p:val>
                                        </p:tav>
                                      </p:tavLst>
                                    </p:anim>
                                    <p:anim calcmode="lin" valueType="num">
                                      <p:cBhvr additive="base">
                                        <p:cTn dur="1000"/>
                                        <p:tgtEl>
                                          <p:spTgt spid="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p:tgtEl>
                                          <p:spTgt spid="31"/>
                                        </p:tgtEl>
                                        <p:attrNameLst>
                                          <p:attrName>ppt_w</p:attrName>
                                        </p:attrNameLst>
                                      </p:cBhvr>
                                      <p:tavLst>
                                        <p:tav fmla="" tm="0">
                                          <p:val>
                                            <p:strVal val="0"/>
                                          </p:val>
                                        </p:tav>
                                        <p:tav fmla="" tm="100000">
                                          <p:val>
                                            <p:strVal val="#ppt_w"/>
                                          </p:val>
                                        </p:tav>
                                      </p:tavLst>
                                    </p:anim>
                                    <p:anim calcmode="lin" valueType="num">
                                      <p:cBhvr additive="base">
                                        <p:cTn dur="1000"/>
                                        <p:tgtEl>
                                          <p:spTgt spid="3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60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4000"/>
                                  </p:stCondLst>
                                  <p:childTnLst>
                                    <p:set>
                                      <p:cBhvr>
                                        <p:cTn dur="1" fill="hold">
                                          <p:stCondLst>
                                            <p:cond delay="0"/>
                                          </p:stCondLst>
                                        </p:cTn>
                                        <p:tgtEl>
                                          <p:spTgt spid="32"/>
                                        </p:tgtEl>
                                        <p:attrNameLst>
                                          <p:attrName>style.visibility</p:attrName>
                                        </p:attrNameLst>
                                      </p:cBhvr>
                                      <p:to>
                                        <p:strVal val="visible"/>
                                      </p:to>
                                    </p:set>
                                    <p:animEffect filter="fade" transition="in">
                                      <p:cBhvr>
                                        <p:cTn dur="2000"/>
                                        <p:tgtEl>
                                          <p:spTgt spid="32"/>
                                        </p:tgtEl>
                                      </p:cBhvr>
                                    </p:animEffect>
                                  </p:childTnLst>
                                </p:cTn>
                              </p:par>
                              <p:par>
                                <p:cTn fill="hold" nodeType="withEffect" presetClass="entr" presetID="10" presetSubtype="0">
                                  <p:stCondLst>
                                    <p:cond delay="5000"/>
                                  </p:stCondLst>
                                  <p:childTnLst>
                                    <p:set>
                                      <p:cBhvr>
                                        <p:cTn dur="1" fill="hold">
                                          <p:stCondLst>
                                            <p:cond delay="0"/>
                                          </p:stCondLst>
                                        </p:cTn>
                                        <p:tgtEl>
                                          <p:spTgt spid="35"/>
                                        </p:tgtEl>
                                        <p:attrNameLst>
                                          <p:attrName>style.visibility</p:attrName>
                                        </p:attrNameLst>
                                      </p:cBhvr>
                                      <p:to>
                                        <p:strVal val="visible"/>
                                      </p:to>
                                    </p:set>
                                    <p:animEffect filter="fade" transition="in">
                                      <p:cBhvr>
                                        <p:cTn dur="1800"/>
                                        <p:tgtEl>
                                          <p:spTgt spid="35"/>
                                        </p:tgtEl>
                                      </p:cBhvr>
                                    </p:animEffect>
                                  </p:childTnLst>
                                </p:cTn>
                              </p:par>
                              <p:par>
                                <p:cTn fill="hold" nodeType="withEffect" presetClass="entr" presetID="10" presetSubtype="0">
                                  <p:stCondLst>
                                    <p:cond delay="6800"/>
                                  </p:stCondLst>
                                  <p:childTnLst>
                                    <p:set>
                                      <p:cBhvr>
                                        <p:cTn dur="1" fill="hold">
                                          <p:stCondLst>
                                            <p:cond delay="0"/>
                                          </p:stCondLst>
                                        </p:cTn>
                                        <p:tgtEl>
                                          <p:spTgt spid="26"/>
                                        </p:tgtEl>
                                        <p:attrNameLst>
                                          <p:attrName>style.visibility</p:attrName>
                                        </p:attrNameLst>
                                      </p:cBhvr>
                                      <p:to>
                                        <p:strVal val="visible"/>
                                      </p:to>
                                    </p:set>
                                    <p:animEffect filter="fade" transition="in">
                                      <p:cBhvr>
                                        <p:cTn dur="1400"/>
                                        <p:tgtEl>
                                          <p:spTgt spid="26"/>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0" st="0"/>
                                            </p:txEl>
                                          </p:spTgt>
                                        </p:tgtEl>
                                        <p:attrNameLst>
                                          <p:attrName>style.visibility</p:attrName>
                                        </p:attrNameLst>
                                      </p:cBhvr>
                                      <p:to>
                                        <p:strVal val="visible"/>
                                      </p:to>
                                    </p:set>
                                    <p:animEffect filter="fade" transition="in">
                                      <p:cBhvr>
                                        <p:cTn dur="500"/>
                                        <p:tgtEl>
                                          <p:spTgt spid="41">
                                            <p:txEl>
                                              <p:pRg end="0" st="0"/>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1" st="1"/>
                                            </p:txEl>
                                          </p:spTgt>
                                        </p:tgtEl>
                                        <p:attrNameLst>
                                          <p:attrName>style.visibility</p:attrName>
                                        </p:attrNameLst>
                                      </p:cBhvr>
                                      <p:to>
                                        <p:strVal val="visible"/>
                                      </p:to>
                                    </p:set>
                                    <p:animEffect filter="fade" transition="in">
                                      <p:cBhvr>
                                        <p:cTn dur="500"/>
                                        <p:tgtEl>
                                          <p:spTgt spid="41">
                                            <p:txEl>
                                              <p:pRg end="1" st="1"/>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2" st="2"/>
                                            </p:txEl>
                                          </p:spTgt>
                                        </p:tgtEl>
                                        <p:attrNameLst>
                                          <p:attrName>style.visibility</p:attrName>
                                        </p:attrNameLst>
                                      </p:cBhvr>
                                      <p:to>
                                        <p:strVal val="visible"/>
                                      </p:to>
                                    </p:set>
                                    <p:animEffect filter="fade" transition="in">
                                      <p:cBhvr>
                                        <p:cTn dur="500"/>
                                        <p:tgtEl>
                                          <p:spTgt spid="41">
                                            <p:txEl>
                                              <p:pRg end="2" st="2"/>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3" st="3"/>
                                            </p:txEl>
                                          </p:spTgt>
                                        </p:tgtEl>
                                        <p:attrNameLst>
                                          <p:attrName>style.visibility</p:attrName>
                                        </p:attrNameLst>
                                      </p:cBhvr>
                                      <p:to>
                                        <p:strVal val="visible"/>
                                      </p:to>
                                    </p:set>
                                    <p:animEffect filter="fade" transition="in">
                                      <p:cBhvr>
                                        <p:cTn dur="500"/>
                                        <p:tgtEl>
                                          <p:spTgt spid="41">
                                            <p:txEl>
                                              <p:pRg end="3" st="3"/>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4" st="4"/>
                                            </p:txEl>
                                          </p:spTgt>
                                        </p:tgtEl>
                                        <p:attrNameLst>
                                          <p:attrName>style.visibility</p:attrName>
                                        </p:attrNameLst>
                                      </p:cBhvr>
                                      <p:to>
                                        <p:strVal val="visible"/>
                                      </p:to>
                                    </p:set>
                                    <p:animEffect filter="fade" transition="in">
                                      <p:cBhvr>
                                        <p:cTn dur="500"/>
                                        <p:tgtEl>
                                          <p:spTgt spid="41">
                                            <p:txEl>
                                              <p:pRg end="4" st="4"/>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5" st="5"/>
                                            </p:txEl>
                                          </p:spTgt>
                                        </p:tgtEl>
                                        <p:attrNameLst>
                                          <p:attrName>style.visibility</p:attrName>
                                        </p:attrNameLst>
                                      </p:cBhvr>
                                      <p:to>
                                        <p:strVal val="visible"/>
                                      </p:to>
                                    </p:set>
                                    <p:animEffect filter="fade" transition="in">
                                      <p:cBhvr>
                                        <p:cTn dur="500"/>
                                        <p:tgtEl>
                                          <p:spTgt spid="41">
                                            <p:txEl>
                                              <p:pRg end="5" st="5"/>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6" st="6"/>
                                            </p:txEl>
                                          </p:spTgt>
                                        </p:tgtEl>
                                        <p:attrNameLst>
                                          <p:attrName>style.visibility</p:attrName>
                                        </p:attrNameLst>
                                      </p:cBhvr>
                                      <p:to>
                                        <p:strVal val="visible"/>
                                      </p:to>
                                    </p:set>
                                    <p:animEffect filter="fade" transition="in">
                                      <p:cBhvr>
                                        <p:cTn dur="500"/>
                                        <p:tgtEl>
                                          <p:spTgt spid="41">
                                            <p:txEl>
                                              <p:pRg end="6" st="6"/>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7" st="7"/>
                                            </p:txEl>
                                          </p:spTgt>
                                        </p:tgtEl>
                                        <p:attrNameLst>
                                          <p:attrName>style.visibility</p:attrName>
                                        </p:attrNameLst>
                                      </p:cBhvr>
                                      <p:to>
                                        <p:strVal val="visible"/>
                                      </p:to>
                                    </p:set>
                                    <p:animEffect filter="fade" transition="in">
                                      <p:cBhvr>
                                        <p:cTn dur="500"/>
                                        <p:tgtEl>
                                          <p:spTgt spid="41">
                                            <p:txEl>
                                              <p:pRg end="7" st="7"/>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8" st="8"/>
                                            </p:txEl>
                                          </p:spTgt>
                                        </p:tgtEl>
                                        <p:attrNameLst>
                                          <p:attrName>style.visibility</p:attrName>
                                        </p:attrNameLst>
                                      </p:cBhvr>
                                      <p:to>
                                        <p:strVal val="visible"/>
                                      </p:to>
                                    </p:set>
                                    <p:animEffect filter="fade" transition="in">
                                      <p:cBhvr>
                                        <p:cTn dur="500"/>
                                        <p:tgtEl>
                                          <p:spTgt spid="41">
                                            <p:txEl>
                                              <p:pRg end="8" st="8"/>
                                            </p:txEl>
                                          </p:spTgt>
                                        </p:tgtEl>
                                      </p:cBhvr>
                                    </p:animEffect>
                                  </p:childTnLst>
                                </p:cTn>
                              </p:par>
                              <p:par>
                                <p:cTn fill="hold" nodeType="withEffect" presetClass="entr" presetID="10" presetSubtype="0">
                                  <p:stCondLst>
                                    <p:cond delay="960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0" st="0"/>
                                            </p:txEl>
                                          </p:spTgt>
                                        </p:tgtEl>
                                        <p:attrNameLst>
                                          <p:attrName>style.visibility</p:attrName>
                                        </p:attrNameLst>
                                      </p:cBhvr>
                                      <p:to>
                                        <p:strVal val="visible"/>
                                      </p:to>
                                    </p:set>
                                    <p:animEffect filter="fade" transition="in">
                                      <p:cBhvr>
                                        <p:cTn dur="500"/>
                                        <p:tgtEl>
                                          <p:spTgt spid="42">
                                            <p:txEl>
                                              <p:pRg end="0" st="0"/>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1" st="1"/>
                                            </p:txEl>
                                          </p:spTgt>
                                        </p:tgtEl>
                                        <p:attrNameLst>
                                          <p:attrName>style.visibility</p:attrName>
                                        </p:attrNameLst>
                                      </p:cBhvr>
                                      <p:to>
                                        <p:strVal val="visible"/>
                                      </p:to>
                                    </p:set>
                                    <p:animEffect filter="fade" transition="in">
                                      <p:cBhvr>
                                        <p:cTn dur="500"/>
                                        <p:tgtEl>
                                          <p:spTgt spid="42">
                                            <p:txEl>
                                              <p:pRg end="1" st="1"/>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2" st="2"/>
                                            </p:txEl>
                                          </p:spTgt>
                                        </p:tgtEl>
                                        <p:attrNameLst>
                                          <p:attrName>style.visibility</p:attrName>
                                        </p:attrNameLst>
                                      </p:cBhvr>
                                      <p:to>
                                        <p:strVal val="visible"/>
                                      </p:to>
                                    </p:set>
                                    <p:animEffect filter="fade" transition="in">
                                      <p:cBhvr>
                                        <p:cTn dur="500"/>
                                        <p:tgtEl>
                                          <p:spTgt spid="42">
                                            <p:txEl>
                                              <p:pRg end="2" st="2"/>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3" st="3"/>
                                            </p:txEl>
                                          </p:spTgt>
                                        </p:tgtEl>
                                        <p:attrNameLst>
                                          <p:attrName>style.visibility</p:attrName>
                                        </p:attrNameLst>
                                      </p:cBhvr>
                                      <p:to>
                                        <p:strVal val="visible"/>
                                      </p:to>
                                    </p:set>
                                    <p:animEffect filter="fade" transition="in">
                                      <p:cBhvr>
                                        <p:cTn dur="500"/>
                                        <p:tgtEl>
                                          <p:spTgt spid="42">
                                            <p:txEl>
                                              <p:pRg end="3" st="3"/>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4" st="4"/>
                                            </p:txEl>
                                          </p:spTgt>
                                        </p:tgtEl>
                                        <p:attrNameLst>
                                          <p:attrName>style.visibility</p:attrName>
                                        </p:attrNameLst>
                                      </p:cBhvr>
                                      <p:to>
                                        <p:strVal val="visible"/>
                                      </p:to>
                                    </p:set>
                                    <p:animEffect filter="fade" transition="in">
                                      <p:cBhvr>
                                        <p:cTn dur="500"/>
                                        <p:tgtEl>
                                          <p:spTgt spid="42">
                                            <p:txEl>
                                              <p:pRg end="4" st="4"/>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5" st="5"/>
                                            </p:txEl>
                                          </p:spTgt>
                                        </p:tgtEl>
                                        <p:attrNameLst>
                                          <p:attrName>style.visibility</p:attrName>
                                        </p:attrNameLst>
                                      </p:cBhvr>
                                      <p:to>
                                        <p:strVal val="visible"/>
                                      </p:to>
                                    </p:set>
                                    <p:animEffect filter="fade" transition="in">
                                      <p:cBhvr>
                                        <p:cTn dur="500"/>
                                        <p:tgtEl>
                                          <p:spTgt spid="42">
                                            <p:txEl>
                                              <p:pRg end="5" st="5"/>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6" st="6"/>
                                            </p:txEl>
                                          </p:spTgt>
                                        </p:tgtEl>
                                        <p:attrNameLst>
                                          <p:attrName>style.visibility</p:attrName>
                                        </p:attrNameLst>
                                      </p:cBhvr>
                                      <p:to>
                                        <p:strVal val="visible"/>
                                      </p:to>
                                    </p:set>
                                    <p:animEffect filter="fade" transition="in">
                                      <p:cBhvr>
                                        <p:cTn dur="500"/>
                                        <p:tgtEl>
                                          <p:spTgt spid="42">
                                            <p:txEl>
                                              <p:pRg end="6" st="6"/>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7" st="7"/>
                                            </p:txEl>
                                          </p:spTgt>
                                        </p:tgtEl>
                                        <p:attrNameLst>
                                          <p:attrName>style.visibility</p:attrName>
                                        </p:attrNameLst>
                                      </p:cBhvr>
                                      <p:to>
                                        <p:strVal val="visible"/>
                                      </p:to>
                                    </p:set>
                                    <p:animEffect filter="fade" transition="in">
                                      <p:cBhvr>
                                        <p:cTn dur="500"/>
                                        <p:tgtEl>
                                          <p:spTgt spid="42">
                                            <p:txEl>
                                              <p:pRg end="7" st="7"/>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8" st="8"/>
                                            </p:txEl>
                                          </p:spTgt>
                                        </p:tgtEl>
                                        <p:attrNameLst>
                                          <p:attrName>style.visibility</p:attrName>
                                        </p:attrNameLst>
                                      </p:cBhvr>
                                      <p:to>
                                        <p:strVal val="visible"/>
                                      </p:to>
                                    </p:set>
                                    <p:animEffect filter="fade" transition="in">
                                      <p:cBhvr>
                                        <p:cTn dur="500"/>
                                        <p:tgtEl>
                                          <p:spTgt spid="42">
                                            <p:txEl>
                                              <p:pRg end="8" st="8"/>
                                            </p:txEl>
                                          </p:spTgt>
                                        </p:tgtEl>
                                      </p:cBhvr>
                                    </p:animEffect>
                                  </p:childTnLst>
                                </p:cTn>
                              </p:par>
                              <p:par>
                                <p:cTn fill="hold" nodeType="withEffect" presetClass="entr" presetID="10" presetSubtype="0">
                                  <p:stCondLst>
                                    <p:cond delay="1180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par>
                                <p:cTn fill="hold" nodeType="withEffect" presetClass="entr" presetID="2" presetSubtype="1">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250"/>
                                        <p:tgtEl>
                                          <p:spTgt spid="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55" name="Shape 355"/>
        <p:cNvGrpSpPr/>
        <p:nvPr/>
      </p:nvGrpSpPr>
      <p:grpSpPr>
        <a:xfrm>
          <a:off x="0" y="0"/>
          <a:ext cx="0" cy="0"/>
          <a:chOff x="0" y="0"/>
          <a:chExt cx="0" cy="0"/>
        </a:xfrm>
      </p:grpSpPr>
      <p:sp>
        <p:nvSpPr>
          <p:cNvPr id="356" name="Google Shape;356;p3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3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60" name="Google Shape;360;p37"/>
          <p:cNvGrpSpPr/>
          <p:nvPr/>
        </p:nvGrpSpPr>
        <p:grpSpPr>
          <a:xfrm>
            <a:off x="1916906" y="3288403"/>
            <a:ext cx="2368154" cy="1228725"/>
            <a:chOff x="1916906" y="3192540"/>
            <a:chExt cx="2368154" cy="1228725"/>
          </a:xfrm>
        </p:grpSpPr>
        <p:sp>
          <p:nvSpPr>
            <p:cNvPr id="361" name="Google Shape;361;p37"/>
            <p:cNvSpPr/>
            <p:nvPr/>
          </p:nvSpPr>
          <p:spPr>
            <a:xfrm>
              <a:off x="1916906" y="3192540"/>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2" name="Google Shape;362;p37"/>
            <p:cNvSpPr/>
            <p:nvPr/>
          </p:nvSpPr>
          <p:spPr>
            <a:xfrm>
              <a:off x="2060972" y="3325890"/>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63" name="Google Shape;363;p37"/>
          <p:cNvGrpSpPr/>
          <p:nvPr/>
        </p:nvGrpSpPr>
        <p:grpSpPr>
          <a:xfrm>
            <a:off x="4937521" y="1866798"/>
            <a:ext cx="2352675" cy="1228725"/>
            <a:chOff x="4937521" y="1770935"/>
            <a:chExt cx="2352675" cy="1228725"/>
          </a:xfrm>
        </p:grpSpPr>
        <p:sp>
          <p:nvSpPr>
            <p:cNvPr id="364" name="Google Shape;364;p37"/>
            <p:cNvSpPr/>
            <p:nvPr/>
          </p:nvSpPr>
          <p:spPr>
            <a:xfrm>
              <a:off x="4937521" y="1770935"/>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5" name="Google Shape;365;p37"/>
            <p:cNvSpPr/>
            <p:nvPr/>
          </p:nvSpPr>
          <p:spPr>
            <a:xfrm>
              <a:off x="6203157" y="1904285"/>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6" name="Google Shape;366;p37"/>
          <p:cNvGrpSpPr/>
          <p:nvPr/>
        </p:nvGrpSpPr>
        <p:grpSpPr>
          <a:xfrm>
            <a:off x="1916906" y="1866797"/>
            <a:ext cx="2368154" cy="1228725"/>
            <a:chOff x="1916906" y="1770934"/>
            <a:chExt cx="2368154" cy="1228725"/>
          </a:xfrm>
        </p:grpSpPr>
        <p:sp>
          <p:nvSpPr>
            <p:cNvPr id="367" name="Google Shape;367;p37"/>
            <p:cNvSpPr/>
            <p:nvPr/>
          </p:nvSpPr>
          <p:spPr>
            <a:xfrm>
              <a:off x="1916906" y="1770934"/>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8" name="Google Shape;368;p37"/>
            <p:cNvSpPr/>
            <p:nvPr/>
          </p:nvSpPr>
          <p:spPr>
            <a:xfrm>
              <a:off x="2060972" y="1904284"/>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9" name="Google Shape;369;p37"/>
          <p:cNvSpPr/>
          <p:nvPr/>
        </p:nvSpPr>
        <p:spPr>
          <a:xfrm>
            <a:off x="4937521" y="3288404"/>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70" name="Google Shape;370;p37"/>
          <p:cNvSpPr/>
          <p:nvPr/>
        </p:nvSpPr>
        <p:spPr>
          <a:xfrm>
            <a:off x="6203157" y="3421754"/>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71" name="Google Shape;371;p37"/>
          <p:cNvSpPr txBox="1"/>
          <p:nvPr>
            <p:ph idx="1" type="body"/>
          </p:nvPr>
        </p:nvSpPr>
        <p:spPr>
          <a:xfrm>
            <a:off x="3100983" y="2000148"/>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2" name="Google Shape;372;p37"/>
          <p:cNvSpPr txBox="1"/>
          <p:nvPr>
            <p:ph idx="2" type="body"/>
          </p:nvPr>
        </p:nvSpPr>
        <p:spPr>
          <a:xfrm>
            <a:off x="5077420" y="202009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37"/>
          <p:cNvSpPr txBox="1"/>
          <p:nvPr>
            <p:ph idx="3" type="body"/>
          </p:nvPr>
        </p:nvSpPr>
        <p:spPr>
          <a:xfrm>
            <a:off x="3118843"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37"/>
          <p:cNvSpPr txBox="1"/>
          <p:nvPr>
            <p:ph idx="4" type="body"/>
          </p:nvPr>
        </p:nvSpPr>
        <p:spPr>
          <a:xfrm>
            <a:off x="5128020"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 calcmode="lin" valueType="num">
                                      <p:cBhvr additive="base">
                                        <p:cTn dur="500"/>
                                        <p:tgtEl>
                                          <p:spTgt spid="3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 calcmode="lin" valueType="num">
                                      <p:cBhvr additive="base">
                                        <p:cTn dur="500"/>
                                        <p:tgtEl>
                                          <p:spTgt spid="3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 calcmode="lin" valueType="num">
                                      <p:cBhvr additive="base">
                                        <p:cTn dur="500"/>
                                        <p:tgtEl>
                                          <p:spTgt spid="3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 calcmode="lin" valueType="num">
                                      <p:cBhvr additive="base">
                                        <p:cTn dur="500"/>
                                        <p:tgtEl>
                                          <p:spTgt spid="3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 calcmode="lin" valueType="num">
                                      <p:cBhvr additive="base">
                                        <p:cTn dur="500"/>
                                        <p:tgtEl>
                                          <p:spTgt spid="3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 calcmode="lin" valueType="num">
                                      <p:cBhvr additive="base">
                                        <p:cTn dur="500"/>
                                        <p:tgtEl>
                                          <p:spTgt spid="3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 calcmode="lin" valueType="num">
                                      <p:cBhvr additive="base">
                                        <p:cTn dur="500"/>
                                        <p:tgtEl>
                                          <p:spTgt spid="3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7" st="7"/>
                                            </p:txEl>
                                          </p:spTgt>
                                        </p:tgtEl>
                                        <p:attrNameLst>
                                          <p:attrName>style.visibility</p:attrName>
                                        </p:attrNameLst>
                                      </p:cBhvr>
                                      <p:to>
                                        <p:strVal val="visible"/>
                                      </p:to>
                                    </p:set>
                                    <p:anim calcmode="lin" valueType="num">
                                      <p:cBhvr additive="base">
                                        <p:cTn dur="500"/>
                                        <p:tgtEl>
                                          <p:spTgt spid="3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8" st="8"/>
                                            </p:txEl>
                                          </p:spTgt>
                                        </p:tgtEl>
                                        <p:attrNameLst>
                                          <p:attrName>style.visibility</p:attrName>
                                        </p:attrNameLst>
                                      </p:cBhvr>
                                      <p:to>
                                        <p:strVal val="visible"/>
                                      </p:to>
                                    </p:set>
                                    <p:anim calcmode="lin" valueType="num">
                                      <p:cBhvr additive="base">
                                        <p:cTn dur="500"/>
                                        <p:tgtEl>
                                          <p:spTgt spid="3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 calcmode="lin" valueType="num">
                                      <p:cBhvr additive="base">
                                        <p:cTn dur="500"/>
                                        <p:tgtEl>
                                          <p:spTgt spid="3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 calcmode="lin" valueType="num">
                                      <p:cBhvr additive="base">
                                        <p:cTn dur="500"/>
                                        <p:tgtEl>
                                          <p:spTgt spid="3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 calcmode="lin" valueType="num">
                                      <p:cBhvr additive="base">
                                        <p:cTn dur="500"/>
                                        <p:tgtEl>
                                          <p:spTgt spid="3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anim calcmode="lin" valueType="num">
                                      <p:cBhvr additive="base">
                                        <p:cTn dur="500"/>
                                        <p:tgtEl>
                                          <p:spTgt spid="3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4" st="4"/>
                                            </p:txEl>
                                          </p:spTgt>
                                        </p:tgtEl>
                                        <p:attrNameLst>
                                          <p:attrName>style.visibility</p:attrName>
                                        </p:attrNameLst>
                                      </p:cBhvr>
                                      <p:to>
                                        <p:strVal val="visible"/>
                                      </p:to>
                                    </p:set>
                                    <p:anim calcmode="lin" valueType="num">
                                      <p:cBhvr additive="base">
                                        <p:cTn dur="500"/>
                                        <p:tgtEl>
                                          <p:spTgt spid="3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5" st="5"/>
                                            </p:txEl>
                                          </p:spTgt>
                                        </p:tgtEl>
                                        <p:attrNameLst>
                                          <p:attrName>style.visibility</p:attrName>
                                        </p:attrNameLst>
                                      </p:cBhvr>
                                      <p:to>
                                        <p:strVal val="visible"/>
                                      </p:to>
                                    </p:set>
                                    <p:anim calcmode="lin" valueType="num">
                                      <p:cBhvr additive="base">
                                        <p:cTn dur="500"/>
                                        <p:tgtEl>
                                          <p:spTgt spid="3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6" st="6"/>
                                            </p:txEl>
                                          </p:spTgt>
                                        </p:tgtEl>
                                        <p:attrNameLst>
                                          <p:attrName>style.visibility</p:attrName>
                                        </p:attrNameLst>
                                      </p:cBhvr>
                                      <p:to>
                                        <p:strVal val="visible"/>
                                      </p:to>
                                    </p:set>
                                    <p:anim calcmode="lin" valueType="num">
                                      <p:cBhvr additive="base">
                                        <p:cTn dur="500"/>
                                        <p:tgtEl>
                                          <p:spTgt spid="3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7" st="7"/>
                                            </p:txEl>
                                          </p:spTgt>
                                        </p:tgtEl>
                                        <p:attrNameLst>
                                          <p:attrName>style.visibility</p:attrName>
                                        </p:attrNameLst>
                                      </p:cBhvr>
                                      <p:to>
                                        <p:strVal val="visible"/>
                                      </p:to>
                                    </p:set>
                                    <p:anim calcmode="lin" valueType="num">
                                      <p:cBhvr additive="base">
                                        <p:cTn dur="500"/>
                                        <p:tgtEl>
                                          <p:spTgt spid="3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8" st="8"/>
                                            </p:txEl>
                                          </p:spTgt>
                                        </p:tgtEl>
                                        <p:attrNameLst>
                                          <p:attrName>style.visibility</p:attrName>
                                        </p:attrNameLst>
                                      </p:cBhvr>
                                      <p:to>
                                        <p:strVal val="visible"/>
                                      </p:to>
                                    </p:set>
                                    <p:anim calcmode="lin" valueType="num">
                                      <p:cBhvr additive="base">
                                        <p:cTn dur="500"/>
                                        <p:tgtEl>
                                          <p:spTgt spid="3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 calcmode="lin" valueType="num">
                                      <p:cBhvr additive="base">
                                        <p:cTn dur="500"/>
                                        <p:tgtEl>
                                          <p:spTgt spid="3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anim calcmode="lin" valueType="num">
                                      <p:cBhvr additive="base">
                                        <p:cTn dur="500"/>
                                        <p:tgtEl>
                                          <p:spTgt spid="3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anim calcmode="lin" valueType="num">
                                      <p:cBhvr additive="base">
                                        <p:cTn dur="500"/>
                                        <p:tgtEl>
                                          <p:spTgt spid="3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anim calcmode="lin" valueType="num">
                                      <p:cBhvr additive="base">
                                        <p:cTn dur="500"/>
                                        <p:tgtEl>
                                          <p:spTgt spid="3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4" st="4"/>
                                            </p:txEl>
                                          </p:spTgt>
                                        </p:tgtEl>
                                        <p:attrNameLst>
                                          <p:attrName>style.visibility</p:attrName>
                                        </p:attrNameLst>
                                      </p:cBhvr>
                                      <p:to>
                                        <p:strVal val="visible"/>
                                      </p:to>
                                    </p:set>
                                    <p:anim calcmode="lin" valueType="num">
                                      <p:cBhvr additive="base">
                                        <p:cTn dur="500"/>
                                        <p:tgtEl>
                                          <p:spTgt spid="3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5" st="5"/>
                                            </p:txEl>
                                          </p:spTgt>
                                        </p:tgtEl>
                                        <p:attrNameLst>
                                          <p:attrName>style.visibility</p:attrName>
                                        </p:attrNameLst>
                                      </p:cBhvr>
                                      <p:to>
                                        <p:strVal val="visible"/>
                                      </p:to>
                                    </p:set>
                                    <p:anim calcmode="lin" valueType="num">
                                      <p:cBhvr additive="base">
                                        <p:cTn dur="500"/>
                                        <p:tgtEl>
                                          <p:spTgt spid="3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6" st="6"/>
                                            </p:txEl>
                                          </p:spTgt>
                                        </p:tgtEl>
                                        <p:attrNameLst>
                                          <p:attrName>style.visibility</p:attrName>
                                        </p:attrNameLst>
                                      </p:cBhvr>
                                      <p:to>
                                        <p:strVal val="visible"/>
                                      </p:to>
                                    </p:set>
                                    <p:anim calcmode="lin" valueType="num">
                                      <p:cBhvr additive="base">
                                        <p:cTn dur="500"/>
                                        <p:tgtEl>
                                          <p:spTgt spid="3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7" st="7"/>
                                            </p:txEl>
                                          </p:spTgt>
                                        </p:tgtEl>
                                        <p:attrNameLst>
                                          <p:attrName>style.visibility</p:attrName>
                                        </p:attrNameLst>
                                      </p:cBhvr>
                                      <p:to>
                                        <p:strVal val="visible"/>
                                      </p:to>
                                    </p:set>
                                    <p:anim calcmode="lin" valueType="num">
                                      <p:cBhvr additive="base">
                                        <p:cTn dur="500"/>
                                        <p:tgtEl>
                                          <p:spTgt spid="3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8" st="8"/>
                                            </p:txEl>
                                          </p:spTgt>
                                        </p:tgtEl>
                                        <p:attrNameLst>
                                          <p:attrName>style.visibility</p:attrName>
                                        </p:attrNameLst>
                                      </p:cBhvr>
                                      <p:to>
                                        <p:strVal val="visible"/>
                                      </p:to>
                                    </p:set>
                                    <p:anim calcmode="lin" valueType="num">
                                      <p:cBhvr additive="base">
                                        <p:cTn dur="500"/>
                                        <p:tgtEl>
                                          <p:spTgt spid="3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 calcmode="lin" valueType="num">
                                      <p:cBhvr additive="base">
                                        <p:cTn dur="500"/>
                                        <p:tgtEl>
                                          <p:spTgt spid="3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 calcmode="lin" valueType="num">
                                      <p:cBhvr additive="base">
                                        <p:cTn dur="500"/>
                                        <p:tgtEl>
                                          <p:spTgt spid="3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 calcmode="lin" valueType="num">
                                      <p:cBhvr additive="base">
                                        <p:cTn dur="500"/>
                                        <p:tgtEl>
                                          <p:spTgt spid="3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3" st="3"/>
                                            </p:txEl>
                                          </p:spTgt>
                                        </p:tgtEl>
                                        <p:attrNameLst>
                                          <p:attrName>style.visibility</p:attrName>
                                        </p:attrNameLst>
                                      </p:cBhvr>
                                      <p:to>
                                        <p:strVal val="visible"/>
                                      </p:to>
                                    </p:set>
                                    <p:anim calcmode="lin" valueType="num">
                                      <p:cBhvr additive="base">
                                        <p:cTn dur="500"/>
                                        <p:tgtEl>
                                          <p:spTgt spid="3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4" st="4"/>
                                            </p:txEl>
                                          </p:spTgt>
                                        </p:tgtEl>
                                        <p:attrNameLst>
                                          <p:attrName>style.visibility</p:attrName>
                                        </p:attrNameLst>
                                      </p:cBhvr>
                                      <p:to>
                                        <p:strVal val="visible"/>
                                      </p:to>
                                    </p:set>
                                    <p:anim calcmode="lin" valueType="num">
                                      <p:cBhvr additive="base">
                                        <p:cTn dur="500"/>
                                        <p:tgtEl>
                                          <p:spTgt spid="3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5" st="5"/>
                                            </p:txEl>
                                          </p:spTgt>
                                        </p:tgtEl>
                                        <p:attrNameLst>
                                          <p:attrName>style.visibility</p:attrName>
                                        </p:attrNameLst>
                                      </p:cBhvr>
                                      <p:to>
                                        <p:strVal val="visible"/>
                                      </p:to>
                                    </p:set>
                                    <p:anim calcmode="lin" valueType="num">
                                      <p:cBhvr additive="base">
                                        <p:cTn dur="500"/>
                                        <p:tgtEl>
                                          <p:spTgt spid="3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6" st="6"/>
                                            </p:txEl>
                                          </p:spTgt>
                                        </p:tgtEl>
                                        <p:attrNameLst>
                                          <p:attrName>style.visibility</p:attrName>
                                        </p:attrNameLst>
                                      </p:cBhvr>
                                      <p:to>
                                        <p:strVal val="visible"/>
                                      </p:to>
                                    </p:set>
                                    <p:anim calcmode="lin" valueType="num">
                                      <p:cBhvr additive="base">
                                        <p:cTn dur="500"/>
                                        <p:tgtEl>
                                          <p:spTgt spid="3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7" st="7"/>
                                            </p:txEl>
                                          </p:spTgt>
                                        </p:tgtEl>
                                        <p:attrNameLst>
                                          <p:attrName>style.visibility</p:attrName>
                                        </p:attrNameLst>
                                      </p:cBhvr>
                                      <p:to>
                                        <p:strVal val="visible"/>
                                      </p:to>
                                    </p:set>
                                    <p:anim calcmode="lin" valueType="num">
                                      <p:cBhvr additive="base">
                                        <p:cTn dur="500"/>
                                        <p:tgtEl>
                                          <p:spTgt spid="3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8" st="8"/>
                                            </p:txEl>
                                          </p:spTgt>
                                        </p:tgtEl>
                                        <p:attrNameLst>
                                          <p:attrName>style.visibility</p:attrName>
                                        </p:attrNameLst>
                                      </p:cBhvr>
                                      <p:to>
                                        <p:strVal val="visible"/>
                                      </p:to>
                                    </p:set>
                                    <p:anim calcmode="lin" valueType="num">
                                      <p:cBhvr additive="base">
                                        <p:cTn dur="500"/>
                                        <p:tgtEl>
                                          <p:spTgt spid="3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75" name="Shape 375"/>
        <p:cNvGrpSpPr/>
        <p:nvPr/>
      </p:nvGrpSpPr>
      <p:grpSpPr>
        <a:xfrm>
          <a:off x="0" y="0"/>
          <a:ext cx="0" cy="0"/>
          <a:chOff x="0" y="0"/>
          <a:chExt cx="0" cy="0"/>
        </a:xfrm>
      </p:grpSpPr>
      <p:sp>
        <p:nvSpPr>
          <p:cNvPr id="376" name="Google Shape;376;p3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3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80" name="Google Shape;380;p38"/>
          <p:cNvGrpSpPr/>
          <p:nvPr/>
        </p:nvGrpSpPr>
        <p:grpSpPr>
          <a:xfrm>
            <a:off x="715131" y="1691267"/>
            <a:ext cx="2057924" cy="2059112"/>
            <a:chOff x="777223" y="2153579"/>
            <a:chExt cx="3022269" cy="3024012"/>
          </a:xfrm>
        </p:grpSpPr>
        <p:sp>
          <p:nvSpPr>
            <p:cNvPr id="381" name="Google Shape;381;p38"/>
            <p:cNvSpPr/>
            <p:nvPr/>
          </p:nvSpPr>
          <p:spPr>
            <a:xfrm>
              <a:off x="777223" y="3209277"/>
              <a:ext cx="1486705" cy="1919455"/>
            </a:xfrm>
            <a:custGeom>
              <a:rect b="b" l="l" r="r" t="t"/>
              <a:pathLst>
                <a:path extrusionOk="0"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anchorCtr="0" anchor="ctr" bIns="0" lIns="162000" spcFirstLastPara="1" rIns="0" wrap="square" tIns="0">
              <a:noAutofit/>
            </a:bodyPr>
            <a:lstStyle/>
            <a:p>
              <a:pPr indent="0" lvl="0" marL="0" marR="0" rtl="0" algn="l">
                <a:spcBef>
                  <a:spcPts val="0"/>
                </a:spcBef>
                <a:spcAft>
                  <a:spcPts val="0"/>
                </a:spcAft>
                <a:buNone/>
              </a:pPr>
              <a:r>
                <a:t/>
              </a:r>
              <a:endParaRPr b="1" sz="1500">
                <a:solidFill>
                  <a:srgbClr val="262626"/>
                </a:solidFill>
                <a:latin typeface="Arial"/>
                <a:ea typeface="Arial"/>
                <a:cs typeface="Arial"/>
                <a:sym typeface="Arial"/>
              </a:endParaRPr>
            </a:p>
          </p:txBody>
        </p:sp>
        <p:sp>
          <p:nvSpPr>
            <p:cNvPr id="382" name="Google Shape;382;p38"/>
            <p:cNvSpPr/>
            <p:nvPr/>
          </p:nvSpPr>
          <p:spPr>
            <a:xfrm>
              <a:off x="813867" y="2153579"/>
              <a:ext cx="1921200" cy="1477981"/>
            </a:xfrm>
            <a:custGeom>
              <a:rect b="b" l="l" r="r" t="t"/>
              <a:pathLst>
                <a:path extrusionOk="0" h="1344614" w="1747878">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sp>
          <p:nvSpPr>
            <p:cNvPr id="383" name="Google Shape;383;p38"/>
            <p:cNvSpPr/>
            <p:nvPr/>
          </p:nvSpPr>
          <p:spPr>
            <a:xfrm>
              <a:off x="2312787" y="2188476"/>
              <a:ext cx="1486705" cy="1921200"/>
            </a:xfrm>
            <a:custGeom>
              <a:rect b="b" l="l" r="r" t="t"/>
              <a:pathLst>
                <a:path extrusionOk="0"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anchorCtr="0" anchor="ctr" bIns="0" lIns="0" spcFirstLastPara="1" rIns="162000" wrap="square" tIns="0">
              <a:noAutofit/>
            </a:bodyPr>
            <a:lstStyle/>
            <a:p>
              <a:pPr indent="0" lvl="0" marL="0" marR="0" rtl="0" algn="ctr">
                <a:spcBef>
                  <a:spcPts val="0"/>
                </a:spcBef>
                <a:spcAft>
                  <a:spcPts val="0"/>
                </a:spcAft>
                <a:buNone/>
              </a:pPr>
              <a:r>
                <a:rPr b="1" lang="en-US" sz="1500">
                  <a:solidFill>
                    <a:srgbClr val="262626"/>
                  </a:solidFill>
                  <a:latin typeface="Arial"/>
                  <a:ea typeface="Arial"/>
                  <a:cs typeface="Arial"/>
                  <a:sym typeface="Arial"/>
                </a:rPr>
                <a:t>     </a:t>
              </a:r>
              <a:endParaRPr b="1" sz="1500">
                <a:solidFill>
                  <a:srgbClr val="262626"/>
                </a:solidFill>
                <a:latin typeface="Arial"/>
                <a:ea typeface="Arial"/>
                <a:cs typeface="Arial"/>
                <a:sym typeface="Arial"/>
              </a:endParaRPr>
            </a:p>
          </p:txBody>
        </p:sp>
        <p:sp>
          <p:nvSpPr>
            <p:cNvPr id="384" name="Google Shape;384;p38"/>
            <p:cNvSpPr/>
            <p:nvPr/>
          </p:nvSpPr>
          <p:spPr>
            <a:xfrm>
              <a:off x="1836412" y="3690886"/>
              <a:ext cx="1921200" cy="1486705"/>
            </a:xfrm>
            <a:custGeom>
              <a:rect b="b" l="l" r="r" t="t"/>
              <a:pathLst>
                <a:path extrusionOk="0"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anchorCtr="0" anchor="ctr" bIns="0" lIns="0" spcFirstLastPara="1" rIns="0" wrap="square" tIns="16200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grpSp>
      <p:sp>
        <p:nvSpPr>
          <p:cNvPr id="385" name="Google Shape;385;p38"/>
          <p:cNvSpPr/>
          <p:nvPr/>
        </p:nvSpPr>
        <p:spPr>
          <a:xfrm>
            <a:off x="3455965" y="1687523"/>
            <a:ext cx="303663" cy="241749"/>
          </a:xfrm>
          <a:prstGeom prst="triangle">
            <a:avLst>
              <a:gd fmla="val 50000" name="adj"/>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6" name="Google Shape;386;p38"/>
          <p:cNvSpPr/>
          <p:nvPr/>
        </p:nvSpPr>
        <p:spPr>
          <a:xfrm>
            <a:off x="3455965" y="2382722"/>
            <a:ext cx="303663" cy="241749"/>
          </a:xfrm>
          <a:prstGeom prst="triangle">
            <a:avLst>
              <a:gd fmla="val 50000" name="adj"/>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7" name="Google Shape;387;p38"/>
          <p:cNvSpPr/>
          <p:nvPr/>
        </p:nvSpPr>
        <p:spPr>
          <a:xfrm>
            <a:off x="3455965" y="307768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8" name="Google Shape;388;p38"/>
          <p:cNvSpPr/>
          <p:nvPr/>
        </p:nvSpPr>
        <p:spPr>
          <a:xfrm>
            <a:off x="3455965" y="377311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9" name="Google Shape;389;p38"/>
          <p:cNvSpPr txBox="1"/>
          <p:nvPr>
            <p:ph idx="1" type="body"/>
          </p:nvPr>
        </p:nvSpPr>
        <p:spPr>
          <a:xfrm>
            <a:off x="1045117" y="2062987"/>
            <a:ext cx="911317" cy="2936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0" name="Google Shape;390;p38"/>
          <p:cNvSpPr txBox="1"/>
          <p:nvPr>
            <p:ph idx="2" type="body"/>
          </p:nvPr>
        </p:nvSpPr>
        <p:spPr>
          <a:xfrm>
            <a:off x="1973069" y="2240895"/>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1" name="Google Shape;391;p38"/>
          <p:cNvSpPr txBox="1"/>
          <p:nvPr>
            <p:ph idx="3" type="body"/>
          </p:nvPr>
        </p:nvSpPr>
        <p:spPr>
          <a:xfrm>
            <a:off x="659465" y="2918910"/>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2" name="Google Shape;392;p38"/>
          <p:cNvSpPr txBox="1"/>
          <p:nvPr>
            <p:ph idx="4" type="body"/>
          </p:nvPr>
        </p:nvSpPr>
        <p:spPr>
          <a:xfrm>
            <a:off x="1645579" y="3116078"/>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3" name="Google Shape;393;p38"/>
          <p:cNvSpPr txBox="1"/>
          <p:nvPr>
            <p:ph idx="5" type="body"/>
          </p:nvPr>
        </p:nvSpPr>
        <p:spPr>
          <a:xfrm>
            <a:off x="3893849" y="163893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4" name="Google Shape;394;p38"/>
          <p:cNvSpPr txBox="1"/>
          <p:nvPr>
            <p:ph idx="6" type="body"/>
          </p:nvPr>
        </p:nvSpPr>
        <p:spPr>
          <a:xfrm>
            <a:off x="3893849" y="231709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5" name="Google Shape;395;p38"/>
          <p:cNvSpPr txBox="1"/>
          <p:nvPr>
            <p:ph idx="7" type="body"/>
          </p:nvPr>
        </p:nvSpPr>
        <p:spPr>
          <a:xfrm>
            <a:off x="3893848" y="2995110"/>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6" name="Google Shape;396;p38"/>
          <p:cNvSpPr txBox="1"/>
          <p:nvPr>
            <p:ph idx="8" type="body"/>
          </p:nvPr>
        </p:nvSpPr>
        <p:spPr>
          <a:xfrm>
            <a:off x="3893848" y="3677462"/>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2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2000"/>
                                        <p:tgtEl>
                                          <p:spTgt spid="38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2000"/>
                                        <p:tgtEl>
                                          <p:spTgt spid="38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2000"/>
                                        <p:tgtEl>
                                          <p:spTgt spid="38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2000"/>
                                        <p:tgtEl>
                                          <p:spTgt spid="38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2000"/>
                                        <p:tgtEl>
                                          <p:spTgt spid="38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5" st="5"/>
                                            </p:txEl>
                                          </p:spTgt>
                                        </p:tgtEl>
                                        <p:attrNameLst>
                                          <p:attrName>style.visibility</p:attrName>
                                        </p:attrNameLst>
                                      </p:cBhvr>
                                      <p:to>
                                        <p:strVal val="visible"/>
                                      </p:to>
                                    </p:set>
                                    <p:animEffect filter="fade" transition="in">
                                      <p:cBhvr>
                                        <p:cTn dur="2000"/>
                                        <p:tgtEl>
                                          <p:spTgt spid="38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6" st="6"/>
                                            </p:txEl>
                                          </p:spTgt>
                                        </p:tgtEl>
                                        <p:attrNameLst>
                                          <p:attrName>style.visibility</p:attrName>
                                        </p:attrNameLst>
                                      </p:cBhvr>
                                      <p:to>
                                        <p:strVal val="visible"/>
                                      </p:to>
                                    </p:set>
                                    <p:animEffect filter="fade" transition="in">
                                      <p:cBhvr>
                                        <p:cTn dur="2000"/>
                                        <p:tgtEl>
                                          <p:spTgt spid="38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7" st="7"/>
                                            </p:txEl>
                                          </p:spTgt>
                                        </p:tgtEl>
                                        <p:attrNameLst>
                                          <p:attrName>style.visibility</p:attrName>
                                        </p:attrNameLst>
                                      </p:cBhvr>
                                      <p:to>
                                        <p:strVal val="visible"/>
                                      </p:to>
                                    </p:set>
                                    <p:animEffect filter="fade" transition="in">
                                      <p:cBhvr>
                                        <p:cTn dur="2000"/>
                                        <p:tgtEl>
                                          <p:spTgt spid="38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8" st="8"/>
                                            </p:txEl>
                                          </p:spTgt>
                                        </p:tgtEl>
                                        <p:attrNameLst>
                                          <p:attrName>style.visibility</p:attrName>
                                        </p:attrNameLst>
                                      </p:cBhvr>
                                      <p:to>
                                        <p:strVal val="visible"/>
                                      </p:to>
                                    </p:set>
                                    <p:animEffect filter="fade" transition="in">
                                      <p:cBhvr>
                                        <p:cTn dur="2000"/>
                                        <p:tgtEl>
                                          <p:spTgt spid="389">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2000"/>
                                        <p:tgtEl>
                                          <p:spTgt spid="39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2000"/>
                                        <p:tgtEl>
                                          <p:spTgt spid="39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2000"/>
                                        <p:tgtEl>
                                          <p:spTgt spid="39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2000"/>
                                        <p:tgtEl>
                                          <p:spTgt spid="39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2000"/>
                                        <p:tgtEl>
                                          <p:spTgt spid="39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2000"/>
                                        <p:tgtEl>
                                          <p:spTgt spid="39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2000"/>
                                        <p:tgtEl>
                                          <p:spTgt spid="39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2000"/>
                                        <p:tgtEl>
                                          <p:spTgt spid="39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8" st="8"/>
                                            </p:txEl>
                                          </p:spTgt>
                                        </p:tgtEl>
                                        <p:attrNameLst>
                                          <p:attrName>style.visibility</p:attrName>
                                        </p:attrNameLst>
                                      </p:cBhvr>
                                      <p:to>
                                        <p:strVal val="visible"/>
                                      </p:to>
                                    </p:set>
                                    <p:animEffect filter="fade" transition="in">
                                      <p:cBhvr>
                                        <p:cTn dur="2000"/>
                                        <p:tgtEl>
                                          <p:spTgt spid="390">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2000"/>
                                        <p:tgtEl>
                                          <p:spTgt spid="39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Effect filter="fade" transition="in">
                                      <p:cBhvr>
                                        <p:cTn dur="2000"/>
                                        <p:tgtEl>
                                          <p:spTgt spid="39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Effect filter="fade" transition="in">
                                      <p:cBhvr>
                                        <p:cTn dur="2000"/>
                                        <p:tgtEl>
                                          <p:spTgt spid="39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Effect filter="fade" transition="in">
                                      <p:cBhvr>
                                        <p:cTn dur="2000"/>
                                        <p:tgtEl>
                                          <p:spTgt spid="39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Effect filter="fade" transition="in">
                                      <p:cBhvr>
                                        <p:cTn dur="2000"/>
                                        <p:tgtEl>
                                          <p:spTgt spid="39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Effect filter="fade" transition="in">
                                      <p:cBhvr>
                                        <p:cTn dur="2000"/>
                                        <p:tgtEl>
                                          <p:spTgt spid="39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Effect filter="fade" transition="in">
                                      <p:cBhvr>
                                        <p:cTn dur="2000"/>
                                        <p:tgtEl>
                                          <p:spTgt spid="39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7" st="7"/>
                                            </p:txEl>
                                          </p:spTgt>
                                        </p:tgtEl>
                                        <p:attrNameLst>
                                          <p:attrName>style.visibility</p:attrName>
                                        </p:attrNameLst>
                                      </p:cBhvr>
                                      <p:to>
                                        <p:strVal val="visible"/>
                                      </p:to>
                                    </p:set>
                                    <p:animEffect filter="fade" transition="in">
                                      <p:cBhvr>
                                        <p:cTn dur="2000"/>
                                        <p:tgtEl>
                                          <p:spTgt spid="39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8" st="8"/>
                                            </p:txEl>
                                          </p:spTgt>
                                        </p:tgtEl>
                                        <p:attrNameLst>
                                          <p:attrName>style.visibility</p:attrName>
                                        </p:attrNameLst>
                                      </p:cBhvr>
                                      <p:to>
                                        <p:strVal val="visible"/>
                                      </p:to>
                                    </p:set>
                                    <p:animEffect filter="fade" transition="in">
                                      <p:cBhvr>
                                        <p:cTn dur="2000"/>
                                        <p:tgtEl>
                                          <p:spTgt spid="391">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2000"/>
                                        <p:tgtEl>
                                          <p:spTgt spid="3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2000"/>
                                        <p:tgtEl>
                                          <p:spTgt spid="3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2000"/>
                                        <p:tgtEl>
                                          <p:spTgt spid="3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animEffect filter="fade" transition="in">
                                      <p:cBhvr>
                                        <p:cTn dur="2000"/>
                                        <p:tgtEl>
                                          <p:spTgt spid="3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4" st="4"/>
                                            </p:txEl>
                                          </p:spTgt>
                                        </p:tgtEl>
                                        <p:attrNameLst>
                                          <p:attrName>style.visibility</p:attrName>
                                        </p:attrNameLst>
                                      </p:cBhvr>
                                      <p:to>
                                        <p:strVal val="visible"/>
                                      </p:to>
                                    </p:set>
                                    <p:animEffect filter="fade" transition="in">
                                      <p:cBhvr>
                                        <p:cTn dur="2000"/>
                                        <p:tgtEl>
                                          <p:spTgt spid="3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5" st="5"/>
                                            </p:txEl>
                                          </p:spTgt>
                                        </p:tgtEl>
                                        <p:attrNameLst>
                                          <p:attrName>style.visibility</p:attrName>
                                        </p:attrNameLst>
                                      </p:cBhvr>
                                      <p:to>
                                        <p:strVal val="visible"/>
                                      </p:to>
                                    </p:set>
                                    <p:animEffect filter="fade" transition="in">
                                      <p:cBhvr>
                                        <p:cTn dur="2000"/>
                                        <p:tgtEl>
                                          <p:spTgt spid="3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6" st="6"/>
                                            </p:txEl>
                                          </p:spTgt>
                                        </p:tgtEl>
                                        <p:attrNameLst>
                                          <p:attrName>style.visibility</p:attrName>
                                        </p:attrNameLst>
                                      </p:cBhvr>
                                      <p:to>
                                        <p:strVal val="visible"/>
                                      </p:to>
                                    </p:set>
                                    <p:animEffect filter="fade" transition="in">
                                      <p:cBhvr>
                                        <p:cTn dur="2000"/>
                                        <p:tgtEl>
                                          <p:spTgt spid="39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7" st="7"/>
                                            </p:txEl>
                                          </p:spTgt>
                                        </p:tgtEl>
                                        <p:attrNameLst>
                                          <p:attrName>style.visibility</p:attrName>
                                        </p:attrNameLst>
                                      </p:cBhvr>
                                      <p:to>
                                        <p:strVal val="visible"/>
                                      </p:to>
                                    </p:set>
                                    <p:animEffect filter="fade" transition="in">
                                      <p:cBhvr>
                                        <p:cTn dur="2000"/>
                                        <p:tgtEl>
                                          <p:spTgt spid="39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8" st="8"/>
                                            </p:txEl>
                                          </p:spTgt>
                                        </p:tgtEl>
                                        <p:attrNameLst>
                                          <p:attrName>style.visibility</p:attrName>
                                        </p:attrNameLst>
                                      </p:cBhvr>
                                      <p:to>
                                        <p:strVal val="visible"/>
                                      </p:to>
                                    </p:set>
                                    <p:animEffect filter="fade" transition="in">
                                      <p:cBhvr>
                                        <p:cTn dur="2000"/>
                                        <p:tgtEl>
                                          <p:spTgt spid="392">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500"/>
                                        <p:tgtEl>
                                          <p:spTgt spid="393">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500"/>
                                        <p:tgtEl>
                                          <p:spTgt spid="393">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500"/>
                                        <p:tgtEl>
                                          <p:spTgt spid="393">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500"/>
                                        <p:tgtEl>
                                          <p:spTgt spid="393">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500"/>
                                        <p:tgtEl>
                                          <p:spTgt spid="393">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5" st="5"/>
                                            </p:txEl>
                                          </p:spTgt>
                                        </p:tgtEl>
                                        <p:attrNameLst>
                                          <p:attrName>style.visibility</p:attrName>
                                        </p:attrNameLst>
                                      </p:cBhvr>
                                      <p:to>
                                        <p:strVal val="visible"/>
                                      </p:to>
                                    </p:set>
                                    <p:animEffect filter="fade" transition="in">
                                      <p:cBhvr>
                                        <p:cTn dur="500"/>
                                        <p:tgtEl>
                                          <p:spTgt spid="393">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6" st="6"/>
                                            </p:txEl>
                                          </p:spTgt>
                                        </p:tgtEl>
                                        <p:attrNameLst>
                                          <p:attrName>style.visibility</p:attrName>
                                        </p:attrNameLst>
                                      </p:cBhvr>
                                      <p:to>
                                        <p:strVal val="visible"/>
                                      </p:to>
                                    </p:set>
                                    <p:animEffect filter="fade" transition="in">
                                      <p:cBhvr>
                                        <p:cTn dur="500"/>
                                        <p:tgtEl>
                                          <p:spTgt spid="393">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7" st="7"/>
                                            </p:txEl>
                                          </p:spTgt>
                                        </p:tgtEl>
                                        <p:attrNameLst>
                                          <p:attrName>style.visibility</p:attrName>
                                        </p:attrNameLst>
                                      </p:cBhvr>
                                      <p:to>
                                        <p:strVal val="visible"/>
                                      </p:to>
                                    </p:set>
                                    <p:animEffect filter="fade" transition="in">
                                      <p:cBhvr>
                                        <p:cTn dur="500"/>
                                        <p:tgtEl>
                                          <p:spTgt spid="393">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8" st="8"/>
                                            </p:txEl>
                                          </p:spTgt>
                                        </p:tgtEl>
                                        <p:attrNameLst>
                                          <p:attrName>style.visibility</p:attrName>
                                        </p:attrNameLst>
                                      </p:cBhvr>
                                      <p:to>
                                        <p:strVal val="visible"/>
                                      </p:to>
                                    </p:set>
                                    <p:animEffect filter="fade" transition="in">
                                      <p:cBhvr>
                                        <p:cTn dur="500"/>
                                        <p:tgtEl>
                                          <p:spTgt spid="393">
                                            <p:txEl>
                                              <p:pRg end="8" st="8"/>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500"/>
                                        <p:tgtEl>
                                          <p:spTgt spid="394">
                                            <p:txEl>
                                              <p:pRg end="0" st="0"/>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500"/>
                                        <p:tgtEl>
                                          <p:spTgt spid="394">
                                            <p:txEl>
                                              <p:pRg end="1" st="1"/>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500"/>
                                        <p:tgtEl>
                                          <p:spTgt spid="394">
                                            <p:txEl>
                                              <p:pRg end="2" st="2"/>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500"/>
                                        <p:tgtEl>
                                          <p:spTgt spid="394">
                                            <p:txEl>
                                              <p:pRg end="3" st="3"/>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500"/>
                                        <p:tgtEl>
                                          <p:spTgt spid="394">
                                            <p:txEl>
                                              <p:pRg end="4" st="4"/>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500"/>
                                        <p:tgtEl>
                                          <p:spTgt spid="394">
                                            <p:txEl>
                                              <p:pRg end="5" st="5"/>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6" st="6"/>
                                            </p:txEl>
                                          </p:spTgt>
                                        </p:tgtEl>
                                        <p:attrNameLst>
                                          <p:attrName>style.visibility</p:attrName>
                                        </p:attrNameLst>
                                      </p:cBhvr>
                                      <p:to>
                                        <p:strVal val="visible"/>
                                      </p:to>
                                    </p:set>
                                    <p:animEffect filter="fade" transition="in">
                                      <p:cBhvr>
                                        <p:cTn dur="500"/>
                                        <p:tgtEl>
                                          <p:spTgt spid="394">
                                            <p:txEl>
                                              <p:pRg end="6" st="6"/>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7" st="7"/>
                                            </p:txEl>
                                          </p:spTgt>
                                        </p:tgtEl>
                                        <p:attrNameLst>
                                          <p:attrName>style.visibility</p:attrName>
                                        </p:attrNameLst>
                                      </p:cBhvr>
                                      <p:to>
                                        <p:strVal val="visible"/>
                                      </p:to>
                                    </p:set>
                                    <p:animEffect filter="fade" transition="in">
                                      <p:cBhvr>
                                        <p:cTn dur="500"/>
                                        <p:tgtEl>
                                          <p:spTgt spid="394">
                                            <p:txEl>
                                              <p:pRg end="7" st="7"/>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8" st="8"/>
                                            </p:txEl>
                                          </p:spTgt>
                                        </p:tgtEl>
                                        <p:attrNameLst>
                                          <p:attrName>style.visibility</p:attrName>
                                        </p:attrNameLst>
                                      </p:cBhvr>
                                      <p:to>
                                        <p:strVal val="visible"/>
                                      </p:to>
                                    </p:set>
                                    <p:animEffect filter="fade" transition="in">
                                      <p:cBhvr>
                                        <p:cTn dur="500"/>
                                        <p:tgtEl>
                                          <p:spTgt spid="394">
                                            <p:txEl>
                                              <p:pRg end="8" st="8"/>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500"/>
                                        <p:tgtEl>
                                          <p:spTgt spid="395">
                                            <p:txEl>
                                              <p:pRg end="1" st="1"/>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500"/>
                                        <p:tgtEl>
                                          <p:spTgt spid="395">
                                            <p:txEl>
                                              <p:pRg end="2" st="2"/>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500"/>
                                        <p:tgtEl>
                                          <p:spTgt spid="395">
                                            <p:txEl>
                                              <p:pRg end="3" st="3"/>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500"/>
                                        <p:tgtEl>
                                          <p:spTgt spid="395">
                                            <p:txEl>
                                              <p:pRg end="4" st="4"/>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500"/>
                                        <p:tgtEl>
                                          <p:spTgt spid="395">
                                            <p:txEl>
                                              <p:pRg end="5" st="5"/>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6" st="6"/>
                                            </p:txEl>
                                          </p:spTgt>
                                        </p:tgtEl>
                                        <p:attrNameLst>
                                          <p:attrName>style.visibility</p:attrName>
                                        </p:attrNameLst>
                                      </p:cBhvr>
                                      <p:to>
                                        <p:strVal val="visible"/>
                                      </p:to>
                                    </p:set>
                                    <p:animEffect filter="fade" transition="in">
                                      <p:cBhvr>
                                        <p:cTn dur="500"/>
                                        <p:tgtEl>
                                          <p:spTgt spid="395">
                                            <p:txEl>
                                              <p:pRg end="6" st="6"/>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7" st="7"/>
                                            </p:txEl>
                                          </p:spTgt>
                                        </p:tgtEl>
                                        <p:attrNameLst>
                                          <p:attrName>style.visibility</p:attrName>
                                        </p:attrNameLst>
                                      </p:cBhvr>
                                      <p:to>
                                        <p:strVal val="visible"/>
                                      </p:to>
                                    </p:set>
                                    <p:animEffect filter="fade" transition="in">
                                      <p:cBhvr>
                                        <p:cTn dur="500"/>
                                        <p:tgtEl>
                                          <p:spTgt spid="395">
                                            <p:txEl>
                                              <p:pRg end="7" st="7"/>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8" st="8"/>
                                            </p:txEl>
                                          </p:spTgt>
                                        </p:tgtEl>
                                        <p:attrNameLst>
                                          <p:attrName>style.visibility</p:attrName>
                                        </p:attrNameLst>
                                      </p:cBhvr>
                                      <p:to>
                                        <p:strVal val="visible"/>
                                      </p:to>
                                    </p:set>
                                    <p:animEffect filter="fade" transition="in">
                                      <p:cBhvr>
                                        <p:cTn dur="500"/>
                                        <p:tgtEl>
                                          <p:spTgt spid="395">
                                            <p:txEl>
                                              <p:pRg end="8" st="8"/>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1" st="1"/>
                                            </p:txEl>
                                          </p:spTgt>
                                        </p:tgtEl>
                                        <p:attrNameLst>
                                          <p:attrName>style.visibility</p:attrName>
                                        </p:attrNameLst>
                                      </p:cBhvr>
                                      <p:to>
                                        <p:strVal val="visible"/>
                                      </p:to>
                                    </p:set>
                                    <p:animEffect filter="fade" transition="in">
                                      <p:cBhvr>
                                        <p:cTn dur="500"/>
                                        <p:tgtEl>
                                          <p:spTgt spid="396">
                                            <p:txEl>
                                              <p:pRg end="1" st="1"/>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2" st="2"/>
                                            </p:txEl>
                                          </p:spTgt>
                                        </p:tgtEl>
                                        <p:attrNameLst>
                                          <p:attrName>style.visibility</p:attrName>
                                        </p:attrNameLst>
                                      </p:cBhvr>
                                      <p:to>
                                        <p:strVal val="visible"/>
                                      </p:to>
                                    </p:set>
                                    <p:animEffect filter="fade" transition="in">
                                      <p:cBhvr>
                                        <p:cTn dur="500"/>
                                        <p:tgtEl>
                                          <p:spTgt spid="396">
                                            <p:txEl>
                                              <p:pRg end="2" st="2"/>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3" st="3"/>
                                            </p:txEl>
                                          </p:spTgt>
                                        </p:tgtEl>
                                        <p:attrNameLst>
                                          <p:attrName>style.visibility</p:attrName>
                                        </p:attrNameLst>
                                      </p:cBhvr>
                                      <p:to>
                                        <p:strVal val="visible"/>
                                      </p:to>
                                    </p:set>
                                    <p:animEffect filter="fade" transition="in">
                                      <p:cBhvr>
                                        <p:cTn dur="500"/>
                                        <p:tgtEl>
                                          <p:spTgt spid="396">
                                            <p:txEl>
                                              <p:pRg end="3" st="3"/>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4" st="4"/>
                                            </p:txEl>
                                          </p:spTgt>
                                        </p:tgtEl>
                                        <p:attrNameLst>
                                          <p:attrName>style.visibility</p:attrName>
                                        </p:attrNameLst>
                                      </p:cBhvr>
                                      <p:to>
                                        <p:strVal val="visible"/>
                                      </p:to>
                                    </p:set>
                                    <p:animEffect filter="fade" transition="in">
                                      <p:cBhvr>
                                        <p:cTn dur="500"/>
                                        <p:tgtEl>
                                          <p:spTgt spid="396">
                                            <p:txEl>
                                              <p:pRg end="4" st="4"/>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5" st="5"/>
                                            </p:txEl>
                                          </p:spTgt>
                                        </p:tgtEl>
                                        <p:attrNameLst>
                                          <p:attrName>style.visibility</p:attrName>
                                        </p:attrNameLst>
                                      </p:cBhvr>
                                      <p:to>
                                        <p:strVal val="visible"/>
                                      </p:to>
                                    </p:set>
                                    <p:animEffect filter="fade" transition="in">
                                      <p:cBhvr>
                                        <p:cTn dur="500"/>
                                        <p:tgtEl>
                                          <p:spTgt spid="396">
                                            <p:txEl>
                                              <p:pRg end="5" st="5"/>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6" st="6"/>
                                            </p:txEl>
                                          </p:spTgt>
                                        </p:tgtEl>
                                        <p:attrNameLst>
                                          <p:attrName>style.visibility</p:attrName>
                                        </p:attrNameLst>
                                      </p:cBhvr>
                                      <p:to>
                                        <p:strVal val="visible"/>
                                      </p:to>
                                    </p:set>
                                    <p:animEffect filter="fade" transition="in">
                                      <p:cBhvr>
                                        <p:cTn dur="500"/>
                                        <p:tgtEl>
                                          <p:spTgt spid="396">
                                            <p:txEl>
                                              <p:pRg end="6" st="6"/>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7" st="7"/>
                                            </p:txEl>
                                          </p:spTgt>
                                        </p:tgtEl>
                                        <p:attrNameLst>
                                          <p:attrName>style.visibility</p:attrName>
                                        </p:attrNameLst>
                                      </p:cBhvr>
                                      <p:to>
                                        <p:strVal val="visible"/>
                                      </p:to>
                                    </p:set>
                                    <p:animEffect filter="fade" transition="in">
                                      <p:cBhvr>
                                        <p:cTn dur="500"/>
                                        <p:tgtEl>
                                          <p:spTgt spid="396">
                                            <p:txEl>
                                              <p:pRg end="7" st="7"/>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8" st="8"/>
                                            </p:txEl>
                                          </p:spTgt>
                                        </p:tgtEl>
                                        <p:attrNameLst>
                                          <p:attrName>style.visibility</p:attrName>
                                        </p:attrNameLst>
                                      </p:cBhvr>
                                      <p:to>
                                        <p:strVal val="visible"/>
                                      </p:to>
                                    </p:set>
                                    <p:animEffect filter="fade" transition="in">
                                      <p:cBhvr>
                                        <p:cTn dur="500"/>
                                        <p:tgtEl>
                                          <p:spTgt spid="39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97" name="Shape 397"/>
        <p:cNvGrpSpPr/>
        <p:nvPr/>
      </p:nvGrpSpPr>
      <p:grpSpPr>
        <a:xfrm>
          <a:off x="0" y="0"/>
          <a:ext cx="0" cy="0"/>
          <a:chOff x="0" y="0"/>
          <a:chExt cx="0" cy="0"/>
        </a:xfrm>
      </p:grpSpPr>
      <p:sp>
        <p:nvSpPr>
          <p:cNvPr id="398" name="Google Shape;398;p3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3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02" name="Google Shape;402;p39"/>
          <p:cNvGrpSpPr/>
          <p:nvPr/>
        </p:nvGrpSpPr>
        <p:grpSpPr>
          <a:xfrm>
            <a:off x="1112596" y="1995741"/>
            <a:ext cx="7140154" cy="2200719"/>
            <a:chOff x="1118350" y="1619137"/>
            <a:chExt cx="9602732" cy="4110550"/>
          </a:xfrm>
        </p:grpSpPr>
        <p:sp>
          <p:nvSpPr>
            <p:cNvPr id="403" name="Google Shape;403;p39"/>
            <p:cNvSpPr/>
            <p:nvPr/>
          </p:nvSpPr>
          <p:spPr>
            <a:xfrm flipH="1">
              <a:off x="1152883" y="1619137"/>
              <a:ext cx="462384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4" name="Google Shape;404;p39"/>
            <p:cNvSpPr/>
            <p:nvPr/>
          </p:nvSpPr>
          <p:spPr>
            <a:xfrm flipH="1">
              <a:off x="1118350" y="1619137"/>
              <a:ext cx="1671518" cy="1652615"/>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612000" wrap="square" tIns="45700">
              <a:norm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A</a:t>
              </a:r>
              <a:endParaRPr b="1" sz="4000">
                <a:solidFill>
                  <a:srgbClr val="FFFFFF"/>
                </a:solidFill>
                <a:latin typeface="Calibri"/>
                <a:ea typeface="Calibri"/>
                <a:cs typeface="Calibri"/>
                <a:sym typeface="Calibri"/>
              </a:endParaRPr>
            </a:p>
          </p:txBody>
        </p:sp>
        <p:sp>
          <p:nvSpPr>
            <p:cNvPr id="405" name="Google Shape;405;p39"/>
            <p:cNvSpPr/>
            <p:nvPr/>
          </p:nvSpPr>
          <p:spPr>
            <a:xfrm>
              <a:off x="6280786" y="1619137"/>
              <a:ext cx="444029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6" name="Google Shape;406;p39"/>
            <p:cNvSpPr/>
            <p:nvPr/>
          </p:nvSpPr>
          <p:spPr>
            <a:xfrm>
              <a:off x="9149986" y="1619137"/>
              <a:ext cx="1571096" cy="1652614"/>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612000" spcFirstLastPara="1" rIns="90000" wrap="square" tIns="45700">
              <a:no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B</a:t>
              </a:r>
              <a:endParaRPr b="1" sz="4000">
                <a:solidFill>
                  <a:srgbClr val="FFFFFF"/>
                </a:solidFill>
                <a:latin typeface="Calibri"/>
                <a:ea typeface="Calibri"/>
                <a:cs typeface="Calibri"/>
                <a:sym typeface="Calibri"/>
              </a:endParaRPr>
            </a:p>
          </p:txBody>
        </p:sp>
        <p:sp>
          <p:nvSpPr>
            <p:cNvPr id="407" name="Google Shape;407;p39"/>
            <p:cNvSpPr/>
            <p:nvPr/>
          </p:nvSpPr>
          <p:spPr>
            <a:xfrm flipH="1">
              <a:off x="1152883" y="4077073"/>
              <a:ext cx="4623846" cy="1652614"/>
            </a:xfrm>
            <a:custGeom>
              <a:rect b="b" l="l" r="r" t="t"/>
              <a:pathLst>
                <a:path extrusionOk="0" h="1393371" w="2987042">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8" name="Google Shape;408;p39"/>
            <p:cNvSpPr/>
            <p:nvPr/>
          </p:nvSpPr>
          <p:spPr>
            <a:xfrm flipH="1">
              <a:off x="1152884" y="4077073"/>
              <a:ext cx="1671518" cy="1652614"/>
            </a:xfrm>
            <a:custGeom>
              <a:rect b="b" l="l" r="r" t="t"/>
              <a:pathLst>
                <a:path extrusionOk="0" h="1393371" w="1467218">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rotWithShape="0" algn="ctr" dir="5400000" dist="19050">
                <a:srgbClr val="000000">
                  <a:alpha val="62745"/>
                </a:srgbClr>
              </a:outerShdw>
            </a:effectLst>
          </p:spPr>
          <p:txBody>
            <a:bodyPr anchorCtr="0" anchor="b" bIns="45700" lIns="91425" spcFirstLastPara="1" rIns="612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D</a:t>
              </a:r>
              <a:endParaRPr b="1" sz="4000">
                <a:solidFill>
                  <a:srgbClr val="FFFFFF"/>
                </a:solidFill>
                <a:latin typeface="Calibri"/>
                <a:ea typeface="Calibri"/>
                <a:cs typeface="Calibri"/>
                <a:sym typeface="Calibri"/>
              </a:endParaRPr>
            </a:p>
          </p:txBody>
        </p:sp>
        <p:sp>
          <p:nvSpPr>
            <p:cNvPr id="409" name="Google Shape;409;p39"/>
            <p:cNvSpPr/>
            <p:nvPr/>
          </p:nvSpPr>
          <p:spPr>
            <a:xfrm>
              <a:off x="6280786" y="4077073"/>
              <a:ext cx="4440296" cy="1652614"/>
            </a:xfrm>
            <a:custGeom>
              <a:rect b="b" l="l" r="r" t="t"/>
              <a:pathLst>
                <a:path extrusionOk="0" h="1393371" w="2987042">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10" name="Google Shape;410;p39"/>
            <p:cNvSpPr/>
            <p:nvPr/>
          </p:nvSpPr>
          <p:spPr>
            <a:xfrm>
              <a:off x="9149986" y="4077072"/>
              <a:ext cx="1571096" cy="1652614"/>
            </a:xfrm>
            <a:custGeom>
              <a:rect b="b" l="l" r="r" t="t"/>
              <a:pathLst>
                <a:path extrusionOk="0" h="1393371" w="1467218">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b" bIns="45700" lIns="612000" spcFirstLastPara="1" rIns="90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C</a:t>
              </a:r>
              <a:endParaRPr b="1" sz="4000">
                <a:solidFill>
                  <a:srgbClr val="FFFFFF"/>
                </a:solidFill>
                <a:latin typeface="Calibri"/>
                <a:ea typeface="Calibri"/>
                <a:cs typeface="Calibri"/>
                <a:sym typeface="Calibri"/>
              </a:endParaRPr>
            </a:p>
          </p:txBody>
        </p:sp>
        <p:pic>
          <p:nvPicPr>
            <p:cNvPr id="411" name="Google Shape;411;p39"/>
            <p:cNvPicPr preferRelativeResize="0"/>
            <p:nvPr/>
          </p:nvPicPr>
          <p:blipFill rotWithShape="1">
            <a:blip r:embed="rId2">
              <a:alphaModFix/>
            </a:blip>
            <a:srcRect b="0" l="0" r="0" t="0"/>
            <a:stretch/>
          </p:blipFill>
          <p:spPr>
            <a:xfrm>
              <a:off x="4532568" y="2607711"/>
              <a:ext cx="2347829" cy="1814656"/>
            </a:xfrm>
            <a:prstGeom prst="rect">
              <a:avLst/>
            </a:prstGeom>
            <a:noFill/>
            <a:ln>
              <a:noFill/>
            </a:ln>
          </p:spPr>
        </p:pic>
      </p:grpSp>
      <p:sp>
        <p:nvSpPr>
          <p:cNvPr id="412" name="Google Shape;412;p39"/>
          <p:cNvSpPr txBox="1"/>
          <p:nvPr>
            <p:ph idx="1" type="body"/>
          </p:nvPr>
        </p:nvSpPr>
        <p:spPr>
          <a:xfrm>
            <a:off x="2020629" y="2240463"/>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3" name="Google Shape;413;p39"/>
          <p:cNvSpPr txBox="1"/>
          <p:nvPr>
            <p:ph idx="2" type="body"/>
          </p:nvPr>
        </p:nvSpPr>
        <p:spPr>
          <a:xfrm>
            <a:off x="5038252" y="226123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4" name="Google Shape;414;p39"/>
          <p:cNvSpPr txBox="1"/>
          <p:nvPr>
            <p:ph idx="3" type="body"/>
          </p:nvPr>
        </p:nvSpPr>
        <p:spPr>
          <a:xfrm>
            <a:off x="5142750" y="353195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5" name="Google Shape;415;p39"/>
          <p:cNvSpPr txBox="1"/>
          <p:nvPr>
            <p:ph idx="4" type="body"/>
          </p:nvPr>
        </p:nvSpPr>
        <p:spPr>
          <a:xfrm>
            <a:off x="2090647" y="3597079"/>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16" name="Shape 416"/>
        <p:cNvGrpSpPr/>
        <p:nvPr/>
      </p:nvGrpSpPr>
      <p:grpSpPr>
        <a:xfrm>
          <a:off x="0" y="0"/>
          <a:ext cx="0" cy="0"/>
          <a:chOff x="0" y="0"/>
          <a:chExt cx="0" cy="0"/>
        </a:xfrm>
      </p:grpSpPr>
      <p:sp>
        <p:nvSpPr>
          <p:cNvPr id="417" name="Google Shape;417;p4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8" name="Google Shape;418;p4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4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21" name="Google Shape;421;p40"/>
          <p:cNvGrpSpPr/>
          <p:nvPr/>
        </p:nvGrpSpPr>
        <p:grpSpPr>
          <a:xfrm>
            <a:off x="2215459" y="555785"/>
            <a:ext cx="4023295" cy="4587716"/>
            <a:chOff x="2677662" y="176181"/>
            <a:chExt cx="6830126" cy="6842990"/>
          </a:xfrm>
        </p:grpSpPr>
        <p:sp>
          <p:nvSpPr>
            <p:cNvPr id="422" name="Google Shape;422;p40"/>
            <p:cNvSpPr/>
            <p:nvPr/>
          </p:nvSpPr>
          <p:spPr>
            <a:xfrm>
              <a:off x="2677662" y="1886887"/>
              <a:ext cx="3421413" cy="3421413"/>
            </a:xfrm>
            <a:prstGeom prst="arc">
              <a:avLst>
                <a:gd fmla="val 16200000" name="adj1"/>
                <a:gd fmla="val 5400629" name="adj2"/>
              </a:avLst>
            </a:prstGeom>
            <a:noFill/>
            <a:ln cap="rnd" cmpd="sng" w="2540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40"/>
            <p:cNvSpPr/>
            <p:nvPr/>
          </p:nvSpPr>
          <p:spPr>
            <a:xfrm rot="10800000">
              <a:off x="6086375" y="1874187"/>
              <a:ext cx="3421413" cy="3421413"/>
            </a:xfrm>
            <a:prstGeom prst="arc">
              <a:avLst>
                <a:gd fmla="val 16200000" name="adj1"/>
                <a:gd fmla="val 5400629" name="adj2"/>
              </a:avLst>
            </a:prstGeom>
            <a:noFill/>
            <a:ln cap="rnd"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40"/>
            <p:cNvSpPr/>
            <p:nvPr/>
          </p:nvSpPr>
          <p:spPr>
            <a:xfrm rot="5400000">
              <a:off x="4385294" y="176181"/>
              <a:ext cx="3421413" cy="3421413"/>
            </a:xfrm>
            <a:prstGeom prst="arc">
              <a:avLst>
                <a:gd fmla="val 16200000" name="adj1"/>
                <a:gd fmla="val 5400629" name="adj2"/>
              </a:avLst>
            </a:prstGeom>
            <a:noFill/>
            <a:ln cap="rnd" cmpd="sng" w="254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40"/>
            <p:cNvSpPr/>
            <p:nvPr/>
          </p:nvSpPr>
          <p:spPr>
            <a:xfrm rot="-5400000">
              <a:off x="4385209" y="3597676"/>
              <a:ext cx="3421577" cy="3421413"/>
            </a:xfrm>
            <a:prstGeom prst="arc">
              <a:avLst>
                <a:gd fmla="val 16200000" name="adj1"/>
                <a:gd fmla="val 5434220" name="adj2"/>
              </a:avLst>
            </a:prstGeom>
            <a:noFill/>
            <a:ln cap="rnd" cmpd="sng" w="254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6" name="Google Shape;426;p40"/>
          <p:cNvSpPr txBox="1"/>
          <p:nvPr/>
        </p:nvSpPr>
        <p:spPr>
          <a:xfrm>
            <a:off x="3428154" y="1964879"/>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02</a:t>
            </a:r>
            <a:endParaRPr/>
          </a:p>
        </p:txBody>
      </p:sp>
      <p:sp>
        <p:nvSpPr>
          <p:cNvPr id="427" name="Google Shape;427;p40"/>
          <p:cNvSpPr txBox="1"/>
          <p:nvPr/>
        </p:nvSpPr>
        <p:spPr>
          <a:xfrm>
            <a:off x="4499565" y="2031622"/>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03</a:t>
            </a:r>
            <a:endParaRPr/>
          </a:p>
        </p:txBody>
      </p:sp>
      <p:sp>
        <p:nvSpPr>
          <p:cNvPr id="428" name="Google Shape;428;p40"/>
          <p:cNvSpPr txBox="1"/>
          <p:nvPr/>
        </p:nvSpPr>
        <p:spPr>
          <a:xfrm>
            <a:off x="4504552" y="3169901"/>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04</a:t>
            </a:r>
            <a:endParaRPr/>
          </a:p>
        </p:txBody>
      </p:sp>
      <p:sp>
        <p:nvSpPr>
          <p:cNvPr id="429" name="Google Shape;429;p40"/>
          <p:cNvSpPr txBox="1"/>
          <p:nvPr/>
        </p:nvSpPr>
        <p:spPr>
          <a:xfrm>
            <a:off x="3422694" y="3254607"/>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01</a:t>
            </a:r>
            <a:endParaRPr/>
          </a:p>
        </p:txBody>
      </p:sp>
      <p:pic>
        <p:nvPicPr>
          <p:cNvPr descr="Users" id="430" name="Google Shape;430;p40"/>
          <p:cNvPicPr preferRelativeResize="0"/>
          <p:nvPr/>
        </p:nvPicPr>
        <p:blipFill rotWithShape="1">
          <a:blip r:embed="rId2">
            <a:alphaModFix/>
          </a:blip>
          <a:srcRect b="0" l="0" r="0" t="0"/>
          <a:stretch/>
        </p:blipFill>
        <p:spPr>
          <a:xfrm>
            <a:off x="5852594" y="1904869"/>
            <a:ext cx="598713" cy="598713"/>
          </a:xfrm>
          <a:prstGeom prst="rect">
            <a:avLst/>
          </a:prstGeom>
          <a:noFill/>
          <a:ln>
            <a:noFill/>
          </a:ln>
        </p:spPr>
      </p:pic>
      <p:pic>
        <p:nvPicPr>
          <p:cNvPr descr="Puzzle" id="431" name="Google Shape;431;p40"/>
          <p:cNvPicPr preferRelativeResize="0"/>
          <p:nvPr/>
        </p:nvPicPr>
        <p:blipFill rotWithShape="1">
          <a:blip r:embed="rId3">
            <a:alphaModFix/>
          </a:blip>
          <a:srcRect b="0" l="0" r="0" t="0"/>
          <a:stretch/>
        </p:blipFill>
        <p:spPr>
          <a:xfrm>
            <a:off x="6071652" y="3393519"/>
            <a:ext cx="598713" cy="598713"/>
          </a:xfrm>
          <a:prstGeom prst="rect">
            <a:avLst/>
          </a:prstGeom>
          <a:noFill/>
          <a:ln>
            <a:noFill/>
          </a:ln>
        </p:spPr>
      </p:pic>
      <p:pic>
        <p:nvPicPr>
          <p:cNvPr descr="Lightbulb" id="432" name="Google Shape;432;p40"/>
          <p:cNvPicPr preferRelativeResize="0"/>
          <p:nvPr/>
        </p:nvPicPr>
        <p:blipFill rotWithShape="1">
          <a:blip r:embed="rId4">
            <a:alphaModFix/>
          </a:blip>
          <a:srcRect b="0" l="0" r="0" t="0"/>
          <a:stretch/>
        </p:blipFill>
        <p:spPr>
          <a:xfrm>
            <a:off x="1752710" y="1812456"/>
            <a:ext cx="598713" cy="598713"/>
          </a:xfrm>
          <a:prstGeom prst="rect">
            <a:avLst/>
          </a:prstGeom>
          <a:noFill/>
          <a:ln>
            <a:noFill/>
          </a:ln>
        </p:spPr>
      </p:pic>
      <p:pic>
        <p:nvPicPr>
          <p:cNvPr descr="Rocket" id="433" name="Google Shape;433;p40"/>
          <p:cNvPicPr preferRelativeResize="0"/>
          <p:nvPr/>
        </p:nvPicPr>
        <p:blipFill rotWithShape="1">
          <a:blip r:embed="rId5">
            <a:alphaModFix/>
          </a:blip>
          <a:srcRect b="0" l="0" r="0" t="0"/>
          <a:stretch/>
        </p:blipFill>
        <p:spPr>
          <a:xfrm>
            <a:off x="1969206" y="3483806"/>
            <a:ext cx="598713" cy="598713"/>
          </a:xfrm>
          <a:prstGeom prst="rect">
            <a:avLst/>
          </a:prstGeom>
          <a:noFill/>
          <a:ln>
            <a:noFill/>
          </a:ln>
        </p:spPr>
      </p:pic>
      <p:sp>
        <p:nvSpPr>
          <p:cNvPr id="434" name="Google Shape;434;p40"/>
          <p:cNvSpPr txBox="1"/>
          <p:nvPr>
            <p:ph idx="1" type="body"/>
          </p:nvPr>
        </p:nvSpPr>
        <p:spPr>
          <a:xfrm>
            <a:off x="188043"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5" name="Google Shape;435;p40"/>
          <p:cNvSpPr txBox="1"/>
          <p:nvPr>
            <p:ph idx="2" type="body"/>
          </p:nvPr>
        </p:nvSpPr>
        <p:spPr>
          <a:xfrm>
            <a:off x="440141" y="3646321"/>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6" name="Google Shape;436;p40"/>
          <p:cNvSpPr txBox="1"/>
          <p:nvPr>
            <p:ph idx="3" type="body"/>
          </p:nvPr>
        </p:nvSpPr>
        <p:spPr>
          <a:xfrm>
            <a:off x="6464172"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7" name="Google Shape;437;p40"/>
          <p:cNvSpPr txBox="1"/>
          <p:nvPr>
            <p:ph idx="4" type="body"/>
          </p:nvPr>
        </p:nvSpPr>
        <p:spPr>
          <a:xfrm>
            <a:off x="6597724" y="3646322"/>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38" name="Shape 438"/>
        <p:cNvGrpSpPr/>
        <p:nvPr/>
      </p:nvGrpSpPr>
      <p:grpSpPr>
        <a:xfrm>
          <a:off x="0" y="0"/>
          <a:ext cx="0" cy="0"/>
          <a:chOff x="0" y="0"/>
          <a:chExt cx="0" cy="0"/>
        </a:xfrm>
      </p:grpSpPr>
      <p:sp>
        <p:nvSpPr>
          <p:cNvPr id="439" name="Google Shape;439;p4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40" name="Google Shape;440;p41"/>
          <p:cNvGrpSpPr/>
          <p:nvPr/>
        </p:nvGrpSpPr>
        <p:grpSpPr>
          <a:xfrm>
            <a:off x="2687891" y="1665831"/>
            <a:ext cx="3550351" cy="2865502"/>
            <a:chOff x="2084788" y="1499752"/>
            <a:chExt cx="4773536" cy="4779515"/>
          </a:xfrm>
        </p:grpSpPr>
        <p:sp>
          <p:nvSpPr>
            <p:cNvPr id="441" name="Google Shape;441;p41"/>
            <p:cNvSpPr/>
            <p:nvPr/>
          </p:nvSpPr>
          <p:spPr>
            <a:xfrm>
              <a:off x="2084793" y="2743936"/>
              <a:ext cx="1860957" cy="2504034"/>
            </a:xfrm>
            <a:custGeom>
              <a:rect b="b" l="l" r="r" t="t"/>
              <a:pathLst>
                <a:path extrusionOk="0" h="2504032" w="186096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2" name="Google Shape;442;p41"/>
            <p:cNvSpPr/>
            <p:nvPr/>
          </p:nvSpPr>
          <p:spPr>
            <a:xfrm>
              <a:off x="3476315" y="4299116"/>
              <a:ext cx="2380911" cy="1980072"/>
            </a:xfrm>
            <a:custGeom>
              <a:rect b="b" l="l" r="r" t="t"/>
              <a:pathLst>
                <a:path extrusionOk="0" h="1980072" w="2380914">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3" name="Google Shape;443;p41"/>
            <p:cNvSpPr/>
            <p:nvPr/>
          </p:nvSpPr>
          <p:spPr>
            <a:xfrm>
              <a:off x="4884201" y="2547430"/>
              <a:ext cx="1974104" cy="2395725"/>
            </a:xfrm>
            <a:custGeom>
              <a:rect b="b" l="l" r="r" t="t"/>
              <a:pathLst>
                <a:path extrusionOk="0" h="2395725" w="1974107">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4" name="Google Shape;444;p41"/>
            <p:cNvSpPr/>
            <p:nvPr/>
          </p:nvSpPr>
          <p:spPr>
            <a:xfrm>
              <a:off x="3099732" y="1499770"/>
              <a:ext cx="2425279" cy="1947701"/>
            </a:xfrm>
            <a:custGeom>
              <a:rect b="b" l="l" r="r" t="t"/>
              <a:pathLst>
                <a:path extrusionOk="0" h="1947699" w="2425282">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5" name="Google Shape;445;p41"/>
            <p:cNvSpPr/>
            <p:nvPr/>
          </p:nvSpPr>
          <p:spPr>
            <a:xfrm>
              <a:off x="4671372" y="1647089"/>
              <a:ext cx="853638" cy="634864"/>
            </a:xfrm>
            <a:custGeom>
              <a:rect b="b" l="l" r="r" t="t"/>
              <a:pathLst>
                <a:path extrusionOk="0" h="21600" w="21486">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6" name="Google Shape;446;p41"/>
            <p:cNvSpPr/>
            <p:nvPr/>
          </p:nvSpPr>
          <p:spPr>
            <a:xfrm>
              <a:off x="3099778" y="1499752"/>
              <a:ext cx="2195737" cy="1947706"/>
            </a:xfrm>
            <a:custGeom>
              <a:rect b="b" l="l" r="r" t="t"/>
              <a:pathLst>
                <a:path extrusionOk="0" h="20663" w="21165">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7" name="Google Shape;447;p41"/>
            <p:cNvSpPr/>
            <p:nvPr/>
          </p:nvSpPr>
          <p:spPr>
            <a:xfrm>
              <a:off x="3476306" y="5494236"/>
              <a:ext cx="837201" cy="661382"/>
            </a:xfrm>
            <a:custGeom>
              <a:rect b="b" l="l" r="r" t="t"/>
              <a:pathLst>
                <a:path extrusionOk="0" h="21600" w="21466">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8" name="Google Shape;448;p41"/>
            <p:cNvSpPr/>
            <p:nvPr/>
          </p:nvSpPr>
          <p:spPr>
            <a:xfrm>
              <a:off x="3705496" y="4299165"/>
              <a:ext cx="2151740" cy="1980102"/>
            </a:xfrm>
            <a:custGeom>
              <a:rect b="b" l="l" r="r" t="t"/>
              <a:pathLst>
                <a:path extrusionOk="0" h="20640" w="21094">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9" name="Google Shape;449;p41"/>
            <p:cNvSpPr/>
            <p:nvPr/>
          </p:nvSpPr>
          <p:spPr>
            <a:xfrm>
              <a:off x="6079260" y="4102713"/>
              <a:ext cx="656635" cy="840435"/>
            </a:xfrm>
            <a:custGeom>
              <a:rect b="b" l="l" r="r" t="t"/>
              <a:pathLst>
                <a:path extrusionOk="0" h="21469" w="2160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0" name="Google Shape;450;p41"/>
            <p:cNvSpPr/>
            <p:nvPr/>
          </p:nvSpPr>
          <p:spPr>
            <a:xfrm>
              <a:off x="4884194" y="2547485"/>
              <a:ext cx="1974130" cy="2159782"/>
            </a:xfrm>
            <a:custGeom>
              <a:rect b="b" l="l" r="r" t="t"/>
              <a:pathLst>
                <a:path extrusionOk="0" h="21105" w="2064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1" name="Google Shape;451;p41"/>
            <p:cNvSpPr/>
            <p:nvPr/>
          </p:nvSpPr>
          <p:spPr>
            <a:xfrm>
              <a:off x="2330348" y="2743936"/>
              <a:ext cx="552024" cy="894342"/>
            </a:xfrm>
            <a:custGeom>
              <a:rect b="b" l="l" r="r" t="t"/>
              <a:pathLst>
                <a:path extrusionOk="0" h="21592" w="2160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2" name="Google Shape;452;p41"/>
            <p:cNvSpPr/>
            <p:nvPr/>
          </p:nvSpPr>
          <p:spPr>
            <a:xfrm>
              <a:off x="2084788" y="2940387"/>
              <a:ext cx="1860960" cy="2307598"/>
            </a:xfrm>
            <a:custGeom>
              <a:rect b="b" l="l" r="r" t="t"/>
              <a:pathLst>
                <a:path extrusionOk="0" h="21446" w="21028">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descr="Single gear" id="453" name="Google Shape;453;p41"/>
            <p:cNvSpPr/>
            <p:nvPr/>
          </p:nvSpPr>
          <p:spPr>
            <a:xfrm>
              <a:off x="3031039" y="4238592"/>
              <a:ext cx="536529" cy="536530"/>
            </a:xfrm>
            <a:custGeom>
              <a:rect b="b" l="l" r="r" t="t"/>
              <a:pathLst>
                <a:path extrusionOk="0" h="536529" w="536529">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descr="Bullseye" id="454" name="Google Shape;454;p41"/>
            <p:cNvGrpSpPr/>
            <p:nvPr/>
          </p:nvGrpSpPr>
          <p:grpSpPr>
            <a:xfrm>
              <a:off x="5242717" y="2991865"/>
              <a:ext cx="530528" cy="531202"/>
              <a:chOff x="6867163" y="2531359"/>
              <a:chExt cx="530529" cy="531202"/>
            </a:xfrm>
          </p:grpSpPr>
          <p:sp>
            <p:nvSpPr>
              <p:cNvPr id="455" name="Google Shape;455;p41"/>
              <p:cNvSpPr/>
              <p:nvPr/>
            </p:nvSpPr>
            <p:spPr>
              <a:xfrm>
                <a:off x="7054764" y="2531359"/>
                <a:ext cx="342928" cy="342928"/>
              </a:xfrm>
              <a:custGeom>
                <a:rect b="b" l="l" r="r" t="t"/>
                <a:pathLst>
                  <a:path extrusionOk="0" h="342927" w="342927">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6" name="Google Shape;456;p41"/>
              <p:cNvSpPr/>
              <p:nvPr/>
            </p:nvSpPr>
            <p:spPr>
              <a:xfrm>
                <a:off x="6867163" y="2551531"/>
                <a:ext cx="511030" cy="511030"/>
              </a:xfrm>
              <a:custGeom>
                <a:rect b="b" l="l" r="r" t="t"/>
                <a:pathLst>
                  <a:path extrusionOk="0" h="511029" w="511029">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7" name="Google Shape;457;p41"/>
              <p:cNvSpPr/>
              <p:nvPr/>
            </p:nvSpPr>
            <p:spPr>
              <a:xfrm>
                <a:off x="6961300" y="2645668"/>
                <a:ext cx="322756" cy="322756"/>
              </a:xfrm>
              <a:custGeom>
                <a:rect b="b" l="l" r="r" t="t"/>
                <a:pathLst>
                  <a:path extrusionOk="0" h="322755" w="322755">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descr="Coins" id="458" name="Google Shape;458;p41"/>
            <p:cNvSpPr/>
            <p:nvPr/>
          </p:nvSpPr>
          <p:spPr>
            <a:xfrm>
              <a:off x="4880073" y="4724611"/>
              <a:ext cx="564596" cy="483941"/>
            </a:xfrm>
            <a:custGeom>
              <a:rect b="b" l="l" r="r" t="t"/>
              <a:pathLst>
                <a:path extrusionOk="0" h="483940" w="564597">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459" name="Google Shape;459;p41"/>
          <p:cNvSpPr txBox="1"/>
          <p:nvPr>
            <p:ph idx="1" type="body"/>
          </p:nvPr>
        </p:nvSpPr>
        <p:spPr>
          <a:xfrm>
            <a:off x="3722842" y="179152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0" name="Google Shape;460;p41"/>
          <p:cNvSpPr/>
          <p:nvPr/>
        </p:nvSpPr>
        <p:spPr>
          <a:xfrm>
            <a:off x="3950559" y="2568273"/>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1" name="Google Shape;461;p41"/>
          <p:cNvSpPr/>
          <p:nvPr/>
        </p:nvSpPr>
        <p:spPr>
          <a:xfrm>
            <a:off x="3950559" y="2615578"/>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2" name="Google Shape;462;p41"/>
          <p:cNvSpPr/>
          <p:nvPr/>
        </p:nvSpPr>
        <p:spPr>
          <a:xfrm>
            <a:off x="3988703" y="2662882"/>
            <a:ext cx="76289" cy="28383"/>
          </a:xfrm>
          <a:custGeom>
            <a:rect b="b" l="l" r="r" t="t"/>
            <a:pathLst>
              <a:path extrusionOk="0" h="47340" w="102571">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3" name="Google Shape;463;p41"/>
          <p:cNvSpPr/>
          <p:nvPr/>
        </p:nvSpPr>
        <p:spPr>
          <a:xfrm>
            <a:off x="3874270" y="2293908"/>
            <a:ext cx="305154" cy="255444"/>
          </a:xfrm>
          <a:custGeom>
            <a:rect b="b" l="l" r="r" t="t"/>
            <a:pathLst>
              <a:path extrusionOk="0" h="426067" w="410287">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4" name="Google Shape;464;p41"/>
          <p:cNvSpPr txBox="1"/>
          <p:nvPr>
            <p:ph idx="2" type="body"/>
          </p:nvPr>
        </p:nvSpPr>
        <p:spPr>
          <a:xfrm>
            <a:off x="5337181" y="25612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5" name="Google Shape;465;p41"/>
          <p:cNvSpPr txBox="1"/>
          <p:nvPr>
            <p:ph idx="3" type="body"/>
          </p:nvPr>
        </p:nvSpPr>
        <p:spPr>
          <a:xfrm>
            <a:off x="4323920" y="3861843"/>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6" name="Google Shape;466;p41"/>
          <p:cNvSpPr txBox="1"/>
          <p:nvPr>
            <p:ph idx="4" type="body"/>
          </p:nvPr>
        </p:nvSpPr>
        <p:spPr>
          <a:xfrm>
            <a:off x="2655338" y="2929955"/>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7" name="Google Shape;467;p41"/>
          <p:cNvSpPr txBox="1"/>
          <p:nvPr>
            <p:ph idx="5" type="body"/>
          </p:nvPr>
        </p:nvSpPr>
        <p:spPr>
          <a:xfrm>
            <a:off x="254000" y="1792288"/>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8" name="Google Shape;468;p41"/>
          <p:cNvSpPr txBox="1"/>
          <p:nvPr>
            <p:ph idx="6" type="body"/>
          </p:nvPr>
        </p:nvSpPr>
        <p:spPr>
          <a:xfrm>
            <a:off x="271937" y="334415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9" name="Google Shape;469;p41"/>
          <p:cNvSpPr txBox="1"/>
          <p:nvPr>
            <p:ph idx="7" type="body"/>
          </p:nvPr>
        </p:nvSpPr>
        <p:spPr>
          <a:xfrm>
            <a:off x="6650428" y="1761744"/>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0" name="Google Shape;470;p41"/>
          <p:cNvSpPr txBox="1"/>
          <p:nvPr>
            <p:ph idx="8" type="body"/>
          </p:nvPr>
        </p:nvSpPr>
        <p:spPr>
          <a:xfrm>
            <a:off x="6020405" y="391303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71" name="Shape 471"/>
        <p:cNvGrpSpPr/>
        <p:nvPr/>
      </p:nvGrpSpPr>
      <p:grpSpPr>
        <a:xfrm>
          <a:off x="0" y="0"/>
          <a:ext cx="0" cy="0"/>
          <a:chOff x="0" y="0"/>
          <a:chExt cx="0" cy="0"/>
        </a:xfrm>
      </p:grpSpPr>
      <p:sp>
        <p:nvSpPr>
          <p:cNvPr id="472" name="Google Shape;472;p4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4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76" name="Google Shape;476;p42"/>
          <p:cNvGrpSpPr/>
          <p:nvPr/>
        </p:nvGrpSpPr>
        <p:grpSpPr>
          <a:xfrm>
            <a:off x="3340279" y="1679509"/>
            <a:ext cx="2675974" cy="2588858"/>
            <a:chOff x="3781976" y="1282836"/>
            <a:chExt cx="4628048" cy="4484567"/>
          </a:xfrm>
        </p:grpSpPr>
        <p:grpSp>
          <p:nvGrpSpPr>
            <p:cNvPr id="477" name="Google Shape;477;p42"/>
            <p:cNvGrpSpPr/>
            <p:nvPr/>
          </p:nvGrpSpPr>
          <p:grpSpPr>
            <a:xfrm>
              <a:off x="4548080" y="1282836"/>
              <a:ext cx="3083797" cy="2176632"/>
              <a:chOff x="4548080" y="1282836"/>
              <a:chExt cx="3083797" cy="2176632"/>
            </a:xfrm>
          </p:grpSpPr>
          <p:sp>
            <p:nvSpPr>
              <p:cNvPr id="478" name="Google Shape;478;p42"/>
              <p:cNvSpPr/>
              <p:nvPr/>
            </p:nvSpPr>
            <p:spPr>
              <a:xfrm>
                <a:off x="4548123" y="1282848"/>
                <a:ext cx="3083754" cy="2176598"/>
              </a:xfrm>
              <a:custGeom>
                <a:rect b="b" l="l" r="r" t="t"/>
                <a:pathLst>
                  <a:path extrusionOk="0" h="2176598" w="3083754">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42"/>
              <p:cNvSpPr/>
              <p:nvPr/>
            </p:nvSpPr>
            <p:spPr>
              <a:xfrm>
                <a:off x="6520393" y="1706638"/>
                <a:ext cx="1111461" cy="585371"/>
              </a:xfrm>
              <a:custGeom>
                <a:rect b="b" l="l" r="r" t="t"/>
                <a:pathLst>
                  <a:path extrusionOk="0" h="19961" w="2142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42"/>
              <p:cNvSpPr/>
              <p:nvPr/>
            </p:nvSpPr>
            <p:spPr>
              <a:xfrm>
                <a:off x="4548080" y="1282836"/>
                <a:ext cx="2878628" cy="2176632"/>
              </a:xfrm>
              <a:custGeom>
                <a:rect b="b" l="l" r="r" t="t"/>
                <a:pathLst>
                  <a:path extrusionOk="0" h="20853" w="21575">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1" name="Google Shape;481;p42"/>
            <p:cNvGrpSpPr/>
            <p:nvPr/>
          </p:nvGrpSpPr>
          <p:grpSpPr>
            <a:xfrm>
              <a:off x="6406262" y="2603142"/>
              <a:ext cx="2003762" cy="3159633"/>
              <a:chOff x="6406262" y="2603142"/>
              <a:chExt cx="2003762" cy="3159633"/>
            </a:xfrm>
          </p:grpSpPr>
          <p:sp>
            <p:nvSpPr>
              <p:cNvPr id="482" name="Google Shape;482;p42"/>
              <p:cNvSpPr/>
              <p:nvPr/>
            </p:nvSpPr>
            <p:spPr>
              <a:xfrm>
                <a:off x="6406262" y="2603195"/>
                <a:ext cx="2003724" cy="3159572"/>
              </a:xfrm>
              <a:custGeom>
                <a:rect b="b" l="l" r="r" t="t"/>
                <a:pathLst>
                  <a:path extrusionOk="0" h="3159572" w="2003724">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42"/>
              <p:cNvSpPr/>
              <p:nvPr/>
            </p:nvSpPr>
            <p:spPr>
              <a:xfrm>
                <a:off x="6944195" y="4608055"/>
                <a:ext cx="597683" cy="1154720"/>
              </a:xfrm>
              <a:custGeom>
                <a:rect b="b" l="l" r="r" t="t"/>
                <a:pathLst>
                  <a:path extrusionOk="0" h="21294" w="18004">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42"/>
              <p:cNvSpPr/>
              <p:nvPr/>
            </p:nvSpPr>
            <p:spPr>
              <a:xfrm>
                <a:off x="6406292" y="2603142"/>
                <a:ext cx="2003732" cy="3043508"/>
              </a:xfrm>
              <a:custGeom>
                <a:rect b="b" l="l" r="r" t="t"/>
                <a:pathLst>
                  <a:path extrusionOk="0" h="21372" w="19612">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5" name="Google Shape;485;p42"/>
            <p:cNvGrpSpPr/>
            <p:nvPr/>
          </p:nvGrpSpPr>
          <p:grpSpPr>
            <a:xfrm>
              <a:off x="3781976" y="3320337"/>
              <a:ext cx="2770112" cy="2447066"/>
              <a:chOff x="3781976" y="3320337"/>
              <a:chExt cx="2770112" cy="2447066"/>
            </a:xfrm>
          </p:grpSpPr>
          <p:sp>
            <p:nvSpPr>
              <p:cNvPr id="486" name="Google Shape;486;p42"/>
              <p:cNvSpPr/>
              <p:nvPr/>
            </p:nvSpPr>
            <p:spPr>
              <a:xfrm>
                <a:off x="3781976" y="3320337"/>
                <a:ext cx="2770104" cy="2447055"/>
              </a:xfrm>
              <a:custGeom>
                <a:rect b="b" l="l" r="r" t="t"/>
                <a:pathLst>
                  <a:path extrusionOk="0" h="2447055" w="2770104">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42"/>
              <p:cNvSpPr/>
              <p:nvPr/>
            </p:nvSpPr>
            <p:spPr>
              <a:xfrm>
                <a:off x="3781976" y="3320347"/>
                <a:ext cx="1009630" cy="808563"/>
              </a:xfrm>
              <a:custGeom>
                <a:rect b="b" l="l" r="r" t="t"/>
                <a:pathLst>
                  <a:path extrusionOk="0" h="19949" w="2160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42"/>
              <p:cNvSpPr/>
              <p:nvPr/>
            </p:nvSpPr>
            <p:spPr>
              <a:xfrm>
                <a:off x="3781977" y="3727850"/>
                <a:ext cx="2770111" cy="2039553"/>
              </a:xfrm>
              <a:custGeom>
                <a:rect b="b" l="l" r="r" t="t"/>
                <a:pathLst>
                  <a:path extrusionOk="0" h="20987" w="21041">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oins" id="489" name="Google Shape;489;p42"/>
            <p:cNvSpPr/>
            <p:nvPr/>
          </p:nvSpPr>
          <p:spPr>
            <a:xfrm>
              <a:off x="5363925" y="4381894"/>
              <a:ext cx="834450" cy="715243"/>
            </a:xfrm>
            <a:custGeom>
              <a:rect b="b" l="l" r="r" t="t"/>
              <a:pathLst>
                <a:path extrusionOk="0" h="715242" w="834449">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42"/>
            <p:cNvSpPr/>
            <p:nvPr/>
          </p:nvSpPr>
          <p:spPr>
            <a:xfrm>
              <a:off x="5029946" y="2460242"/>
              <a:ext cx="784781" cy="784780"/>
            </a:xfrm>
            <a:custGeom>
              <a:rect b="b" l="l" r="r" t="t"/>
              <a:pathLst>
                <a:path extrusionOk="0" h="784780" w="784781">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42"/>
            <p:cNvSpPr/>
            <p:nvPr/>
          </p:nvSpPr>
          <p:spPr>
            <a:xfrm>
              <a:off x="7197397" y="2843370"/>
              <a:ext cx="516564" cy="834451"/>
            </a:xfrm>
            <a:custGeom>
              <a:rect b="b" l="l" r="r" t="t"/>
              <a:pathLst>
                <a:path extrusionOk="0" h="834451" w="516564">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2" name="Google Shape;492;p42"/>
          <p:cNvSpPr txBox="1"/>
          <p:nvPr>
            <p:ph idx="1" type="body"/>
          </p:nvPr>
        </p:nvSpPr>
        <p:spPr>
          <a:xfrm>
            <a:off x="5102361" y="29739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42"/>
          <p:cNvSpPr txBox="1"/>
          <p:nvPr>
            <p:ph idx="2" type="body"/>
          </p:nvPr>
        </p:nvSpPr>
        <p:spPr>
          <a:xfrm>
            <a:off x="4062101" y="179818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4" name="Google Shape;494;p42"/>
          <p:cNvSpPr txBox="1"/>
          <p:nvPr>
            <p:ph idx="3" type="body"/>
          </p:nvPr>
        </p:nvSpPr>
        <p:spPr>
          <a:xfrm>
            <a:off x="3438492" y="3343341"/>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5" name="Google Shape;495;p42"/>
          <p:cNvSpPr txBox="1"/>
          <p:nvPr>
            <p:ph idx="4" type="body"/>
          </p:nvPr>
        </p:nvSpPr>
        <p:spPr>
          <a:xfrm>
            <a:off x="1657350" y="159828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42"/>
          <p:cNvSpPr txBox="1"/>
          <p:nvPr>
            <p:ph idx="5" type="body"/>
          </p:nvPr>
        </p:nvSpPr>
        <p:spPr>
          <a:xfrm>
            <a:off x="1366714" y="336206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7" name="Google Shape;497;p42"/>
          <p:cNvSpPr txBox="1"/>
          <p:nvPr>
            <p:ph idx="6" type="body"/>
          </p:nvPr>
        </p:nvSpPr>
        <p:spPr>
          <a:xfrm>
            <a:off x="5875582" y="2812243"/>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ới thiệu các chủ đề trong sách">
  <p:cSld name="Giới thiệu các chủ đề trong sách">
    <p:spTree>
      <p:nvGrpSpPr>
        <p:cNvPr id="498" name="Shape 498"/>
        <p:cNvGrpSpPr/>
        <p:nvPr/>
      </p:nvGrpSpPr>
      <p:grpSpPr>
        <a:xfrm>
          <a:off x="0" y="0"/>
          <a:ext cx="0" cy="0"/>
          <a:chOff x="0" y="0"/>
          <a:chExt cx="0" cy="0"/>
        </a:xfrm>
      </p:grpSpPr>
      <p:sp>
        <p:nvSpPr>
          <p:cNvPr id="499" name="Google Shape;499;p4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0" name="Google Shape;500;p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4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03" name="Google Shape;503;p43"/>
          <p:cNvGrpSpPr/>
          <p:nvPr/>
        </p:nvGrpSpPr>
        <p:grpSpPr>
          <a:xfrm>
            <a:off x="3239221" y="1841087"/>
            <a:ext cx="2412632" cy="2389642"/>
            <a:chOff x="12941300" y="9016999"/>
            <a:chExt cx="4992242" cy="5004289"/>
          </a:xfrm>
        </p:grpSpPr>
        <p:sp>
          <p:nvSpPr>
            <p:cNvPr id="504" name="Google Shape;504;p43"/>
            <p:cNvSpPr/>
            <p:nvPr/>
          </p:nvSpPr>
          <p:spPr>
            <a:xfrm>
              <a:off x="15214599" y="9016999"/>
              <a:ext cx="2357123" cy="2035812"/>
            </a:xfrm>
            <a:custGeom>
              <a:rect b="b" l="l" r="r" t="t"/>
              <a:pathLst>
                <a:path extrusionOk="0" h="21600" w="2160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05" name="Google Shape;505;p43"/>
            <p:cNvSpPr/>
            <p:nvPr/>
          </p:nvSpPr>
          <p:spPr>
            <a:xfrm>
              <a:off x="16154400" y="10922000"/>
              <a:ext cx="1779142" cy="2551431"/>
            </a:xfrm>
            <a:custGeom>
              <a:rect b="b" l="l" r="r" t="t"/>
              <a:pathLst>
                <a:path extrusionOk="0" h="21600" w="2128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06" name="Google Shape;506;p43"/>
            <p:cNvSpPr/>
            <p:nvPr/>
          </p:nvSpPr>
          <p:spPr>
            <a:xfrm>
              <a:off x="13995399" y="12318999"/>
              <a:ext cx="2702128" cy="1702289"/>
            </a:xfrm>
            <a:custGeom>
              <a:rect b="b" l="l" r="r" t="t"/>
              <a:pathLst>
                <a:path extrusionOk="0" h="21430" w="21586">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anchorCtr="0" anchor="b" bIns="2743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sp>
          <p:nvSpPr>
            <p:cNvPr id="507" name="Google Shape;507;p43"/>
            <p:cNvSpPr/>
            <p:nvPr/>
          </p:nvSpPr>
          <p:spPr>
            <a:xfrm>
              <a:off x="13042899" y="10909299"/>
              <a:ext cx="1838962" cy="2628857"/>
            </a:xfrm>
            <a:custGeom>
              <a:rect b="b" l="l" r="r" t="t"/>
              <a:pathLst>
                <a:path extrusionOk="0" h="21568" w="2160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anchorCtr="0" anchor="ctr" bIns="38100" lIns="38100" spcFirstLastPara="1" rIns="4572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04</a:t>
              </a:r>
              <a:endParaRPr b="1" sz="1800">
                <a:solidFill>
                  <a:srgbClr val="262626"/>
                </a:solidFill>
                <a:latin typeface="Calibri"/>
                <a:ea typeface="Calibri"/>
                <a:cs typeface="Calibri"/>
                <a:sym typeface="Calibri"/>
              </a:endParaRPr>
            </a:p>
          </p:txBody>
        </p:sp>
        <p:sp>
          <p:nvSpPr>
            <p:cNvPr id="508" name="Google Shape;508;p43"/>
            <p:cNvSpPr/>
            <p:nvPr/>
          </p:nvSpPr>
          <p:spPr>
            <a:xfrm>
              <a:off x="12941300" y="9296399"/>
              <a:ext cx="2390061" cy="2180591"/>
            </a:xfrm>
            <a:custGeom>
              <a:rect b="b" l="l" r="r" t="t"/>
              <a:pathLst>
                <a:path extrusionOk="0" h="21600" w="21519">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05</a:t>
              </a:r>
              <a:endParaRPr b="1" sz="1800">
                <a:solidFill>
                  <a:srgbClr val="262626"/>
                </a:solidFill>
                <a:latin typeface="Calibri"/>
                <a:ea typeface="Calibri"/>
                <a:cs typeface="Calibri"/>
                <a:sym typeface="Calibri"/>
              </a:endParaRPr>
            </a:p>
          </p:txBody>
        </p:sp>
      </p:grpSp>
      <p:sp>
        <p:nvSpPr>
          <p:cNvPr id="509" name="Google Shape;509;p43"/>
          <p:cNvSpPr/>
          <p:nvPr/>
        </p:nvSpPr>
        <p:spPr>
          <a:xfrm>
            <a:off x="3730961" y="2402516"/>
            <a:ext cx="1370605" cy="1354276"/>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10" name="Google Shape;510;p43"/>
          <p:cNvGrpSpPr/>
          <p:nvPr/>
        </p:nvGrpSpPr>
        <p:grpSpPr>
          <a:xfrm>
            <a:off x="3541056" y="3689057"/>
            <a:ext cx="171159" cy="193685"/>
            <a:chOff x="4596441" y="4561589"/>
            <a:chExt cx="283769" cy="324987"/>
          </a:xfrm>
        </p:grpSpPr>
        <p:sp>
          <p:nvSpPr>
            <p:cNvPr id="511" name="Google Shape;511;p43"/>
            <p:cNvSpPr/>
            <p:nvPr/>
          </p:nvSpPr>
          <p:spPr>
            <a:xfrm>
              <a:off x="4729735" y="4653317"/>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43"/>
            <p:cNvSpPr/>
            <p:nvPr/>
          </p:nvSpPr>
          <p:spPr>
            <a:xfrm>
              <a:off x="4729735" y="4820094"/>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43"/>
            <p:cNvSpPr/>
            <p:nvPr/>
          </p:nvSpPr>
          <p:spPr>
            <a:xfrm>
              <a:off x="4813124"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43"/>
            <p:cNvSpPr/>
            <p:nvPr/>
          </p:nvSpPr>
          <p:spPr>
            <a:xfrm>
              <a:off x="4646347"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43"/>
            <p:cNvSpPr/>
            <p:nvPr/>
          </p:nvSpPr>
          <p:spPr>
            <a:xfrm>
              <a:off x="4729735" y="4682503"/>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43"/>
            <p:cNvSpPr/>
            <p:nvPr/>
          </p:nvSpPr>
          <p:spPr>
            <a:xfrm>
              <a:off x="4596441" y="4561589"/>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Bullseye" id="517" name="Google Shape;517;p43"/>
          <p:cNvGrpSpPr/>
          <p:nvPr/>
        </p:nvGrpSpPr>
        <p:grpSpPr>
          <a:xfrm>
            <a:off x="4804853" y="3938319"/>
            <a:ext cx="198672" cy="196306"/>
            <a:chOff x="6691719" y="4979830"/>
            <a:chExt cx="329384" cy="329384"/>
          </a:xfrm>
        </p:grpSpPr>
        <p:sp>
          <p:nvSpPr>
            <p:cNvPr id="518" name="Google Shape;518;p43"/>
            <p:cNvSpPr/>
            <p:nvPr/>
          </p:nvSpPr>
          <p:spPr>
            <a:xfrm>
              <a:off x="6808046" y="4979830"/>
              <a:ext cx="213057" cy="212640"/>
            </a:xfrm>
            <a:custGeom>
              <a:rect b="b" l="l" r="r" t="t"/>
              <a:pathLst>
                <a:path extrusionOk="0" h="212640" w="213057">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43"/>
            <p:cNvSpPr/>
            <p:nvPr/>
          </p:nvSpPr>
          <p:spPr>
            <a:xfrm>
              <a:off x="6691719" y="4992338"/>
              <a:ext cx="316876" cy="316876"/>
            </a:xfrm>
            <a:custGeom>
              <a:rect b="b" l="l" r="r" t="t"/>
              <a:pathLst>
                <a:path extrusionOk="0" h="316876" w="316876">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43"/>
            <p:cNvSpPr/>
            <p:nvPr/>
          </p:nvSpPr>
          <p:spPr>
            <a:xfrm>
              <a:off x="6750091" y="5050710"/>
              <a:ext cx="200132" cy="200132"/>
            </a:xfrm>
            <a:custGeom>
              <a:rect b="b" l="l" r="r" t="t"/>
              <a:pathLst>
                <a:path extrusionOk="0" h="200132" w="200132">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21" name="Google Shape;521;p43"/>
          <p:cNvSpPr/>
          <p:nvPr/>
        </p:nvSpPr>
        <p:spPr>
          <a:xfrm>
            <a:off x="5400047" y="2851035"/>
            <a:ext cx="171261" cy="168972"/>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22" name="Google Shape;522;p43"/>
          <p:cNvGrpSpPr/>
          <p:nvPr/>
        </p:nvGrpSpPr>
        <p:grpSpPr>
          <a:xfrm>
            <a:off x="4485234" y="1939025"/>
            <a:ext cx="130772" cy="208730"/>
            <a:chOff x="6161816" y="1625187"/>
            <a:chExt cx="216810" cy="350231"/>
          </a:xfrm>
        </p:grpSpPr>
        <p:sp>
          <p:nvSpPr>
            <p:cNvPr id="523" name="Google Shape;523;p43"/>
            <p:cNvSpPr/>
            <p:nvPr/>
          </p:nvSpPr>
          <p:spPr>
            <a:xfrm>
              <a:off x="6216018" y="186701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43"/>
            <p:cNvSpPr/>
            <p:nvPr/>
          </p:nvSpPr>
          <p:spPr>
            <a:xfrm>
              <a:off x="6216018" y="1908708"/>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43"/>
            <p:cNvSpPr/>
            <p:nvPr/>
          </p:nvSpPr>
          <p:spPr>
            <a:xfrm>
              <a:off x="6243120" y="1950402"/>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43"/>
            <p:cNvSpPr/>
            <p:nvPr/>
          </p:nvSpPr>
          <p:spPr>
            <a:xfrm>
              <a:off x="6161816" y="1625187"/>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Research" id="527" name="Google Shape;527;p43"/>
          <p:cNvGrpSpPr/>
          <p:nvPr/>
        </p:nvGrpSpPr>
        <p:grpSpPr>
          <a:xfrm>
            <a:off x="3352366" y="2511235"/>
            <a:ext cx="198988" cy="196866"/>
            <a:chOff x="4283607" y="2585304"/>
            <a:chExt cx="329908" cy="330325"/>
          </a:xfrm>
        </p:grpSpPr>
        <p:sp>
          <p:nvSpPr>
            <p:cNvPr id="528" name="Google Shape;528;p43"/>
            <p:cNvSpPr/>
            <p:nvPr/>
          </p:nvSpPr>
          <p:spPr>
            <a:xfrm>
              <a:off x="4283607" y="2585304"/>
              <a:ext cx="329908" cy="330325"/>
            </a:xfrm>
            <a:custGeom>
              <a:rect b="b" l="l" r="r" t="t"/>
              <a:pathLst>
                <a:path extrusionOk="0" h="330325" w="329908">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43"/>
            <p:cNvSpPr/>
            <p:nvPr/>
          </p:nvSpPr>
          <p:spPr>
            <a:xfrm>
              <a:off x="4319883" y="2647271"/>
              <a:ext cx="179702" cy="131913"/>
            </a:xfrm>
            <a:custGeom>
              <a:rect b="b" l="l" r="r" t="t"/>
              <a:pathLst>
                <a:path extrusionOk="0" h="131913" w="179702">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530" name="Google Shape;530;p43"/>
          <p:cNvPicPr preferRelativeResize="0"/>
          <p:nvPr/>
        </p:nvPicPr>
        <p:blipFill rotWithShape="1">
          <a:blip r:embed="rId2">
            <a:alphaModFix/>
          </a:blip>
          <a:srcRect b="0" l="0" r="0" t="0"/>
          <a:stretch/>
        </p:blipFill>
        <p:spPr>
          <a:xfrm>
            <a:off x="4146284" y="2780296"/>
            <a:ext cx="531355" cy="652493"/>
          </a:xfrm>
          <a:prstGeom prst="rect">
            <a:avLst/>
          </a:prstGeom>
          <a:noFill/>
          <a:ln>
            <a:noFill/>
          </a:ln>
        </p:spPr>
      </p:pic>
      <p:sp>
        <p:nvSpPr>
          <p:cNvPr id="531" name="Google Shape;531;p43"/>
          <p:cNvSpPr txBox="1"/>
          <p:nvPr>
            <p:ph idx="1" type="body"/>
          </p:nvPr>
        </p:nvSpPr>
        <p:spPr>
          <a:xfrm>
            <a:off x="2274365" y="1710692"/>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2" name="Google Shape;532;p43"/>
          <p:cNvSpPr txBox="1"/>
          <p:nvPr>
            <p:ph idx="2" type="body"/>
          </p:nvPr>
        </p:nvSpPr>
        <p:spPr>
          <a:xfrm>
            <a:off x="1923848" y="318595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3" name="Google Shape;533;p43"/>
          <p:cNvSpPr txBox="1"/>
          <p:nvPr>
            <p:ph idx="3" type="body"/>
          </p:nvPr>
        </p:nvSpPr>
        <p:spPr>
          <a:xfrm>
            <a:off x="3915249" y="414034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4" name="Google Shape;534;p43"/>
          <p:cNvSpPr txBox="1"/>
          <p:nvPr>
            <p:ph idx="4" type="body"/>
          </p:nvPr>
        </p:nvSpPr>
        <p:spPr>
          <a:xfrm>
            <a:off x="5544206" y="3298902"/>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5" name="Google Shape;535;p43"/>
          <p:cNvSpPr txBox="1"/>
          <p:nvPr>
            <p:ph idx="5" type="body"/>
          </p:nvPr>
        </p:nvSpPr>
        <p:spPr>
          <a:xfrm>
            <a:off x="5206732" y="171919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36" name="Shape 536"/>
        <p:cNvGrpSpPr/>
        <p:nvPr/>
      </p:nvGrpSpPr>
      <p:grpSpPr>
        <a:xfrm>
          <a:off x="0" y="0"/>
          <a:ext cx="0" cy="0"/>
          <a:chOff x="0" y="0"/>
          <a:chExt cx="0" cy="0"/>
        </a:xfrm>
      </p:grpSpPr>
      <p:sp>
        <p:nvSpPr>
          <p:cNvPr id="537" name="Google Shape;537;p4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8" name="Google Shape;538;p4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4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4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41" name="Google Shape;541;p44"/>
          <p:cNvGrpSpPr/>
          <p:nvPr/>
        </p:nvGrpSpPr>
        <p:grpSpPr>
          <a:xfrm>
            <a:off x="3202083" y="1435260"/>
            <a:ext cx="2739834" cy="2684941"/>
            <a:chOff x="4170252" y="1464583"/>
            <a:chExt cx="3851497" cy="3928834"/>
          </a:xfrm>
        </p:grpSpPr>
        <p:grpSp>
          <p:nvGrpSpPr>
            <p:cNvPr id="542" name="Google Shape;542;p44"/>
            <p:cNvGrpSpPr/>
            <p:nvPr/>
          </p:nvGrpSpPr>
          <p:grpSpPr>
            <a:xfrm>
              <a:off x="4170252" y="1464583"/>
              <a:ext cx="3851497" cy="3928834"/>
              <a:chOff x="2133599" y="9016999"/>
              <a:chExt cx="4806950" cy="4903472"/>
            </a:xfrm>
          </p:grpSpPr>
          <p:sp>
            <p:nvSpPr>
              <p:cNvPr id="543" name="Google Shape;543;p44"/>
              <p:cNvSpPr/>
              <p:nvPr/>
            </p:nvSpPr>
            <p:spPr>
              <a:xfrm>
                <a:off x="4483099" y="9016999"/>
                <a:ext cx="2457450" cy="3771902"/>
              </a:xfrm>
              <a:custGeom>
                <a:rect b="b" l="l" r="r" t="t"/>
                <a:pathLst>
                  <a:path extrusionOk="0" h="21600" w="2160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anchorCtr="0" anchor="ctr" bIns="38100" lIns="9144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44" name="Google Shape;544;p44"/>
              <p:cNvSpPr/>
              <p:nvPr/>
            </p:nvSpPr>
            <p:spPr>
              <a:xfrm>
                <a:off x="2641600" y="11963400"/>
                <a:ext cx="4078647" cy="1957071"/>
              </a:xfrm>
              <a:custGeom>
                <a:rect b="b" l="l" r="r" t="t"/>
                <a:pathLst>
                  <a:path extrusionOk="0" h="21600" w="2157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anchorCtr="0" anchor="b" bIns="182875" lIns="38100" spcFirstLastPara="1" rIns="38100" wrap="square" tIns="3240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45" name="Google Shape;545;p44"/>
              <p:cNvSpPr/>
              <p:nvPr/>
            </p:nvSpPr>
            <p:spPr>
              <a:xfrm>
                <a:off x="2133599" y="9296400"/>
                <a:ext cx="2475746" cy="3471933"/>
              </a:xfrm>
              <a:custGeom>
                <a:rect b="b" l="l" r="r" t="t"/>
                <a:pathLst>
                  <a:path extrusionOk="0" h="21591" w="2145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anchorCtr="0" anchor="ctr" bIns="38100" lIns="38100" spcFirstLastPara="1" rIns="7315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grpSp>
        <p:sp>
          <p:nvSpPr>
            <p:cNvPr id="546" name="Google Shape;546;p44"/>
            <p:cNvSpPr/>
            <p:nvPr/>
          </p:nvSpPr>
          <p:spPr>
            <a:xfrm>
              <a:off x="5037498" y="2402885"/>
              <a:ext cx="2272358" cy="2272358"/>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Trophy" id="547" name="Google Shape;547;p44"/>
            <p:cNvSpPr/>
            <p:nvPr/>
          </p:nvSpPr>
          <p:spPr>
            <a:xfrm>
              <a:off x="5720143" y="3027218"/>
              <a:ext cx="907067" cy="1022394"/>
            </a:xfrm>
            <a:custGeom>
              <a:rect b="b" l="l" r="r" t="t"/>
              <a:pathLst>
                <a:path extrusionOk="0" h="1022394" w="907067">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48" name="Google Shape;548;p44"/>
            <p:cNvGrpSpPr/>
            <p:nvPr/>
          </p:nvGrpSpPr>
          <p:grpSpPr>
            <a:xfrm>
              <a:off x="6324401" y="1648583"/>
              <a:ext cx="216810" cy="350231"/>
              <a:chOff x="6324400" y="1648583"/>
              <a:chExt cx="216810" cy="350231"/>
            </a:xfrm>
          </p:grpSpPr>
          <p:sp>
            <p:nvSpPr>
              <p:cNvPr id="549" name="Google Shape;549;p44"/>
              <p:cNvSpPr/>
              <p:nvPr/>
            </p:nvSpPr>
            <p:spPr>
              <a:xfrm>
                <a:off x="6378602" y="1890410"/>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44"/>
              <p:cNvSpPr/>
              <p:nvPr/>
            </p:nvSpPr>
            <p:spPr>
              <a:xfrm>
                <a:off x="6378602" y="193210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44"/>
              <p:cNvSpPr/>
              <p:nvPr/>
            </p:nvSpPr>
            <p:spPr>
              <a:xfrm>
                <a:off x="6405704" y="1973798"/>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44"/>
              <p:cNvSpPr/>
              <p:nvPr/>
            </p:nvSpPr>
            <p:spPr>
              <a:xfrm>
                <a:off x="6324400" y="1648583"/>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53" name="Google Shape;553;p44"/>
            <p:cNvSpPr/>
            <p:nvPr/>
          </p:nvSpPr>
          <p:spPr>
            <a:xfrm>
              <a:off x="4299769" y="4084687"/>
              <a:ext cx="283937" cy="283521"/>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54" name="Google Shape;554;p44"/>
            <p:cNvGrpSpPr/>
            <p:nvPr/>
          </p:nvGrpSpPr>
          <p:grpSpPr>
            <a:xfrm>
              <a:off x="7390875" y="4550785"/>
              <a:ext cx="283769" cy="324987"/>
              <a:chOff x="7390874" y="4550785"/>
              <a:chExt cx="283769" cy="324987"/>
            </a:xfrm>
          </p:grpSpPr>
          <p:sp>
            <p:nvSpPr>
              <p:cNvPr id="555" name="Google Shape;555;p44"/>
              <p:cNvSpPr/>
              <p:nvPr/>
            </p:nvSpPr>
            <p:spPr>
              <a:xfrm>
                <a:off x="7524168" y="4642513"/>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44"/>
              <p:cNvSpPr/>
              <p:nvPr/>
            </p:nvSpPr>
            <p:spPr>
              <a:xfrm>
                <a:off x="7524168" y="4809290"/>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44"/>
              <p:cNvSpPr/>
              <p:nvPr/>
            </p:nvSpPr>
            <p:spPr>
              <a:xfrm>
                <a:off x="7607557"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44"/>
              <p:cNvSpPr/>
              <p:nvPr/>
            </p:nvSpPr>
            <p:spPr>
              <a:xfrm>
                <a:off x="7440780"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44"/>
              <p:cNvSpPr/>
              <p:nvPr/>
            </p:nvSpPr>
            <p:spPr>
              <a:xfrm>
                <a:off x="7524168" y="4671699"/>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44"/>
              <p:cNvSpPr/>
              <p:nvPr/>
            </p:nvSpPr>
            <p:spPr>
              <a:xfrm>
                <a:off x="7390874" y="4550785"/>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61" name="Google Shape;561;p44"/>
          <p:cNvSpPr txBox="1"/>
          <p:nvPr>
            <p:ph idx="1" type="body"/>
          </p:nvPr>
        </p:nvSpPr>
        <p:spPr>
          <a:xfrm>
            <a:off x="2036650"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2" name="Google Shape;562;p44"/>
          <p:cNvSpPr txBox="1"/>
          <p:nvPr>
            <p:ph idx="2" type="body"/>
          </p:nvPr>
        </p:nvSpPr>
        <p:spPr>
          <a:xfrm>
            <a:off x="5941917"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3" name="Google Shape;563;p44"/>
          <p:cNvSpPr txBox="1"/>
          <p:nvPr>
            <p:ph idx="3" type="body"/>
          </p:nvPr>
        </p:nvSpPr>
        <p:spPr>
          <a:xfrm>
            <a:off x="3953233" y="4114504"/>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64" name="Shape 564"/>
        <p:cNvGrpSpPr/>
        <p:nvPr/>
      </p:nvGrpSpPr>
      <p:grpSpPr>
        <a:xfrm>
          <a:off x="0" y="0"/>
          <a:ext cx="0" cy="0"/>
          <a:chOff x="0" y="0"/>
          <a:chExt cx="0" cy="0"/>
        </a:xfrm>
      </p:grpSpPr>
      <p:sp>
        <p:nvSpPr>
          <p:cNvPr id="565" name="Google Shape;565;p4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6" name="Google Shape;566;p4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4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4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69" name="Google Shape;569;p45"/>
          <p:cNvGrpSpPr/>
          <p:nvPr/>
        </p:nvGrpSpPr>
        <p:grpSpPr>
          <a:xfrm>
            <a:off x="3129473" y="2002734"/>
            <a:ext cx="2530548" cy="2186735"/>
            <a:chOff x="3724235" y="1302007"/>
            <a:chExt cx="4732645" cy="4733691"/>
          </a:xfrm>
        </p:grpSpPr>
        <p:grpSp>
          <p:nvGrpSpPr>
            <p:cNvPr id="570" name="Google Shape;570;p45"/>
            <p:cNvGrpSpPr/>
            <p:nvPr/>
          </p:nvGrpSpPr>
          <p:grpSpPr>
            <a:xfrm>
              <a:off x="3735118" y="1302007"/>
              <a:ext cx="4721762" cy="4733691"/>
              <a:chOff x="3974366" y="1302008"/>
              <a:chExt cx="4243264" cy="4253984"/>
            </a:xfrm>
          </p:grpSpPr>
          <p:sp>
            <p:nvSpPr>
              <p:cNvPr id="571" name="Google Shape;571;p45"/>
              <p:cNvSpPr/>
              <p:nvPr/>
            </p:nvSpPr>
            <p:spPr>
              <a:xfrm>
                <a:off x="6095999" y="1302008"/>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rgbClr val="C55A11"/>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01</a:t>
                </a:r>
                <a:endParaRPr/>
              </a:p>
            </p:txBody>
          </p:sp>
          <p:sp>
            <p:nvSpPr>
              <p:cNvPr id="572" name="Google Shape;572;p45"/>
              <p:cNvSpPr/>
              <p:nvPr/>
            </p:nvSpPr>
            <p:spPr>
              <a:xfrm>
                <a:off x="5035184" y="2365504"/>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45"/>
              <p:cNvSpPr/>
              <p:nvPr/>
            </p:nvSpPr>
            <p:spPr>
              <a:xfrm>
                <a:off x="5035184" y="1302008"/>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45"/>
              <p:cNvSpPr/>
              <p:nvPr/>
            </p:nvSpPr>
            <p:spPr>
              <a:xfrm>
                <a:off x="6095999" y="3429000"/>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45"/>
              <p:cNvSpPr/>
              <p:nvPr/>
            </p:nvSpPr>
            <p:spPr>
              <a:xfrm>
                <a:off x="6095999" y="4492496"/>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45"/>
              <p:cNvSpPr/>
              <p:nvPr/>
            </p:nvSpPr>
            <p:spPr>
              <a:xfrm>
                <a:off x="5035184" y="4492496"/>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rgbClr val="BF9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03</a:t>
                </a:r>
                <a:endParaRPr/>
              </a:p>
            </p:txBody>
          </p:sp>
          <p:sp>
            <p:nvSpPr>
              <p:cNvPr id="577" name="Google Shape;577;p45"/>
              <p:cNvSpPr/>
              <p:nvPr/>
            </p:nvSpPr>
            <p:spPr>
              <a:xfrm>
                <a:off x="7156814" y="2365504"/>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45"/>
              <p:cNvSpPr/>
              <p:nvPr/>
            </p:nvSpPr>
            <p:spPr>
              <a:xfrm>
                <a:off x="7156814"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02</a:t>
                </a:r>
                <a:endParaRPr/>
              </a:p>
            </p:txBody>
          </p:sp>
          <p:sp>
            <p:nvSpPr>
              <p:cNvPr id="579" name="Google Shape;579;p45"/>
              <p:cNvSpPr/>
              <p:nvPr/>
            </p:nvSpPr>
            <p:spPr>
              <a:xfrm>
                <a:off x="6095999"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45"/>
              <p:cNvSpPr/>
              <p:nvPr/>
            </p:nvSpPr>
            <p:spPr>
              <a:xfrm>
                <a:off x="5035182"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45"/>
              <p:cNvSpPr/>
              <p:nvPr/>
            </p:nvSpPr>
            <p:spPr>
              <a:xfrm>
                <a:off x="3974367" y="3429000"/>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45"/>
              <p:cNvSpPr/>
              <p:nvPr/>
            </p:nvSpPr>
            <p:spPr>
              <a:xfrm>
                <a:off x="3974367"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rgbClr val="548135"/>
              </a:solid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04</a:t>
                </a:r>
                <a:endParaRPr/>
              </a:p>
            </p:txBody>
          </p:sp>
          <p:sp>
            <p:nvSpPr>
              <p:cNvPr id="583" name="Google Shape;583;p45"/>
              <p:cNvSpPr/>
              <p:nvPr/>
            </p:nvSpPr>
            <p:spPr>
              <a:xfrm>
                <a:off x="6028204" y="4492496"/>
                <a:ext cx="67796" cy="1063496"/>
              </a:xfrm>
              <a:custGeom>
                <a:rect b="b" l="l" r="r" t="t"/>
                <a:pathLst>
                  <a:path extrusionOk="0" h="1063496" w="67796">
                    <a:moveTo>
                      <a:pt x="66802" y="0"/>
                    </a:moveTo>
                    <a:lnTo>
                      <a:pt x="67796" y="0"/>
                    </a:lnTo>
                    <a:lnTo>
                      <a:pt x="67796" y="1063496"/>
                    </a:lnTo>
                    <a:lnTo>
                      <a:pt x="0" y="1056645"/>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45"/>
              <p:cNvSpPr/>
              <p:nvPr/>
            </p:nvSpPr>
            <p:spPr>
              <a:xfrm>
                <a:off x="7156814" y="3429001"/>
                <a:ext cx="1060816" cy="70879"/>
              </a:xfrm>
              <a:custGeom>
                <a:rect b="b" l="l" r="r" t="t"/>
                <a:pathLst>
                  <a:path extrusionOk="0" h="70879" w="1060816">
                    <a:moveTo>
                      <a:pt x="0" y="0"/>
                    </a:moveTo>
                    <a:lnTo>
                      <a:pt x="1060816" y="0"/>
                    </a:lnTo>
                    <a:lnTo>
                      <a:pt x="1053688" y="70879"/>
                    </a:lnTo>
                    <a:lnTo>
                      <a:pt x="0" y="4264"/>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45"/>
              <p:cNvSpPr/>
              <p:nvPr/>
            </p:nvSpPr>
            <p:spPr>
              <a:xfrm rot="217047">
                <a:off x="3975463" y="3394269"/>
                <a:ext cx="1058703" cy="68198"/>
              </a:xfrm>
              <a:custGeom>
                <a:rect b="b" l="l" r="r" t="t"/>
                <a:pathLst>
                  <a:path extrusionOk="0" h="68198" w="1058703">
                    <a:moveTo>
                      <a:pt x="2530" y="0"/>
                    </a:moveTo>
                    <a:lnTo>
                      <a:pt x="1058623" y="0"/>
                    </a:lnTo>
                    <a:lnTo>
                      <a:pt x="1058703" y="1266"/>
                    </a:lnTo>
                    <a:lnTo>
                      <a:pt x="0" y="68198"/>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45"/>
              <p:cNvSpPr/>
              <p:nvPr/>
            </p:nvSpPr>
            <p:spPr>
              <a:xfrm rot="5617047">
                <a:off x="5567069" y="1798556"/>
                <a:ext cx="1057861" cy="66879"/>
              </a:xfrm>
              <a:custGeom>
                <a:rect b="b" l="l" r="r" t="t"/>
                <a:pathLst>
                  <a:path extrusionOk="0" h="66879" w="1057861">
                    <a:moveTo>
                      <a:pt x="0" y="66879"/>
                    </a:moveTo>
                    <a:lnTo>
                      <a:pt x="2516" y="0"/>
                    </a:lnTo>
                    <a:lnTo>
                      <a:pt x="1057861" y="0"/>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7" name="Google Shape;587;p45"/>
            <p:cNvSpPr/>
            <p:nvPr/>
          </p:nvSpPr>
          <p:spPr>
            <a:xfrm>
              <a:off x="3724235" y="3672772"/>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8" name="Google Shape;588;p45"/>
            <p:cNvSpPr/>
            <p:nvPr/>
          </p:nvSpPr>
          <p:spPr>
            <a:xfrm rot="-5400000">
              <a:off x="4806314" y="2230325"/>
              <a:ext cx="2202245"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9" name="Google Shape;589;p45"/>
            <p:cNvSpPr/>
            <p:nvPr/>
          </p:nvSpPr>
          <p:spPr>
            <a:xfrm>
              <a:off x="6529289" y="3148097"/>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90" name="Google Shape;590;p45"/>
            <p:cNvSpPr/>
            <p:nvPr/>
          </p:nvSpPr>
          <p:spPr>
            <a:xfrm rot="5400000">
              <a:off x="5187337" y="4589332"/>
              <a:ext cx="2202244"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descr="Puzzle" id="591" name="Google Shape;591;p45"/>
            <p:cNvSpPr/>
            <p:nvPr/>
          </p:nvSpPr>
          <p:spPr>
            <a:xfrm>
              <a:off x="6555978" y="4595349"/>
              <a:ext cx="495138" cy="495138"/>
            </a:xfrm>
            <a:custGeom>
              <a:rect b="b" l="l" r="r" t="t"/>
              <a:pathLst>
                <a:path extrusionOk="0" h="495137" w="495137">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592" name="Google Shape;592;p45"/>
            <p:cNvGrpSpPr/>
            <p:nvPr/>
          </p:nvGrpSpPr>
          <p:grpSpPr>
            <a:xfrm>
              <a:off x="4662231" y="4104639"/>
              <a:ext cx="496333" cy="495938"/>
              <a:chOff x="4662231" y="4104639"/>
              <a:chExt cx="496333" cy="495938"/>
            </a:xfrm>
          </p:grpSpPr>
          <p:sp>
            <p:nvSpPr>
              <p:cNvPr id="593" name="Google Shape;593;p45"/>
              <p:cNvSpPr/>
              <p:nvPr/>
            </p:nvSpPr>
            <p:spPr>
              <a:xfrm>
                <a:off x="5047158" y="4104639"/>
                <a:ext cx="111406" cy="105217"/>
              </a:xfrm>
              <a:custGeom>
                <a:rect b="b" l="l" r="r" t="t"/>
                <a:pathLst>
                  <a:path extrusionOk="0" h="105216" w="111405">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45"/>
              <p:cNvSpPr/>
              <p:nvPr/>
            </p:nvSpPr>
            <p:spPr>
              <a:xfrm>
                <a:off x="4662231" y="4274792"/>
                <a:ext cx="148541" cy="142352"/>
              </a:xfrm>
              <a:custGeom>
                <a:rect b="b" l="l" r="r" t="t"/>
                <a:pathLst>
                  <a:path extrusionOk="0" h="142352" w="148541">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45"/>
              <p:cNvSpPr/>
              <p:nvPr/>
            </p:nvSpPr>
            <p:spPr>
              <a:xfrm>
                <a:off x="4844179" y="4445847"/>
                <a:ext cx="142352" cy="154730"/>
              </a:xfrm>
              <a:custGeom>
                <a:rect b="b" l="l" r="r" t="t"/>
                <a:pathLst>
                  <a:path extrusionOk="0" h="154730" w="142352">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45"/>
              <p:cNvSpPr/>
              <p:nvPr/>
            </p:nvSpPr>
            <p:spPr>
              <a:xfrm>
                <a:off x="4794019" y="4132672"/>
                <a:ext cx="328029" cy="328029"/>
              </a:xfrm>
              <a:custGeom>
                <a:rect b="b" l="l" r="r" t="t"/>
                <a:pathLst>
                  <a:path extrusionOk="0" h="328028" w="328028">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45"/>
              <p:cNvSpPr/>
              <p:nvPr/>
            </p:nvSpPr>
            <p:spPr>
              <a:xfrm>
                <a:off x="4721121" y="4449779"/>
                <a:ext cx="86649" cy="86649"/>
              </a:xfrm>
              <a:custGeom>
                <a:rect b="b" l="l" r="r" t="t"/>
                <a:pathLst>
                  <a:path extrusionOk="0" h="86649" w="86649">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id="598" name="Google Shape;598;p45"/>
            <p:cNvGrpSpPr/>
            <p:nvPr/>
          </p:nvGrpSpPr>
          <p:grpSpPr>
            <a:xfrm>
              <a:off x="5232886" y="2232394"/>
              <a:ext cx="321839" cy="519894"/>
              <a:chOff x="5232886" y="2232394"/>
              <a:chExt cx="321839" cy="519894"/>
            </a:xfrm>
          </p:grpSpPr>
          <p:sp>
            <p:nvSpPr>
              <p:cNvPr id="599" name="Google Shape;599;p45"/>
              <p:cNvSpPr/>
              <p:nvPr/>
            </p:nvSpPr>
            <p:spPr>
              <a:xfrm>
                <a:off x="5313346" y="2591369"/>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45"/>
              <p:cNvSpPr/>
              <p:nvPr/>
            </p:nvSpPr>
            <p:spPr>
              <a:xfrm>
                <a:off x="5313346" y="2653261"/>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45"/>
              <p:cNvSpPr/>
              <p:nvPr/>
            </p:nvSpPr>
            <p:spPr>
              <a:xfrm>
                <a:off x="5353576" y="2715153"/>
                <a:ext cx="80460" cy="37135"/>
              </a:xfrm>
              <a:custGeom>
                <a:rect b="b" l="l" r="r" t="t"/>
                <a:pathLst>
                  <a:path extrusionOk="0" h="37135" w="80459">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45"/>
              <p:cNvSpPr/>
              <p:nvPr/>
            </p:nvSpPr>
            <p:spPr>
              <a:xfrm>
                <a:off x="5232886" y="2232394"/>
                <a:ext cx="321839" cy="334218"/>
              </a:xfrm>
              <a:custGeom>
                <a:rect b="b" l="l" r="r" t="t"/>
                <a:pathLst>
                  <a:path extrusionOk="0" h="334217" w="321839">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Users" id="603" name="Google Shape;603;p45"/>
            <p:cNvGrpSpPr/>
            <p:nvPr/>
          </p:nvGrpSpPr>
          <p:grpSpPr>
            <a:xfrm>
              <a:off x="7016405" y="2875166"/>
              <a:ext cx="516181" cy="318126"/>
              <a:chOff x="7016405" y="2875166"/>
              <a:chExt cx="516181" cy="318126"/>
            </a:xfrm>
          </p:grpSpPr>
          <p:sp>
            <p:nvSpPr>
              <p:cNvPr id="604" name="Google Shape;604;p45"/>
              <p:cNvSpPr/>
              <p:nvPr/>
            </p:nvSpPr>
            <p:spPr>
              <a:xfrm>
                <a:off x="7072108"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45"/>
              <p:cNvSpPr/>
              <p:nvPr/>
            </p:nvSpPr>
            <p:spPr>
              <a:xfrm>
                <a:off x="7369191"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45"/>
              <p:cNvSpPr/>
              <p:nvPr/>
            </p:nvSpPr>
            <p:spPr>
              <a:xfrm>
                <a:off x="7164947" y="3088075"/>
                <a:ext cx="222812" cy="105217"/>
              </a:xfrm>
              <a:custGeom>
                <a:rect b="b" l="l" r="r" t="t"/>
                <a:pathLst>
                  <a:path extrusionOk="0" h="105216" w="222811">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45"/>
              <p:cNvSpPr/>
              <p:nvPr/>
            </p:nvSpPr>
            <p:spPr>
              <a:xfrm>
                <a:off x="7220650" y="2961815"/>
                <a:ext cx="111406" cy="111406"/>
              </a:xfrm>
              <a:custGeom>
                <a:rect b="b" l="l" r="r" t="t"/>
                <a:pathLst>
                  <a:path extrusionOk="0" h="111405"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45"/>
              <p:cNvSpPr/>
              <p:nvPr/>
            </p:nvSpPr>
            <p:spPr>
              <a:xfrm>
                <a:off x="7334531" y="3001426"/>
                <a:ext cx="198055" cy="111406"/>
              </a:xfrm>
              <a:custGeom>
                <a:rect b="b" l="l" r="r" t="t"/>
                <a:pathLst>
                  <a:path extrusionOk="0" h="111405" w="198055">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45"/>
              <p:cNvSpPr/>
              <p:nvPr/>
            </p:nvSpPr>
            <p:spPr>
              <a:xfrm>
                <a:off x="7016405" y="3001426"/>
                <a:ext cx="198055" cy="111406"/>
              </a:xfrm>
              <a:custGeom>
                <a:rect b="b" l="l" r="r" t="t"/>
                <a:pathLst>
                  <a:path extrusionOk="0" h="111405" w="198055">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10" name="Google Shape;610;p45"/>
          <p:cNvSpPr txBox="1"/>
          <p:nvPr>
            <p:ph idx="1" type="body"/>
          </p:nvPr>
        </p:nvSpPr>
        <p:spPr>
          <a:xfrm>
            <a:off x="5542827" y="2272934"/>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1" name="Google Shape;611;p45"/>
          <p:cNvSpPr txBox="1"/>
          <p:nvPr>
            <p:ph idx="2" type="body"/>
          </p:nvPr>
        </p:nvSpPr>
        <p:spPr>
          <a:xfrm>
            <a:off x="2100501" y="331599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48235"/>
              </a:buClr>
              <a:buSzPts val="2400"/>
              <a:buNone/>
              <a:defRPr sz="2400">
                <a:solidFill>
                  <a:srgbClr val="54823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2" name="Google Shape;612;p45"/>
          <p:cNvSpPr txBox="1"/>
          <p:nvPr>
            <p:ph idx="3" type="body"/>
          </p:nvPr>
        </p:nvSpPr>
        <p:spPr>
          <a:xfrm>
            <a:off x="3736514" y="1325388"/>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3" name="Google Shape;613;p45"/>
          <p:cNvSpPr txBox="1"/>
          <p:nvPr>
            <p:ph idx="4" type="body"/>
          </p:nvPr>
        </p:nvSpPr>
        <p:spPr>
          <a:xfrm>
            <a:off x="3686849" y="41145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BF9000"/>
              </a:buClr>
              <a:buSzPts val="2400"/>
              <a:buNone/>
              <a:defRPr sz="2400">
                <a:solidFill>
                  <a:srgbClr val="BF9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14" name="Shape 614"/>
        <p:cNvGrpSpPr/>
        <p:nvPr/>
      </p:nvGrpSpPr>
      <p:grpSpPr>
        <a:xfrm>
          <a:off x="0" y="0"/>
          <a:ext cx="0" cy="0"/>
          <a:chOff x="0" y="0"/>
          <a:chExt cx="0" cy="0"/>
        </a:xfrm>
      </p:grpSpPr>
      <p:sp>
        <p:nvSpPr>
          <p:cNvPr id="615" name="Google Shape;615;p4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46"/>
          <p:cNvSpPr txBox="1"/>
          <p:nvPr>
            <p:ph idx="10" type="dt"/>
          </p:nvPr>
        </p:nvSpPr>
        <p:spPr>
          <a:xfrm>
            <a:off x="628650" y="503273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46"/>
          <p:cNvSpPr txBox="1"/>
          <p:nvPr>
            <p:ph idx="11" type="ftr"/>
          </p:nvPr>
        </p:nvSpPr>
        <p:spPr>
          <a:xfrm>
            <a:off x="3028950" y="503273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46"/>
          <p:cNvSpPr txBox="1"/>
          <p:nvPr>
            <p:ph idx="12" type="sldNum"/>
          </p:nvPr>
        </p:nvSpPr>
        <p:spPr>
          <a:xfrm>
            <a:off x="6457950" y="503273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9" name="Google Shape;619;p46"/>
          <p:cNvSpPr/>
          <p:nvPr/>
        </p:nvSpPr>
        <p:spPr>
          <a:xfrm>
            <a:off x="4068454" y="2171290"/>
            <a:ext cx="1044299" cy="99040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46"/>
          <p:cNvSpPr/>
          <p:nvPr/>
        </p:nvSpPr>
        <p:spPr>
          <a:xfrm>
            <a:off x="5209493" y="2512402"/>
            <a:ext cx="1044299" cy="99040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46"/>
          <p:cNvSpPr/>
          <p:nvPr/>
        </p:nvSpPr>
        <p:spPr>
          <a:xfrm>
            <a:off x="2890208" y="2512402"/>
            <a:ext cx="1044299" cy="99040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6"/>
          <p:cNvSpPr/>
          <p:nvPr/>
        </p:nvSpPr>
        <p:spPr>
          <a:xfrm>
            <a:off x="5916440" y="3512214"/>
            <a:ext cx="1044299" cy="99040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46"/>
          <p:cNvSpPr/>
          <p:nvPr/>
        </p:nvSpPr>
        <p:spPr>
          <a:xfrm>
            <a:off x="2183260" y="3512214"/>
            <a:ext cx="1044299" cy="99040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ears" id="624" name="Google Shape;624;p46"/>
          <p:cNvPicPr preferRelativeResize="0"/>
          <p:nvPr/>
        </p:nvPicPr>
        <p:blipFill rotWithShape="1">
          <a:blip r:embed="rId2">
            <a:alphaModFix/>
          </a:blip>
          <a:srcRect b="0" l="0" r="0" t="0"/>
          <a:stretch/>
        </p:blipFill>
        <p:spPr>
          <a:xfrm>
            <a:off x="3076813" y="2608252"/>
            <a:ext cx="511411" cy="485017"/>
          </a:xfrm>
          <a:prstGeom prst="rect">
            <a:avLst/>
          </a:prstGeom>
          <a:noFill/>
          <a:ln>
            <a:noFill/>
          </a:ln>
        </p:spPr>
      </p:pic>
      <p:pic>
        <p:nvPicPr>
          <p:cNvPr descr="Lightbulb" id="625" name="Google Shape;625;p46"/>
          <p:cNvPicPr preferRelativeResize="0"/>
          <p:nvPr/>
        </p:nvPicPr>
        <p:blipFill rotWithShape="1">
          <a:blip r:embed="rId3">
            <a:alphaModFix/>
          </a:blip>
          <a:srcRect b="0" l="0" r="0" t="0"/>
          <a:stretch/>
        </p:blipFill>
        <p:spPr>
          <a:xfrm>
            <a:off x="5555509" y="2608252"/>
            <a:ext cx="511411" cy="485017"/>
          </a:xfrm>
          <a:prstGeom prst="rect">
            <a:avLst/>
          </a:prstGeom>
          <a:noFill/>
          <a:ln>
            <a:noFill/>
          </a:ln>
        </p:spPr>
      </p:pic>
      <p:pic>
        <p:nvPicPr>
          <p:cNvPr descr="Research" id="626" name="Google Shape;626;p46"/>
          <p:cNvPicPr preferRelativeResize="0"/>
          <p:nvPr/>
        </p:nvPicPr>
        <p:blipFill rotWithShape="1">
          <a:blip r:embed="rId4">
            <a:alphaModFix/>
          </a:blip>
          <a:srcRect b="0" l="0" r="0" t="0"/>
          <a:stretch/>
        </p:blipFill>
        <p:spPr>
          <a:xfrm>
            <a:off x="4333662" y="2209805"/>
            <a:ext cx="511411" cy="485017"/>
          </a:xfrm>
          <a:prstGeom prst="rect">
            <a:avLst/>
          </a:prstGeom>
          <a:noFill/>
          <a:ln>
            <a:noFill/>
          </a:ln>
        </p:spPr>
      </p:pic>
      <p:pic>
        <p:nvPicPr>
          <p:cNvPr descr="Bullseye" id="627" name="Google Shape;627;p46"/>
          <p:cNvPicPr preferRelativeResize="0"/>
          <p:nvPr/>
        </p:nvPicPr>
        <p:blipFill rotWithShape="1">
          <a:blip r:embed="rId5">
            <a:alphaModFix/>
          </a:blip>
          <a:srcRect b="0" l="0" r="0" t="0"/>
          <a:stretch/>
        </p:blipFill>
        <p:spPr>
          <a:xfrm>
            <a:off x="6305264" y="3761838"/>
            <a:ext cx="511411" cy="485017"/>
          </a:xfrm>
          <a:prstGeom prst="rect">
            <a:avLst/>
          </a:prstGeom>
          <a:noFill/>
          <a:ln>
            <a:noFill/>
          </a:ln>
        </p:spPr>
      </p:pic>
      <p:pic>
        <p:nvPicPr>
          <p:cNvPr descr="Stopwatch" id="628" name="Google Shape;628;p46"/>
          <p:cNvPicPr preferRelativeResize="0"/>
          <p:nvPr/>
        </p:nvPicPr>
        <p:blipFill rotWithShape="1">
          <a:blip r:embed="rId6">
            <a:alphaModFix/>
          </a:blip>
          <a:srcRect b="0" l="0" r="0" t="0"/>
          <a:stretch/>
        </p:blipFill>
        <p:spPr>
          <a:xfrm>
            <a:off x="2327324" y="3764906"/>
            <a:ext cx="511411" cy="485017"/>
          </a:xfrm>
          <a:prstGeom prst="rect">
            <a:avLst/>
          </a:prstGeom>
          <a:noFill/>
          <a:ln>
            <a:noFill/>
          </a:ln>
        </p:spPr>
      </p:pic>
      <p:sp>
        <p:nvSpPr>
          <p:cNvPr id="629" name="Google Shape;629;p46"/>
          <p:cNvSpPr/>
          <p:nvPr/>
        </p:nvSpPr>
        <p:spPr>
          <a:xfrm>
            <a:off x="4079752" y="2692367"/>
            <a:ext cx="1018695" cy="469325"/>
          </a:xfrm>
          <a:custGeom>
            <a:rect b="b" l="l" r="r" t="t"/>
            <a:pathLst>
              <a:path extrusionOk="0" h="715146" w="1472149">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0" name="Google Shape;630;p46"/>
          <p:cNvSpPr/>
          <p:nvPr/>
        </p:nvSpPr>
        <p:spPr>
          <a:xfrm>
            <a:off x="5209493" y="2833494"/>
            <a:ext cx="765429" cy="669310"/>
          </a:xfrm>
          <a:custGeom>
            <a:rect b="b" l="l" r="r" t="t"/>
            <a:pathLst>
              <a:path extrusionOk="0" h="1019878" w="1106146">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1" name="Google Shape;631;p46"/>
          <p:cNvSpPr/>
          <p:nvPr/>
        </p:nvSpPr>
        <p:spPr>
          <a:xfrm>
            <a:off x="3172729" y="2835088"/>
            <a:ext cx="761778" cy="667718"/>
          </a:xfrm>
          <a:custGeom>
            <a:rect b="b" l="l" r="r" t="t"/>
            <a:pathLst>
              <a:path extrusionOk="0" h="1017451" w="110087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2" name="Google Shape;632;p46"/>
          <p:cNvSpPr/>
          <p:nvPr/>
        </p:nvSpPr>
        <p:spPr>
          <a:xfrm>
            <a:off x="5916440" y="3637806"/>
            <a:ext cx="386885" cy="845909"/>
          </a:xfrm>
          <a:custGeom>
            <a:rect b="b" l="l" r="r" t="t"/>
            <a:pathLst>
              <a:path extrusionOk="0" h="1288975" w="55910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3" name="Google Shape;633;p46"/>
          <p:cNvSpPr/>
          <p:nvPr/>
        </p:nvSpPr>
        <p:spPr>
          <a:xfrm>
            <a:off x="2846144" y="3640625"/>
            <a:ext cx="381416" cy="841479"/>
          </a:xfrm>
          <a:custGeom>
            <a:rect b="b" l="l" r="r" t="t"/>
            <a:pathLst>
              <a:path extrusionOk="0" h="1282224" w="551197">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4" name="Google Shape;634;p46"/>
          <p:cNvSpPr/>
          <p:nvPr/>
        </p:nvSpPr>
        <p:spPr>
          <a:xfrm>
            <a:off x="2840597" y="2865277"/>
            <a:ext cx="3459084" cy="1639692"/>
          </a:xfrm>
          <a:custGeom>
            <a:rect b="b" l="l" r="r" t="t"/>
            <a:pathLst>
              <a:path extrusionOk="0" h="21600" w="2160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46"/>
          <p:cNvSpPr txBox="1"/>
          <p:nvPr>
            <p:ph idx="1" type="body"/>
          </p:nvPr>
        </p:nvSpPr>
        <p:spPr>
          <a:xfrm>
            <a:off x="820291" y="35388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6" name="Google Shape;636;p46"/>
          <p:cNvSpPr txBox="1"/>
          <p:nvPr>
            <p:ph idx="2" type="body"/>
          </p:nvPr>
        </p:nvSpPr>
        <p:spPr>
          <a:xfrm>
            <a:off x="2952872" y="3877003"/>
            <a:ext cx="3268152" cy="590931"/>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750"/>
              </a:spcBef>
              <a:spcAft>
                <a:spcPts val="0"/>
              </a:spcAft>
              <a:buClr>
                <a:schemeClr val="dk1"/>
              </a:buClr>
              <a:buSzPts val="3600"/>
              <a:buNone/>
              <a:defRPr b="1" sz="3600" cap="none">
                <a:solidFill>
                  <a:schemeClr val="dk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7" name="Google Shape;637;p46"/>
          <p:cNvSpPr txBox="1"/>
          <p:nvPr>
            <p:ph idx="3" type="body"/>
          </p:nvPr>
        </p:nvSpPr>
        <p:spPr>
          <a:xfrm>
            <a:off x="1551959" y="220891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8" name="Google Shape;638;p46"/>
          <p:cNvSpPr txBox="1"/>
          <p:nvPr>
            <p:ph idx="4" type="body"/>
          </p:nvPr>
        </p:nvSpPr>
        <p:spPr>
          <a:xfrm>
            <a:off x="3886191" y="150089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9" name="Google Shape;639;p46"/>
          <p:cNvSpPr txBox="1"/>
          <p:nvPr>
            <p:ph idx="5" type="body"/>
          </p:nvPr>
        </p:nvSpPr>
        <p:spPr>
          <a:xfrm>
            <a:off x="6056588" y="205646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0" name="Google Shape;640;p46"/>
          <p:cNvSpPr txBox="1"/>
          <p:nvPr>
            <p:ph idx="6" type="body"/>
          </p:nvPr>
        </p:nvSpPr>
        <p:spPr>
          <a:xfrm>
            <a:off x="6967991" y="360464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ẠT ĐỘNG">
  <p:cSld name="HOẠT ĐỘNG">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9" name="Google Shape;49;p20"/>
          <p:cNvGrpSpPr/>
          <p:nvPr/>
        </p:nvGrpSpPr>
        <p:grpSpPr>
          <a:xfrm>
            <a:off x="187465" y="2037287"/>
            <a:ext cx="8769070" cy="1168861"/>
            <a:chOff x="1521363" y="2310976"/>
            <a:chExt cx="8122307" cy="1168861"/>
          </a:xfrm>
        </p:grpSpPr>
        <p:sp>
          <p:nvSpPr>
            <p:cNvPr id="50" name="Google Shape;50;p20"/>
            <p:cNvSpPr/>
            <p:nvPr/>
          </p:nvSpPr>
          <p:spPr>
            <a:xfrm flipH="1" rot="10800000">
              <a:off x="7504926" y="2724913"/>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1" name="Google Shape;51;p20"/>
            <p:cNvSpPr/>
            <p:nvPr/>
          </p:nvSpPr>
          <p:spPr>
            <a:xfrm>
              <a:off x="5508104" y="2320882"/>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2" name="Google Shape;52;p20"/>
            <p:cNvSpPr/>
            <p:nvPr/>
          </p:nvSpPr>
          <p:spPr>
            <a:xfrm>
              <a:off x="1521363" y="2310976"/>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68122"/>
                </a:solidFill>
                <a:latin typeface="Microsoft YaHei"/>
                <a:ea typeface="Microsoft YaHei"/>
                <a:cs typeface="Microsoft YaHei"/>
                <a:sym typeface="Microsoft YaHei"/>
              </a:endParaRPr>
            </a:p>
          </p:txBody>
        </p:sp>
        <p:sp>
          <p:nvSpPr>
            <p:cNvPr id="53" name="Google Shape;53;p20"/>
            <p:cNvSpPr/>
            <p:nvPr/>
          </p:nvSpPr>
          <p:spPr>
            <a:xfrm flipH="1" rot="10800000">
              <a:off x="3506592" y="2722570"/>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grpSp>
      <p:sp>
        <p:nvSpPr>
          <p:cNvPr id="54" name="Google Shape;54;p20"/>
          <p:cNvSpPr/>
          <p:nvPr/>
        </p:nvSpPr>
        <p:spPr>
          <a:xfrm>
            <a:off x="846154" y="2895829"/>
            <a:ext cx="870182" cy="87018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5" name="Google Shape;55;p20"/>
          <p:cNvSpPr/>
          <p:nvPr/>
        </p:nvSpPr>
        <p:spPr>
          <a:xfrm>
            <a:off x="5211094" y="2845930"/>
            <a:ext cx="870182" cy="870182"/>
          </a:xfrm>
          <a:prstGeom prst="ellipse">
            <a:avLst/>
          </a:pr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6" name="Google Shape;56;p20"/>
          <p:cNvSpPr/>
          <p:nvPr/>
        </p:nvSpPr>
        <p:spPr>
          <a:xfrm>
            <a:off x="7366920" y="1684294"/>
            <a:ext cx="870182" cy="870182"/>
          </a:xfrm>
          <a:prstGeom prst="ellipse">
            <a:avLst/>
          </a:pr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7" name="Google Shape;57;p20"/>
          <p:cNvSpPr/>
          <p:nvPr/>
        </p:nvSpPr>
        <p:spPr>
          <a:xfrm>
            <a:off x="649407" y="2300624"/>
            <a:ext cx="1350050" cy="363512"/>
          </a:xfrm>
          <a:prstGeom prst="rect">
            <a:avLst/>
          </a:prstGeom>
        </p:spPr>
        <p:txBody>
          <a:bodyPr>
            <a:prstTxWarp prst="textPlain"/>
          </a:bodyPr>
          <a:lstStyle/>
          <a:p>
            <a:pPr lvl="0" algn="l"/>
            <a:r>
              <a:rPr b="1" i="0">
                <a:ln>
                  <a:noFill/>
                </a:ln>
                <a:solidFill>
                  <a:schemeClr val="lt1"/>
                </a:solidFill>
                <a:latin typeface="Roboto"/>
              </a:rPr>
              <a:t>KHỞI ĐỘNG</a:t>
            </a:r>
          </a:p>
        </p:txBody>
      </p:sp>
      <p:sp>
        <p:nvSpPr>
          <p:cNvPr id="58" name="Google Shape;58;p20"/>
          <p:cNvSpPr/>
          <p:nvPr/>
        </p:nvSpPr>
        <p:spPr>
          <a:xfrm>
            <a:off x="5038444" y="2327704"/>
            <a:ext cx="1307346" cy="338554"/>
          </a:xfrm>
          <a:prstGeom prst="rect">
            <a:avLst/>
          </a:prstGeom>
        </p:spPr>
        <p:txBody>
          <a:bodyPr>
            <a:prstTxWarp prst="textPlain"/>
          </a:bodyPr>
          <a:lstStyle/>
          <a:p>
            <a:pPr lvl="0" algn="l"/>
            <a:r>
              <a:rPr b="1" i="0">
                <a:ln>
                  <a:noFill/>
                </a:ln>
                <a:solidFill>
                  <a:schemeClr val="lt1"/>
                </a:solidFill>
                <a:latin typeface="Roboto"/>
              </a:rPr>
              <a:t>LUYỆN TẬP</a:t>
            </a:r>
          </a:p>
        </p:txBody>
      </p:sp>
      <p:sp>
        <p:nvSpPr>
          <p:cNvPr id="59" name="Google Shape;59;p20"/>
          <p:cNvSpPr/>
          <p:nvPr/>
        </p:nvSpPr>
        <p:spPr>
          <a:xfrm>
            <a:off x="2831914" y="2705289"/>
            <a:ext cx="1306768" cy="338554"/>
          </a:xfrm>
          <a:prstGeom prst="rect">
            <a:avLst/>
          </a:prstGeom>
        </p:spPr>
        <p:txBody>
          <a:bodyPr>
            <a:prstTxWarp prst="textPlain"/>
          </a:bodyPr>
          <a:lstStyle/>
          <a:p>
            <a:pPr lvl="0" algn="l"/>
            <a:r>
              <a:rPr b="1" i="0">
                <a:ln>
                  <a:noFill/>
                </a:ln>
                <a:solidFill>
                  <a:schemeClr val="lt1"/>
                </a:solidFill>
                <a:latin typeface="Roboto"/>
              </a:rPr>
              <a:t>KHÁM PHÁ</a:t>
            </a:r>
          </a:p>
        </p:txBody>
      </p:sp>
      <p:grpSp>
        <p:nvGrpSpPr>
          <p:cNvPr id="60" name="Google Shape;60;p20"/>
          <p:cNvGrpSpPr/>
          <p:nvPr/>
        </p:nvGrpSpPr>
        <p:grpSpPr>
          <a:xfrm rot="-2710739">
            <a:off x="1030982" y="3129838"/>
            <a:ext cx="485712" cy="481656"/>
            <a:chOff x="7517172" y="2437007"/>
            <a:chExt cx="364284" cy="361243"/>
          </a:xfrm>
        </p:grpSpPr>
        <p:sp>
          <p:nvSpPr>
            <p:cNvPr id="61" name="Google Shape;61;p20"/>
            <p:cNvSpPr/>
            <p:nvPr/>
          </p:nvSpPr>
          <p:spPr>
            <a:xfrm>
              <a:off x="7517172" y="2548499"/>
              <a:ext cx="164997" cy="78724"/>
            </a:xfrm>
            <a:custGeom>
              <a:rect b="b" l="l" r="r" t="t"/>
              <a:pathLst>
                <a:path extrusionOk="0" h="3003" w="6294">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2" name="Google Shape;62;p20"/>
            <p:cNvSpPr/>
            <p:nvPr/>
          </p:nvSpPr>
          <p:spPr>
            <a:xfrm>
              <a:off x="7690112" y="2635166"/>
              <a:ext cx="79117" cy="163084"/>
            </a:xfrm>
            <a:custGeom>
              <a:rect b="b" l="l" r="r" t="t"/>
              <a:pathLst>
                <a:path extrusionOk="0" h="6221" w="3018">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3" name="Google Shape;63;p20"/>
            <p:cNvSpPr/>
            <p:nvPr/>
          </p:nvSpPr>
          <p:spPr>
            <a:xfrm>
              <a:off x="7517172" y="2552274"/>
              <a:ext cx="118833" cy="69286"/>
            </a:xfrm>
            <a:custGeom>
              <a:rect b="b" l="l" r="r" t="t"/>
              <a:pathLst>
                <a:path extrusionOk="0" h="2643" w="4533">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4" name="Google Shape;64;p20"/>
            <p:cNvSpPr/>
            <p:nvPr/>
          </p:nvSpPr>
          <p:spPr>
            <a:xfrm>
              <a:off x="7690112" y="2699864"/>
              <a:ext cx="23095" cy="98385"/>
            </a:xfrm>
            <a:custGeom>
              <a:rect b="b" l="l" r="r" t="t"/>
              <a:pathLst>
                <a:path extrusionOk="0" h="3753" w="881">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5" name="Google Shape;65;p20"/>
            <p:cNvSpPr/>
            <p:nvPr/>
          </p:nvSpPr>
          <p:spPr>
            <a:xfrm>
              <a:off x="7585646" y="2437138"/>
              <a:ext cx="295128" cy="293608"/>
            </a:xfrm>
            <a:custGeom>
              <a:rect b="b" l="l" r="r" t="t"/>
              <a:pathLst>
                <a:path extrusionOk="0" h="11200" w="11258">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6" name="Google Shape;66;p20"/>
            <p:cNvSpPr/>
            <p:nvPr/>
          </p:nvSpPr>
          <p:spPr>
            <a:xfrm>
              <a:off x="7585646" y="2437400"/>
              <a:ext cx="295495" cy="219341"/>
            </a:xfrm>
            <a:custGeom>
              <a:rect b="b" l="l" r="r" t="t"/>
              <a:pathLst>
                <a:path extrusionOk="0" h="8367" w="11272">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7" name="Google Shape;67;p20"/>
            <p:cNvSpPr/>
            <p:nvPr/>
          </p:nvSpPr>
          <p:spPr>
            <a:xfrm>
              <a:off x="7734757" y="2520868"/>
              <a:ext cx="61710" cy="61710"/>
            </a:xfrm>
            <a:custGeom>
              <a:rect b="b" l="l" r="r" t="t"/>
              <a:pathLst>
                <a:path extrusionOk="0" h="2354" w="2354">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8" name="Google Shape;68;p20"/>
            <p:cNvSpPr/>
            <p:nvPr/>
          </p:nvSpPr>
          <p:spPr>
            <a:xfrm>
              <a:off x="7734757" y="2520790"/>
              <a:ext cx="38248" cy="61867"/>
            </a:xfrm>
            <a:custGeom>
              <a:rect b="b" l="l" r="r" t="t"/>
              <a:pathLst>
                <a:path extrusionOk="0" h="2360" w="1459">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9" name="Google Shape;69;p20"/>
            <p:cNvSpPr/>
            <p:nvPr/>
          </p:nvSpPr>
          <p:spPr>
            <a:xfrm>
              <a:off x="7578096" y="2659362"/>
              <a:ext cx="79484" cy="78750"/>
            </a:xfrm>
            <a:custGeom>
              <a:rect b="b" l="l" r="r" t="t"/>
              <a:pathLst>
                <a:path extrusionOk="0" h="3004" w="3032">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0" name="Google Shape;70;p20"/>
            <p:cNvSpPr/>
            <p:nvPr/>
          </p:nvSpPr>
          <p:spPr>
            <a:xfrm>
              <a:off x="7578096" y="2659755"/>
              <a:ext cx="31039" cy="34473"/>
            </a:xfrm>
            <a:custGeom>
              <a:rect b="b" l="l" r="r" t="t"/>
              <a:pathLst>
                <a:path extrusionOk="0" h="1315" w="1184">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1" name="Google Shape;71;p20"/>
            <p:cNvSpPr/>
            <p:nvPr/>
          </p:nvSpPr>
          <p:spPr>
            <a:xfrm>
              <a:off x="7585646" y="2627196"/>
              <a:ext cx="104493" cy="103549"/>
            </a:xfrm>
            <a:custGeom>
              <a:rect b="b" l="l" r="r" t="t"/>
              <a:pathLst>
                <a:path extrusionOk="0" h="3950" w="3986">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2" name="Google Shape;72;p20"/>
            <p:cNvSpPr/>
            <p:nvPr/>
          </p:nvSpPr>
          <p:spPr>
            <a:xfrm>
              <a:off x="7585646" y="2627196"/>
              <a:ext cx="28050" cy="29544"/>
            </a:xfrm>
            <a:custGeom>
              <a:rect b="b" l="l" r="r" t="t"/>
              <a:pathLst>
                <a:path extrusionOk="0" h="1127" w="107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3" name="Google Shape;73;p20"/>
            <p:cNvSpPr/>
            <p:nvPr/>
          </p:nvSpPr>
          <p:spPr>
            <a:xfrm>
              <a:off x="7539874" y="2697505"/>
              <a:ext cx="32480" cy="29544"/>
            </a:xfrm>
            <a:custGeom>
              <a:rect b="b" l="l" r="r" t="t"/>
              <a:pathLst>
                <a:path extrusionOk="0" h="1127" w="1239">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4" name="Google Shape;74;p20"/>
            <p:cNvSpPr/>
            <p:nvPr/>
          </p:nvSpPr>
          <p:spPr>
            <a:xfrm>
              <a:off x="7558041" y="2715515"/>
              <a:ext cx="32454" cy="29597"/>
            </a:xfrm>
            <a:custGeom>
              <a:rect b="b" l="l" r="r" t="t"/>
              <a:pathLst>
                <a:path extrusionOk="0" h="1129" w="1238">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5" name="Google Shape;75;p20"/>
            <p:cNvSpPr/>
            <p:nvPr/>
          </p:nvSpPr>
          <p:spPr>
            <a:xfrm>
              <a:off x="7593982" y="2751639"/>
              <a:ext cx="32507" cy="29518"/>
            </a:xfrm>
            <a:custGeom>
              <a:rect b="b" l="l" r="r" t="t"/>
              <a:pathLst>
                <a:path extrusionOk="0" h="1126" w="124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6" name="Google Shape;76;p20"/>
            <p:cNvSpPr/>
            <p:nvPr/>
          </p:nvSpPr>
          <p:spPr>
            <a:xfrm>
              <a:off x="7576208" y="2733629"/>
              <a:ext cx="32140" cy="29649"/>
            </a:xfrm>
            <a:custGeom>
              <a:rect b="b" l="l" r="r" t="t"/>
              <a:pathLst>
                <a:path extrusionOk="0" h="1131" w="1226">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7" name="Google Shape;77;p20"/>
            <p:cNvSpPr/>
            <p:nvPr/>
          </p:nvSpPr>
          <p:spPr>
            <a:xfrm>
              <a:off x="7811567" y="2437033"/>
              <a:ext cx="69522" cy="68736"/>
            </a:xfrm>
            <a:custGeom>
              <a:rect b="b" l="l" r="r" t="t"/>
              <a:pathLst>
                <a:path extrusionOk="0" h="2622" w="2652">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8" name="Google Shape;78;p20"/>
            <p:cNvSpPr/>
            <p:nvPr/>
          </p:nvSpPr>
          <p:spPr>
            <a:xfrm>
              <a:off x="7811567" y="2437007"/>
              <a:ext cx="69889" cy="30147"/>
            </a:xfrm>
            <a:custGeom>
              <a:rect b="b" l="l" r="r" t="t"/>
              <a:pathLst>
                <a:path extrusionOk="0" h="1150" w="2666">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9" name="Google Shape;79;p20"/>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0" name="Google Shape;80;p20"/>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1" name="Google Shape;81;p20"/>
            <p:cNvSpPr/>
            <p:nvPr/>
          </p:nvSpPr>
          <p:spPr>
            <a:xfrm>
              <a:off x="7600798" y="2589080"/>
              <a:ext cx="126409" cy="126330"/>
            </a:xfrm>
            <a:custGeom>
              <a:rect b="b" l="l" r="r" t="t"/>
              <a:pathLst>
                <a:path extrusionOk="0" h="4819" w="4822">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2" name="Google Shape;82;p20"/>
          <p:cNvSpPr/>
          <p:nvPr/>
        </p:nvSpPr>
        <p:spPr>
          <a:xfrm>
            <a:off x="3058996" y="1691578"/>
            <a:ext cx="870182" cy="870182"/>
          </a:xfrm>
          <a:prstGeom prst="ellipse">
            <a:avLst/>
          </a:pr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grpSp>
        <p:nvGrpSpPr>
          <p:cNvPr id="83" name="Google Shape;83;p20"/>
          <p:cNvGrpSpPr/>
          <p:nvPr/>
        </p:nvGrpSpPr>
        <p:grpSpPr>
          <a:xfrm>
            <a:off x="3169846" y="1948255"/>
            <a:ext cx="498052" cy="496408"/>
            <a:chOff x="4201394" y="1981809"/>
            <a:chExt cx="373537" cy="372306"/>
          </a:xfrm>
        </p:grpSpPr>
        <p:sp>
          <p:nvSpPr>
            <p:cNvPr id="84" name="Google Shape;84;p20"/>
            <p:cNvSpPr/>
            <p:nvPr/>
          </p:nvSpPr>
          <p:spPr>
            <a:xfrm>
              <a:off x="4308876" y="2188619"/>
              <a:ext cx="59429" cy="59823"/>
            </a:xfrm>
            <a:custGeom>
              <a:rect b="b" l="l" r="r" t="t"/>
              <a:pathLst>
                <a:path extrusionOk="0" h="2282" w="2267">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 name="Google Shape;85;p20"/>
            <p:cNvSpPr/>
            <p:nvPr/>
          </p:nvSpPr>
          <p:spPr>
            <a:xfrm>
              <a:off x="4309243" y="2188619"/>
              <a:ext cx="48078" cy="59823"/>
            </a:xfrm>
            <a:custGeom>
              <a:rect b="b" l="l" r="r" t="t"/>
              <a:pathLst>
                <a:path extrusionOk="0" h="2282" w="1834">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 name="Google Shape;86;p20"/>
            <p:cNvSpPr/>
            <p:nvPr/>
          </p:nvSpPr>
          <p:spPr>
            <a:xfrm>
              <a:off x="4303580" y="1981809"/>
              <a:ext cx="271351" cy="259030"/>
            </a:xfrm>
            <a:custGeom>
              <a:rect b="b" l="l" r="r" t="t"/>
              <a:pathLst>
                <a:path extrusionOk="0" h="9881" w="10351">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 name="Google Shape;87;p20"/>
            <p:cNvSpPr/>
            <p:nvPr/>
          </p:nvSpPr>
          <p:spPr>
            <a:xfrm>
              <a:off x="4298652" y="1982281"/>
              <a:ext cx="158208" cy="258296"/>
            </a:xfrm>
            <a:custGeom>
              <a:rect b="b" l="l" r="r" t="t"/>
              <a:pathLst>
                <a:path extrusionOk="0" h="9853" w="6035">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8" name="Google Shape;88;p20"/>
            <p:cNvSpPr/>
            <p:nvPr/>
          </p:nvSpPr>
          <p:spPr>
            <a:xfrm>
              <a:off x="4341041" y="2006504"/>
              <a:ext cx="219498" cy="209746"/>
            </a:xfrm>
            <a:custGeom>
              <a:rect b="b" l="l" r="r" t="t"/>
              <a:pathLst>
                <a:path extrusionOk="0" h="8001" w="8373">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9" name="Google Shape;89;p20"/>
            <p:cNvSpPr/>
            <p:nvPr/>
          </p:nvSpPr>
          <p:spPr>
            <a:xfrm>
              <a:off x="4331945" y="2006845"/>
              <a:ext cx="124914" cy="209169"/>
            </a:xfrm>
            <a:custGeom>
              <a:rect b="b" l="l" r="r" t="t"/>
              <a:pathLst>
                <a:path extrusionOk="0" h="7979" w="4765">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0" name="Google Shape;90;p20"/>
            <p:cNvSpPr/>
            <p:nvPr/>
          </p:nvSpPr>
          <p:spPr>
            <a:xfrm>
              <a:off x="4417091" y="2048212"/>
              <a:ext cx="57175" cy="57175"/>
            </a:xfrm>
            <a:custGeom>
              <a:rect b="b" l="l" r="r" t="t"/>
              <a:pathLst>
                <a:path extrusionOk="0" h="2181" w="2181">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1" name="Google Shape;91;p20"/>
            <p:cNvSpPr/>
            <p:nvPr/>
          </p:nvSpPr>
          <p:spPr>
            <a:xfrm>
              <a:off x="4417851" y="2048369"/>
              <a:ext cx="39008" cy="56834"/>
            </a:xfrm>
            <a:custGeom>
              <a:rect b="b" l="l" r="r" t="t"/>
              <a:pathLst>
                <a:path extrusionOk="0" h="2168" w="1488">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2" name="Google Shape;92;p20"/>
            <p:cNvSpPr/>
            <p:nvPr/>
          </p:nvSpPr>
          <p:spPr>
            <a:xfrm>
              <a:off x="4398557" y="2105361"/>
              <a:ext cx="93876" cy="59823"/>
            </a:xfrm>
            <a:custGeom>
              <a:rect b="b" l="l" r="r" t="t"/>
              <a:pathLst>
                <a:path extrusionOk="0" h="2282" w="3581">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3" name="Google Shape;93;p20"/>
            <p:cNvSpPr/>
            <p:nvPr/>
          </p:nvSpPr>
          <p:spPr>
            <a:xfrm>
              <a:off x="4398924" y="2105361"/>
              <a:ext cx="53007" cy="59823"/>
            </a:xfrm>
            <a:custGeom>
              <a:rect b="b" l="l" r="r" t="t"/>
              <a:pathLst>
                <a:path extrusionOk="0" h="2282" w="2022">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4" name="Google Shape;94;p20"/>
            <p:cNvSpPr/>
            <p:nvPr/>
          </p:nvSpPr>
          <p:spPr>
            <a:xfrm>
              <a:off x="4416331" y="2128639"/>
              <a:ext cx="12138" cy="36544"/>
            </a:xfrm>
            <a:custGeom>
              <a:rect b="b" l="l" r="r" t="t"/>
              <a:pathLst>
                <a:path extrusionOk="0" h="1394" w="463">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5" name="Google Shape;95;p20"/>
            <p:cNvSpPr/>
            <p:nvPr/>
          </p:nvSpPr>
          <p:spPr>
            <a:xfrm>
              <a:off x="4462889" y="2128639"/>
              <a:ext cx="12138" cy="36544"/>
            </a:xfrm>
            <a:custGeom>
              <a:rect b="b" l="l" r="r" t="t"/>
              <a:pathLst>
                <a:path extrusionOk="0" h="1394" w="463">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6" name="Google Shape;96;p20"/>
            <p:cNvSpPr/>
            <p:nvPr/>
          </p:nvSpPr>
          <p:spPr>
            <a:xfrm>
              <a:off x="4201394" y="2221441"/>
              <a:ext cx="135872" cy="132674"/>
            </a:xfrm>
            <a:custGeom>
              <a:rect b="b" l="l" r="r" t="t"/>
              <a:pathLst>
                <a:path extrusionOk="0" h="5061" w="5183">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7" name="Google Shape;97;p20"/>
            <p:cNvSpPr/>
            <p:nvPr/>
          </p:nvSpPr>
          <p:spPr>
            <a:xfrm>
              <a:off x="4201394" y="2221441"/>
              <a:ext cx="118859" cy="132674"/>
            </a:xfrm>
            <a:custGeom>
              <a:rect b="b" l="l" r="r" t="t"/>
              <a:pathLst>
                <a:path extrusionOk="0" h="5061" w="4534">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8" name="Google Shape;98;p20"/>
            <p:cNvSpPr/>
            <p:nvPr/>
          </p:nvSpPr>
          <p:spPr>
            <a:xfrm>
              <a:off x="4287668" y="2221441"/>
              <a:ext cx="49599" cy="47816"/>
            </a:xfrm>
            <a:custGeom>
              <a:rect b="b" l="l" r="r" t="t"/>
              <a:pathLst>
                <a:path extrusionOk="0" h="1824" w="1892">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9" name="Google Shape;99;p20"/>
            <p:cNvSpPr/>
            <p:nvPr/>
          </p:nvSpPr>
          <p:spPr>
            <a:xfrm>
              <a:off x="4287668" y="2221545"/>
              <a:ext cx="32585" cy="26136"/>
            </a:xfrm>
            <a:custGeom>
              <a:rect b="b" l="l" r="r" t="t"/>
              <a:pathLst>
                <a:path extrusionOk="0" h="997" w="1243">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100" name="Google Shape;100;p20"/>
          <p:cNvSpPr/>
          <p:nvPr/>
        </p:nvSpPr>
        <p:spPr>
          <a:xfrm>
            <a:off x="7118766" y="2705289"/>
            <a:ext cx="1306768" cy="338554"/>
          </a:xfrm>
          <a:prstGeom prst="rect">
            <a:avLst/>
          </a:prstGeom>
        </p:spPr>
        <p:txBody>
          <a:bodyPr>
            <a:prstTxWarp prst="textPlain"/>
          </a:bodyPr>
          <a:lstStyle/>
          <a:p>
            <a:pPr lvl="0" algn="l"/>
            <a:r>
              <a:rPr b="1" i="0">
                <a:ln>
                  <a:noFill/>
                </a:ln>
                <a:solidFill>
                  <a:schemeClr val="lt1"/>
                </a:solidFill>
                <a:latin typeface="Roboto"/>
              </a:rPr>
              <a:t>VẬN DỤNG</a:t>
            </a:r>
          </a:p>
        </p:txBody>
      </p:sp>
      <p:sp>
        <p:nvSpPr>
          <p:cNvPr id="101" name="Google Shape;101;p20"/>
          <p:cNvSpPr/>
          <p:nvPr/>
        </p:nvSpPr>
        <p:spPr>
          <a:xfrm>
            <a:off x="2474677" y="313796"/>
            <a:ext cx="39533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HOẠT ĐỘNG</a:t>
            </a:r>
            <a:endParaRPr/>
          </a:p>
        </p:txBody>
      </p:sp>
      <p:pic>
        <p:nvPicPr>
          <p:cNvPr descr="Users" id="102" name="Google Shape;102;p20"/>
          <p:cNvPicPr preferRelativeResize="0"/>
          <p:nvPr/>
        </p:nvPicPr>
        <p:blipFill rotWithShape="1">
          <a:blip r:embed="rId3">
            <a:alphaModFix/>
          </a:blip>
          <a:srcRect b="0" l="0" r="0" t="0"/>
          <a:stretch/>
        </p:blipFill>
        <p:spPr>
          <a:xfrm>
            <a:off x="5346828" y="3002106"/>
            <a:ext cx="598713" cy="598713"/>
          </a:xfrm>
          <a:prstGeom prst="rect">
            <a:avLst/>
          </a:prstGeom>
          <a:noFill/>
          <a:ln>
            <a:noFill/>
          </a:ln>
        </p:spPr>
      </p:pic>
      <p:pic>
        <p:nvPicPr>
          <p:cNvPr descr="Puzzle" id="103" name="Google Shape;103;p20"/>
          <p:cNvPicPr preferRelativeResize="0"/>
          <p:nvPr/>
        </p:nvPicPr>
        <p:blipFill rotWithShape="1">
          <a:blip r:embed="rId4">
            <a:alphaModFix/>
          </a:blip>
          <a:srcRect b="0" l="0" r="0" t="0"/>
          <a:stretch/>
        </p:blipFill>
        <p:spPr>
          <a:xfrm>
            <a:off x="7510134" y="1838593"/>
            <a:ext cx="598713" cy="598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41" name="Shape 641"/>
        <p:cNvGrpSpPr/>
        <p:nvPr/>
      </p:nvGrpSpPr>
      <p:grpSpPr>
        <a:xfrm>
          <a:off x="0" y="0"/>
          <a:ext cx="0" cy="0"/>
          <a:chOff x="0" y="0"/>
          <a:chExt cx="0" cy="0"/>
        </a:xfrm>
      </p:grpSpPr>
      <p:sp>
        <p:nvSpPr>
          <p:cNvPr id="642" name="Google Shape;642;p4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4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4" name="Google Shape;644;p4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5" name="Google Shape;645;p4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46" name="Google Shape;646;p47"/>
          <p:cNvGrpSpPr/>
          <p:nvPr/>
        </p:nvGrpSpPr>
        <p:grpSpPr>
          <a:xfrm>
            <a:off x="3555682" y="1806187"/>
            <a:ext cx="2032635" cy="2017659"/>
            <a:chOff x="3244850" y="2851149"/>
            <a:chExt cx="2791461" cy="2861313"/>
          </a:xfrm>
        </p:grpSpPr>
        <p:sp>
          <p:nvSpPr>
            <p:cNvPr id="647" name="Google Shape;647;p47"/>
            <p:cNvSpPr/>
            <p:nvPr/>
          </p:nvSpPr>
          <p:spPr>
            <a:xfrm>
              <a:off x="4133849" y="2863849"/>
              <a:ext cx="1799592" cy="1551941"/>
            </a:xfrm>
            <a:custGeom>
              <a:rect b="b" l="l" r="r" t="t"/>
              <a:pathLst>
                <a:path extrusionOk="0" h="21600" w="2160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7"/>
            <p:cNvSpPr/>
            <p:nvPr/>
          </p:nvSpPr>
          <p:spPr>
            <a:xfrm>
              <a:off x="4425950" y="4146549"/>
              <a:ext cx="1610361" cy="1555751"/>
            </a:xfrm>
            <a:custGeom>
              <a:rect b="b" l="l" r="r" t="t"/>
              <a:pathLst>
                <a:path extrusionOk="0" h="21600" w="2160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47"/>
            <p:cNvSpPr/>
            <p:nvPr/>
          </p:nvSpPr>
          <p:spPr>
            <a:xfrm>
              <a:off x="3244850" y="2851150"/>
              <a:ext cx="1675245" cy="1576071"/>
            </a:xfrm>
            <a:custGeom>
              <a:rect b="b" l="l" r="r" t="t"/>
              <a:pathLst>
                <a:path extrusionOk="0" h="21600" w="21585">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47"/>
            <p:cNvSpPr/>
            <p:nvPr/>
          </p:nvSpPr>
          <p:spPr>
            <a:xfrm>
              <a:off x="3333749" y="4133849"/>
              <a:ext cx="1903731" cy="1578613"/>
            </a:xfrm>
            <a:custGeom>
              <a:rect b="b" l="l" r="r" t="t"/>
              <a:pathLst>
                <a:path extrusionOk="0" h="21600" w="2160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47"/>
            <p:cNvSpPr/>
            <p:nvPr/>
          </p:nvSpPr>
          <p:spPr>
            <a:xfrm>
              <a:off x="4722133" y="2861942"/>
              <a:ext cx="1211308" cy="1217932"/>
            </a:xfrm>
            <a:custGeom>
              <a:rect b="b" l="l" r="r" t="t"/>
              <a:pathLst>
                <a:path extrusionOk="0" h="21600" w="21573">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47"/>
            <p:cNvSpPr/>
            <p:nvPr/>
          </p:nvSpPr>
          <p:spPr>
            <a:xfrm>
              <a:off x="5035550" y="4146549"/>
              <a:ext cx="999218" cy="1249682"/>
            </a:xfrm>
            <a:custGeom>
              <a:rect b="b" l="l" r="r" t="t"/>
              <a:pathLst>
                <a:path extrusionOk="0" h="21600" w="21567">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47"/>
            <p:cNvSpPr/>
            <p:nvPr/>
          </p:nvSpPr>
          <p:spPr>
            <a:xfrm>
              <a:off x="3841750" y="2851149"/>
              <a:ext cx="1084643" cy="1224280"/>
            </a:xfrm>
            <a:custGeom>
              <a:rect b="b" l="l" r="r" t="t"/>
              <a:pathLst>
                <a:path extrusionOk="0" h="21600" w="21576">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47"/>
            <p:cNvSpPr/>
            <p:nvPr/>
          </p:nvSpPr>
          <p:spPr>
            <a:xfrm>
              <a:off x="3930649" y="4133850"/>
              <a:ext cx="1306894" cy="1271270"/>
            </a:xfrm>
            <a:custGeom>
              <a:rect b="b" l="l" r="r" t="t"/>
              <a:pathLst>
                <a:path extrusionOk="0" h="21600" w="2158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47"/>
            <p:cNvSpPr/>
            <p:nvPr/>
          </p:nvSpPr>
          <p:spPr>
            <a:xfrm>
              <a:off x="4489450" y="3575049"/>
              <a:ext cx="228600" cy="388621"/>
            </a:xfrm>
            <a:custGeom>
              <a:rect b="b" l="l" r="r" t="t"/>
              <a:pathLst>
                <a:path extrusionOk="0" h="21600" w="2160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47"/>
            <p:cNvSpPr/>
            <p:nvPr/>
          </p:nvSpPr>
          <p:spPr>
            <a:xfrm>
              <a:off x="5035549" y="3562350"/>
              <a:ext cx="310340" cy="398779"/>
            </a:xfrm>
            <a:custGeom>
              <a:rect b="b" l="l" r="r" t="t"/>
              <a:pathLst>
                <a:path extrusionOk="0" h="21600" w="21544">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47"/>
            <p:cNvSpPr/>
            <p:nvPr/>
          </p:nvSpPr>
          <p:spPr>
            <a:xfrm>
              <a:off x="4629150" y="4222749"/>
              <a:ext cx="309109" cy="405131"/>
            </a:xfrm>
            <a:custGeom>
              <a:rect b="b" l="l" r="r" t="t"/>
              <a:pathLst>
                <a:path extrusionOk="0" h="21600" w="21546">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47"/>
            <p:cNvSpPr/>
            <p:nvPr/>
          </p:nvSpPr>
          <p:spPr>
            <a:xfrm>
              <a:off x="5200650" y="4222749"/>
              <a:ext cx="285750" cy="387351"/>
            </a:xfrm>
            <a:custGeom>
              <a:rect b="b" l="l" r="r" t="t"/>
              <a:pathLst>
                <a:path extrusionOk="0" h="21600" w="2160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Users" id="659" name="Google Shape;659;p47"/>
          <p:cNvPicPr preferRelativeResize="0"/>
          <p:nvPr/>
        </p:nvPicPr>
        <p:blipFill rotWithShape="1">
          <a:blip r:embed="rId2">
            <a:alphaModFix/>
          </a:blip>
          <a:srcRect b="0" l="0" r="0" t="0"/>
          <a:stretch/>
        </p:blipFill>
        <p:spPr>
          <a:xfrm>
            <a:off x="8107875" y="1902177"/>
            <a:ext cx="553927" cy="553927"/>
          </a:xfrm>
          <a:prstGeom prst="rect">
            <a:avLst/>
          </a:prstGeom>
          <a:noFill/>
          <a:ln>
            <a:noFill/>
          </a:ln>
        </p:spPr>
      </p:pic>
      <p:pic>
        <p:nvPicPr>
          <p:cNvPr descr="Puzzle" id="660" name="Google Shape;660;p47"/>
          <p:cNvPicPr preferRelativeResize="0"/>
          <p:nvPr/>
        </p:nvPicPr>
        <p:blipFill rotWithShape="1">
          <a:blip r:embed="rId3">
            <a:alphaModFix/>
          </a:blip>
          <a:srcRect b="0" l="0" r="0" t="0"/>
          <a:stretch/>
        </p:blipFill>
        <p:spPr>
          <a:xfrm>
            <a:off x="8073886" y="2964359"/>
            <a:ext cx="553927" cy="553927"/>
          </a:xfrm>
          <a:prstGeom prst="rect">
            <a:avLst/>
          </a:prstGeom>
          <a:noFill/>
          <a:ln>
            <a:noFill/>
          </a:ln>
        </p:spPr>
      </p:pic>
      <p:pic>
        <p:nvPicPr>
          <p:cNvPr descr="Lightbulb" id="661" name="Google Shape;661;p47"/>
          <p:cNvPicPr preferRelativeResize="0"/>
          <p:nvPr/>
        </p:nvPicPr>
        <p:blipFill rotWithShape="1">
          <a:blip r:embed="rId4">
            <a:alphaModFix/>
          </a:blip>
          <a:srcRect b="0" l="0" r="0" t="0"/>
          <a:stretch/>
        </p:blipFill>
        <p:spPr>
          <a:xfrm>
            <a:off x="523167" y="3257428"/>
            <a:ext cx="553927" cy="553927"/>
          </a:xfrm>
          <a:prstGeom prst="rect">
            <a:avLst/>
          </a:prstGeom>
          <a:noFill/>
          <a:ln>
            <a:noFill/>
          </a:ln>
        </p:spPr>
      </p:pic>
      <p:pic>
        <p:nvPicPr>
          <p:cNvPr descr="Rocket" id="662" name="Google Shape;662;p47"/>
          <p:cNvPicPr preferRelativeResize="0"/>
          <p:nvPr/>
        </p:nvPicPr>
        <p:blipFill rotWithShape="1">
          <a:blip r:embed="rId5">
            <a:alphaModFix/>
          </a:blip>
          <a:srcRect b="0" l="0" r="0" t="0"/>
          <a:stretch/>
        </p:blipFill>
        <p:spPr>
          <a:xfrm>
            <a:off x="401136" y="2084908"/>
            <a:ext cx="553927" cy="553927"/>
          </a:xfrm>
          <a:prstGeom prst="rect">
            <a:avLst/>
          </a:prstGeom>
          <a:noFill/>
          <a:ln>
            <a:noFill/>
          </a:ln>
        </p:spPr>
      </p:pic>
      <p:sp>
        <p:nvSpPr>
          <p:cNvPr id="663" name="Google Shape;663;p47"/>
          <p:cNvSpPr txBox="1"/>
          <p:nvPr>
            <p:ph idx="1" type="body"/>
          </p:nvPr>
        </p:nvSpPr>
        <p:spPr>
          <a:xfrm>
            <a:off x="1055763" y="187668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C55A11"/>
              </a:buClr>
              <a:buSzPts val="2400"/>
              <a:buNone/>
              <a:defRPr sz="2400">
                <a:solidFill>
                  <a:srgbClr val="C55A1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4" name="Google Shape;664;p47"/>
          <p:cNvSpPr txBox="1"/>
          <p:nvPr>
            <p:ph idx="2" type="body"/>
          </p:nvPr>
        </p:nvSpPr>
        <p:spPr>
          <a:xfrm>
            <a:off x="1078218" y="2999461"/>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5" name="Google Shape;665;p47"/>
          <p:cNvSpPr txBox="1"/>
          <p:nvPr>
            <p:ph idx="3" type="body"/>
          </p:nvPr>
        </p:nvSpPr>
        <p:spPr>
          <a:xfrm>
            <a:off x="5634840" y="1794019"/>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6" name="Google Shape;666;p47"/>
          <p:cNvSpPr txBox="1"/>
          <p:nvPr>
            <p:ph idx="4" type="body"/>
          </p:nvPr>
        </p:nvSpPr>
        <p:spPr>
          <a:xfrm>
            <a:off x="5658037" y="291020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67" name="Shape 667"/>
        <p:cNvGrpSpPr/>
        <p:nvPr/>
      </p:nvGrpSpPr>
      <p:grpSpPr>
        <a:xfrm>
          <a:off x="0" y="0"/>
          <a:ext cx="0" cy="0"/>
          <a:chOff x="0" y="0"/>
          <a:chExt cx="0" cy="0"/>
        </a:xfrm>
      </p:grpSpPr>
      <p:sp>
        <p:nvSpPr>
          <p:cNvPr id="668" name="Google Shape;668;p4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4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72" name="Google Shape;672;p48"/>
          <p:cNvGrpSpPr/>
          <p:nvPr/>
        </p:nvGrpSpPr>
        <p:grpSpPr>
          <a:xfrm>
            <a:off x="493247" y="1510566"/>
            <a:ext cx="8014193" cy="2987569"/>
            <a:chOff x="0" y="1227641"/>
            <a:chExt cx="12236771" cy="4637449"/>
          </a:xfrm>
        </p:grpSpPr>
        <p:sp>
          <p:nvSpPr>
            <p:cNvPr id="673" name="Google Shape;673;p48"/>
            <p:cNvSpPr/>
            <p:nvPr/>
          </p:nvSpPr>
          <p:spPr>
            <a:xfrm>
              <a:off x="0" y="2179781"/>
              <a:ext cx="12062691" cy="591127"/>
            </a:xfrm>
            <a:prstGeom prst="homePlat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4" name="Google Shape;674;p48"/>
            <p:cNvSpPr/>
            <p:nvPr/>
          </p:nvSpPr>
          <p:spPr>
            <a:xfrm>
              <a:off x="1798959" y="2135607"/>
              <a:ext cx="1853869" cy="591127"/>
            </a:xfrm>
            <a:prstGeom prst="parallelogram">
              <a:avLst>
                <a:gd fmla="val 4687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5" name="Google Shape;675;p48"/>
            <p:cNvSpPr/>
            <p:nvPr/>
          </p:nvSpPr>
          <p:spPr>
            <a:xfrm>
              <a:off x="3759397" y="2179781"/>
              <a:ext cx="1692390" cy="591127"/>
            </a:xfrm>
            <a:prstGeom prst="parallelogram">
              <a:avLst>
                <a:gd fmla="val 4687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404040"/>
                </a:solidFill>
                <a:latin typeface="Calibri"/>
                <a:ea typeface="Calibri"/>
                <a:cs typeface="Calibri"/>
                <a:sym typeface="Calibri"/>
              </a:endParaRPr>
            </a:p>
          </p:txBody>
        </p:sp>
        <p:sp>
          <p:nvSpPr>
            <p:cNvPr id="676" name="Google Shape;676;p48"/>
            <p:cNvSpPr/>
            <p:nvPr/>
          </p:nvSpPr>
          <p:spPr>
            <a:xfrm>
              <a:off x="5746029" y="2179781"/>
              <a:ext cx="1853869" cy="591127"/>
            </a:xfrm>
            <a:prstGeom prst="parallelogram">
              <a:avLst>
                <a:gd fmla="val 46875"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7" name="Google Shape;677;p48"/>
            <p:cNvSpPr/>
            <p:nvPr/>
          </p:nvSpPr>
          <p:spPr>
            <a:xfrm>
              <a:off x="7732660" y="2179781"/>
              <a:ext cx="1853869" cy="591127"/>
            </a:xfrm>
            <a:prstGeom prst="parallelogram">
              <a:avLst>
                <a:gd fmla="val 4687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8" name="Google Shape;678;p48"/>
            <p:cNvSpPr/>
            <p:nvPr/>
          </p:nvSpPr>
          <p:spPr>
            <a:xfrm>
              <a:off x="9719292" y="2179781"/>
              <a:ext cx="1853869" cy="591127"/>
            </a:xfrm>
            <a:prstGeom prst="parallelogram">
              <a:avLst>
                <a:gd fmla="val 46875"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3F3F3F"/>
                </a:solidFill>
                <a:latin typeface="Calibri"/>
                <a:ea typeface="Calibri"/>
                <a:cs typeface="Calibri"/>
                <a:sym typeface="Calibri"/>
              </a:endParaRPr>
            </a:p>
          </p:txBody>
        </p:sp>
        <p:sp>
          <p:nvSpPr>
            <p:cNvPr id="679" name="Google Shape;679;p48"/>
            <p:cNvSpPr/>
            <p:nvPr/>
          </p:nvSpPr>
          <p:spPr>
            <a:xfrm>
              <a:off x="350983" y="2863271"/>
              <a:ext cx="2947362" cy="3001819"/>
            </a:xfrm>
            <a:prstGeom prst="parallelogram">
              <a:avLst>
                <a:gd fmla="val 46875" name="adj"/>
              </a:avLst>
            </a:prstGeom>
            <a:solidFill>
              <a:schemeClr val="dk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0" name="Google Shape;680;p48"/>
            <p:cNvSpPr/>
            <p:nvPr/>
          </p:nvSpPr>
          <p:spPr>
            <a:xfrm>
              <a:off x="2338913" y="2863271"/>
              <a:ext cx="2947362" cy="3001819"/>
            </a:xfrm>
            <a:prstGeom prst="parallelogram">
              <a:avLst>
                <a:gd fmla="val 46875" name="adj"/>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1" name="Google Shape;681;p48"/>
            <p:cNvSpPr/>
            <p:nvPr/>
          </p:nvSpPr>
          <p:spPr>
            <a:xfrm>
              <a:off x="4326844" y="2863271"/>
              <a:ext cx="2947362" cy="3001819"/>
            </a:xfrm>
            <a:prstGeom prst="parallelogram">
              <a:avLst>
                <a:gd fmla="val 46875" name="adj"/>
              </a:avLst>
            </a:prstGeom>
            <a:solidFill>
              <a:srgbClr val="7B7B7B">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2" name="Google Shape;682;p48"/>
            <p:cNvSpPr/>
            <p:nvPr/>
          </p:nvSpPr>
          <p:spPr>
            <a:xfrm>
              <a:off x="6314775" y="2863271"/>
              <a:ext cx="2947362" cy="3001819"/>
            </a:xfrm>
            <a:prstGeom prst="parallelogram">
              <a:avLst>
                <a:gd fmla="val 46875" name="adj"/>
              </a:avLst>
            </a:prstGeom>
            <a:solidFill>
              <a:schemeClr val="accent5">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3" name="Google Shape;683;p48"/>
            <p:cNvSpPr/>
            <p:nvPr/>
          </p:nvSpPr>
          <p:spPr>
            <a:xfrm>
              <a:off x="8302704" y="2863271"/>
              <a:ext cx="2947362" cy="3001819"/>
            </a:xfrm>
            <a:prstGeom prst="parallelogram">
              <a:avLst>
                <a:gd fmla="val 46875" name="adj"/>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4" name="Google Shape;684;p48"/>
            <p:cNvSpPr/>
            <p:nvPr/>
          </p:nvSpPr>
          <p:spPr>
            <a:xfrm rot="-3885410">
              <a:off x="9721630" y="3613791"/>
              <a:ext cx="3224084" cy="4767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chemeClr val="lt1"/>
                  </a:solidFill>
                  <a:latin typeface="Calibri"/>
                  <a:ea typeface="Calibri"/>
                  <a:cs typeface="Calibri"/>
                  <a:sym typeface="Calibri"/>
                </a:rPr>
                <a:t>LOREM IPSUM DOLOR</a:t>
              </a:r>
              <a:endParaRPr/>
            </a:p>
          </p:txBody>
        </p:sp>
        <p:pic>
          <p:nvPicPr>
            <p:cNvPr descr="Users" id="685" name="Google Shape;685;p48"/>
            <p:cNvPicPr preferRelativeResize="0"/>
            <p:nvPr/>
          </p:nvPicPr>
          <p:blipFill rotWithShape="1">
            <a:blip r:embed="rId2">
              <a:alphaModFix/>
            </a:blip>
            <a:srcRect b="0" l="0" r="0" t="0"/>
            <a:stretch/>
          </p:blipFill>
          <p:spPr>
            <a:xfrm>
              <a:off x="8347737" y="1227641"/>
              <a:ext cx="914400" cy="914400"/>
            </a:xfrm>
            <a:prstGeom prst="rect">
              <a:avLst/>
            </a:prstGeom>
            <a:noFill/>
            <a:ln>
              <a:noFill/>
            </a:ln>
          </p:spPr>
        </p:pic>
        <p:pic>
          <p:nvPicPr>
            <p:cNvPr descr="Puzzle" id="686" name="Google Shape;686;p48"/>
            <p:cNvPicPr preferRelativeResize="0"/>
            <p:nvPr/>
          </p:nvPicPr>
          <p:blipFill rotWithShape="1">
            <a:blip r:embed="rId3">
              <a:alphaModFix/>
            </a:blip>
            <a:srcRect b="0" l="0" r="0" t="0"/>
            <a:stretch/>
          </p:blipFill>
          <p:spPr>
            <a:xfrm>
              <a:off x="6359806" y="1227641"/>
              <a:ext cx="914400" cy="914400"/>
            </a:xfrm>
            <a:prstGeom prst="rect">
              <a:avLst/>
            </a:prstGeom>
            <a:noFill/>
            <a:ln>
              <a:noFill/>
            </a:ln>
          </p:spPr>
        </p:pic>
        <p:pic>
          <p:nvPicPr>
            <p:cNvPr descr="Lightbulb" id="687" name="Google Shape;687;p48"/>
            <p:cNvPicPr preferRelativeResize="0"/>
            <p:nvPr/>
          </p:nvPicPr>
          <p:blipFill rotWithShape="1">
            <a:blip r:embed="rId4">
              <a:alphaModFix/>
            </a:blip>
            <a:srcRect b="0" l="0" r="0" t="0"/>
            <a:stretch/>
          </p:blipFill>
          <p:spPr>
            <a:xfrm>
              <a:off x="4371875" y="1227641"/>
              <a:ext cx="914400" cy="914400"/>
            </a:xfrm>
            <a:prstGeom prst="rect">
              <a:avLst/>
            </a:prstGeom>
            <a:noFill/>
            <a:ln>
              <a:noFill/>
            </a:ln>
          </p:spPr>
        </p:pic>
        <p:pic>
          <p:nvPicPr>
            <p:cNvPr descr="Rocket" id="688" name="Google Shape;688;p48"/>
            <p:cNvPicPr preferRelativeResize="0"/>
            <p:nvPr/>
          </p:nvPicPr>
          <p:blipFill rotWithShape="1">
            <a:blip r:embed="rId5">
              <a:alphaModFix/>
            </a:blip>
            <a:srcRect b="0" l="0" r="0" t="0"/>
            <a:stretch/>
          </p:blipFill>
          <p:spPr>
            <a:xfrm>
              <a:off x="2383944" y="1227641"/>
              <a:ext cx="914400" cy="914400"/>
            </a:xfrm>
            <a:prstGeom prst="rect">
              <a:avLst/>
            </a:prstGeom>
            <a:noFill/>
            <a:ln>
              <a:noFill/>
            </a:ln>
          </p:spPr>
        </p:pic>
        <p:pic>
          <p:nvPicPr>
            <p:cNvPr descr="Cloud" id="689" name="Google Shape;689;p48"/>
            <p:cNvPicPr preferRelativeResize="0"/>
            <p:nvPr/>
          </p:nvPicPr>
          <p:blipFill rotWithShape="1">
            <a:blip r:embed="rId6">
              <a:alphaModFix/>
            </a:blip>
            <a:srcRect b="0" l="0" r="0" t="0"/>
            <a:stretch/>
          </p:blipFill>
          <p:spPr>
            <a:xfrm>
              <a:off x="10335666" y="1227641"/>
              <a:ext cx="914400" cy="914400"/>
            </a:xfrm>
            <a:prstGeom prst="rect">
              <a:avLst/>
            </a:prstGeom>
            <a:noFill/>
            <a:ln>
              <a:noFill/>
            </a:ln>
          </p:spPr>
        </p:pic>
        <p:grpSp>
          <p:nvGrpSpPr>
            <p:cNvPr id="690" name="Google Shape;690;p48"/>
            <p:cNvGrpSpPr/>
            <p:nvPr/>
          </p:nvGrpSpPr>
          <p:grpSpPr>
            <a:xfrm>
              <a:off x="1756590" y="2179781"/>
              <a:ext cx="1870044" cy="3685309"/>
              <a:chOff x="3718740" y="2179781"/>
              <a:chExt cx="1870044" cy="3685309"/>
            </a:xfrm>
          </p:grpSpPr>
          <p:sp>
            <p:nvSpPr>
              <p:cNvPr id="691" name="Google Shape;691;p48"/>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2" name="Google Shape;692;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3" name="Google Shape;693;p48"/>
            <p:cNvGrpSpPr/>
            <p:nvPr/>
          </p:nvGrpSpPr>
          <p:grpSpPr>
            <a:xfrm>
              <a:off x="3743222" y="2179781"/>
              <a:ext cx="1870042" cy="3685309"/>
              <a:chOff x="3718740" y="2179781"/>
              <a:chExt cx="1870042" cy="3685309"/>
            </a:xfrm>
          </p:grpSpPr>
          <p:sp>
            <p:nvSpPr>
              <p:cNvPr id="694" name="Google Shape;694;p48"/>
              <p:cNvSpPr/>
              <p:nvPr/>
            </p:nvSpPr>
            <p:spPr>
              <a:xfrm>
                <a:off x="5241498" y="2179781"/>
                <a:ext cx="347284"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5" name="Google Shape;695;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6" name="Google Shape;696;p48"/>
            <p:cNvGrpSpPr/>
            <p:nvPr/>
          </p:nvGrpSpPr>
          <p:grpSpPr>
            <a:xfrm>
              <a:off x="5729854" y="2179781"/>
              <a:ext cx="1870044" cy="3685309"/>
              <a:chOff x="3718740" y="2179781"/>
              <a:chExt cx="1870044" cy="3685309"/>
            </a:xfrm>
          </p:grpSpPr>
          <p:sp>
            <p:nvSpPr>
              <p:cNvPr id="697" name="Google Shape;697;p48"/>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8" name="Google Shape;698;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9" name="Google Shape;699;p48"/>
            <p:cNvGrpSpPr/>
            <p:nvPr/>
          </p:nvGrpSpPr>
          <p:grpSpPr>
            <a:xfrm>
              <a:off x="7716485" y="2179781"/>
              <a:ext cx="1870044" cy="3685309"/>
              <a:chOff x="3718740" y="2179781"/>
              <a:chExt cx="1870044" cy="3685309"/>
            </a:xfrm>
          </p:grpSpPr>
          <p:sp>
            <p:nvSpPr>
              <p:cNvPr id="700" name="Google Shape;700;p48"/>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1" name="Google Shape;701;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02" name="Google Shape;702;p48"/>
            <p:cNvGrpSpPr/>
            <p:nvPr/>
          </p:nvGrpSpPr>
          <p:grpSpPr>
            <a:xfrm>
              <a:off x="9703117" y="2179781"/>
              <a:ext cx="1870044" cy="3685309"/>
              <a:chOff x="3718740" y="2179781"/>
              <a:chExt cx="1870044" cy="3685309"/>
            </a:xfrm>
          </p:grpSpPr>
          <p:sp>
            <p:nvSpPr>
              <p:cNvPr id="703" name="Google Shape;703;p48"/>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4" name="Google Shape;704;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sp>
        <p:nvSpPr>
          <p:cNvPr id="705" name="Google Shape;705;p48"/>
          <p:cNvSpPr txBox="1"/>
          <p:nvPr>
            <p:ph idx="1" type="body"/>
          </p:nvPr>
        </p:nvSpPr>
        <p:spPr>
          <a:xfrm rot="-3872146">
            <a:off x="684743" y="3266624"/>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6" name="Google Shape;706;p48"/>
          <p:cNvSpPr txBox="1"/>
          <p:nvPr>
            <p:ph idx="2" type="body"/>
          </p:nvPr>
        </p:nvSpPr>
        <p:spPr>
          <a:xfrm rot="-3872146">
            <a:off x="1914746" y="3403507"/>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7" name="Google Shape;707;p48"/>
          <p:cNvSpPr txBox="1"/>
          <p:nvPr>
            <p:ph idx="3" type="body"/>
          </p:nvPr>
        </p:nvSpPr>
        <p:spPr>
          <a:xfrm rot="-3872146">
            <a:off x="3246152" y="3401198"/>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8" name="Google Shape;708;p48"/>
          <p:cNvSpPr txBox="1"/>
          <p:nvPr>
            <p:ph idx="4" type="body"/>
          </p:nvPr>
        </p:nvSpPr>
        <p:spPr>
          <a:xfrm rot="-3872146">
            <a:off x="4565333" y="3424727"/>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9" name="Google Shape;709;p48"/>
          <p:cNvSpPr txBox="1"/>
          <p:nvPr>
            <p:ph idx="5" type="body"/>
          </p:nvPr>
        </p:nvSpPr>
        <p:spPr>
          <a:xfrm rot="-3872146">
            <a:off x="5864307" y="3384404"/>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0" name="Google Shape;710;p48"/>
          <p:cNvSpPr txBox="1"/>
          <p:nvPr>
            <p:ph idx="6" type="body"/>
          </p:nvPr>
        </p:nvSpPr>
        <p:spPr>
          <a:xfrm>
            <a:off x="1859159" y="2123533"/>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1" name="Google Shape;711;p48"/>
          <p:cNvSpPr txBox="1"/>
          <p:nvPr>
            <p:ph idx="7" type="body"/>
          </p:nvPr>
        </p:nvSpPr>
        <p:spPr>
          <a:xfrm>
            <a:off x="3065833" y="2155491"/>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2" name="Google Shape;712;p48"/>
          <p:cNvSpPr txBox="1"/>
          <p:nvPr>
            <p:ph idx="8" type="body"/>
          </p:nvPr>
        </p:nvSpPr>
        <p:spPr>
          <a:xfrm>
            <a:off x="4418674"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3" name="Google Shape;713;p48"/>
          <p:cNvSpPr txBox="1"/>
          <p:nvPr>
            <p:ph idx="9" type="body"/>
          </p:nvPr>
        </p:nvSpPr>
        <p:spPr>
          <a:xfrm>
            <a:off x="5686130" y="21717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4" name="Google Shape;714;p48"/>
          <p:cNvSpPr txBox="1"/>
          <p:nvPr>
            <p:ph idx="13" type="body"/>
          </p:nvPr>
        </p:nvSpPr>
        <p:spPr>
          <a:xfrm>
            <a:off x="6953586"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715" name="Shape 715"/>
        <p:cNvGrpSpPr/>
        <p:nvPr/>
      </p:nvGrpSpPr>
      <p:grpSpPr>
        <a:xfrm>
          <a:off x="0" y="0"/>
          <a:ext cx="0" cy="0"/>
          <a:chOff x="0" y="0"/>
          <a:chExt cx="0" cy="0"/>
        </a:xfrm>
      </p:grpSpPr>
      <p:sp>
        <p:nvSpPr>
          <p:cNvPr id="716" name="Google Shape;716;p4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7" name="Google Shape;717;p4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4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9" name="Google Shape;719;p49"/>
          <p:cNvSpPr/>
          <p:nvPr/>
        </p:nvSpPr>
        <p:spPr>
          <a:xfrm>
            <a:off x="2227926" y="1586193"/>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0" name="Google Shape;720;p49"/>
          <p:cNvSpPr/>
          <p:nvPr/>
        </p:nvSpPr>
        <p:spPr>
          <a:xfrm>
            <a:off x="4550614" y="1228785"/>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1" name="Google Shape;721;p49"/>
          <p:cNvSpPr/>
          <p:nvPr/>
        </p:nvSpPr>
        <p:spPr>
          <a:xfrm>
            <a:off x="3645317" y="3185394"/>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2" name="Google Shape;722;p49"/>
          <p:cNvSpPr/>
          <p:nvPr/>
        </p:nvSpPr>
        <p:spPr>
          <a:xfrm>
            <a:off x="-519010" y="1634382"/>
            <a:ext cx="2851578" cy="13724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3" name="Google Shape;723;p49"/>
          <p:cNvSpPr/>
          <p:nvPr/>
        </p:nvSpPr>
        <p:spPr>
          <a:xfrm>
            <a:off x="6466919" y="1207390"/>
            <a:ext cx="2858664" cy="1113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4" name="Google Shape;724;p49"/>
          <p:cNvSpPr/>
          <p:nvPr/>
        </p:nvSpPr>
        <p:spPr>
          <a:xfrm>
            <a:off x="5615240" y="3171176"/>
            <a:ext cx="2856812" cy="120875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5" name="Google Shape;725;p4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750"/>
                                        <p:tgtEl>
                                          <p:spTgt spid="71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750"/>
                                        <p:tgtEl>
                                          <p:spTgt spid="7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750"/>
                                        <p:tgtEl>
                                          <p:spTgt spid="721"/>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26" name="Shape 726"/>
        <p:cNvGrpSpPr/>
        <p:nvPr/>
      </p:nvGrpSpPr>
      <p:grpSpPr>
        <a:xfrm>
          <a:off x="0" y="0"/>
          <a:ext cx="0" cy="0"/>
          <a:chOff x="0" y="0"/>
          <a:chExt cx="0" cy="0"/>
        </a:xfrm>
      </p:grpSpPr>
      <p:sp>
        <p:nvSpPr>
          <p:cNvPr id="727" name="Google Shape;727;p5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5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9" name="Google Shape;729;p5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0" name="Google Shape;730;p5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1" name="Google Shape;731;p50"/>
          <p:cNvSpPr txBox="1"/>
          <p:nvPr>
            <p:ph idx="1" type="body"/>
          </p:nvPr>
        </p:nvSpPr>
        <p:spPr>
          <a:xfrm>
            <a:off x="906463" y="1524000"/>
            <a:ext cx="7475537" cy="3063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732" name="Shape 732"/>
        <p:cNvGrpSpPr/>
        <p:nvPr/>
      </p:nvGrpSpPr>
      <p:grpSpPr>
        <a:xfrm>
          <a:off x="0" y="0"/>
          <a:ext cx="0" cy="0"/>
          <a:chOff x="0" y="0"/>
          <a:chExt cx="0" cy="0"/>
        </a:xfrm>
      </p:grpSpPr>
      <p:sp>
        <p:nvSpPr>
          <p:cNvPr id="733" name="Google Shape;733;p5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5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7" name="Google Shape;737;p51"/>
          <p:cNvSpPr/>
          <p:nvPr>
            <p:ph idx="2" type="pic"/>
          </p:nvPr>
        </p:nvSpPr>
        <p:spPr>
          <a:xfrm>
            <a:off x="796925" y="1512888"/>
            <a:ext cx="7718425" cy="297656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738" name="Shape 738"/>
        <p:cNvGrpSpPr/>
        <p:nvPr/>
      </p:nvGrpSpPr>
      <p:grpSpPr>
        <a:xfrm>
          <a:off x="0" y="0"/>
          <a:ext cx="0" cy="0"/>
          <a:chOff x="0" y="0"/>
          <a:chExt cx="0" cy="0"/>
        </a:xfrm>
      </p:grpSpPr>
      <p:grpSp>
        <p:nvGrpSpPr>
          <p:cNvPr id="739" name="Google Shape;739;p52"/>
          <p:cNvGrpSpPr/>
          <p:nvPr/>
        </p:nvGrpSpPr>
        <p:grpSpPr>
          <a:xfrm>
            <a:off x="7607932" y="283436"/>
            <a:ext cx="1370661" cy="1326756"/>
            <a:chOff x="2469333" y="2288142"/>
            <a:chExt cx="3318069" cy="3601081"/>
          </a:xfrm>
        </p:grpSpPr>
        <p:sp>
          <p:nvSpPr>
            <p:cNvPr id="740" name="Google Shape;740;p52"/>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1" name="Google Shape;741;p52"/>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2" name="Google Shape;742;p52"/>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52"/>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4" name="Google Shape;744;p52"/>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5" name="Google Shape;745;p52"/>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746" name="Google Shape;746;p52"/>
          <p:cNvSpPr/>
          <p:nvPr/>
        </p:nvSpPr>
        <p:spPr>
          <a:xfrm>
            <a:off x="487118" y="2168097"/>
            <a:ext cx="303662"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7" name="Google Shape;747;p52"/>
          <p:cNvSpPr/>
          <p:nvPr/>
        </p:nvSpPr>
        <p:spPr>
          <a:xfrm>
            <a:off x="525185" y="3365141"/>
            <a:ext cx="303662"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8" name="Google Shape;748;p52"/>
          <p:cNvSpPr txBox="1"/>
          <p:nvPr>
            <p:ph idx="1" type="body"/>
          </p:nvPr>
        </p:nvSpPr>
        <p:spPr>
          <a:xfrm>
            <a:off x="1017587" y="2078044"/>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9" name="Google Shape;749;p52"/>
          <p:cNvSpPr txBox="1"/>
          <p:nvPr>
            <p:ph idx="2" type="body"/>
          </p:nvPr>
        </p:nvSpPr>
        <p:spPr>
          <a:xfrm>
            <a:off x="1017587" y="3261040"/>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0" name="Google Shape;750;p5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5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39"/>
                                        </p:tgtEl>
                                        <p:attrNameLst>
                                          <p:attrName>style.visibility</p:attrName>
                                        </p:attrNameLst>
                                      </p:cBhvr>
                                      <p:to>
                                        <p:strVal val="visible"/>
                                      </p:to>
                                    </p:set>
                                    <p:animEffect filter="fade" transition="in">
                                      <p:cBhvr>
                                        <p:cTn dur="250"/>
                                        <p:tgtEl>
                                          <p:spTgt spid="739"/>
                                        </p:tgtEl>
                                      </p:cBhvr>
                                    </p:animEffect>
                                  </p:childTnLst>
                                </p:cTn>
                              </p:par>
                              <p:par>
                                <p:cTn fill="hold" nodeType="withEffect" presetClass="entr" presetID="10" presetSubtype="0">
                                  <p:stCondLst>
                                    <p:cond delay="210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500"/>
                                        <p:tgtEl>
                                          <p:spTgt spid="748">
                                            <p:txEl>
                                              <p:pRg end="1" st="1"/>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2" st="2"/>
                                            </p:txEl>
                                          </p:spTgt>
                                        </p:tgtEl>
                                        <p:attrNameLst>
                                          <p:attrName>style.visibility</p:attrName>
                                        </p:attrNameLst>
                                      </p:cBhvr>
                                      <p:to>
                                        <p:strVal val="visible"/>
                                      </p:to>
                                    </p:set>
                                    <p:animEffect filter="fade" transition="in">
                                      <p:cBhvr>
                                        <p:cTn dur="500"/>
                                        <p:tgtEl>
                                          <p:spTgt spid="748">
                                            <p:txEl>
                                              <p:pRg end="2" st="2"/>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3" st="3"/>
                                            </p:txEl>
                                          </p:spTgt>
                                        </p:tgtEl>
                                        <p:attrNameLst>
                                          <p:attrName>style.visibility</p:attrName>
                                        </p:attrNameLst>
                                      </p:cBhvr>
                                      <p:to>
                                        <p:strVal val="visible"/>
                                      </p:to>
                                    </p:set>
                                    <p:animEffect filter="fade" transition="in">
                                      <p:cBhvr>
                                        <p:cTn dur="500"/>
                                        <p:tgtEl>
                                          <p:spTgt spid="748">
                                            <p:txEl>
                                              <p:pRg end="3" st="3"/>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4" st="4"/>
                                            </p:txEl>
                                          </p:spTgt>
                                        </p:tgtEl>
                                        <p:attrNameLst>
                                          <p:attrName>style.visibility</p:attrName>
                                        </p:attrNameLst>
                                      </p:cBhvr>
                                      <p:to>
                                        <p:strVal val="visible"/>
                                      </p:to>
                                    </p:set>
                                    <p:animEffect filter="fade" transition="in">
                                      <p:cBhvr>
                                        <p:cTn dur="500"/>
                                        <p:tgtEl>
                                          <p:spTgt spid="748">
                                            <p:txEl>
                                              <p:pRg end="4" st="4"/>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5" st="5"/>
                                            </p:txEl>
                                          </p:spTgt>
                                        </p:tgtEl>
                                        <p:attrNameLst>
                                          <p:attrName>style.visibility</p:attrName>
                                        </p:attrNameLst>
                                      </p:cBhvr>
                                      <p:to>
                                        <p:strVal val="visible"/>
                                      </p:to>
                                    </p:set>
                                    <p:animEffect filter="fade" transition="in">
                                      <p:cBhvr>
                                        <p:cTn dur="500"/>
                                        <p:tgtEl>
                                          <p:spTgt spid="748">
                                            <p:txEl>
                                              <p:pRg end="5" st="5"/>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6" st="6"/>
                                            </p:txEl>
                                          </p:spTgt>
                                        </p:tgtEl>
                                        <p:attrNameLst>
                                          <p:attrName>style.visibility</p:attrName>
                                        </p:attrNameLst>
                                      </p:cBhvr>
                                      <p:to>
                                        <p:strVal val="visible"/>
                                      </p:to>
                                    </p:set>
                                    <p:animEffect filter="fade" transition="in">
                                      <p:cBhvr>
                                        <p:cTn dur="500"/>
                                        <p:tgtEl>
                                          <p:spTgt spid="748">
                                            <p:txEl>
                                              <p:pRg end="6" st="6"/>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7" st="7"/>
                                            </p:txEl>
                                          </p:spTgt>
                                        </p:tgtEl>
                                        <p:attrNameLst>
                                          <p:attrName>style.visibility</p:attrName>
                                        </p:attrNameLst>
                                      </p:cBhvr>
                                      <p:to>
                                        <p:strVal val="visible"/>
                                      </p:to>
                                    </p:set>
                                    <p:animEffect filter="fade" transition="in">
                                      <p:cBhvr>
                                        <p:cTn dur="500"/>
                                        <p:tgtEl>
                                          <p:spTgt spid="748">
                                            <p:txEl>
                                              <p:pRg end="7" st="7"/>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8" st="8"/>
                                            </p:txEl>
                                          </p:spTgt>
                                        </p:tgtEl>
                                        <p:attrNameLst>
                                          <p:attrName>style.visibility</p:attrName>
                                        </p:attrNameLst>
                                      </p:cBhvr>
                                      <p:to>
                                        <p:strVal val="visible"/>
                                      </p:to>
                                    </p:set>
                                    <p:animEffect filter="fade" transition="in">
                                      <p:cBhvr>
                                        <p:cTn dur="500"/>
                                        <p:tgtEl>
                                          <p:spTgt spid="748">
                                            <p:txEl>
                                              <p:pRg end="8" st="8"/>
                                            </p:txEl>
                                          </p:spTgt>
                                        </p:tgtEl>
                                      </p:cBhvr>
                                    </p:animEffect>
                                  </p:childTnLst>
                                </p:cTn>
                              </p:par>
                              <p:par>
                                <p:cTn fill="hold" nodeType="withEffect" presetClass="entr" presetID="10" presetSubtype="0">
                                  <p:stCondLst>
                                    <p:cond delay="360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500"/>
                                        <p:tgtEl>
                                          <p:spTgt spid="749">
                                            <p:txEl>
                                              <p:pRg end="0" st="0"/>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1" st="1"/>
                                            </p:txEl>
                                          </p:spTgt>
                                        </p:tgtEl>
                                        <p:attrNameLst>
                                          <p:attrName>style.visibility</p:attrName>
                                        </p:attrNameLst>
                                      </p:cBhvr>
                                      <p:to>
                                        <p:strVal val="visible"/>
                                      </p:to>
                                    </p:set>
                                    <p:animEffect filter="fade" transition="in">
                                      <p:cBhvr>
                                        <p:cTn dur="500"/>
                                        <p:tgtEl>
                                          <p:spTgt spid="749">
                                            <p:txEl>
                                              <p:pRg end="1" st="1"/>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2" st="2"/>
                                            </p:txEl>
                                          </p:spTgt>
                                        </p:tgtEl>
                                        <p:attrNameLst>
                                          <p:attrName>style.visibility</p:attrName>
                                        </p:attrNameLst>
                                      </p:cBhvr>
                                      <p:to>
                                        <p:strVal val="visible"/>
                                      </p:to>
                                    </p:set>
                                    <p:animEffect filter="fade" transition="in">
                                      <p:cBhvr>
                                        <p:cTn dur="500"/>
                                        <p:tgtEl>
                                          <p:spTgt spid="749">
                                            <p:txEl>
                                              <p:pRg end="2" st="2"/>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3" st="3"/>
                                            </p:txEl>
                                          </p:spTgt>
                                        </p:tgtEl>
                                        <p:attrNameLst>
                                          <p:attrName>style.visibility</p:attrName>
                                        </p:attrNameLst>
                                      </p:cBhvr>
                                      <p:to>
                                        <p:strVal val="visible"/>
                                      </p:to>
                                    </p:set>
                                    <p:animEffect filter="fade" transition="in">
                                      <p:cBhvr>
                                        <p:cTn dur="500"/>
                                        <p:tgtEl>
                                          <p:spTgt spid="749">
                                            <p:txEl>
                                              <p:pRg end="3" st="3"/>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4" st="4"/>
                                            </p:txEl>
                                          </p:spTgt>
                                        </p:tgtEl>
                                        <p:attrNameLst>
                                          <p:attrName>style.visibility</p:attrName>
                                        </p:attrNameLst>
                                      </p:cBhvr>
                                      <p:to>
                                        <p:strVal val="visible"/>
                                      </p:to>
                                    </p:set>
                                    <p:animEffect filter="fade" transition="in">
                                      <p:cBhvr>
                                        <p:cTn dur="500"/>
                                        <p:tgtEl>
                                          <p:spTgt spid="749">
                                            <p:txEl>
                                              <p:pRg end="4" st="4"/>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5" st="5"/>
                                            </p:txEl>
                                          </p:spTgt>
                                        </p:tgtEl>
                                        <p:attrNameLst>
                                          <p:attrName>style.visibility</p:attrName>
                                        </p:attrNameLst>
                                      </p:cBhvr>
                                      <p:to>
                                        <p:strVal val="visible"/>
                                      </p:to>
                                    </p:set>
                                    <p:animEffect filter="fade" transition="in">
                                      <p:cBhvr>
                                        <p:cTn dur="500"/>
                                        <p:tgtEl>
                                          <p:spTgt spid="749">
                                            <p:txEl>
                                              <p:pRg end="5" st="5"/>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6" st="6"/>
                                            </p:txEl>
                                          </p:spTgt>
                                        </p:tgtEl>
                                        <p:attrNameLst>
                                          <p:attrName>style.visibility</p:attrName>
                                        </p:attrNameLst>
                                      </p:cBhvr>
                                      <p:to>
                                        <p:strVal val="visible"/>
                                      </p:to>
                                    </p:set>
                                    <p:animEffect filter="fade" transition="in">
                                      <p:cBhvr>
                                        <p:cTn dur="500"/>
                                        <p:tgtEl>
                                          <p:spTgt spid="749">
                                            <p:txEl>
                                              <p:pRg end="6" st="6"/>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7" st="7"/>
                                            </p:txEl>
                                          </p:spTgt>
                                        </p:tgtEl>
                                        <p:attrNameLst>
                                          <p:attrName>style.visibility</p:attrName>
                                        </p:attrNameLst>
                                      </p:cBhvr>
                                      <p:to>
                                        <p:strVal val="visible"/>
                                      </p:to>
                                    </p:set>
                                    <p:animEffect filter="fade" transition="in">
                                      <p:cBhvr>
                                        <p:cTn dur="500"/>
                                        <p:tgtEl>
                                          <p:spTgt spid="749">
                                            <p:txEl>
                                              <p:pRg end="7" st="7"/>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8" st="8"/>
                                            </p:txEl>
                                          </p:spTgt>
                                        </p:tgtEl>
                                        <p:attrNameLst>
                                          <p:attrName>style.visibility</p:attrName>
                                        </p:attrNameLst>
                                      </p:cBhvr>
                                      <p:to>
                                        <p:strVal val="visible"/>
                                      </p:to>
                                    </p:set>
                                    <p:animEffect filter="fade" transition="in">
                                      <p:cBhvr>
                                        <p:cTn dur="500"/>
                                        <p:tgtEl>
                                          <p:spTgt spid="7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ận dụng">
  <p:cSld name="3_Vận dụng">
    <p:bg>
      <p:bgPr>
        <a:blipFill>
          <a:blip r:embed="rId2">
            <a:alphaModFix/>
          </a:blip>
          <a:stretch>
            <a:fillRect/>
          </a:stretch>
        </a:blipFill>
      </p:bgPr>
    </p:bg>
    <p:spTree>
      <p:nvGrpSpPr>
        <p:cNvPr id="754" name="Shape 754"/>
        <p:cNvGrpSpPr/>
        <p:nvPr/>
      </p:nvGrpSpPr>
      <p:grpSpPr>
        <a:xfrm>
          <a:off x="0" y="0"/>
          <a:ext cx="0" cy="0"/>
          <a:chOff x="0" y="0"/>
          <a:chExt cx="0" cy="0"/>
        </a:xfrm>
      </p:grpSpPr>
      <p:sp>
        <p:nvSpPr>
          <p:cNvPr id="755" name="Google Shape;755;p5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5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5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8" name="Google Shape;758;p53"/>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9" name="Google Shape;759;p53"/>
          <p:cNvSpPr/>
          <p:nvPr/>
        </p:nvSpPr>
        <p:spPr>
          <a:xfrm>
            <a:off x="3018198" y="394241"/>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FBF53"/>
                </a:solidFill>
                <a:latin typeface="Montserrat Black"/>
                <a:ea typeface="Montserrat Black"/>
                <a:cs typeface="Montserrat Black"/>
                <a:sym typeface="Montserrat Black"/>
              </a:rPr>
              <a:t>Trò chơi</a:t>
            </a:r>
            <a:endParaRPr b="1" sz="4400" cap="none">
              <a:solidFill>
                <a:srgbClr val="FFBF53"/>
              </a:solidFill>
              <a:latin typeface="Montserrat Black"/>
              <a:ea typeface="Montserrat Black"/>
              <a:cs typeface="Montserrat Black"/>
              <a:sym typeface="Montserrat Black"/>
            </a:endParaRPr>
          </a:p>
        </p:txBody>
      </p:sp>
      <p:grpSp>
        <p:nvGrpSpPr>
          <p:cNvPr id="760" name="Google Shape;760;p53"/>
          <p:cNvGrpSpPr/>
          <p:nvPr/>
        </p:nvGrpSpPr>
        <p:grpSpPr>
          <a:xfrm>
            <a:off x="460833" y="1852792"/>
            <a:ext cx="8130059" cy="1456840"/>
            <a:chOff x="460833" y="1852792"/>
            <a:chExt cx="8130059" cy="1456840"/>
          </a:xfrm>
        </p:grpSpPr>
        <p:sp>
          <p:nvSpPr>
            <p:cNvPr id="761" name="Google Shape;761;p53"/>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53"/>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53"/>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53"/>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5" name="Google Shape;765;p53"/>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53"/>
          <p:cNvSpPr txBox="1"/>
          <p:nvPr>
            <p:ph idx="1" type="body"/>
          </p:nvPr>
        </p:nvSpPr>
        <p:spPr>
          <a:xfrm>
            <a:off x="1050216" y="1157036"/>
            <a:ext cx="7002463" cy="5937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F07474"/>
              </a:buClr>
              <a:buSzPts val="4400"/>
              <a:buNone/>
              <a:defRPr b="1" sz="4400" cap="none">
                <a:solidFill>
                  <a:srgbClr val="F07474"/>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1"/>
          <p:cNvSpPr/>
          <p:nvPr/>
        </p:nvSpPr>
        <p:spPr>
          <a:xfrm>
            <a:off x="628650" y="985688"/>
            <a:ext cx="2650455" cy="947323"/>
          </a:xfrm>
          <a:prstGeom prst="rect">
            <a:avLst/>
          </a:prstGeom>
        </p:spPr>
        <p:txBody>
          <a:bodyPr>
            <a:prstTxWarp prst="textPlain"/>
          </a:bodyPr>
          <a:lstStyle/>
          <a:p>
            <a:pPr lvl="0" algn="ctr"/>
            <a:r>
              <a:rPr b="1" i="0">
                <a:ln>
                  <a:noFill/>
                </a:ln>
                <a:solidFill>
                  <a:srgbClr val="63A8D8"/>
                </a:solidFill>
                <a:latin typeface="Calibri"/>
              </a:rPr>
              <a:t>KHỞI ĐỘNG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n sát tranh">
  <p:cSld name="Quan sát tranh">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22"/>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2"/>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2"/>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22"/>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22"/>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23"/>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B050"/>
              </a:buClr>
              <a:buSzPts val="4400"/>
              <a:buNone/>
              <a:defRPr b="1" sz="4400">
                <a:solidFill>
                  <a:srgbClr val="00B050"/>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1" name="Shape 121"/>
        <p:cNvGrpSpPr/>
        <p:nvPr/>
      </p:nvGrpSpPr>
      <p:grpSpPr>
        <a:xfrm>
          <a:off x="0" y="0"/>
          <a:ext cx="0" cy="0"/>
          <a:chOff x="0" y="0"/>
          <a:chExt cx="0" cy="0"/>
        </a:xfrm>
      </p:grpSpPr>
      <p:sp>
        <p:nvSpPr>
          <p:cNvPr id="122" name="Google Shape;122;p2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26" name="Google Shape;126;p24"/>
          <p:cNvGrpSpPr/>
          <p:nvPr/>
        </p:nvGrpSpPr>
        <p:grpSpPr>
          <a:xfrm>
            <a:off x="7648785" y="256695"/>
            <a:ext cx="1481388" cy="1576158"/>
            <a:chOff x="2469333" y="2288142"/>
            <a:chExt cx="3318069" cy="3601081"/>
          </a:xfrm>
        </p:grpSpPr>
        <p:sp>
          <p:nvSpPr>
            <p:cNvPr id="127" name="Google Shape;127;p24"/>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i="0" sz="1500" u="none" cap="none" strike="noStrike">
                <a:solidFill>
                  <a:schemeClr val="lt1"/>
                </a:solidFill>
                <a:latin typeface="Arial"/>
                <a:ea typeface="Arial"/>
                <a:cs typeface="Arial"/>
                <a:sym typeface="Arial"/>
              </a:endParaRPr>
            </a:p>
          </p:txBody>
        </p:sp>
        <p:sp>
          <p:nvSpPr>
            <p:cNvPr id="128" name="Google Shape;128;p24"/>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i="0" sz="1500" u="none" cap="none" strike="noStrike">
                <a:solidFill>
                  <a:schemeClr val="lt1"/>
                </a:solidFill>
                <a:latin typeface="Arial"/>
                <a:ea typeface="Arial"/>
                <a:cs typeface="Arial"/>
                <a:sym typeface="Arial"/>
              </a:endParaRPr>
            </a:p>
          </p:txBody>
        </p:sp>
        <p:sp>
          <p:nvSpPr>
            <p:cNvPr id="129" name="Google Shape;129;p24"/>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b="0" i="0" lang="en-US" sz="1500" u="none" cap="none" strike="noStrike">
                  <a:solidFill>
                    <a:schemeClr val="lt1"/>
                  </a:solidFill>
                  <a:latin typeface="Calibri"/>
                  <a:ea typeface="Calibri"/>
                  <a:cs typeface="Calibri"/>
                  <a:sym typeface="Calibri"/>
                </a:rPr>
                <a:t> </a:t>
              </a:r>
              <a:endParaRPr b="0" i="0" sz="1500" u="none" cap="none" strike="noStrike">
                <a:solidFill>
                  <a:schemeClr val="lt1"/>
                </a:solidFill>
                <a:latin typeface="Calibri"/>
                <a:ea typeface="Calibri"/>
                <a:cs typeface="Calibri"/>
                <a:sym typeface="Calibri"/>
              </a:endParaRPr>
            </a:p>
          </p:txBody>
        </p:sp>
        <p:sp>
          <p:nvSpPr>
            <p:cNvPr id="130" name="Google Shape;130;p24"/>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31" name="Google Shape;131;p24"/>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32" name="Google Shape;132;p24"/>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grpSp>
      <p:sp>
        <p:nvSpPr>
          <p:cNvPr id="133" name="Google Shape;133;p24"/>
          <p:cNvSpPr/>
          <p:nvPr/>
        </p:nvSpPr>
        <p:spPr>
          <a:xfrm>
            <a:off x="487115" y="216809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134" name="Google Shape;134;p24"/>
          <p:cNvSpPr/>
          <p:nvPr/>
        </p:nvSpPr>
        <p:spPr>
          <a:xfrm>
            <a:off x="487115" y="3117408"/>
            <a:ext cx="303663"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135" name="Google Shape;135;p24"/>
          <p:cNvSpPr txBox="1"/>
          <p:nvPr>
            <p:ph idx="1" type="body"/>
          </p:nvPr>
        </p:nvSpPr>
        <p:spPr>
          <a:xfrm>
            <a:off x="1017588" y="2078038"/>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24"/>
          <p:cNvSpPr txBox="1"/>
          <p:nvPr>
            <p:ph idx="2" type="body"/>
          </p:nvPr>
        </p:nvSpPr>
        <p:spPr>
          <a:xfrm>
            <a:off x="1022135" y="3028314"/>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26"/>
                                        </p:tgtEl>
                                        <p:attrNameLst>
                                          <p:attrName>style.visibility</p:attrName>
                                        </p:attrNameLst>
                                      </p:cBhvr>
                                      <p:to>
                                        <p:strVal val="visible"/>
                                      </p:to>
                                    </p:set>
                                    <p:animEffect filter="fade" transition="in">
                                      <p:cBhvr>
                                        <p:cTn dur="75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type="blank">
  <p:cSld name="BLANK">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6" name="Google Shape;146;p26"/>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26"/>
          <p:cNvSpPr/>
          <p:nvPr/>
        </p:nvSpPr>
        <p:spPr>
          <a:xfrm>
            <a:off x="2467362" y="312271"/>
            <a:ext cx="42562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BF53"/>
                </a:solidFill>
                <a:latin typeface="Montserrat Black"/>
                <a:ea typeface="Montserrat Black"/>
                <a:cs typeface="Montserrat Black"/>
                <a:sym typeface="Montserrat Black"/>
              </a:rPr>
              <a:t>VẬN DỤNG</a:t>
            </a:r>
            <a:endParaRPr/>
          </a:p>
        </p:txBody>
      </p:sp>
      <p:grpSp>
        <p:nvGrpSpPr>
          <p:cNvPr id="148" name="Google Shape;148;p26"/>
          <p:cNvGrpSpPr/>
          <p:nvPr/>
        </p:nvGrpSpPr>
        <p:grpSpPr>
          <a:xfrm rot="1266358">
            <a:off x="6470065" y="96889"/>
            <a:ext cx="827534" cy="626010"/>
            <a:chOff x="2297236" y="-57083"/>
            <a:chExt cx="909339" cy="604844"/>
          </a:xfrm>
        </p:grpSpPr>
        <p:sp>
          <p:nvSpPr>
            <p:cNvPr id="149" name="Google Shape;149;p26"/>
            <p:cNvSpPr/>
            <p:nvPr/>
          </p:nvSpPr>
          <p:spPr>
            <a:xfrm>
              <a:off x="2567253" y="-18940"/>
              <a:ext cx="220013"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 name="Google Shape;150;p26"/>
            <p:cNvSpPr/>
            <p:nvPr/>
          </p:nvSpPr>
          <p:spPr>
            <a:xfrm>
              <a:off x="2297236" y="89956"/>
              <a:ext cx="197790"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1" name="Google Shape;151;p26"/>
            <p:cNvSpPr/>
            <p:nvPr/>
          </p:nvSpPr>
          <p:spPr>
            <a:xfrm>
              <a:off x="2650591" y="372195"/>
              <a:ext cx="321131"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2" name="Google Shape;152;p26"/>
            <p:cNvSpPr/>
            <p:nvPr/>
          </p:nvSpPr>
          <p:spPr>
            <a:xfrm>
              <a:off x="3027162" y="-57083"/>
              <a:ext cx="179413"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3.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slideLayout" Target="../slideLayouts/slideLayout35.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39" Type="http://schemas.openxmlformats.org/officeDocument/2006/relationships/theme" Target="../theme/theme1.xml"/><Relationship Id="rId16" Type="http://schemas.openxmlformats.org/officeDocument/2006/relationships/slideLayout" Target="../slideLayouts/slideLayout14.xml"/><Relationship Id="rId38" Type="http://schemas.openxmlformats.org/officeDocument/2006/relationships/slideLayout" Target="../slideLayouts/slideLayout36.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Logo, company name&#10;&#10;Description automatically generated" id="10" name="Google Shape;10;p17"/>
          <p:cNvPicPr preferRelativeResize="0"/>
          <p:nvPr/>
        </p:nvPicPr>
        <p:blipFill rotWithShape="1">
          <a:blip r:embed="rId2">
            <a:alphaModFix/>
          </a:blip>
          <a:srcRect b="0" l="0" r="0" t="0"/>
          <a:stretch/>
        </p:blipFill>
        <p:spPr>
          <a:xfrm>
            <a:off x="106680" y="68339"/>
            <a:ext cx="662940" cy="662940"/>
          </a:xfrm>
          <a:custGeom>
            <a:rect b="b" l="l" r="r" t="t"/>
            <a:pathLst>
              <a:path extrusionOk="0" h="914402" w="914402">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1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94D8E"/>
              </a:buClr>
              <a:buSzPts val="4400"/>
              <a:buFont typeface="Roboto"/>
              <a:buNone/>
              <a:defRPr b="1" i="0" sz="4400" u="none" cap="none" strike="noStrik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7"/>
          <p:cNvSpPr txBox="1"/>
          <p:nvPr>
            <p:ph idx="1" type="body"/>
          </p:nvPr>
        </p:nvSpPr>
        <p:spPr>
          <a:xfrm>
            <a:off x="906780" y="1424939"/>
            <a:ext cx="7414260" cy="318516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750"/>
              </a:spcBef>
              <a:spcAft>
                <a:spcPts val="0"/>
              </a:spcAft>
              <a:buClr>
                <a:srgbClr val="002060"/>
              </a:buClr>
              <a:buSzPts val="3600"/>
              <a:buFont typeface="Arial"/>
              <a:buChar char="•"/>
              <a:defRPr b="0" i="0" sz="3600" u="none" cap="none" strike="noStrike">
                <a:solidFill>
                  <a:srgbClr val="002060"/>
                </a:solidFill>
                <a:latin typeface="Roboto"/>
                <a:ea typeface="Roboto"/>
                <a:cs typeface="Roboto"/>
                <a:sym typeface="Roboto"/>
              </a:defRPr>
            </a:lvl1pPr>
            <a:lvl2pPr indent="-431800" lvl="1" marL="914400" marR="0" rtl="0" algn="l">
              <a:lnSpc>
                <a:spcPct val="90000"/>
              </a:lnSpc>
              <a:spcBef>
                <a:spcPts val="375"/>
              </a:spcBef>
              <a:spcAft>
                <a:spcPts val="0"/>
              </a:spcAft>
              <a:buClr>
                <a:srgbClr val="002060"/>
              </a:buClr>
              <a:buSzPts val="3200"/>
              <a:buFont typeface="Arial"/>
              <a:buChar char="•"/>
              <a:defRPr b="0" i="0" sz="3200" u="none" cap="none" strike="noStrike">
                <a:solidFill>
                  <a:srgbClr val="002060"/>
                </a:solidFill>
                <a:latin typeface="Roboto"/>
                <a:ea typeface="Roboto"/>
                <a:cs typeface="Roboto"/>
                <a:sym typeface="Roboto"/>
              </a:defRPr>
            </a:lvl2pPr>
            <a:lvl3pPr indent="-381000" lvl="2" marL="1371600" marR="0" rtl="0" algn="l">
              <a:lnSpc>
                <a:spcPct val="90000"/>
              </a:lnSpc>
              <a:spcBef>
                <a:spcPts val="375"/>
              </a:spcBef>
              <a:spcAft>
                <a:spcPts val="0"/>
              </a:spcAft>
              <a:buClr>
                <a:srgbClr val="002060"/>
              </a:buClr>
              <a:buSzPts val="2400"/>
              <a:buFont typeface="Arial"/>
              <a:buChar char="•"/>
              <a:defRPr b="0" i="0" sz="2400" u="none" cap="none" strike="noStrike">
                <a:solidFill>
                  <a:srgbClr val="002060"/>
                </a:solidFill>
                <a:latin typeface="Roboto"/>
                <a:ea typeface="Roboto"/>
                <a:cs typeface="Roboto"/>
                <a:sym typeface="Roboto"/>
              </a:defRPr>
            </a:lvl3pPr>
            <a:lvl4pPr indent="-355600" lvl="3" marL="18288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4pPr>
            <a:lvl5pPr indent="-355600" lvl="4" marL="22860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4.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42.png"/><Relationship Id="rId6"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2.jp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
          <p:cNvSpPr txBox="1"/>
          <p:nvPr>
            <p:ph type="ctrTitle"/>
          </p:nvPr>
        </p:nvSpPr>
        <p:spPr>
          <a:xfrm>
            <a:off x="2311542" y="2572416"/>
            <a:ext cx="4738254" cy="102108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70C0"/>
              </a:buClr>
              <a:buSzPts val="3600"/>
              <a:buFont typeface="Calibri"/>
              <a:buNone/>
            </a:pPr>
            <a:r>
              <a:rPr lang="en-US" sz="3600"/>
              <a:t>HIỆU ỨNG CHUYỂN TRANG CHIẾU</a:t>
            </a:r>
            <a:endParaRPr/>
          </a:p>
        </p:txBody>
      </p:sp>
      <p:sp>
        <p:nvSpPr>
          <p:cNvPr id="772" name="Google Shape;77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73" name="Google Shape;773;p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74" name="Google Shape;77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775" name="Google Shape;775;p1"/>
          <p:cNvSpPr txBox="1"/>
          <p:nvPr>
            <p:ph idx="1" type="body"/>
          </p:nvPr>
        </p:nvSpPr>
        <p:spPr>
          <a:xfrm>
            <a:off x="3919924" y="1763050"/>
            <a:ext cx="1613400" cy="66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600"/>
              <a:buNone/>
            </a:pPr>
            <a:r>
              <a:rPr lang="en-US">
                <a:latin typeface="Roboto"/>
                <a:ea typeface="Roboto"/>
                <a:cs typeface="Roboto"/>
                <a:sym typeface="Roboto"/>
              </a:rPr>
              <a:t>BÀI 14</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0"/>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57" name="Google Shape;857;p10"/>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58" name="Google Shape;858;p10"/>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59" name="Google Shape;859;p10"/>
          <p:cNvSpPr txBox="1"/>
          <p:nvPr/>
        </p:nvSpPr>
        <p:spPr>
          <a:xfrm>
            <a:off x="759619" y="3076777"/>
            <a:ext cx="3578540" cy="86101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C000"/>
              </a:buClr>
              <a:buSzPts val="1800"/>
              <a:buFont typeface="Arial"/>
              <a:buNone/>
            </a:pPr>
            <a:r>
              <a:rPr b="1" i="0" lang="en-US" sz="1800" u="none" cap="none" strike="noStrike">
                <a:solidFill>
                  <a:srgbClr val="FFC000"/>
                </a:solidFill>
                <a:latin typeface="Roboto"/>
                <a:ea typeface="Roboto"/>
                <a:cs typeface="Roboto"/>
                <a:sym typeface="Roboto"/>
              </a:rPr>
              <a:t>Các bước thực hiện bỏ hiệu ứng đã chọn</a:t>
            </a:r>
            <a:endParaRPr b="1" i="0" sz="1800" u="none" cap="none" strike="noStrike">
              <a:solidFill>
                <a:srgbClr val="FFC000"/>
              </a:solidFill>
              <a:latin typeface="Roboto"/>
              <a:ea typeface="Roboto"/>
              <a:cs typeface="Roboto"/>
              <a:sym typeface="Roboto"/>
            </a:endParaRPr>
          </a:p>
        </p:txBody>
      </p:sp>
      <p:sp>
        <p:nvSpPr>
          <p:cNvPr id="860" name="Google Shape;860;p10"/>
          <p:cNvSpPr txBox="1"/>
          <p:nvPr/>
        </p:nvSpPr>
        <p:spPr>
          <a:xfrm>
            <a:off x="1453356" y="249436"/>
            <a:ext cx="7061993" cy="4667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C000"/>
              </a:buClr>
              <a:buSzPts val="2400"/>
              <a:buFont typeface="Arial"/>
              <a:buNone/>
            </a:pPr>
            <a:r>
              <a:rPr b="1" i="0" lang="en-US" sz="2400" u="none" cap="none" strike="noStrike">
                <a:solidFill>
                  <a:srgbClr val="FFC000"/>
                </a:solidFill>
                <a:latin typeface="Roboto"/>
                <a:ea typeface="Roboto"/>
                <a:cs typeface="Roboto"/>
                <a:sym typeface="Roboto"/>
              </a:rPr>
              <a:t>3. BỎ HIỆU ỨNG CHUYỂN TRANG  </a:t>
            </a:r>
            <a:endParaRPr/>
          </a:p>
        </p:txBody>
      </p:sp>
      <p:pic>
        <p:nvPicPr>
          <p:cNvPr id="861" name="Google Shape;861;p10"/>
          <p:cNvPicPr preferRelativeResize="0"/>
          <p:nvPr>
            <p:ph idx="1" type="body"/>
          </p:nvPr>
        </p:nvPicPr>
        <p:blipFill rotWithShape="1">
          <a:blip r:embed="rId3">
            <a:alphaModFix/>
          </a:blip>
          <a:srcRect b="0" l="0" r="0" t="0"/>
          <a:stretch/>
        </p:blipFill>
        <p:spPr>
          <a:xfrm>
            <a:off x="887471" y="1786573"/>
            <a:ext cx="3322836" cy="989071"/>
          </a:xfrm>
          <a:prstGeom prst="rect">
            <a:avLst/>
          </a:prstGeom>
          <a:noFill/>
          <a:ln>
            <a:noFill/>
          </a:ln>
        </p:spPr>
      </p:pic>
      <p:pic>
        <p:nvPicPr>
          <p:cNvPr id="862" name="Google Shape;862;p10"/>
          <p:cNvPicPr preferRelativeResize="0"/>
          <p:nvPr>
            <p:ph idx="2" type="body"/>
          </p:nvPr>
        </p:nvPicPr>
        <p:blipFill rotWithShape="1">
          <a:blip r:embed="rId4">
            <a:alphaModFix/>
          </a:blip>
          <a:srcRect b="0" l="0" r="0" t="0"/>
          <a:stretch/>
        </p:blipFill>
        <p:spPr>
          <a:xfrm>
            <a:off x="5038078" y="1935958"/>
            <a:ext cx="3296773" cy="975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1"/>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5400"/>
              <a:buFont typeface="Montserrat Black"/>
              <a:buNone/>
            </a:pPr>
            <a:r>
              <a:rPr b="0" lang="en-US">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868" name="Google Shape;868;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69" name="Google Shape;869;p1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70" name="Google Shape;870;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2"/>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76" name="Google Shape;876;p12"/>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77" name="Google Shape;877;p12"/>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descr="Cách tạo và tổ chức tiết học trên Quizizz - Download.vn" id="878" name="Google Shape;878;p12"/>
          <p:cNvPicPr preferRelativeResize="0"/>
          <p:nvPr/>
        </p:nvPicPr>
        <p:blipFill rotWithShape="1">
          <a:blip r:embed="rId3">
            <a:alphaModFix/>
          </a:blip>
          <a:srcRect b="0" l="0" r="0" t="0"/>
          <a:stretch/>
        </p:blipFill>
        <p:spPr>
          <a:xfrm>
            <a:off x="1345627" y="804632"/>
            <a:ext cx="6452746" cy="3372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3"/>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3600"/>
              <a:buFont typeface="Roboto"/>
              <a:buNone/>
            </a:pPr>
            <a:r>
              <a:rPr lang="en-US" sz="3600"/>
              <a:t>Đáp án gợi ý</a:t>
            </a:r>
            <a:endParaRPr/>
          </a:p>
        </p:txBody>
      </p:sp>
      <p:sp>
        <p:nvSpPr>
          <p:cNvPr id="884" name="Google Shape;884;p13"/>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85" name="Google Shape;885;p13"/>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86" name="Google Shape;886;p13"/>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887" name="Google Shape;887;p13"/>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171450" lvl="0" marL="171450" rtl="0" algn="l">
              <a:lnSpc>
                <a:spcPct val="150000"/>
              </a:lnSpc>
              <a:spcBef>
                <a:spcPts val="0"/>
              </a:spcBef>
              <a:spcAft>
                <a:spcPts val="0"/>
              </a:spcAft>
              <a:buClr>
                <a:srgbClr val="002060"/>
              </a:buClr>
              <a:buSzPts val="2000"/>
              <a:buFont typeface="Roboto"/>
              <a:buChar char="•"/>
            </a:pPr>
            <a:r>
              <a:rPr lang="en-US" sz="2000"/>
              <a:t>Bài 1: 1-lệnh chuyển trang; 2-dải lệnh chuyển trang; 3- Hộp danh sách các kiểu hiệu ứng.</a:t>
            </a:r>
            <a:endParaRPr/>
          </a:p>
          <a:p>
            <a:pPr indent="-44450" lvl="0" marL="171450" rtl="0" algn="l">
              <a:lnSpc>
                <a:spcPct val="150000"/>
              </a:lnSpc>
              <a:spcBef>
                <a:spcPts val="750"/>
              </a:spcBef>
              <a:spcAft>
                <a:spcPts val="0"/>
              </a:spcAft>
              <a:buClr>
                <a:srgbClr val="002060"/>
              </a:buClr>
              <a:buSzPts val="2000"/>
              <a:buNone/>
            </a:pPr>
            <a:r>
              <a:t/>
            </a:r>
            <a:endParaRPr sz="2000"/>
          </a:p>
        </p:txBody>
      </p:sp>
      <p:sp>
        <p:nvSpPr>
          <p:cNvPr id="888" name="Google Shape;888;p13"/>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p>
            <a:pPr indent="-171450" lvl="0" marL="171450" rtl="0" algn="ctr">
              <a:lnSpc>
                <a:spcPct val="170000"/>
              </a:lnSpc>
              <a:spcBef>
                <a:spcPts val="0"/>
              </a:spcBef>
              <a:spcAft>
                <a:spcPts val="0"/>
              </a:spcAft>
              <a:buClr>
                <a:srgbClr val="002060"/>
              </a:buClr>
              <a:buSzPts val="1800"/>
              <a:buFont typeface="Roboto"/>
              <a:buChar char="•"/>
            </a:pPr>
            <a:r>
              <a:rPr b="1" lang="en-US" sz="1800"/>
              <a:t>Bài 2: C</a:t>
            </a:r>
            <a:endParaRPr/>
          </a:p>
          <a:p>
            <a:pPr indent="-171450" lvl="0" marL="171450" rtl="0" algn="ctr">
              <a:lnSpc>
                <a:spcPct val="170000"/>
              </a:lnSpc>
              <a:spcBef>
                <a:spcPts val="750"/>
              </a:spcBef>
              <a:spcAft>
                <a:spcPts val="0"/>
              </a:spcAft>
              <a:buClr>
                <a:srgbClr val="002060"/>
              </a:buClr>
              <a:buSzPts val="1800"/>
              <a:buFont typeface="Roboto"/>
              <a:buChar char="•"/>
            </a:pPr>
            <a:r>
              <a:rPr b="1" lang="en-US" sz="1800"/>
              <a:t>Bài 3: C</a:t>
            </a:r>
            <a:endParaRPr/>
          </a:p>
          <a:p>
            <a:pPr indent="-171450" lvl="0" marL="171450" rtl="0" algn="ctr">
              <a:lnSpc>
                <a:spcPct val="170000"/>
              </a:lnSpc>
              <a:spcBef>
                <a:spcPts val="750"/>
              </a:spcBef>
              <a:spcAft>
                <a:spcPts val="0"/>
              </a:spcAft>
              <a:buClr>
                <a:srgbClr val="002060"/>
              </a:buClr>
              <a:buSzPts val="1800"/>
              <a:buChar char="•"/>
            </a:pPr>
            <a:r>
              <a:rPr b="1" lang="en-US" sz="1800"/>
              <a:t>Bài 4: A</a:t>
            </a:r>
            <a:r>
              <a:rPr lang="en-US" sz="1800"/>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94" name="Google Shape;894;p1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95" name="Google Shape;895;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5"/>
          <p:cNvSpPr txBox="1"/>
          <p:nvPr>
            <p:ph type="title"/>
          </p:nvPr>
        </p:nvSpPr>
        <p:spPr>
          <a:xfrm>
            <a:off x="1017139" y="224847"/>
            <a:ext cx="7475220"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3200"/>
              <a:buFont typeface="Roboto"/>
              <a:buNone/>
            </a:pPr>
            <a:r>
              <a:rPr lang="en-US" sz="3200"/>
              <a:t>Nhiệm vụ thực hành</a:t>
            </a:r>
            <a:endParaRPr sz="3200"/>
          </a:p>
        </p:txBody>
      </p:sp>
      <p:sp>
        <p:nvSpPr>
          <p:cNvPr id="901" name="Google Shape;901;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902" name="Google Shape;902;p15"/>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903" name="Google Shape;903;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904" name="Google Shape;904;p15"/>
          <p:cNvPicPr preferRelativeResize="0"/>
          <p:nvPr/>
        </p:nvPicPr>
        <p:blipFill rotWithShape="1">
          <a:blip r:embed="rId3">
            <a:alphaModFix/>
          </a:blip>
          <a:srcRect b="0" l="0" r="0" t="0"/>
          <a:stretch/>
        </p:blipFill>
        <p:spPr>
          <a:xfrm>
            <a:off x="1004624" y="1276169"/>
            <a:ext cx="7134752" cy="293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6"/>
          <p:cNvSpPr/>
          <p:nvPr/>
        </p:nvSpPr>
        <p:spPr>
          <a:xfrm>
            <a:off x="264320" y="1278731"/>
            <a:ext cx="8669620" cy="32788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10" name="Google Shape;910;p16"/>
          <p:cNvSpPr txBox="1"/>
          <p:nvPr>
            <p:ph type="title"/>
          </p:nvPr>
        </p:nvSpPr>
        <p:spPr>
          <a:xfrm>
            <a:off x="906779" y="529843"/>
            <a:ext cx="7538491"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5400"/>
              <a:buFont typeface="Montserrat Black"/>
              <a:buNone/>
            </a:pPr>
            <a:r>
              <a:rPr b="0" lang="en-US" sz="5400">
                <a:latin typeface="Roboto Black"/>
                <a:ea typeface="Roboto Black"/>
                <a:cs typeface="Roboto Black"/>
                <a:sym typeface="Roboto Black"/>
              </a:rPr>
              <a:t>GHI NHỚ</a:t>
            </a:r>
            <a:endParaRPr/>
          </a:p>
        </p:txBody>
      </p:sp>
      <p:sp>
        <p:nvSpPr>
          <p:cNvPr id="911" name="Google Shape;911;p16"/>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912" name="Google Shape;912;p16"/>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913" name="Google Shape;913;p16"/>
          <p:cNvSpPr txBox="1"/>
          <p:nvPr>
            <p:ph idx="12" type="sldNum"/>
          </p:nvPr>
        </p:nvSpPr>
        <p:spPr>
          <a:xfrm>
            <a:off x="6654725" y="4767263"/>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id="914" name="Google Shape;914;p16"/>
          <p:cNvPicPr preferRelativeResize="0"/>
          <p:nvPr/>
        </p:nvPicPr>
        <p:blipFill rotWithShape="1">
          <a:blip r:embed="rId3">
            <a:alphaModFix/>
          </a:blip>
          <a:srcRect b="0" l="0" r="0" t="0"/>
          <a:stretch/>
        </p:blipFill>
        <p:spPr>
          <a:xfrm>
            <a:off x="4747316" y="1221934"/>
            <a:ext cx="3610871" cy="3391723"/>
          </a:xfrm>
          <a:prstGeom prst="rect">
            <a:avLst/>
          </a:prstGeom>
          <a:noFill/>
          <a:ln>
            <a:noFill/>
          </a:ln>
        </p:spPr>
      </p:pic>
      <p:pic>
        <p:nvPicPr>
          <p:cNvPr id="915" name="Google Shape;915;p16"/>
          <p:cNvPicPr preferRelativeResize="0"/>
          <p:nvPr/>
        </p:nvPicPr>
        <p:blipFill rotWithShape="1">
          <a:blip r:embed="rId4">
            <a:alphaModFix/>
          </a:blip>
          <a:srcRect b="0" l="0" r="0" t="0"/>
          <a:stretch/>
        </p:blipFill>
        <p:spPr>
          <a:xfrm>
            <a:off x="1140011" y="1200367"/>
            <a:ext cx="3445761" cy="3434857"/>
          </a:xfrm>
          <a:prstGeom prst="rect">
            <a:avLst/>
          </a:prstGeom>
          <a:noFill/>
          <a:ln>
            <a:noFill/>
          </a:ln>
        </p:spPr>
      </p:pic>
      <p:sp>
        <p:nvSpPr>
          <p:cNvPr id="916" name="Google Shape;916;p16"/>
          <p:cNvSpPr txBox="1"/>
          <p:nvPr>
            <p:ph idx="1" type="body"/>
          </p:nvPr>
        </p:nvSpPr>
        <p:spPr>
          <a:xfrm>
            <a:off x="1343026" y="3253472"/>
            <a:ext cx="2964656" cy="86995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1500"/>
              <a:buNone/>
            </a:pPr>
            <a:r>
              <a:rPr lang="en-US" sz="1500">
                <a:latin typeface="Calibri"/>
                <a:ea typeface="Calibri"/>
                <a:cs typeface="Calibri"/>
                <a:sym typeface="Calibri"/>
              </a:rPr>
              <a:t>Cách đặt tay và gõ phím trên hàng phím số cũng tương tự cách đặt tay và gõ các hàng phím khác trong khu vực chính của bàn phím. </a:t>
            </a:r>
            <a:endParaRPr/>
          </a:p>
        </p:txBody>
      </p:sp>
      <p:sp>
        <p:nvSpPr>
          <p:cNvPr id="917" name="Google Shape;917;p16"/>
          <p:cNvSpPr txBox="1"/>
          <p:nvPr/>
        </p:nvSpPr>
        <p:spPr>
          <a:xfrm>
            <a:off x="5350669" y="2742705"/>
            <a:ext cx="2586037" cy="1550689"/>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2060"/>
              </a:buClr>
              <a:buSzPts val="1400"/>
              <a:buFont typeface="Arial"/>
              <a:buNone/>
            </a:pPr>
            <a:r>
              <a:rPr b="0" i="0" lang="en-US" sz="1400" u="none" cap="none" strike="noStrike">
                <a:solidFill>
                  <a:srgbClr val="002060"/>
                </a:solidFill>
                <a:latin typeface="Calibri"/>
                <a:ea typeface="Calibri"/>
                <a:cs typeface="Calibri"/>
                <a:sym typeface="Calibri"/>
              </a:rPr>
              <a:t>Lợi ích của việc gõ bàn phím đúng cách:</a:t>
            </a:r>
            <a:endParaRPr/>
          </a:p>
          <a:p>
            <a:pPr indent="0" lvl="0" marL="0" marR="0" rtl="0" algn="just">
              <a:lnSpc>
                <a:spcPct val="90000"/>
              </a:lnSpc>
              <a:spcBef>
                <a:spcPts val="750"/>
              </a:spcBef>
              <a:spcAft>
                <a:spcPts val="0"/>
              </a:spcAft>
              <a:buClr>
                <a:srgbClr val="002060"/>
              </a:buClr>
              <a:buSzPts val="1400"/>
              <a:buFont typeface="Arial"/>
              <a:buNone/>
            </a:pPr>
            <a:r>
              <a:rPr b="0" i="0" lang="en-US" sz="1400" u="none" cap="none" strike="noStrike">
                <a:solidFill>
                  <a:srgbClr val="002060"/>
                </a:solidFill>
                <a:latin typeface="Calibri"/>
                <a:ea typeface="Calibri"/>
                <a:cs typeface="Calibri"/>
                <a:sym typeface="Calibri"/>
              </a:rPr>
              <a:t>- Gõ nhanh, chính xác phím cần gõ, giúp tăng hiệu quả công việc;</a:t>
            </a:r>
            <a:endParaRPr/>
          </a:p>
          <a:p>
            <a:pPr indent="0" lvl="0" marL="0" marR="0" rtl="0" algn="just">
              <a:lnSpc>
                <a:spcPct val="90000"/>
              </a:lnSpc>
              <a:spcBef>
                <a:spcPts val="750"/>
              </a:spcBef>
              <a:spcAft>
                <a:spcPts val="0"/>
              </a:spcAft>
              <a:buClr>
                <a:srgbClr val="002060"/>
              </a:buClr>
              <a:buSzPts val="1400"/>
              <a:buFont typeface="Arial"/>
              <a:buNone/>
            </a:pPr>
            <a:r>
              <a:rPr b="0" i="0" lang="en-US" sz="1400" u="none" cap="none" strike="noStrike">
                <a:solidFill>
                  <a:srgbClr val="002060"/>
                </a:solidFill>
                <a:latin typeface="Calibri"/>
                <a:ea typeface="Calibri"/>
                <a:cs typeface="Calibri"/>
                <a:sym typeface="Calibri"/>
              </a:rPr>
              <a:t>- Bảo vệ sức khoẻ, tránh mỏi cổ, mỏi tay.</a:t>
            </a:r>
            <a:endParaRPr/>
          </a:p>
        </p:txBody>
      </p:sp>
      <p:pic>
        <p:nvPicPr>
          <p:cNvPr id="918" name="Google Shape;918;p16"/>
          <p:cNvPicPr preferRelativeResize="0"/>
          <p:nvPr/>
        </p:nvPicPr>
        <p:blipFill rotWithShape="1">
          <a:blip r:embed="rId5">
            <a:alphaModFix/>
          </a:blip>
          <a:srcRect b="0" l="0" r="0" t="0"/>
          <a:stretch/>
        </p:blipFill>
        <p:spPr>
          <a:xfrm>
            <a:off x="1365570" y="3071814"/>
            <a:ext cx="2942112" cy="1156482"/>
          </a:xfrm>
          <a:prstGeom prst="rect">
            <a:avLst/>
          </a:prstGeom>
          <a:noFill/>
          <a:ln>
            <a:noFill/>
          </a:ln>
        </p:spPr>
      </p:pic>
      <p:grpSp>
        <p:nvGrpSpPr>
          <p:cNvPr id="919" name="Google Shape;919;p16"/>
          <p:cNvGrpSpPr/>
          <p:nvPr/>
        </p:nvGrpSpPr>
        <p:grpSpPr>
          <a:xfrm>
            <a:off x="5342761" y="2742705"/>
            <a:ext cx="2593945" cy="1485591"/>
            <a:chOff x="5342761" y="2742705"/>
            <a:chExt cx="2593945" cy="1485591"/>
          </a:xfrm>
        </p:grpSpPr>
        <p:pic>
          <p:nvPicPr>
            <p:cNvPr id="920" name="Google Shape;920;p16"/>
            <p:cNvPicPr preferRelativeResize="0"/>
            <p:nvPr/>
          </p:nvPicPr>
          <p:blipFill rotWithShape="1">
            <a:blip r:embed="rId6">
              <a:alphaModFix/>
            </a:blip>
            <a:srcRect b="0" l="0" r="0" t="0"/>
            <a:stretch/>
          </p:blipFill>
          <p:spPr>
            <a:xfrm>
              <a:off x="5342761" y="2742705"/>
              <a:ext cx="2586037" cy="1485590"/>
            </a:xfrm>
            <a:prstGeom prst="rect">
              <a:avLst/>
            </a:prstGeom>
            <a:noFill/>
            <a:ln>
              <a:noFill/>
            </a:ln>
          </p:spPr>
        </p:pic>
        <p:sp>
          <p:nvSpPr>
            <p:cNvPr id="921" name="Google Shape;921;p16"/>
            <p:cNvSpPr/>
            <p:nvPr/>
          </p:nvSpPr>
          <p:spPr>
            <a:xfrm>
              <a:off x="7672388" y="3611860"/>
              <a:ext cx="264318" cy="616436"/>
            </a:xfrm>
            <a:prstGeom prst="rect">
              <a:avLst/>
            </a:prstGeom>
            <a:solidFill>
              <a:srgbClr val="FCE5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781" name="Google Shape;781;p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782" name="Google Shape;782;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3" name="Google Shape;783;p2"/>
          <p:cNvSpPr txBox="1"/>
          <p:nvPr>
            <p:ph idx="1" type="body"/>
          </p:nvPr>
        </p:nvSpPr>
        <p:spPr>
          <a:xfrm>
            <a:off x="2099412" y="2821111"/>
            <a:ext cx="7044588" cy="101313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AB57D"/>
              </a:buClr>
              <a:buSzPts val="2200"/>
              <a:buNone/>
            </a:pPr>
            <a:r>
              <a:rPr lang="en-US" sz="2200"/>
              <a:t>Sử dụng được một vài hiệu ứng chuyển trang đơn giản</a:t>
            </a:r>
            <a:endParaRPr/>
          </a:p>
        </p:txBody>
      </p:sp>
      <p:sp>
        <p:nvSpPr>
          <p:cNvPr id="784" name="Google Shape;784;p2"/>
          <p:cNvSpPr/>
          <p:nvPr/>
        </p:nvSpPr>
        <p:spPr>
          <a:xfrm>
            <a:off x="1537855" y="3834245"/>
            <a:ext cx="561558" cy="36368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Roboto"/>
              <a:ea typeface="Roboto"/>
              <a:cs typeface="Roboto"/>
              <a:sym typeface="Roboto"/>
            </a:endParaRPr>
          </a:p>
        </p:txBody>
      </p:sp>
      <p:sp>
        <p:nvSpPr>
          <p:cNvPr id="785" name="Google Shape;785;p2"/>
          <p:cNvSpPr/>
          <p:nvPr/>
        </p:nvSpPr>
        <p:spPr>
          <a:xfrm>
            <a:off x="1537854" y="1809079"/>
            <a:ext cx="561558" cy="36368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1" name="Google Shape;791;p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2" name="Google Shape;792;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6" name="Shape 796"/>
        <p:cNvGrpSpPr/>
        <p:nvPr/>
      </p:nvGrpSpPr>
      <p:grpSpPr>
        <a:xfrm>
          <a:off x="0" y="0"/>
          <a:ext cx="0" cy="0"/>
          <a:chOff x="0" y="0"/>
          <a:chExt cx="0" cy="0"/>
        </a:xfrm>
      </p:grpSpPr>
      <p:sp>
        <p:nvSpPr>
          <p:cNvPr id="797" name="Google Shape;797;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8" name="Google Shape;798;p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9" name="Google Shape;799;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5"/>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05" name="Google Shape;805;p5"/>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6" name="Google Shape;806;p5"/>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07" name="Google Shape;807;p5"/>
          <p:cNvSpPr/>
          <p:nvPr/>
        </p:nvSpPr>
        <p:spPr>
          <a:xfrm>
            <a:off x="729351" y="3860961"/>
            <a:ext cx="7785999" cy="760809"/>
          </a:xfrm>
          <a:prstGeom prst="round1Rect">
            <a:avLst>
              <a:gd fmla="val 20989" name="adj"/>
            </a:avLst>
          </a:prstGeom>
          <a:noFill/>
          <a:ln cap="flat" cmpd="sng" w="28575">
            <a:solidFill>
              <a:srgbClr val="FDE21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0" i="0" lang="en-US" sz="2000" u="none" cap="none" strike="noStrike">
                <a:solidFill>
                  <a:srgbClr val="094D8E"/>
                </a:solidFill>
                <a:latin typeface="Roboto"/>
                <a:ea typeface="Roboto"/>
                <a:cs typeface="Roboto"/>
                <a:sym typeface="Roboto"/>
              </a:rPr>
              <a:t>Tại sao các trang chiếu của thầy cô giáo xuất hiện theo một cách rất ấn tượng, cuốn hút?</a:t>
            </a:r>
            <a:endParaRPr b="0" i="0" sz="2000" u="none" cap="none" strike="noStrike">
              <a:solidFill>
                <a:srgbClr val="094D8E"/>
              </a:solidFill>
              <a:latin typeface="Roboto"/>
              <a:ea typeface="Roboto"/>
              <a:cs typeface="Roboto"/>
              <a:sym typeface="Roboto"/>
            </a:endParaRPr>
          </a:p>
        </p:txBody>
      </p:sp>
      <p:pic>
        <p:nvPicPr>
          <p:cNvPr descr="A picture containing text, clipart&#10;&#10;Description automatically generated" id="808" name="Google Shape;808;p5"/>
          <p:cNvPicPr preferRelativeResize="0"/>
          <p:nvPr/>
        </p:nvPicPr>
        <p:blipFill rotWithShape="1">
          <a:blip r:embed="rId3">
            <a:alphaModFix/>
          </a:blip>
          <a:srcRect b="6146" l="13023" r="15803" t="-1402"/>
          <a:stretch/>
        </p:blipFill>
        <p:spPr>
          <a:xfrm>
            <a:off x="350872" y="3468291"/>
            <a:ext cx="555555" cy="507206"/>
          </a:xfrm>
          <a:prstGeom prst="rect">
            <a:avLst/>
          </a:prstGeom>
          <a:noFill/>
          <a:ln>
            <a:noFill/>
          </a:ln>
        </p:spPr>
      </p:pic>
      <p:pic>
        <p:nvPicPr>
          <p:cNvPr id="809" name="Google Shape;809;p5"/>
          <p:cNvPicPr preferRelativeResize="0"/>
          <p:nvPr/>
        </p:nvPicPr>
        <p:blipFill rotWithShape="1">
          <a:blip r:embed="rId4">
            <a:alphaModFix/>
          </a:blip>
          <a:srcRect b="0" l="0" r="0" t="0"/>
          <a:stretch/>
        </p:blipFill>
        <p:spPr>
          <a:xfrm>
            <a:off x="1457963" y="144312"/>
            <a:ext cx="6228074" cy="35032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0"/>
                                        <p:tgtEl>
                                          <p:spTgt spid="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6"/>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815" name="Google Shape;815;p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6" name="Google Shape;816;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17" name="Google Shape;817;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KHÁM PHÁ	</a:t>
            </a:r>
            <a:endParaRPr/>
          </a:p>
        </p:txBody>
      </p:sp>
      <p:sp>
        <p:nvSpPr>
          <p:cNvPr id="823" name="Google Shape;823;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24" name="Google Shape;824;p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5" name="Google Shape;825;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26" name="Google Shape;826;p7"/>
          <p:cNvSpPr txBox="1"/>
          <p:nvPr>
            <p:ph idx="1" type="body"/>
          </p:nvPr>
        </p:nvSpPr>
        <p:spPr>
          <a:xfrm>
            <a:off x="1017588" y="2078038"/>
            <a:ext cx="5652153" cy="466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0C0"/>
              </a:buClr>
              <a:buSzPts val="2400"/>
              <a:buNone/>
            </a:pPr>
            <a:r>
              <a:rPr b="1" lang="en-US">
                <a:solidFill>
                  <a:srgbClr val="0070C0"/>
                </a:solidFill>
              </a:rPr>
              <a:t>1. THẺ LỆNH TRANSITIONS </a:t>
            </a:r>
            <a:endParaRPr/>
          </a:p>
        </p:txBody>
      </p:sp>
      <p:sp>
        <p:nvSpPr>
          <p:cNvPr id="827" name="Google Shape;827;p7"/>
          <p:cNvSpPr txBox="1"/>
          <p:nvPr>
            <p:ph idx="2" type="body"/>
          </p:nvPr>
        </p:nvSpPr>
        <p:spPr>
          <a:xfrm>
            <a:off x="1022135" y="3028314"/>
            <a:ext cx="5224984" cy="466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50"/>
              </a:buClr>
              <a:buSzPts val="2400"/>
              <a:buNone/>
            </a:pPr>
            <a:r>
              <a:rPr b="1" lang="en-US">
                <a:solidFill>
                  <a:srgbClr val="00B050"/>
                </a:solidFill>
              </a:rPr>
              <a:t>2. TẠO HIỆU ỨNG CHUYỂN TRANG </a:t>
            </a:r>
            <a:endParaRPr/>
          </a:p>
        </p:txBody>
      </p:sp>
      <p:pic>
        <p:nvPicPr>
          <p:cNvPr id="828" name="Google Shape;828;p7"/>
          <p:cNvPicPr preferRelativeResize="0"/>
          <p:nvPr/>
        </p:nvPicPr>
        <p:blipFill rotWithShape="1">
          <a:blip r:embed="rId3">
            <a:alphaModFix/>
          </a:blip>
          <a:srcRect b="0" l="0" r="0" t="0"/>
          <a:stretch/>
        </p:blipFill>
        <p:spPr>
          <a:xfrm>
            <a:off x="378435" y="3918131"/>
            <a:ext cx="491335" cy="396238"/>
          </a:xfrm>
          <a:prstGeom prst="rect">
            <a:avLst/>
          </a:prstGeom>
          <a:noFill/>
          <a:ln>
            <a:noFill/>
          </a:ln>
        </p:spPr>
      </p:pic>
      <p:sp>
        <p:nvSpPr>
          <p:cNvPr id="829" name="Google Shape;829;p7"/>
          <p:cNvSpPr txBox="1"/>
          <p:nvPr/>
        </p:nvSpPr>
        <p:spPr>
          <a:xfrm>
            <a:off x="1017587" y="3885816"/>
            <a:ext cx="7061993" cy="4667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C000"/>
              </a:buClr>
              <a:buSzPts val="2400"/>
              <a:buFont typeface="Arial"/>
              <a:buNone/>
            </a:pPr>
            <a:r>
              <a:rPr b="1" i="0" lang="en-US" sz="2400" u="none" cap="none" strike="noStrike">
                <a:solidFill>
                  <a:srgbClr val="FFC000"/>
                </a:solidFill>
                <a:latin typeface="Roboto"/>
                <a:ea typeface="Roboto"/>
                <a:cs typeface="Roboto"/>
                <a:sym typeface="Roboto"/>
              </a:rPr>
              <a:t>3. BỎ HIỆU ỨNG CHUYỂN TRANG  </a:t>
            </a:r>
            <a:endParaRPr/>
          </a:p>
        </p:txBody>
      </p:sp>
      <p:sp>
        <p:nvSpPr>
          <p:cNvPr id="830" name="Google Shape;830;p7"/>
          <p:cNvSpPr/>
          <p:nvPr/>
        </p:nvSpPr>
        <p:spPr>
          <a:xfrm>
            <a:off x="7508081" y="200025"/>
            <a:ext cx="1528763" cy="181451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8"/>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36" name="Google Shape;836;p8"/>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37" name="Google Shape;837;p8"/>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38" name="Google Shape;838;p8"/>
          <p:cNvSpPr txBox="1"/>
          <p:nvPr/>
        </p:nvSpPr>
        <p:spPr>
          <a:xfrm>
            <a:off x="1489076" y="290714"/>
            <a:ext cx="5652153" cy="466725"/>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rgbClr val="0070C0"/>
              </a:buClr>
              <a:buSzPts val="3200"/>
              <a:buFont typeface="Arial"/>
              <a:buNone/>
            </a:pPr>
            <a:r>
              <a:rPr b="1" i="0" lang="en-US" sz="3200" u="none" cap="none" strike="noStrike">
                <a:solidFill>
                  <a:srgbClr val="0070C0"/>
                </a:solidFill>
                <a:latin typeface="Roboto"/>
                <a:ea typeface="Roboto"/>
                <a:cs typeface="Roboto"/>
                <a:sym typeface="Roboto"/>
              </a:rPr>
              <a:t>1. THẺ LỆNH TRANSITIONS </a:t>
            </a:r>
            <a:endParaRPr>
              <a:latin typeface="Roboto"/>
              <a:ea typeface="Roboto"/>
              <a:cs typeface="Roboto"/>
              <a:sym typeface="Roboto"/>
            </a:endParaRPr>
          </a:p>
        </p:txBody>
      </p:sp>
      <p:pic>
        <p:nvPicPr>
          <p:cNvPr id="839" name="Google Shape;839;p8"/>
          <p:cNvPicPr preferRelativeResize="0"/>
          <p:nvPr/>
        </p:nvPicPr>
        <p:blipFill rotWithShape="1">
          <a:blip r:embed="rId3">
            <a:alphaModFix/>
          </a:blip>
          <a:srcRect b="0" l="0" r="0" t="0"/>
          <a:stretch/>
        </p:blipFill>
        <p:spPr>
          <a:xfrm>
            <a:off x="0" y="1270831"/>
            <a:ext cx="9144000" cy="30509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9"/>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45" name="Google Shape;845;p9"/>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46" name="Google Shape;846;p9"/>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47" name="Google Shape;847;p9"/>
          <p:cNvPicPr preferRelativeResize="0"/>
          <p:nvPr>
            <p:ph idx="1" type="body"/>
          </p:nvPr>
        </p:nvPicPr>
        <p:blipFill rotWithShape="1">
          <a:blip r:embed="rId3">
            <a:alphaModFix/>
          </a:blip>
          <a:srcRect b="0" l="0" r="0" t="0"/>
          <a:stretch/>
        </p:blipFill>
        <p:spPr>
          <a:xfrm>
            <a:off x="759619" y="1543050"/>
            <a:ext cx="3744913" cy="1206102"/>
          </a:xfrm>
          <a:prstGeom prst="rect">
            <a:avLst/>
          </a:prstGeom>
          <a:noFill/>
          <a:ln>
            <a:noFill/>
          </a:ln>
        </p:spPr>
      </p:pic>
      <p:pic>
        <p:nvPicPr>
          <p:cNvPr id="848" name="Google Shape;848;p9"/>
          <p:cNvPicPr preferRelativeResize="0"/>
          <p:nvPr>
            <p:ph idx="2" type="body"/>
          </p:nvPr>
        </p:nvPicPr>
        <p:blipFill rotWithShape="1">
          <a:blip r:embed="rId4">
            <a:alphaModFix/>
          </a:blip>
          <a:srcRect b="0" l="0" r="0" t="0"/>
          <a:stretch/>
        </p:blipFill>
        <p:spPr>
          <a:xfrm>
            <a:off x="5554635" y="1543050"/>
            <a:ext cx="1779642" cy="2751138"/>
          </a:xfrm>
          <a:prstGeom prst="rect">
            <a:avLst/>
          </a:prstGeom>
          <a:noFill/>
          <a:ln>
            <a:noFill/>
          </a:ln>
        </p:spPr>
      </p:pic>
      <p:sp>
        <p:nvSpPr>
          <p:cNvPr id="849" name="Google Shape;849;p9"/>
          <p:cNvSpPr txBox="1"/>
          <p:nvPr/>
        </p:nvSpPr>
        <p:spPr>
          <a:xfrm>
            <a:off x="1657350" y="455019"/>
            <a:ext cx="5224984" cy="466725"/>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90000"/>
              </a:lnSpc>
              <a:spcBef>
                <a:spcPts val="0"/>
              </a:spcBef>
              <a:spcAft>
                <a:spcPts val="0"/>
              </a:spcAft>
              <a:buClr>
                <a:srgbClr val="00B050"/>
              </a:buClr>
              <a:buSzPct val="100000"/>
              <a:buFont typeface="Arial"/>
              <a:buNone/>
            </a:pPr>
            <a:r>
              <a:rPr b="1" i="0" lang="en-US" sz="3600" u="none" cap="none" strike="noStrike">
                <a:solidFill>
                  <a:srgbClr val="00B050"/>
                </a:solidFill>
                <a:latin typeface="Roboto"/>
                <a:ea typeface="Roboto"/>
                <a:cs typeface="Roboto"/>
                <a:sym typeface="Roboto"/>
              </a:rPr>
              <a:t>2. TẠO HIỆU ỨNG CHUYỂN TRANG </a:t>
            </a:r>
            <a:endParaRPr/>
          </a:p>
        </p:txBody>
      </p:sp>
      <p:sp>
        <p:nvSpPr>
          <p:cNvPr id="850" name="Google Shape;850;p9"/>
          <p:cNvSpPr txBox="1"/>
          <p:nvPr/>
        </p:nvSpPr>
        <p:spPr>
          <a:xfrm>
            <a:off x="759619" y="3076777"/>
            <a:ext cx="3578540" cy="86101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C000"/>
              </a:buClr>
              <a:buSzPts val="1800"/>
              <a:buFont typeface="Arial"/>
              <a:buNone/>
            </a:pPr>
            <a:r>
              <a:rPr b="1" i="0" lang="en-US" sz="1800" u="none" cap="none" strike="noStrike">
                <a:solidFill>
                  <a:srgbClr val="FFC000"/>
                </a:solidFill>
                <a:latin typeface="Roboto"/>
                <a:ea typeface="Roboto"/>
                <a:cs typeface="Roboto"/>
                <a:sym typeface="Roboto"/>
              </a:rPr>
              <a:t>Tạo hiệu ứng chuyển trang cho tất cả các trong chiếu</a:t>
            </a:r>
            <a:endParaRPr b="1" i="0" sz="1800" u="none" cap="none" strike="noStrike">
              <a:solidFill>
                <a:srgbClr val="FFC000"/>
              </a:solidFill>
              <a:latin typeface="Roboto"/>
              <a:ea typeface="Roboto"/>
              <a:cs typeface="Roboto"/>
              <a:sym typeface="Roboto"/>
            </a:endParaRPr>
          </a:p>
        </p:txBody>
      </p:sp>
      <p:sp>
        <p:nvSpPr>
          <p:cNvPr id="851" name="Google Shape;851;p9"/>
          <p:cNvSpPr txBox="1"/>
          <p:nvPr/>
        </p:nvSpPr>
        <p:spPr>
          <a:xfrm>
            <a:off x="4631400" y="4294188"/>
            <a:ext cx="3626111" cy="46672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70C0"/>
              </a:buClr>
              <a:buSzPts val="1800"/>
              <a:buFont typeface="Arial"/>
              <a:buNone/>
            </a:pPr>
            <a:r>
              <a:rPr b="1" i="0" lang="en-US" sz="1800" u="none" cap="none" strike="noStrike">
                <a:solidFill>
                  <a:srgbClr val="0070C0"/>
                </a:solidFill>
                <a:latin typeface="Roboto"/>
                <a:ea typeface="Roboto"/>
                <a:cs typeface="Roboto"/>
                <a:sym typeface="Roboto"/>
              </a:rPr>
              <a:t>Chọn kiểu cho hiệu ứng đã chọn</a:t>
            </a:r>
            <a:endParaRPr b="1" i="0" sz="1800" u="none" cap="none" strike="noStrike">
              <a:solidFill>
                <a:srgbClr val="0070C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2022-04-01T22:47:45Z</dcterms:created>
  <dc:creator>Trang Quang Vinh Chanh</dc:creator>
</cp:coreProperties>
</file>