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</p:sldMasterIdLst>
  <p:notesMasterIdLst>
    <p:notesMasterId r:id="rId19"/>
  </p:notesMasterIdLst>
  <p:sldIdLst>
    <p:sldId id="311" r:id="rId4"/>
    <p:sldId id="320" r:id="rId5"/>
    <p:sldId id="321" r:id="rId6"/>
    <p:sldId id="332" r:id="rId7"/>
    <p:sldId id="335" r:id="rId8"/>
    <p:sldId id="336" r:id="rId9"/>
    <p:sldId id="338" r:id="rId10"/>
    <p:sldId id="337" r:id="rId11"/>
    <p:sldId id="339" r:id="rId12"/>
    <p:sldId id="340" r:id="rId13"/>
    <p:sldId id="342" r:id="rId14"/>
    <p:sldId id="4361" r:id="rId15"/>
    <p:sldId id="4362" r:id="rId16"/>
    <p:sldId id="4365" r:id="rId17"/>
    <p:sldId id="43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C81D-60C0-4F2F-8070-CCEB46E1F58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0E16-959C-4F4C-9405-8126F9AE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1858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6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4925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9607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B6288A2-A526-4420-883D-9C3BF13CF8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123825"/>
            <a:ext cx="1428749" cy="14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31C63F-BFDC-4762-BC55-E7308AADD01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5" y="476250"/>
            <a:ext cx="1076027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78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81075" y="305639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1504949"/>
            <a:ext cx="5943600" cy="50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22000" y="883951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nón, làm chiếu, làm mũ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Công phu nghề làm nón lá - huecity.gov.vn">
            <a:extLst>
              <a:ext uri="{FF2B5EF4-FFF2-40B4-BE49-F238E27FC236}">
                <a16:creationId xmlns:a16="http://schemas.microsoft.com/office/drawing/2014/main" id="{2DD5A5B8-445B-4AB9-99F7-EC9BD5E5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4" y="1350168"/>
            <a:ext cx="5667375" cy="42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4540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khác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ý -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bổ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sẻ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6980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tiết kiệm thực vật và động vật để ủ phân bón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đúng vì việc đó giúp tiết kiệm và bảo vệ môi trường.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558A2-F466-4E58-A116-7720ACE26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4" y="1647824"/>
            <a:ext cx="404015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44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3441-BF81-41EF-84EE-FD06DF985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" y="1457324"/>
            <a:ext cx="4024313" cy="42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178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 đúng vì việc làm này giúp tiết kiệm và bảo vệ môi trường.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55AD4-D597-4B5B-B716-D036F9E2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99" y="1381125"/>
            <a:ext cx="3888957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27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ử dụng quá nhiều giấy không cần thiết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ảnh hưởng đến môi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54572-FC07-4E37-9933-193611982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1609724"/>
            <a:ext cx="3741673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948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luận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nhóm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vi-VN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152524"/>
            <a:ext cx="7466768" cy="2722521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833859" y="1332436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uan sát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và nói được mục đích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con người sử dụng thực vật,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052132" y="3943350"/>
            <a:ext cx="10087736" cy="2552700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người sử dụng thực vật và động vật để: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lương thực, thực phẩm.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các đồ dùng, nội thất trong gia đình.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đồ uống.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thực phẩm dinh dưỡng, thực phẩm chức năng, thuốc.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B1DCD1-20CE-43FD-9412-CE2C0837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40469"/>
            <a:ext cx="4295775" cy="36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323567" y="1351061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2.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Kể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việc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sử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dụng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thực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động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trong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đời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biết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.</a:t>
            </a:r>
            <a:endParaRPr kumimoji="0" lang="vi-VN" sz="3200" b="1" i="0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5A295-AF60-4508-B067-1030EEFA2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100" y="3030494"/>
            <a:ext cx="3371850" cy="38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62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562100" y="1351061"/>
            <a:ext cx="772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Một số việc sử dụng thực vật và động vật trong đời sống mà em biết: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nước hoa, tinh dầu.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mứt, bánh kẹo.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Trang trí.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đệm cao su.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nón, làm chiếu, làm mũ</a:t>
            </a:r>
          </a:p>
        </p:txBody>
      </p:sp>
    </p:spTree>
    <p:extLst>
      <p:ext uri="{BB962C8B-B14F-4D97-AF65-F5344CB8AC3E}">
        <p14:creationId xmlns:p14="http://schemas.microsoft.com/office/powerpoint/2010/main" val="7665694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800"/>
              </a:spcAft>
            </a:pPr>
            <a:r>
              <a:rPr lang="vi-VN" sz="33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71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nl-NL" sz="28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Làm nước hoa, tinh dầu.</a:t>
              </a:r>
              <a:endPara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ách sử dụng nước hoa hồng đúng cách - Mỹ Phẩm Bích Xuân">
            <a:extLst>
              <a:ext uri="{FF2B5EF4-FFF2-40B4-BE49-F238E27FC236}">
                <a16:creationId xmlns:a16="http://schemas.microsoft.com/office/drawing/2014/main" id="{B15D2488-548A-473C-9A25-8F6E0E78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1590675"/>
            <a:ext cx="671079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4430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tabLst>
                  <a:tab pos="457200" algn="l"/>
                </a:tabLst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mứt, bánh kẹo.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Khay mứt ngày Tết của người Việt có những gì?">
            <a:extLst>
              <a:ext uri="{FF2B5EF4-FFF2-40B4-BE49-F238E27FC236}">
                <a16:creationId xmlns:a16="http://schemas.microsoft.com/office/drawing/2014/main" id="{F3C1B8FD-48B9-4F08-A271-E247420C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57" y="1666875"/>
            <a:ext cx="6976534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683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48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Trang trí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ách trang trí nhà với hoa khô đơn giản mà đẹp">
            <a:extLst>
              <a:ext uri="{FF2B5EF4-FFF2-40B4-BE49-F238E27FC236}">
                <a16:creationId xmlns:a16="http://schemas.microsoft.com/office/drawing/2014/main" id="{BE17CE71-CB9E-4CF3-81F2-12F2F31C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557338"/>
            <a:ext cx="6492346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1516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đệm cao su.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Mẫu Cao Su - sofakimtuan.net">
            <a:extLst>
              <a:ext uri="{FF2B5EF4-FFF2-40B4-BE49-F238E27FC236}">
                <a16:creationId xmlns:a16="http://schemas.microsoft.com/office/drawing/2014/main" id="{0E10C59F-F980-4281-849C-24677D74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7325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566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366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1_Office Theme</vt:lpstr>
      <vt:lpstr>3_Office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29</cp:revision>
  <dcterms:created xsi:type="dcterms:W3CDTF">2022-10-25T10:02:19Z</dcterms:created>
  <dcterms:modified xsi:type="dcterms:W3CDTF">2023-01-17T16:46:49Z</dcterms:modified>
</cp:coreProperties>
</file>